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8" r:id="rId11"/>
    <p:sldId id="274" r:id="rId12"/>
    <p:sldId id="276" r:id="rId13"/>
    <p:sldId id="279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90" autoAdjust="0"/>
  </p:normalViewPr>
  <p:slideViewPr>
    <p:cSldViewPr snapToGrid="0">
      <p:cViewPr varScale="1">
        <p:scale>
          <a:sx n="97" d="100"/>
          <a:sy n="97" d="100"/>
        </p:scale>
        <p:origin x="68" y="532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32A1B-84B1-4182-9561-7054B66D0AA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91A77-626F-4585-B151-F46E0A3689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A661-A468-4B7F-8F8F-761FE53467D7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686-3984-4D72-A4F3-2C531D438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A661-A468-4B7F-8F8F-761FE53467D7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686-3984-4D72-A4F3-2C531D438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A661-A468-4B7F-8F8F-761FE53467D7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686-3984-4D72-A4F3-2C531D438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A661-A468-4B7F-8F8F-761FE53467D7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686-3984-4D72-A4F3-2C531D438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A661-A468-4B7F-8F8F-761FE53467D7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686-3984-4D72-A4F3-2C531D438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A661-A468-4B7F-8F8F-761FE53467D7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686-3984-4D72-A4F3-2C531D438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A661-A468-4B7F-8F8F-761FE53467D7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686-3984-4D72-A4F3-2C531D438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A661-A468-4B7F-8F8F-761FE53467D7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686-3984-4D72-A4F3-2C531D438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A661-A468-4B7F-8F8F-761FE53467D7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686-3984-4D72-A4F3-2C531D438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A661-A468-4B7F-8F8F-761FE53467D7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686-3984-4D72-A4F3-2C531D438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A661-A468-4B7F-8F8F-761FE53467D7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C686-3984-4D72-A4F3-2C531D438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5A661-A468-4B7F-8F8F-761FE53467D7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C686-3984-4D72-A4F3-2C531D438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63"/>
          <p:cNvSpPr txBox="1"/>
          <p:nvPr/>
        </p:nvSpPr>
        <p:spPr>
          <a:xfrm>
            <a:off x="1474918" y="816605"/>
            <a:ext cx="5825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-繁" panose="020B0604000101010104" pitchFamily="2" charset="-122"/>
                <a:ea typeface="黑体-繁" panose="020B0604000101010104" pitchFamily="2" charset="-122"/>
              </a:rPr>
              <a:t>顶岗实习报告</a:t>
            </a:r>
          </a:p>
        </p:txBody>
      </p:sp>
      <p:sp>
        <p:nvSpPr>
          <p:cNvPr id="12" name="TextBox 2563"/>
          <p:cNvSpPr txBox="1"/>
          <p:nvPr/>
        </p:nvSpPr>
        <p:spPr>
          <a:xfrm>
            <a:off x="3130271" y="2341859"/>
            <a:ext cx="3109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班级：计应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1636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</a:t>
            </a:r>
          </a:p>
        </p:txBody>
      </p:sp>
      <p:sp>
        <p:nvSpPr>
          <p:cNvPr id="69" name="Freeform 40"/>
          <p:cNvSpPr>
            <a:spLocks noEditPoints="1"/>
          </p:cNvSpPr>
          <p:nvPr/>
        </p:nvSpPr>
        <p:spPr bwMode="auto">
          <a:xfrm flipH="1">
            <a:off x="405609" y="2140790"/>
            <a:ext cx="1905967" cy="2905722"/>
          </a:xfrm>
          <a:custGeom>
            <a:avLst/>
            <a:gdLst>
              <a:gd name="T0" fmla="*/ 300 w 315"/>
              <a:gd name="T1" fmla="*/ 453 h 485"/>
              <a:gd name="T2" fmla="*/ 291 w 315"/>
              <a:gd name="T3" fmla="*/ 393 h 485"/>
              <a:gd name="T4" fmla="*/ 280 w 315"/>
              <a:gd name="T5" fmla="*/ 268 h 485"/>
              <a:gd name="T6" fmla="*/ 288 w 315"/>
              <a:gd name="T7" fmla="*/ 256 h 485"/>
              <a:gd name="T8" fmla="*/ 293 w 315"/>
              <a:gd name="T9" fmla="*/ 245 h 485"/>
              <a:gd name="T10" fmla="*/ 294 w 315"/>
              <a:gd name="T11" fmla="*/ 158 h 485"/>
              <a:gd name="T12" fmla="*/ 279 w 315"/>
              <a:gd name="T13" fmla="*/ 89 h 485"/>
              <a:gd name="T14" fmla="*/ 240 w 315"/>
              <a:gd name="T15" fmla="*/ 74 h 485"/>
              <a:gd name="T16" fmla="*/ 228 w 315"/>
              <a:gd name="T17" fmla="*/ 94 h 485"/>
              <a:gd name="T18" fmla="*/ 220 w 315"/>
              <a:gd name="T19" fmla="*/ 88 h 485"/>
              <a:gd name="T20" fmla="*/ 219 w 315"/>
              <a:gd name="T21" fmla="*/ 78 h 485"/>
              <a:gd name="T22" fmla="*/ 230 w 315"/>
              <a:gd name="T23" fmla="*/ 63 h 485"/>
              <a:gd name="T24" fmla="*/ 234 w 315"/>
              <a:gd name="T25" fmla="*/ 49 h 485"/>
              <a:gd name="T26" fmla="*/ 236 w 315"/>
              <a:gd name="T27" fmla="*/ 35 h 485"/>
              <a:gd name="T28" fmla="*/ 233 w 315"/>
              <a:gd name="T29" fmla="*/ 21 h 485"/>
              <a:gd name="T30" fmla="*/ 230 w 315"/>
              <a:gd name="T31" fmla="*/ 9 h 485"/>
              <a:gd name="T32" fmla="*/ 223 w 315"/>
              <a:gd name="T33" fmla="*/ 4 h 485"/>
              <a:gd name="T34" fmla="*/ 209 w 315"/>
              <a:gd name="T35" fmla="*/ 2 h 485"/>
              <a:gd name="T36" fmla="*/ 202 w 315"/>
              <a:gd name="T37" fmla="*/ 5 h 485"/>
              <a:gd name="T38" fmla="*/ 194 w 315"/>
              <a:gd name="T39" fmla="*/ 12 h 485"/>
              <a:gd name="T40" fmla="*/ 193 w 315"/>
              <a:gd name="T41" fmla="*/ 26 h 485"/>
              <a:gd name="T42" fmla="*/ 193 w 315"/>
              <a:gd name="T43" fmla="*/ 36 h 485"/>
              <a:gd name="T44" fmla="*/ 193 w 315"/>
              <a:gd name="T45" fmla="*/ 50 h 485"/>
              <a:gd name="T46" fmla="*/ 199 w 315"/>
              <a:gd name="T47" fmla="*/ 60 h 485"/>
              <a:gd name="T48" fmla="*/ 215 w 315"/>
              <a:gd name="T49" fmla="*/ 80 h 485"/>
              <a:gd name="T50" fmla="*/ 213 w 315"/>
              <a:gd name="T51" fmla="*/ 90 h 485"/>
              <a:gd name="T52" fmla="*/ 206 w 315"/>
              <a:gd name="T53" fmla="*/ 99 h 485"/>
              <a:gd name="T54" fmla="*/ 195 w 315"/>
              <a:gd name="T55" fmla="*/ 74 h 485"/>
              <a:gd name="T56" fmla="*/ 163 w 315"/>
              <a:gd name="T57" fmla="*/ 93 h 485"/>
              <a:gd name="T58" fmla="*/ 154 w 315"/>
              <a:gd name="T59" fmla="*/ 110 h 485"/>
              <a:gd name="T60" fmla="*/ 149 w 315"/>
              <a:gd name="T61" fmla="*/ 131 h 485"/>
              <a:gd name="T62" fmla="*/ 139 w 315"/>
              <a:gd name="T63" fmla="*/ 151 h 485"/>
              <a:gd name="T64" fmla="*/ 124 w 315"/>
              <a:gd name="T65" fmla="*/ 162 h 485"/>
              <a:gd name="T66" fmla="*/ 101 w 315"/>
              <a:gd name="T67" fmla="*/ 161 h 485"/>
              <a:gd name="T68" fmla="*/ 87 w 315"/>
              <a:gd name="T69" fmla="*/ 162 h 485"/>
              <a:gd name="T70" fmla="*/ 69 w 315"/>
              <a:gd name="T71" fmla="*/ 164 h 485"/>
              <a:gd name="T72" fmla="*/ 80 w 315"/>
              <a:gd name="T73" fmla="*/ 172 h 485"/>
              <a:gd name="T74" fmla="*/ 86 w 315"/>
              <a:gd name="T75" fmla="*/ 177 h 485"/>
              <a:gd name="T76" fmla="*/ 91 w 315"/>
              <a:gd name="T77" fmla="*/ 187 h 485"/>
              <a:gd name="T78" fmla="*/ 136 w 315"/>
              <a:gd name="T79" fmla="*/ 190 h 485"/>
              <a:gd name="T80" fmla="*/ 154 w 315"/>
              <a:gd name="T81" fmla="*/ 181 h 485"/>
              <a:gd name="T82" fmla="*/ 168 w 315"/>
              <a:gd name="T83" fmla="*/ 163 h 485"/>
              <a:gd name="T84" fmla="*/ 177 w 315"/>
              <a:gd name="T85" fmla="*/ 167 h 485"/>
              <a:gd name="T86" fmla="*/ 172 w 315"/>
              <a:gd name="T87" fmla="*/ 252 h 485"/>
              <a:gd name="T88" fmla="*/ 195 w 315"/>
              <a:gd name="T89" fmla="*/ 416 h 485"/>
              <a:gd name="T90" fmla="*/ 194 w 315"/>
              <a:gd name="T91" fmla="*/ 438 h 485"/>
              <a:gd name="T92" fmla="*/ 177 w 315"/>
              <a:gd name="T93" fmla="*/ 456 h 485"/>
              <a:gd name="T94" fmla="*/ 203 w 315"/>
              <a:gd name="T95" fmla="*/ 459 h 485"/>
              <a:gd name="T96" fmla="*/ 229 w 315"/>
              <a:gd name="T97" fmla="*/ 446 h 485"/>
              <a:gd name="T98" fmla="*/ 229 w 315"/>
              <a:gd name="T99" fmla="*/ 427 h 485"/>
              <a:gd name="T100" fmla="*/ 221 w 315"/>
              <a:gd name="T101" fmla="*/ 395 h 485"/>
              <a:gd name="T102" fmla="*/ 222 w 315"/>
              <a:gd name="T103" fmla="*/ 309 h 485"/>
              <a:gd name="T104" fmla="*/ 234 w 315"/>
              <a:gd name="T105" fmla="*/ 295 h 485"/>
              <a:gd name="T106" fmla="*/ 259 w 315"/>
              <a:gd name="T107" fmla="*/ 432 h 485"/>
              <a:gd name="T108" fmla="*/ 268 w 315"/>
              <a:gd name="T109" fmla="*/ 460 h 485"/>
              <a:gd name="T110" fmla="*/ 285 w 315"/>
              <a:gd name="T111" fmla="*/ 476 h 485"/>
              <a:gd name="T112" fmla="*/ 315 w 315"/>
              <a:gd name="T113" fmla="*/ 482 h 485"/>
              <a:gd name="T114" fmla="*/ 264 w 315"/>
              <a:gd name="T115" fmla="*/ 155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15" h="485">
                <a:moveTo>
                  <a:pt x="312" y="474"/>
                </a:moveTo>
                <a:lnTo>
                  <a:pt x="312" y="474"/>
                </a:lnTo>
                <a:lnTo>
                  <a:pt x="309" y="466"/>
                </a:lnTo>
                <a:lnTo>
                  <a:pt x="309" y="466"/>
                </a:lnTo>
                <a:lnTo>
                  <a:pt x="303" y="459"/>
                </a:lnTo>
                <a:lnTo>
                  <a:pt x="303" y="459"/>
                </a:lnTo>
                <a:lnTo>
                  <a:pt x="300" y="455"/>
                </a:lnTo>
                <a:lnTo>
                  <a:pt x="300" y="455"/>
                </a:lnTo>
                <a:lnTo>
                  <a:pt x="299" y="453"/>
                </a:lnTo>
                <a:lnTo>
                  <a:pt x="299" y="453"/>
                </a:lnTo>
                <a:lnTo>
                  <a:pt x="300" y="453"/>
                </a:lnTo>
                <a:lnTo>
                  <a:pt x="300" y="452"/>
                </a:lnTo>
                <a:lnTo>
                  <a:pt x="300" y="452"/>
                </a:lnTo>
                <a:lnTo>
                  <a:pt x="302" y="441"/>
                </a:lnTo>
                <a:lnTo>
                  <a:pt x="302" y="441"/>
                </a:lnTo>
                <a:lnTo>
                  <a:pt x="302" y="435"/>
                </a:lnTo>
                <a:lnTo>
                  <a:pt x="302" y="429"/>
                </a:lnTo>
                <a:lnTo>
                  <a:pt x="302" y="429"/>
                </a:lnTo>
                <a:lnTo>
                  <a:pt x="300" y="423"/>
                </a:lnTo>
                <a:lnTo>
                  <a:pt x="300" y="423"/>
                </a:lnTo>
                <a:lnTo>
                  <a:pt x="291" y="393"/>
                </a:lnTo>
                <a:lnTo>
                  <a:pt x="291" y="393"/>
                </a:lnTo>
                <a:lnTo>
                  <a:pt x="288" y="378"/>
                </a:lnTo>
                <a:lnTo>
                  <a:pt x="287" y="363"/>
                </a:lnTo>
                <a:lnTo>
                  <a:pt x="287" y="363"/>
                </a:lnTo>
                <a:lnTo>
                  <a:pt x="279" y="318"/>
                </a:lnTo>
                <a:lnTo>
                  <a:pt x="279" y="318"/>
                </a:lnTo>
                <a:lnTo>
                  <a:pt x="278" y="308"/>
                </a:lnTo>
                <a:lnTo>
                  <a:pt x="278" y="298"/>
                </a:lnTo>
                <a:lnTo>
                  <a:pt x="278" y="298"/>
                </a:lnTo>
                <a:lnTo>
                  <a:pt x="277" y="271"/>
                </a:lnTo>
                <a:lnTo>
                  <a:pt x="277" y="271"/>
                </a:lnTo>
                <a:lnTo>
                  <a:pt x="280" y="268"/>
                </a:lnTo>
                <a:lnTo>
                  <a:pt x="280" y="268"/>
                </a:lnTo>
                <a:lnTo>
                  <a:pt x="283" y="265"/>
                </a:lnTo>
                <a:lnTo>
                  <a:pt x="283" y="265"/>
                </a:lnTo>
                <a:lnTo>
                  <a:pt x="284" y="264"/>
                </a:lnTo>
                <a:lnTo>
                  <a:pt x="284" y="264"/>
                </a:lnTo>
                <a:lnTo>
                  <a:pt x="286" y="262"/>
                </a:lnTo>
                <a:lnTo>
                  <a:pt x="286" y="262"/>
                </a:lnTo>
                <a:lnTo>
                  <a:pt x="287" y="258"/>
                </a:lnTo>
                <a:lnTo>
                  <a:pt x="287" y="258"/>
                </a:lnTo>
                <a:lnTo>
                  <a:pt x="288" y="256"/>
                </a:lnTo>
                <a:lnTo>
                  <a:pt x="288" y="256"/>
                </a:lnTo>
                <a:lnTo>
                  <a:pt x="289" y="252"/>
                </a:lnTo>
                <a:lnTo>
                  <a:pt x="289" y="252"/>
                </a:lnTo>
                <a:lnTo>
                  <a:pt x="289" y="249"/>
                </a:lnTo>
                <a:lnTo>
                  <a:pt x="289" y="249"/>
                </a:lnTo>
                <a:lnTo>
                  <a:pt x="289" y="247"/>
                </a:lnTo>
                <a:lnTo>
                  <a:pt x="289" y="247"/>
                </a:lnTo>
                <a:lnTo>
                  <a:pt x="291" y="246"/>
                </a:lnTo>
                <a:lnTo>
                  <a:pt x="291" y="246"/>
                </a:lnTo>
                <a:lnTo>
                  <a:pt x="292" y="245"/>
                </a:lnTo>
                <a:lnTo>
                  <a:pt x="292" y="245"/>
                </a:lnTo>
                <a:lnTo>
                  <a:pt x="293" y="245"/>
                </a:lnTo>
                <a:lnTo>
                  <a:pt x="295" y="244"/>
                </a:lnTo>
                <a:lnTo>
                  <a:pt x="295" y="244"/>
                </a:lnTo>
                <a:lnTo>
                  <a:pt x="295" y="236"/>
                </a:lnTo>
                <a:lnTo>
                  <a:pt x="295" y="236"/>
                </a:lnTo>
                <a:lnTo>
                  <a:pt x="296" y="223"/>
                </a:lnTo>
                <a:lnTo>
                  <a:pt x="296" y="223"/>
                </a:lnTo>
                <a:lnTo>
                  <a:pt x="296" y="203"/>
                </a:lnTo>
                <a:lnTo>
                  <a:pt x="296" y="203"/>
                </a:lnTo>
                <a:lnTo>
                  <a:pt x="295" y="179"/>
                </a:lnTo>
                <a:lnTo>
                  <a:pt x="295" y="179"/>
                </a:lnTo>
                <a:lnTo>
                  <a:pt x="294" y="158"/>
                </a:lnTo>
                <a:lnTo>
                  <a:pt x="294" y="158"/>
                </a:lnTo>
                <a:lnTo>
                  <a:pt x="289" y="137"/>
                </a:lnTo>
                <a:lnTo>
                  <a:pt x="289" y="137"/>
                </a:lnTo>
                <a:lnTo>
                  <a:pt x="287" y="124"/>
                </a:lnTo>
                <a:lnTo>
                  <a:pt x="287" y="124"/>
                </a:lnTo>
                <a:lnTo>
                  <a:pt x="282" y="107"/>
                </a:lnTo>
                <a:lnTo>
                  <a:pt x="282" y="107"/>
                </a:lnTo>
                <a:lnTo>
                  <a:pt x="280" y="98"/>
                </a:lnTo>
                <a:lnTo>
                  <a:pt x="280" y="98"/>
                </a:lnTo>
                <a:lnTo>
                  <a:pt x="279" y="89"/>
                </a:lnTo>
                <a:lnTo>
                  <a:pt x="279" y="89"/>
                </a:lnTo>
                <a:lnTo>
                  <a:pt x="278" y="87"/>
                </a:lnTo>
                <a:lnTo>
                  <a:pt x="277" y="86"/>
                </a:lnTo>
                <a:lnTo>
                  <a:pt x="277" y="86"/>
                </a:lnTo>
                <a:lnTo>
                  <a:pt x="276" y="86"/>
                </a:lnTo>
                <a:lnTo>
                  <a:pt x="276" y="86"/>
                </a:lnTo>
                <a:lnTo>
                  <a:pt x="266" y="82"/>
                </a:lnTo>
                <a:lnTo>
                  <a:pt x="266" y="82"/>
                </a:lnTo>
                <a:lnTo>
                  <a:pt x="245" y="77"/>
                </a:lnTo>
                <a:lnTo>
                  <a:pt x="245" y="77"/>
                </a:lnTo>
                <a:lnTo>
                  <a:pt x="240" y="74"/>
                </a:lnTo>
                <a:lnTo>
                  <a:pt x="240" y="74"/>
                </a:lnTo>
                <a:lnTo>
                  <a:pt x="237" y="71"/>
                </a:lnTo>
                <a:lnTo>
                  <a:pt x="237" y="71"/>
                </a:lnTo>
                <a:lnTo>
                  <a:pt x="235" y="68"/>
                </a:lnTo>
                <a:lnTo>
                  <a:pt x="235" y="68"/>
                </a:lnTo>
                <a:lnTo>
                  <a:pt x="233" y="67"/>
                </a:lnTo>
                <a:lnTo>
                  <a:pt x="233" y="67"/>
                </a:lnTo>
                <a:lnTo>
                  <a:pt x="234" y="69"/>
                </a:lnTo>
                <a:lnTo>
                  <a:pt x="234" y="69"/>
                </a:lnTo>
                <a:lnTo>
                  <a:pt x="234" y="74"/>
                </a:lnTo>
                <a:lnTo>
                  <a:pt x="234" y="74"/>
                </a:lnTo>
                <a:lnTo>
                  <a:pt x="228" y="94"/>
                </a:lnTo>
                <a:lnTo>
                  <a:pt x="228" y="94"/>
                </a:lnTo>
                <a:lnTo>
                  <a:pt x="225" y="104"/>
                </a:lnTo>
                <a:lnTo>
                  <a:pt x="225" y="104"/>
                </a:lnTo>
                <a:lnTo>
                  <a:pt x="223" y="98"/>
                </a:lnTo>
                <a:lnTo>
                  <a:pt x="223" y="98"/>
                </a:lnTo>
                <a:lnTo>
                  <a:pt x="220" y="92"/>
                </a:lnTo>
                <a:lnTo>
                  <a:pt x="220" y="92"/>
                </a:lnTo>
                <a:lnTo>
                  <a:pt x="220" y="90"/>
                </a:lnTo>
                <a:lnTo>
                  <a:pt x="220" y="90"/>
                </a:lnTo>
                <a:lnTo>
                  <a:pt x="220" y="88"/>
                </a:lnTo>
                <a:lnTo>
                  <a:pt x="220" y="88"/>
                </a:lnTo>
                <a:lnTo>
                  <a:pt x="222" y="85"/>
                </a:lnTo>
                <a:lnTo>
                  <a:pt x="222" y="85"/>
                </a:lnTo>
                <a:lnTo>
                  <a:pt x="223" y="85"/>
                </a:lnTo>
                <a:lnTo>
                  <a:pt x="223" y="84"/>
                </a:lnTo>
                <a:lnTo>
                  <a:pt x="223" y="84"/>
                </a:lnTo>
                <a:lnTo>
                  <a:pt x="220" y="80"/>
                </a:lnTo>
                <a:lnTo>
                  <a:pt x="220" y="80"/>
                </a:lnTo>
                <a:lnTo>
                  <a:pt x="217" y="80"/>
                </a:lnTo>
                <a:lnTo>
                  <a:pt x="217" y="80"/>
                </a:lnTo>
                <a:lnTo>
                  <a:pt x="219" y="78"/>
                </a:lnTo>
                <a:lnTo>
                  <a:pt x="219" y="78"/>
                </a:lnTo>
                <a:lnTo>
                  <a:pt x="222" y="74"/>
                </a:lnTo>
                <a:lnTo>
                  <a:pt x="222" y="74"/>
                </a:lnTo>
                <a:lnTo>
                  <a:pt x="227" y="70"/>
                </a:lnTo>
                <a:lnTo>
                  <a:pt x="227" y="70"/>
                </a:lnTo>
                <a:lnTo>
                  <a:pt x="229" y="68"/>
                </a:lnTo>
                <a:lnTo>
                  <a:pt x="230" y="66"/>
                </a:lnTo>
                <a:lnTo>
                  <a:pt x="230" y="66"/>
                </a:lnTo>
                <a:lnTo>
                  <a:pt x="230" y="63"/>
                </a:lnTo>
                <a:lnTo>
                  <a:pt x="230" y="63"/>
                </a:lnTo>
                <a:lnTo>
                  <a:pt x="230" y="63"/>
                </a:lnTo>
                <a:lnTo>
                  <a:pt x="230" y="63"/>
                </a:lnTo>
                <a:lnTo>
                  <a:pt x="230" y="63"/>
                </a:lnTo>
                <a:lnTo>
                  <a:pt x="230" y="63"/>
                </a:lnTo>
                <a:lnTo>
                  <a:pt x="230" y="56"/>
                </a:lnTo>
                <a:lnTo>
                  <a:pt x="230" y="56"/>
                </a:lnTo>
                <a:lnTo>
                  <a:pt x="230" y="54"/>
                </a:lnTo>
                <a:lnTo>
                  <a:pt x="230" y="54"/>
                </a:lnTo>
                <a:lnTo>
                  <a:pt x="232" y="51"/>
                </a:lnTo>
                <a:lnTo>
                  <a:pt x="232" y="51"/>
                </a:lnTo>
                <a:lnTo>
                  <a:pt x="233" y="49"/>
                </a:lnTo>
                <a:lnTo>
                  <a:pt x="233" y="49"/>
                </a:lnTo>
                <a:lnTo>
                  <a:pt x="234" y="49"/>
                </a:lnTo>
                <a:lnTo>
                  <a:pt x="234" y="49"/>
                </a:lnTo>
                <a:lnTo>
                  <a:pt x="236" y="47"/>
                </a:lnTo>
                <a:lnTo>
                  <a:pt x="236" y="47"/>
                </a:lnTo>
                <a:lnTo>
                  <a:pt x="236" y="43"/>
                </a:lnTo>
                <a:lnTo>
                  <a:pt x="236" y="43"/>
                </a:lnTo>
                <a:lnTo>
                  <a:pt x="236" y="40"/>
                </a:lnTo>
                <a:lnTo>
                  <a:pt x="236" y="40"/>
                </a:lnTo>
                <a:lnTo>
                  <a:pt x="236" y="37"/>
                </a:lnTo>
                <a:lnTo>
                  <a:pt x="236" y="37"/>
                </a:lnTo>
                <a:lnTo>
                  <a:pt x="236" y="35"/>
                </a:lnTo>
                <a:lnTo>
                  <a:pt x="236" y="35"/>
                </a:lnTo>
                <a:lnTo>
                  <a:pt x="235" y="34"/>
                </a:lnTo>
                <a:lnTo>
                  <a:pt x="235" y="34"/>
                </a:lnTo>
                <a:lnTo>
                  <a:pt x="234" y="33"/>
                </a:lnTo>
                <a:lnTo>
                  <a:pt x="234" y="33"/>
                </a:lnTo>
                <a:lnTo>
                  <a:pt x="234" y="34"/>
                </a:lnTo>
                <a:lnTo>
                  <a:pt x="234" y="34"/>
                </a:lnTo>
                <a:lnTo>
                  <a:pt x="234" y="30"/>
                </a:lnTo>
                <a:lnTo>
                  <a:pt x="234" y="30"/>
                </a:lnTo>
                <a:lnTo>
                  <a:pt x="234" y="24"/>
                </a:lnTo>
                <a:lnTo>
                  <a:pt x="234" y="24"/>
                </a:lnTo>
                <a:lnTo>
                  <a:pt x="233" y="21"/>
                </a:lnTo>
                <a:lnTo>
                  <a:pt x="233" y="21"/>
                </a:lnTo>
                <a:lnTo>
                  <a:pt x="233" y="18"/>
                </a:lnTo>
                <a:lnTo>
                  <a:pt x="233" y="18"/>
                </a:lnTo>
                <a:lnTo>
                  <a:pt x="233" y="14"/>
                </a:lnTo>
                <a:lnTo>
                  <a:pt x="233" y="14"/>
                </a:lnTo>
                <a:lnTo>
                  <a:pt x="232" y="12"/>
                </a:lnTo>
                <a:lnTo>
                  <a:pt x="232" y="12"/>
                </a:lnTo>
                <a:lnTo>
                  <a:pt x="230" y="10"/>
                </a:lnTo>
                <a:lnTo>
                  <a:pt x="230" y="10"/>
                </a:lnTo>
                <a:lnTo>
                  <a:pt x="230" y="9"/>
                </a:lnTo>
                <a:lnTo>
                  <a:pt x="230" y="9"/>
                </a:lnTo>
                <a:lnTo>
                  <a:pt x="229" y="9"/>
                </a:lnTo>
                <a:lnTo>
                  <a:pt x="229" y="9"/>
                </a:lnTo>
                <a:lnTo>
                  <a:pt x="229" y="8"/>
                </a:lnTo>
                <a:lnTo>
                  <a:pt x="229" y="8"/>
                </a:lnTo>
                <a:lnTo>
                  <a:pt x="228" y="8"/>
                </a:lnTo>
                <a:lnTo>
                  <a:pt x="228" y="8"/>
                </a:lnTo>
                <a:lnTo>
                  <a:pt x="226" y="5"/>
                </a:lnTo>
                <a:lnTo>
                  <a:pt x="226" y="5"/>
                </a:lnTo>
                <a:lnTo>
                  <a:pt x="225" y="4"/>
                </a:lnTo>
                <a:lnTo>
                  <a:pt x="225" y="4"/>
                </a:lnTo>
                <a:lnTo>
                  <a:pt x="223" y="4"/>
                </a:lnTo>
                <a:lnTo>
                  <a:pt x="223" y="4"/>
                </a:lnTo>
                <a:lnTo>
                  <a:pt x="221" y="3"/>
                </a:lnTo>
                <a:lnTo>
                  <a:pt x="221" y="3"/>
                </a:lnTo>
                <a:lnTo>
                  <a:pt x="219" y="2"/>
                </a:lnTo>
                <a:lnTo>
                  <a:pt x="219" y="2"/>
                </a:lnTo>
                <a:lnTo>
                  <a:pt x="217" y="2"/>
                </a:lnTo>
                <a:lnTo>
                  <a:pt x="213" y="0"/>
                </a:lnTo>
                <a:lnTo>
                  <a:pt x="213" y="0"/>
                </a:lnTo>
                <a:lnTo>
                  <a:pt x="212" y="2"/>
                </a:lnTo>
                <a:lnTo>
                  <a:pt x="212" y="2"/>
                </a:lnTo>
                <a:lnTo>
                  <a:pt x="209" y="2"/>
                </a:lnTo>
                <a:lnTo>
                  <a:pt x="209" y="2"/>
                </a:lnTo>
                <a:lnTo>
                  <a:pt x="209" y="2"/>
                </a:lnTo>
                <a:lnTo>
                  <a:pt x="209" y="2"/>
                </a:lnTo>
                <a:lnTo>
                  <a:pt x="207" y="3"/>
                </a:lnTo>
                <a:lnTo>
                  <a:pt x="207" y="3"/>
                </a:lnTo>
                <a:lnTo>
                  <a:pt x="205" y="3"/>
                </a:lnTo>
                <a:lnTo>
                  <a:pt x="205" y="3"/>
                </a:lnTo>
                <a:lnTo>
                  <a:pt x="204" y="3"/>
                </a:lnTo>
                <a:lnTo>
                  <a:pt x="204" y="3"/>
                </a:lnTo>
                <a:lnTo>
                  <a:pt x="202" y="5"/>
                </a:lnTo>
                <a:lnTo>
                  <a:pt x="202" y="5"/>
                </a:lnTo>
                <a:lnTo>
                  <a:pt x="200" y="6"/>
                </a:lnTo>
                <a:lnTo>
                  <a:pt x="200" y="6"/>
                </a:lnTo>
                <a:lnTo>
                  <a:pt x="198" y="7"/>
                </a:lnTo>
                <a:lnTo>
                  <a:pt x="198" y="7"/>
                </a:lnTo>
                <a:lnTo>
                  <a:pt x="196" y="8"/>
                </a:lnTo>
                <a:lnTo>
                  <a:pt x="196" y="8"/>
                </a:lnTo>
                <a:lnTo>
                  <a:pt x="195" y="9"/>
                </a:lnTo>
                <a:lnTo>
                  <a:pt x="195" y="9"/>
                </a:lnTo>
                <a:lnTo>
                  <a:pt x="194" y="10"/>
                </a:lnTo>
                <a:lnTo>
                  <a:pt x="194" y="10"/>
                </a:lnTo>
                <a:lnTo>
                  <a:pt x="194" y="12"/>
                </a:lnTo>
                <a:lnTo>
                  <a:pt x="194" y="12"/>
                </a:lnTo>
                <a:lnTo>
                  <a:pt x="193" y="17"/>
                </a:lnTo>
                <a:lnTo>
                  <a:pt x="193" y="17"/>
                </a:lnTo>
                <a:lnTo>
                  <a:pt x="193" y="18"/>
                </a:lnTo>
                <a:lnTo>
                  <a:pt x="193" y="18"/>
                </a:lnTo>
                <a:lnTo>
                  <a:pt x="193" y="20"/>
                </a:lnTo>
                <a:lnTo>
                  <a:pt x="193" y="20"/>
                </a:lnTo>
                <a:lnTo>
                  <a:pt x="193" y="23"/>
                </a:lnTo>
                <a:lnTo>
                  <a:pt x="193" y="23"/>
                </a:lnTo>
                <a:lnTo>
                  <a:pt x="193" y="26"/>
                </a:lnTo>
                <a:lnTo>
                  <a:pt x="193" y="26"/>
                </a:lnTo>
                <a:lnTo>
                  <a:pt x="194" y="29"/>
                </a:lnTo>
                <a:lnTo>
                  <a:pt x="194" y="29"/>
                </a:lnTo>
                <a:lnTo>
                  <a:pt x="194" y="33"/>
                </a:lnTo>
                <a:lnTo>
                  <a:pt x="194" y="33"/>
                </a:lnTo>
                <a:lnTo>
                  <a:pt x="194" y="35"/>
                </a:lnTo>
                <a:lnTo>
                  <a:pt x="194" y="35"/>
                </a:lnTo>
                <a:lnTo>
                  <a:pt x="194" y="36"/>
                </a:lnTo>
                <a:lnTo>
                  <a:pt x="194" y="36"/>
                </a:lnTo>
                <a:lnTo>
                  <a:pt x="193" y="36"/>
                </a:lnTo>
                <a:lnTo>
                  <a:pt x="193" y="36"/>
                </a:lnTo>
                <a:lnTo>
                  <a:pt x="193" y="36"/>
                </a:lnTo>
                <a:lnTo>
                  <a:pt x="192" y="37"/>
                </a:lnTo>
                <a:lnTo>
                  <a:pt x="192" y="37"/>
                </a:lnTo>
                <a:lnTo>
                  <a:pt x="192" y="40"/>
                </a:lnTo>
                <a:lnTo>
                  <a:pt x="192" y="40"/>
                </a:lnTo>
                <a:lnTo>
                  <a:pt x="192" y="43"/>
                </a:lnTo>
                <a:lnTo>
                  <a:pt x="192" y="43"/>
                </a:lnTo>
                <a:lnTo>
                  <a:pt x="192" y="45"/>
                </a:lnTo>
                <a:lnTo>
                  <a:pt x="192" y="45"/>
                </a:lnTo>
                <a:lnTo>
                  <a:pt x="192" y="47"/>
                </a:lnTo>
                <a:lnTo>
                  <a:pt x="192" y="47"/>
                </a:lnTo>
                <a:lnTo>
                  <a:pt x="193" y="50"/>
                </a:lnTo>
                <a:lnTo>
                  <a:pt x="193" y="50"/>
                </a:lnTo>
                <a:lnTo>
                  <a:pt x="195" y="51"/>
                </a:lnTo>
                <a:lnTo>
                  <a:pt x="195" y="51"/>
                </a:lnTo>
                <a:lnTo>
                  <a:pt x="195" y="51"/>
                </a:lnTo>
                <a:lnTo>
                  <a:pt x="195" y="51"/>
                </a:lnTo>
                <a:lnTo>
                  <a:pt x="196" y="54"/>
                </a:lnTo>
                <a:lnTo>
                  <a:pt x="196" y="54"/>
                </a:lnTo>
                <a:lnTo>
                  <a:pt x="197" y="57"/>
                </a:lnTo>
                <a:lnTo>
                  <a:pt x="197" y="57"/>
                </a:lnTo>
                <a:lnTo>
                  <a:pt x="199" y="60"/>
                </a:lnTo>
                <a:lnTo>
                  <a:pt x="199" y="60"/>
                </a:lnTo>
                <a:lnTo>
                  <a:pt x="199" y="62"/>
                </a:lnTo>
                <a:lnTo>
                  <a:pt x="199" y="62"/>
                </a:lnTo>
                <a:lnTo>
                  <a:pt x="199" y="64"/>
                </a:lnTo>
                <a:lnTo>
                  <a:pt x="199" y="64"/>
                </a:lnTo>
                <a:lnTo>
                  <a:pt x="200" y="66"/>
                </a:lnTo>
                <a:lnTo>
                  <a:pt x="200" y="66"/>
                </a:lnTo>
                <a:lnTo>
                  <a:pt x="200" y="69"/>
                </a:lnTo>
                <a:lnTo>
                  <a:pt x="200" y="69"/>
                </a:lnTo>
                <a:lnTo>
                  <a:pt x="207" y="73"/>
                </a:lnTo>
                <a:lnTo>
                  <a:pt x="207" y="73"/>
                </a:lnTo>
                <a:lnTo>
                  <a:pt x="215" y="80"/>
                </a:lnTo>
                <a:lnTo>
                  <a:pt x="215" y="80"/>
                </a:lnTo>
                <a:lnTo>
                  <a:pt x="213" y="81"/>
                </a:lnTo>
                <a:lnTo>
                  <a:pt x="211" y="83"/>
                </a:lnTo>
                <a:lnTo>
                  <a:pt x="211" y="83"/>
                </a:lnTo>
                <a:lnTo>
                  <a:pt x="210" y="84"/>
                </a:lnTo>
                <a:lnTo>
                  <a:pt x="210" y="84"/>
                </a:lnTo>
                <a:lnTo>
                  <a:pt x="213" y="87"/>
                </a:lnTo>
                <a:lnTo>
                  <a:pt x="213" y="87"/>
                </a:lnTo>
                <a:lnTo>
                  <a:pt x="214" y="88"/>
                </a:lnTo>
                <a:lnTo>
                  <a:pt x="214" y="88"/>
                </a:lnTo>
                <a:lnTo>
                  <a:pt x="213" y="90"/>
                </a:lnTo>
                <a:lnTo>
                  <a:pt x="213" y="90"/>
                </a:lnTo>
                <a:lnTo>
                  <a:pt x="213" y="94"/>
                </a:lnTo>
                <a:lnTo>
                  <a:pt x="213" y="94"/>
                </a:lnTo>
                <a:lnTo>
                  <a:pt x="211" y="98"/>
                </a:lnTo>
                <a:lnTo>
                  <a:pt x="211" y="98"/>
                </a:lnTo>
                <a:lnTo>
                  <a:pt x="209" y="101"/>
                </a:lnTo>
                <a:lnTo>
                  <a:pt x="209" y="101"/>
                </a:lnTo>
                <a:lnTo>
                  <a:pt x="208" y="105"/>
                </a:lnTo>
                <a:lnTo>
                  <a:pt x="208" y="105"/>
                </a:lnTo>
                <a:lnTo>
                  <a:pt x="206" y="99"/>
                </a:lnTo>
                <a:lnTo>
                  <a:pt x="206" y="99"/>
                </a:lnTo>
                <a:lnTo>
                  <a:pt x="202" y="88"/>
                </a:lnTo>
                <a:lnTo>
                  <a:pt x="199" y="80"/>
                </a:lnTo>
                <a:lnTo>
                  <a:pt x="199" y="80"/>
                </a:lnTo>
                <a:lnTo>
                  <a:pt x="198" y="73"/>
                </a:lnTo>
                <a:lnTo>
                  <a:pt x="198" y="72"/>
                </a:lnTo>
                <a:lnTo>
                  <a:pt x="198" y="72"/>
                </a:lnTo>
                <a:lnTo>
                  <a:pt x="198" y="70"/>
                </a:lnTo>
                <a:lnTo>
                  <a:pt x="198" y="70"/>
                </a:lnTo>
                <a:lnTo>
                  <a:pt x="197" y="71"/>
                </a:lnTo>
                <a:lnTo>
                  <a:pt x="197" y="71"/>
                </a:lnTo>
                <a:lnTo>
                  <a:pt x="195" y="74"/>
                </a:lnTo>
                <a:lnTo>
                  <a:pt x="195" y="74"/>
                </a:lnTo>
                <a:lnTo>
                  <a:pt x="194" y="77"/>
                </a:lnTo>
                <a:lnTo>
                  <a:pt x="194" y="77"/>
                </a:lnTo>
                <a:lnTo>
                  <a:pt x="191" y="79"/>
                </a:lnTo>
                <a:lnTo>
                  <a:pt x="191" y="79"/>
                </a:lnTo>
                <a:lnTo>
                  <a:pt x="183" y="83"/>
                </a:lnTo>
                <a:lnTo>
                  <a:pt x="183" y="83"/>
                </a:lnTo>
                <a:lnTo>
                  <a:pt x="173" y="87"/>
                </a:lnTo>
                <a:lnTo>
                  <a:pt x="173" y="87"/>
                </a:lnTo>
                <a:lnTo>
                  <a:pt x="163" y="93"/>
                </a:lnTo>
                <a:lnTo>
                  <a:pt x="163" y="93"/>
                </a:lnTo>
                <a:lnTo>
                  <a:pt x="159" y="95"/>
                </a:lnTo>
                <a:lnTo>
                  <a:pt x="159" y="95"/>
                </a:lnTo>
                <a:lnTo>
                  <a:pt x="157" y="97"/>
                </a:lnTo>
                <a:lnTo>
                  <a:pt x="157" y="97"/>
                </a:lnTo>
                <a:lnTo>
                  <a:pt x="155" y="100"/>
                </a:lnTo>
                <a:lnTo>
                  <a:pt x="155" y="100"/>
                </a:lnTo>
                <a:lnTo>
                  <a:pt x="155" y="102"/>
                </a:lnTo>
                <a:lnTo>
                  <a:pt x="155" y="102"/>
                </a:lnTo>
                <a:lnTo>
                  <a:pt x="154" y="105"/>
                </a:lnTo>
                <a:lnTo>
                  <a:pt x="154" y="105"/>
                </a:lnTo>
                <a:lnTo>
                  <a:pt x="154" y="110"/>
                </a:lnTo>
                <a:lnTo>
                  <a:pt x="154" y="110"/>
                </a:lnTo>
                <a:lnTo>
                  <a:pt x="154" y="114"/>
                </a:lnTo>
                <a:lnTo>
                  <a:pt x="154" y="114"/>
                </a:lnTo>
                <a:lnTo>
                  <a:pt x="153" y="116"/>
                </a:lnTo>
                <a:lnTo>
                  <a:pt x="153" y="116"/>
                </a:lnTo>
                <a:lnTo>
                  <a:pt x="151" y="123"/>
                </a:lnTo>
                <a:lnTo>
                  <a:pt x="151" y="123"/>
                </a:lnTo>
                <a:lnTo>
                  <a:pt x="150" y="128"/>
                </a:lnTo>
                <a:lnTo>
                  <a:pt x="150" y="128"/>
                </a:lnTo>
                <a:lnTo>
                  <a:pt x="149" y="131"/>
                </a:lnTo>
                <a:lnTo>
                  <a:pt x="149" y="131"/>
                </a:lnTo>
                <a:lnTo>
                  <a:pt x="147" y="136"/>
                </a:lnTo>
                <a:lnTo>
                  <a:pt x="147" y="136"/>
                </a:lnTo>
                <a:lnTo>
                  <a:pt x="145" y="140"/>
                </a:lnTo>
                <a:lnTo>
                  <a:pt x="145" y="140"/>
                </a:lnTo>
                <a:lnTo>
                  <a:pt x="144" y="142"/>
                </a:lnTo>
                <a:lnTo>
                  <a:pt x="144" y="142"/>
                </a:lnTo>
                <a:lnTo>
                  <a:pt x="143" y="145"/>
                </a:lnTo>
                <a:lnTo>
                  <a:pt x="143" y="145"/>
                </a:lnTo>
                <a:lnTo>
                  <a:pt x="142" y="148"/>
                </a:lnTo>
                <a:lnTo>
                  <a:pt x="142" y="148"/>
                </a:lnTo>
                <a:lnTo>
                  <a:pt x="139" y="151"/>
                </a:lnTo>
                <a:lnTo>
                  <a:pt x="139" y="151"/>
                </a:lnTo>
                <a:lnTo>
                  <a:pt x="137" y="154"/>
                </a:lnTo>
                <a:lnTo>
                  <a:pt x="137" y="154"/>
                </a:lnTo>
                <a:lnTo>
                  <a:pt x="134" y="156"/>
                </a:lnTo>
                <a:lnTo>
                  <a:pt x="134" y="156"/>
                </a:lnTo>
                <a:lnTo>
                  <a:pt x="131" y="158"/>
                </a:lnTo>
                <a:lnTo>
                  <a:pt x="131" y="158"/>
                </a:lnTo>
                <a:lnTo>
                  <a:pt x="129" y="161"/>
                </a:lnTo>
                <a:lnTo>
                  <a:pt x="129" y="161"/>
                </a:lnTo>
                <a:lnTo>
                  <a:pt x="124" y="162"/>
                </a:lnTo>
                <a:lnTo>
                  <a:pt x="124" y="162"/>
                </a:lnTo>
                <a:lnTo>
                  <a:pt x="119" y="162"/>
                </a:lnTo>
                <a:lnTo>
                  <a:pt x="119" y="162"/>
                </a:lnTo>
                <a:lnTo>
                  <a:pt x="115" y="163"/>
                </a:lnTo>
                <a:lnTo>
                  <a:pt x="115" y="163"/>
                </a:lnTo>
                <a:lnTo>
                  <a:pt x="109" y="163"/>
                </a:lnTo>
                <a:lnTo>
                  <a:pt x="109" y="163"/>
                </a:lnTo>
                <a:lnTo>
                  <a:pt x="105" y="163"/>
                </a:lnTo>
                <a:lnTo>
                  <a:pt x="105" y="163"/>
                </a:lnTo>
                <a:lnTo>
                  <a:pt x="103" y="162"/>
                </a:lnTo>
                <a:lnTo>
                  <a:pt x="103" y="162"/>
                </a:lnTo>
                <a:lnTo>
                  <a:pt x="101" y="161"/>
                </a:lnTo>
                <a:lnTo>
                  <a:pt x="101" y="161"/>
                </a:lnTo>
                <a:lnTo>
                  <a:pt x="99" y="160"/>
                </a:lnTo>
                <a:lnTo>
                  <a:pt x="99" y="160"/>
                </a:lnTo>
                <a:lnTo>
                  <a:pt x="95" y="160"/>
                </a:lnTo>
                <a:lnTo>
                  <a:pt x="95" y="160"/>
                </a:lnTo>
                <a:lnTo>
                  <a:pt x="92" y="160"/>
                </a:lnTo>
                <a:lnTo>
                  <a:pt x="92" y="160"/>
                </a:lnTo>
                <a:lnTo>
                  <a:pt x="90" y="161"/>
                </a:lnTo>
                <a:lnTo>
                  <a:pt x="90" y="161"/>
                </a:lnTo>
                <a:lnTo>
                  <a:pt x="87" y="162"/>
                </a:lnTo>
                <a:lnTo>
                  <a:pt x="87" y="162"/>
                </a:lnTo>
                <a:lnTo>
                  <a:pt x="85" y="163"/>
                </a:lnTo>
                <a:lnTo>
                  <a:pt x="85" y="163"/>
                </a:lnTo>
                <a:lnTo>
                  <a:pt x="84" y="163"/>
                </a:lnTo>
                <a:lnTo>
                  <a:pt x="84" y="163"/>
                </a:lnTo>
                <a:lnTo>
                  <a:pt x="79" y="162"/>
                </a:lnTo>
                <a:lnTo>
                  <a:pt x="79" y="162"/>
                </a:lnTo>
                <a:lnTo>
                  <a:pt x="76" y="162"/>
                </a:lnTo>
                <a:lnTo>
                  <a:pt x="0" y="137"/>
                </a:lnTo>
                <a:lnTo>
                  <a:pt x="0" y="138"/>
                </a:lnTo>
                <a:lnTo>
                  <a:pt x="69" y="164"/>
                </a:lnTo>
                <a:lnTo>
                  <a:pt x="69" y="164"/>
                </a:lnTo>
                <a:lnTo>
                  <a:pt x="69" y="164"/>
                </a:lnTo>
                <a:lnTo>
                  <a:pt x="69" y="164"/>
                </a:lnTo>
                <a:lnTo>
                  <a:pt x="69" y="166"/>
                </a:lnTo>
                <a:lnTo>
                  <a:pt x="70" y="167"/>
                </a:lnTo>
                <a:lnTo>
                  <a:pt x="70" y="167"/>
                </a:lnTo>
                <a:lnTo>
                  <a:pt x="73" y="167"/>
                </a:lnTo>
                <a:lnTo>
                  <a:pt x="75" y="167"/>
                </a:lnTo>
                <a:lnTo>
                  <a:pt x="84" y="170"/>
                </a:lnTo>
                <a:lnTo>
                  <a:pt x="84" y="170"/>
                </a:lnTo>
                <a:lnTo>
                  <a:pt x="80" y="172"/>
                </a:lnTo>
                <a:lnTo>
                  <a:pt x="80" y="172"/>
                </a:lnTo>
                <a:lnTo>
                  <a:pt x="78" y="174"/>
                </a:lnTo>
                <a:lnTo>
                  <a:pt x="78" y="174"/>
                </a:lnTo>
                <a:lnTo>
                  <a:pt x="78" y="176"/>
                </a:lnTo>
                <a:lnTo>
                  <a:pt x="78" y="176"/>
                </a:lnTo>
                <a:lnTo>
                  <a:pt x="80" y="177"/>
                </a:lnTo>
                <a:lnTo>
                  <a:pt x="81" y="178"/>
                </a:lnTo>
                <a:lnTo>
                  <a:pt x="83" y="178"/>
                </a:lnTo>
                <a:lnTo>
                  <a:pt x="83" y="178"/>
                </a:lnTo>
                <a:lnTo>
                  <a:pt x="86" y="177"/>
                </a:lnTo>
                <a:lnTo>
                  <a:pt x="86" y="177"/>
                </a:lnTo>
                <a:lnTo>
                  <a:pt x="86" y="177"/>
                </a:lnTo>
                <a:lnTo>
                  <a:pt x="86" y="178"/>
                </a:lnTo>
                <a:lnTo>
                  <a:pt x="86" y="178"/>
                </a:lnTo>
                <a:lnTo>
                  <a:pt x="87" y="179"/>
                </a:lnTo>
                <a:lnTo>
                  <a:pt x="87" y="179"/>
                </a:lnTo>
                <a:lnTo>
                  <a:pt x="87" y="182"/>
                </a:lnTo>
                <a:lnTo>
                  <a:pt x="87" y="182"/>
                </a:lnTo>
                <a:lnTo>
                  <a:pt x="89" y="183"/>
                </a:lnTo>
                <a:lnTo>
                  <a:pt x="89" y="183"/>
                </a:lnTo>
                <a:lnTo>
                  <a:pt x="90" y="185"/>
                </a:lnTo>
                <a:lnTo>
                  <a:pt x="90" y="185"/>
                </a:lnTo>
                <a:lnTo>
                  <a:pt x="91" y="187"/>
                </a:lnTo>
                <a:lnTo>
                  <a:pt x="91" y="187"/>
                </a:lnTo>
                <a:lnTo>
                  <a:pt x="93" y="187"/>
                </a:lnTo>
                <a:lnTo>
                  <a:pt x="93" y="187"/>
                </a:lnTo>
                <a:lnTo>
                  <a:pt x="98" y="188"/>
                </a:lnTo>
                <a:lnTo>
                  <a:pt x="98" y="188"/>
                </a:lnTo>
                <a:lnTo>
                  <a:pt x="100" y="188"/>
                </a:lnTo>
                <a:lnTo>
                  <a:pt x="107" y="200"/>
                </a:lnTo>
                <a:lnTo>
                  <a:pt x="107" y="200"/>
                </a:lnTo>
                <a:lnTo>
                  <a:pt x="125" y="194"/>
                </a:lnTo>
                <a:lnTo>
                  <a:pt x="125" y="194"/>
                </a:lnTo>
                <a:lnTo>
                  <a:pt x="136" y="190"/>
                </a:lnTo>
                <a:lnTo>
                  <a:pt x="136" y="190"/>
                </a:lnTo>
                <a:lnTo>
                  <a:pt x="142" y="188"/>
                </a:lnTo>
                <a:lnTo>
                  <a:pt x="142" y="188"/>
                </a:lnTo>
                <a:lnTo>
                  <a:pt x="145" y="187"/>
                </a:lnTo>
                <a:lnTo>
                  <a:pt x="145" y="187"/>
                </a:lnTo>
                <a:lnTo>
                  <a:pt x="149" y="184"/>
                </a:lnTo>
                <a:lnTo>
                  <a:pt x="149" y="184"/>
                </a:lnTo>
                <a:lnTo>
                  <a:pt x="152" y="183"/>
                </a:lnTo>
                <a:lnTo>
                  <a:pt x="152" y="183"/>
                </a:lnTo>
                <a:lnTo>
                  <a:pt x="154" y="181"/>
                </a:lnTo>
                <a:lnTo>
                  <a:pt x="154" y="181"/>
                </a:lnTo>
                <a:lnTo>
                  <a:pt x="158" y="178"/>
                </a:lnTo>
                <a:lnTo>
                  <a:pt x="158" y="178"/>
                </a:lnTo>
                <a:lnTo>
                  <a:pt x="161" y="176"/>
                </a:lnTo>
                <a:lnTo>
                  <a:pt x="161" y="176"/>
                </a:lnTo>
                <a:lnTo>
                  <a:pt x="163" y="173"/>
                </a:lnTo>
                <a:lnTo>
                  <a:pt x="163" y="173"/>
                </a:lnTo>
                <a:lnTo>
                  <a:pt x="165" y="170"/>
                </a:lnTo>
                <a:lnTo>
                  <a:pt x="165" y="170"/>
                </a:lnTo>
                <a:lnTo>
                  <a:pt x="167" y="166"/>
                </a:lnTo>
                <a:lnTo>
                  <a:pt x="167" y="166"/>
                </a:lnTo>
                <a:lnTo>
                  <a:pt x="168" y="163"/>
                </a:lnTo>
                <a:lnTo>
                  <a:pt x="168" y="163"/>
                </a:lnTo>
                <a:lnTo>
                  <a:pt x="172" y="160"/>
                </a:lnTo>
                <a:lnTo>
                  <a:pt x="172" y="160"/>
                </a:lnTo>
                <a:lnTo>
                  <a:pt x="173" y="158"/>
                </a:lnTo>
                <a:lnTo>
                  <a:pt x="174" y="155"/>
                </a:lnTo>
                <a:lnTo>
                  <a:pt x="174" y="155"/>
                </a:lnTo>
                <a:lnTo>
                  <a:pt x="175" y="159"/>
                </a:lnTo>
                <a:lnTo>
                  <a:pt x="175" y="159"/>
                </a:lnTo>
                <a:lnTo>
                  <a:pt x="176" y="162"/>
                </a:lnTo>
                <a:lnTo>
                  <a:pt x="176" y="162"/>
                </a:lnTo>
                <a:lnTo>
                  <a:pt x="177" y="167"/>
                </a:lnTo>
                <a:lnTo>
                  <a:pt x="177" y="167"/>
                </a:lnTo>
                <a:lnTo>
                  <a:pt x="176" y="174"/>
                </a:lnTo>
                <a:lnTo>
                  <a:pt x="176" y="174"/>
                </a:lnTo>
                <a:lnTo>
                  <a:pt x="176" y="187"/>
                </a:lnTo>
                <a:lnTo>
                  <a:pt x="176" y="187"/>
                </a:lnTo>
                <a:lnTo>
                  <a:pt x="175" y="196"/>
                </a:lnTo>
                <a:lnTo>
                  <a:pt x="174" y="204"/>
                </a:lnTo>
                <a:lnTo>
                  <a:pt x="174" y="204"/>
                </a:lnTo>
                <a:lnTo>
                  <a:pt x="173" y="223"/>
                </a:lnTo>
                <a:lnTo>
                  <a:pt x="173" y="223"/>
                </a:lnTo>
                <a:lnTo>
                  <a:pt x="172" y="252"/>
                </a:lnTo>
                <a:lnTo>
                  <a:pt x="172" y="252"/>
                </a:lnTo>
                <a:lnTo>
                  <a:pt x="170" y="268"/>
                </a:lnTo>
                <a:lnTo>
                  <a:pt x="176" y="270"/>
                </a:lnTo>
                <a:lnTo>
                  <a:pt x="176" y="270"/>
                </a:lnTo>
                <a:lnTo>
                  <a:pt x="183" y="336"/>
                </a:lnTo>
                <a:lnTo>
                  <a:pt x="183" y="336"/>
                </a:lnTo>
                <a:lnTo>
                  <a:pt x="185" y="364"/>
                </a:lnTo>
                <a:lnTo>
                  <a:pt x="188" y="380"/>
                </a:lnTo>
                <a:lnTo>
                  <a:pt x="190" y="394"/>
                </a:lnTo>
                <a:lnTo>
                  <a:pt x="190" y="394"/>
                </a:lnTo>
                <a:lnTo>
                  <a:pt x="195" y="416"/>
                </a:lnTo>
                <a:lnTo>
                  <a:pt x="195" y="416"/>
                </a:lnTo>
                <a:lnTo>
                  <a:pt x="195" y="425"/>
                </a:lnTo>
                <a:lnTo>
                  <a:pt x="198" y="428"/>
                </a:lnTo>
                <a:lnTo>
                  <a:pt x="198" y="428"/>
                </a:lnTo>
                <a:lnTo>
                  <a:pt x="197" y="429"/>
                </a:lnTo>
                <a:lnTo>
                  <a:pt x="197" y="431"/>
                </a:lnTo>
                <a:lnTo>
                  <a:pt x="197" y="431"/>
                </a:lnTo>
                <a:lnTo>
                  <a:pt x="197" y="435"/>
                </a:lnTo>
                <a:lnTo>
                  <a:pt x="197" y="435"/>
                </a:lnTo>
                <a:lnTo>
                  <a:pt x="194" y="438"/>
                </a:lnTo>
                <a:lnTo>
                  <a:pt x="194" y="438"/>
                </a:lnTo>
                <a:lnTo>
                  <a:pt x="189" y="443"/>
                </a:lnTo>
                <a:lnTo>
                  <a:pt x="189" y="443"/>
                </a:lnTo>
                <a:lnTo>
                  <a:pt x="184" y="446"/>
                </a:lnTo>
                <a:lnTo>
                  <a:pt x="184" y="446"/>
                </a:lnTo>
                <a:lnTo>
                  <a:pt x="181" y="451"/>
                </a:lnTo>
                <a:lnTo>
                  <a:pt x="181" y="451"/>
                </a:lnTo>
                <a:lnTo>
                  <a:pt x="180" y="453"/>
                </a:lnTo>
                <a:lnTo>
                  <a:pt x="180" y="453"/>
                </a:lnTo>
                <a:lnTo>
                  <a:pt x="179" y="455"/>
                </a:lnTo>
                <a:lnTo>
                  <a:pt x="179" y="455"/>
                </a:lnTo>
                <a:lnTo>
                  <a:pt x="177" y="456"/>
                </a:lnTo>
                <a:lnTo>
                  <a:pt x="177" y="456"/>
                </a:lnTo>
                <a:lnTo>
                  <a:pt x="177" y="458"/>
                </a:lnTo>
                <a:lnTo>
                  <a:pt x="177" y="458"/>
                </a:lnTo>
                <a:lnTo>
                  <a:pt x="178" y="459"/>
                </a:lnTo>
                <a:lnTo>
                  <a:pt x="178" y="459"/>
                </a:lnTo>
                <a:lnTo>
                  <a:pt x="182" y="461"/>
                </a:lnTo>
                <a:lnTo>
                  <a:pt x="190" y="463"/>
                </a:lnTo>
                <a:lnTo>
                  <a:pt x="190" y="463"/>
                </a:lnTo>
                <a:lnTo>
                  <a:pt x="197" y="461"/>
                </a:lnTo>
                <a:lnTo>
                  <a:pt x="203" y="459"/>
                </a:lnTo>
                <a:lnTo>
                  <a:pt x="203" y="459"/>
                </a:lnTo>
                <a:lnTo>
                  <a:pt x="206" y="457"/>
                </a:lnTo>
                <a:lnTo>
                  <a:pt x="209" y="454"/>
                </a:lnTo>
                <a:lnTo>
                  <a:pt x="209" y="454"/>
                </a:lnTo>
                <a:lnTo>
                  <a:pt x="213" y="449"/>
                </a:lnTo>
                <a:lnTo>
                  <a:pt x="213" y="449"/>
                </a:lnTo>
                <a:lnTo>
                  <a:pt x="218" y="451"/>
                </a:lnTo>
                <a:lnTo>
                  <a:pt x="218" y="451"/>
                </a:lnTo>
                <a:lnTo>
                  <a:pt x="225" y="449"/>
                </a:lnTo>
                <a:lnTo>
                  <a:pt x="225" y="449"/>
                </a:lnTo>
                <a:lnTo>
                  <a:pt x="228" y="447"/>
                </a:lnTo>
                <a:lnTo>
                  <a:pt x="229" y="446"/>
                </a:lnTo>
                <a:lnTo>
                  <a:pt x="229" y="445"/>
                </a:lnTo>
                <a:lnTo>
                  <a:pt x="229" y="445"/>
                </a:lnTo>
                <a:lnTo>
                  <a:pt x="229" y="440"/>
                </a:lnTo>
                <a:lnTo>
                  <a:pt x="228" y="439"/>
                </a:lnTo>
                <a:lnTo>
                  <a:pt x="228" y="439"/>
                </a:lnTo>
                <a:lnTo>
                  <a:pt x="228" y="436"/>
                </a:lnTo>
                <a:lnTo>
                  <a:pt x="228" y="436"/>
                </a:lnTo>
                <a:lnTo>
                  <a:pt x="229" y="431"/>
                </a:lnTo>
                <a:lnTo>
                  <a:pt x="229" y="431"/>
                </a:lnTo>
                <a:lnTo>
                  <a:pt x="229" y="427"/>
                </a:lnTo>
                <a:lnTo>
                  <a:pt x="229" y="427"/>
                </a:lnTo>
                <a:lnTo>
                  <a:pt x="228" y="421"/>
                </a:lnTo>
                <a:lnTo>
                  <a:pt x="228" y="421"/>
                </a:lnTo>
                <a:lnTo>
                  <a:pt x="228" y="415"/>
                </a:lnTo>
                <a:lnTo>
                  <a:pt x="229" y="410"/>
                </a:lnTo>
                <a:lnTo>
                  <a:pt x="229" y="410"/>
                </a:lnTo>
                <a:lnTo>
                  <a:pt x="228" y="407"/>
                </a:lnTo>
                <a:lnTo>
                  <a:pt x="226" y="405"/>
                </a:lnTo>
                <a:lnTo>
                  <a:pt x="226" y="405"/>
                </a:lnTo>
                <a:lnTo>
                  <a:pt x="223" y="400"/>
                </a:lnTo>
                <a:lnTo>
                  <a:pt x="221" y="395"/>
                </a:lnTo>
                <a:lnTo>
                  <a:pt x="221" y="395"/>
                </a:lnTo>
                <a:lnTo>
                  <a:pt x="222" y="386"/>
                </a:lnTo>
                <a:lnTo>
                  <a:pt x="222" y="386"/>
                </a:lnTo>
                <a:lnTo>
                  <a:pt x="223" y="362"/>
                </a:lnTo>
                <a:lnTo>
                  <a:pt x="223" y="362"/>
                </a:lnTo>
                <a:lnTo>
                  <a:pt x="223" y="351"/>
                </a:lnTo>
                <a:lnTo>
                  <a:pt x="222" y="344"/>
                </a:lnTo>
                <a:lnTo>
                  <a:pt x="222" y="344"/>
                </a:lnTo>
                <a:lnTo>
                  <a:pt x="220" y="338"/>
                </a:lnTo>
                <a:lnTo>
                  <a:pt x="220" y="338"/>
                </a:lnTo>
                <a:lnTo>
                  <a:pt x="221" y="328"/>
                </a:lnTo>
                <a:lnTo>
                  <a:pt x="222" y="309"/>
                </a:lnTo>
                <a:lnTo>
                  <a:pt x="222" y="309"/>
                </a:lnTo>
                <a:lnTo>
                  <a:pt x="222" y="289"/>
                </a:lnTo>
                <a:lnTo>
                  <a:pt x="222" y="289"/>
                </a:lnTo>
                <a:lnTo>
                  <a:pt x="225" y="271"/>
                </a:lnTo>
                <a:lnTo>
                  <a:pt x="225" y="271"/>
                </a:lnTo>
                <a:lnTo>
                  <a:pt x="226" y="271"/>
                </a:lnTo>
                <a:lnTo>
                  <a:pt x="227" y="272"/>
                </a:lnTo>
                <a:lnTo>
                  <a:pt x="229" y="277"/>
                </a:lnTo>
                <a:lnTo>
                  <a:pt x="229" y="277"/>
                </a:lnTo>
                <a:lnTo>
                  <a:pt x="232" y="286"/>
                </a:lnTo>
                <a:lnTo>
                  <a:pt x="234" y="295"/>
                </a:lnTo>
                <a:lnTo>
                  <a:pt x="234" y="295"/>
                </a:lnTo>
                <a:lnTo>
                  <a:pt x="238" y="333"/>
                </a:lnTo>
                <a:lnTo>
                  <a:pt x="242" y="359"/>
                </a:lnTo>
                <a:lnTo>
                  <a:pt x="245" y="377"/>
                </a:lnTo>
                <a:lnTo>
                  <a:pt x="245" y="377"/>
                </a:lnTo>
                <a:lnTo>
                  <a:pt x="252" y="398"/>
                </a:lnTo>
                <a:lnTo>
                  <a:pt x="256" y="410"/>
                </a:lnTo>
                <a:lnTo>
                  <a:pt x="256" y="410"/>
                </a:lnTo>
                <a:lnTo>
                  <a:pt x="257" y="420"/>
                </a:lnTo>
                <a:lnTo>
                  <a:pt x="259" y="432"/>
                </a:lnTo>
                <a:lnTo>
                  <a:pt x="259" y="432"/>
                </a:lnTo>
                <a:lnTo>
                  <a:pt x="263" y="440"/>
                </a:lnTo>
                <a:lnTo>
                  <a:pt x="266" y="446"/>
                </a:lnTo>
                <a:lnTo>
                  <a:pt x="266" y="446"/>
                </a:lnTo>
                <a:lnTo>
                  <a:pt x="269" y="450"/>
                </a:lnTo>
                <a:lnTo>
                  <a:pt x="269" y="451"/>
                </a:lnTo>
                <a:lnTo>
                  <a:pt x="269" y="451"/>
                </a:lnTo>
                <a:lnTo>
                  <a:pt x="269" y="453"/>
                </a:lnTo>
                <a:lnTo>
                  <a:pt x="269" y="453"/>
                </a:lnTo>
                <a:lnTo>
                  <a:pt x="268" y="456"/>
                </a:lnTo>
                <a:lnTo>
                  <a:pt x="268" y="456"/>
                </a:lnTo>
                <a:lnTo>
                  <a:pt x="268" y="460"/>
                </a:lnTo>
                <a:lnTo>
                  <a:pt x="268" y="460"/>
                </a:lnTo>
                <a:lnTo>
                  <a:pt x="274" y="465"/>
                </a:lnTo>
                <a:lnTo>
                  <a:pt x="274" y="465"/>
                </a:lnTo>
                <a:lnTo>
                  <a:pt x="278" y="467"/>
                </a:lnTo>
                <a:lnTo>
                  <a:pt x="281" y="466"/>
                </a:lnTo>
                <a:lnTo>
                  <a:pt x="281" y="466"/>
                </a:lnTo>
                <a:lnTo>
                  <a:pt x="283" y="468"/>
                </a:lnTo>
                <a:lnTo>
                  <a:pt x="283" y="468"/>
                </a:lnTo>
                <a:lnTo>
                  <a:pt x="283" y="473"/>
                </a:lnTo>
                <a:lnTo>
                  <a:pt x="283" y="473"/>
                </a:lnTo>
                <a:lnTo>
                  <a:pt x="285" y="476"/>
                </a:lnTo>
                <a:lnTo>
                  <a:pt x="288" y="480"/>
                </a:lnTo>
                <a:lnTo>
                  <a:pt x="288" y="480"/>
                </a:lnTo>
                <a:lnTo>
                  <a:pt x="295" y="483"/>
                </a:lnTo>
                <a:lnTo>
                  <a:pt x="298" y="484"/>
                </a:lnTo>
                <a:lnTo>
                  <a:pt x="301" y="485"/>
                </a:lnTo>
                <a:lnTo>
                  <a:pt x="301" y="485"/>
                </a:lnTo>
                <a:lnTo>
                  <a:pt x="308" y="485"/>
                </a:lnTo>
                <a:lnTo>
                  <a:pt x="312" y="484"/>
                </a:lnTo>
                <a:lnTo>
                  <a:pt x="312" y="484"/>
                </a:lnTo>
                <a:lnTo>
                  <a:pt x="314" y="483"/>
                </a:lnTo>
                <a:lnTo>
                  <a:pt x="315" y="482"/>
                </a:lnTo>
                <a:lnTo>
                  <a:pt x="315" y="482"/>
                </a:lnTo>
                <a:lnTo>
                  <a:pt x="315" y="479"/>
                </a:lnTo>
                <a:lnTo>
                  <a:pt x="314" y="476"/>
                </a:lnTo>
                <a:lnTo>
                  <a:pt x="312" y="474"/>
                </a:lnTo>
                <a:lnTo>
                  <a:pt x="312" y="474"/>
                </a:lnTo>
                <a:close/>
                <a:moveTo>
                  <a:pt x="263" y="174"/>
                </a:moveTo>
                <a:lnTo>
                  <a:pt x="263" y="174"/>
                </a:lnTo>
                <a:lnTo>
                  <a:pt x="263" y="159"/>
                </a:lnTo>
                <a:lnTo>
                  <a:pt x="263" y="155"/>
                </a:lnTo>
                <a:lnTo>
                  <a:pt x="264" y="155"/>
                </a:lnTo>
                <a:lnTo>
                  <a:pt x="264" y="155"/>
                </a:lnTo>
                <a:lnTo>
                  <a:pt x="264" y="155"/>
                </a:lnTo>
                <a:lnTo>
                  <a:pt x="265" y="158"/>
                </a:lnTo>
                <a:lnTo>
                  <a:pt x="266" y="164"/>
                </a:lnTo>
                <a:lnTo>
                  <a:pt x="267" y="175"/>
                </a:lnTo>
                <a:lnTo>
                  <a:pt x="267" y="192"/>
                </a:lnTo>
                <a:lnTo>
                  <a:pt x="267" y="192"/>
                </a:lnTo>
                <a:lnTo>
                  <a:pt x="266" y="188"/>
                </a:lnTo>
                <a:lnTo>
                  <a:pt x="264" y="182"/>
                </a:lnTo>
                <a:lnTo>
                  <a:pt x="263" y="174"/>
                </a:lnTo>
                <a:lnTo>
                  <a:pt x="263" y="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2567842" y="3214787"/>
            <a:ext cx="4957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迷你简卡通" panose="03000509000000000000" charset="-122"/>
              </a:rPr>
              <a:t>汇报人：侯志强      指导老师：原民民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2303450" y="2973635"/>
            <a:ext cx="514306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7606792" y="403225"/>
            <a:ext cx="938213" cy="833439"/>
            <a:chOff x="4087813" y="0"/>
            <a:chExt cx="938213" cy="690563"/>
          </a:xfrm>
        </p:grpSpPr>
        <p:sp>
          <p:nvSpPr>
            <p:cNvPr id="76" name="Freeform 28"/>
            <p:cNvSpPr/>
            <p:nvPr/>
          </p:nvSpPr>
          <p:spPr bwMode="auto">
            <a:xfrm>
              <a:off x="4689476" y="66675"/>
              <a:ext cx="15875" cy="381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7" y="13"/>
                </a:cxn>
                <a:cxn ang="0">
                  <a:pos x="18" y="23"/>
                </a:cxn>
                <a:cxn ang="0">
                  <a:pos x="24" y="41"/>
                </a:cxn>
                <a:cxn ang="0">
                  <a:pos x="26" y="50"/>
                </a:cxn>
                <a:cxn ang="0">
                  <a:pos x="27" y="57"/>
                </a:cxn>
                <a:cxn ang="0">
                  <a:pos x="28" y="65"/>
                </a:cxn>
                <a:cxn ang="0">
                  <a:pos x="27" y="71"/>
                </a:cxn>
                <a:cxn ang="0">
                  <a:pos x="27" y="71"/>
                </a:cxn>
                <a:cxn ang="0">
                  <a:pos x="24" y="69"/>
                </a:cxn>
                <a:cxn ang="0">
                  <a:pos x="21" y="66"/>
                </a:cxn>
                <a:cxn ang="0">
                  <a:pos x="17" y="58"/>
                </a:cxn>
                <a:cxn ang="0">
                  <a:pos x="14" y="51"/>
                </a:cxn>
                <a:cxn ang="0">
                  <a:pos x="12" y="41"/>
                </a:cxn>
                <a:cxn ang="0">
                  <a:pos x="8" y="24"/>
                </a:cxn>
                <a:cxn ang="0">
                  <a:pos x="5" y="1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8" h="71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13"/>
                  </a:lnTo>
                  <a:lnTo>
                    <a:pt x="18" y="23"/>
                  </a:lnTo>
                  <a:lnTo>
                    <a:pt x="24" y="41"/>
                  </a:lnTo>
                  <a:lnTo>
                    <a:pt x="26" y="50"/>
                  </a:lnTo>
                  <a:lnTo>
                    <a:pt x="27" y="57"/>
                  </a:lnTo>
                  <a:lnTo>
                    <a:pt x="28" y="65"/>
                  </a:lnTo>
                  <a:lnTo>
                    <a:pt x="27" y="71"/>
                  </a:lnTo>
                  <a:lnTo>
                    <a:pt x="27" y="71"/>
                  </a:lnTo>
                  <a:lnTo>
                    <a:pt x="24" y="69"/>
                  </a:lnTo>
                  <a:lnTo>
                    <a:pt x="21" y="66"/>
                  </a:lnTo>
                  <a:lnTo>
                    <a:pt x="17" y="58"/>
                  </a:lnTo>
                  <a:lnTo>
                    <a:pt x="14" y="51"/>
                  </a:lnTo>
                  <a:lnTo>
                    <a:pt x="12" y="41"/>
                  </a:lnTo>
                  <a:lnTo>
                    <a:pt x="8" y="24"/>
                  </a:lnTo>
                  <a:lnTo>
                    <a:pt x="5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9"/>
            <p:cNvSpPr/>
            <p:nvPr/>
          </p:nvSpPr>
          <p:spPr bwMode="auto">
            <a:xfrm>
              <a:off x="4714876" y="68263"/>
              <a:ext cx="9525" cy="30163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6" y="11"/>
                </a:cxn>
                <a:cxn ang="0">
                  <a:pos x="17" y="19"/>
                </a:cxn>
                <a:cxn ang="0">
                  <a:pos x="18" y="33"/>
                </a:cxn>
                <a:cxn ang="0">
                  <a:pos x="18" y="39"/>
                </a:cxn>
                <a:cxn ang="0">
                  <a:pos x="18" y="45"/>
                </a:cxn>
                <a:cxn ang="0">
                  <a:pos x="17" y="51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11" y="52"/>
                </a:cxn>
                <a:cxn ang="0">
                  <a:pos x="8" y="46"/>
                </a:cxn>
                <a:cxn ang="0">
                  <a:pos x="6" y="39"/>
                </a:cxn>
                <a:cxn ang="0">
                  <a:pos x="6" y="32"/>
                </a:cxn>
                <a:cxn ang="0">
                  <a:pos x="3" y="16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8" h="56">
                  <a:moveTo>
                    <a:pt x="16" y="4"/>
                  </a:moveTo>
                  <a:lnTo>
                    <a:pt x="16" y="4"/>
                  </a:lnTo>
                  <a:lnTo>
                    <a:pt x="16" y="11"/>
                  </a:lnTo>
                  <a:lnTo>
                    <a:pt x="17" y="19"/>
                  </a:lnTo>
                  <a:lnTo>
                    <a:pt x="18" y="33"/>
                  </a:lnTo>
                  <a:lnTo>
                    <a:pt x="18" y="39"/>
                  </a:lnTo>
                  <a:lnTo>
                    <a:pt x="18" y="45"/>
                  </a:lnTo>
                  <a:lnTo>
                    <a:pt x="17" y="51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1" y="52"/>
                  </a:lnTo>
                  <a:lnTo>
                    <a:pt x="8" y="46"/>
                  </a:lnTo>
                  <a:lnTo>
                    <a:pt x="6" y="39"/>
                  </a:lnTo>
                  <a:lnTo>
                    <a:pt x="6" y="32"/>
                  </a:lnTo>
                  <a:lnTo>
                    <a:pt x="3" y="16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0"/>
            <p:cNvSpPr/>
            <p:nvPr/>
          </p:nvSpPr>
          <p:spPr bwMode="auto">
            <a:xfrm>
              <a:off x="4775201" y="74613"/>
              <a:ext cx="7938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8"/>
                </a:cxn>
                <a:cxn ang="0">
                  <a:pos x="14" y="15"/>
                </a:cxn>
                <a:cxn ang="0">
                  <a:pos x="14" y="28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6" y="55"/>
                </a:cxn>
                <a:cxn ang="0">
                  <a:pos x="4" y="54"/>
                </a:cxn>
                <a:cxn ang="0">
                  <a:pos x="2" y="52"/>
                </a:cxn>
                <a:cxn ang="0">
                  <a:pos x="1" y="48"/>
                </a:cxn>
                <a:cxn ang="0">
                  <a:pos x="0" y="42"/>
                </a:cxn>
                <a:cxn ang="0">
                  <a:pos x="0" y="33"/>
                </a:cxn>
                <a:cxn ang="0">
                  <a:pos x="2" y="15"/>
                </a:cxn>
                <a:cxn ang="0">
                  <a:pos x="3" y="7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56">
                  <a:moveTo>
                    <a:pt x="4" y="0"/>
                  </a:move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4" y="28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6" y="55"/>
                  </a:lnTo>
                  <a:lnTo>
                    <a:pt x="4" y="54"/>
                  </a:lnTo>
                  <a:lnTo>
                    <a:pt x="2" y="52"/>
                  </a:lnTo>
                  <a:lnTo>
                    <a:pt x="1" y="48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2" y="15"/>
                  </a:lnTo>
                  <a:lnTo>
                    <a:pt x="3" y="7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1"/>
            <p:cNvSpPr/>
            <p:nvPr/>
          </p:nvSpPr>
          <p:spPr bwMode="auto">
            <a:xfrm>
              <a:off x="4672013" y="76200"/>
              <a:ext cx="14288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11" y="8"/>
                </a:cxn>
                <a:cxn ang="0">
                  <a:pos x="14" y="15"/>
                </a:cxn>
                <a:cxn ang="0">
                  <a:pos x="21" y="29"/>
                </a:cxn>
                <a:cxn ang="0">
                  <a:pos x="25" y="37"/>
                </a:cxn>
                <a:cxn ang="0">
                  <a:pos x="27" y="44"/>
                </a:cxn>
                <a:cxn ang="0">
                  <a:pos x="28" y="51"/>
                </a:cxn>
                <a:cxn ang="0">
                  <a:pos x="26" y="57"/>
                </a:cxn>
                <a:cxn ang="0">
                  <a:pos x="26" y="57"/>
                </a:cxn>
                <a:cxn ang="0">
                  <a:pos x="24" y="56"/>
                </a:cxn>
                <a:cxn ang="0">
                  <a:pos x="22" y="56"/>
                </a:cxn>
                <a:cxn ang="0">
                  <a:pos x="22" y="57"/>
                </a:cxn>
                <a:cxn ang="0">
                  <a:pos x="22" y="57"/>
                </a:cxn>
                <a:cxn ang="0">
                  <a:pos x="15" y="44"/>
                </a:cxn>
                <a:cxn ang="0">
                  <a:pos x="7" y="30"/>
                </a:cxn>
                <a:cxn ang="0">
                  <a:pos x="4" y="23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57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8"/>
                  </a:lnTo>
                  <a:lnTo>
                    <a:pt x="14" y="15"/>
                  </a:lnTo>
                  <a:lnTo>
                    <a:pt x="21" y="29"/>
                  </a:lnTo>
                  <a:lnTo>
                    <a:pt x="25" y="37"/>
                  </a:lnTo>
                  <a:lnTo>
                    <a:pt x="27" y="44"/>
                  </a:lnTo>
                  <a:lnTo>
                    <a:pt x="28" y="51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4" y="56"/>
                  </a:lnTo>
                  <a:lnTo>
                    <a:pt x="22" y="56"/>
                  </a:lnTo>
                  <a:lnTo>
                    <a:pt x="22" y="57"/>
                  </a:lnTo>
                  <a:lnTo>
                    <a:pt x="22" y="57"/>
                  </a:lnTo>
                  <a:lnTo>
                    <a:pt x="15" y="44"/>
                  </a:lnTo>
                  <a:lnTo>
                    <a:pt x="7" y="30"/>
                  </a:lnTo>
                  <a:lnTo>
                    <a:pt x="4" y="23"/>
                  </a:lnTo>
                  <a:lnTo>
                    <a:pt x="1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2"/>
            <p:cNvSpPr/>
            <p:nvPr/>
          </p:nvSpPr>
          <p:spPr bwMode="auto">
            <a:xfrm>
              <a:off x="4792663" y="77788"/>
              <a:ext cx="11113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16"/>
                </a:cxn>
                <a:cxn ang="0">
                  <a:pos x="19" y="24"/>
                </a:cxn>
                <a:cxn ang="0">
                  <a:pos x="18" y="33"/>
                </a:cxn>
                <a:cxn ang="0">
                  <a:pos x="15" y="40"/>
                </a:cxn>
                <a:cxn ang="0">
                  <a:pos x="12" y="47"/>
                </a:cxn>
                <a:cxn ang="0">
                  <a:pos x="6" y="51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48"/>
                </a:cxn>
                <a:cxn ang="0">
                  <a:pos x="1" y="42"/>
                </a:cxn>
                <a:cxn ang="0">
                  <a:pos x="5" y="30"/>
                </a:cxn>
                <a:cxn ang="0">
                  <a:pos x="9" y="16"/>
                </a:cxn>
                <a:cxn ang="0">
                  <a:pos x="1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54">
                  <a:moveTo>
                    <a:pt x="10" y="0"/>
                  </a:moveTo>
                  <a:lnTo>
                    <a:pt x="1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6"/>
                  </a:lnTo>
                  <a:lnTo>
                    <a:pt x="19" y="24"/>
                  </a:lnTo>
                  <a:lnTo>
                    <a:pt x="18" y="33"/>
                  </a:lnTo>
                  <a:lnTo>
                    <a:pt x="15" y="40"/>
                  </a:lnTo>
                  <a:lnTo>
                    <a:pt x="12" y="47"/>
                  </a:lnTo>
                  <a:lnTo>
                    <a:pt x="6" y="51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1" y="42"/>
                  </a:lnTo>
                  <a:lnTo>
                    <a:pt x="5" y="30"/>
                  </a:lnTo>
                  <a:lnTo>
                    <a:pt x="9" y="16"/>
                  </a:lnTo>
                  <a:lnTo>
                    <a:pt x="1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3"/>
            <p:cNvSpPr/>
            <p:nvPr/>
          </p:nvSpPr>
          <p:spPr bwMode="auto">
            <a:xfrm>
              <a:off x="4656138" y="82550"/>
              <a:ext cx="14288" cy="238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3" y="10"/>
                </a:cxn>
                <a:cxn ang="0">
                  <a:pos x="18" y="16"/>
                </a:cxn>
                <a:cxn ang="0">
                  <a:pos x="21" y="23"/>
                </a:cxn>
                <a:cxn ang="0">
                  <a:pos x="25" y="29"/>
                </a:cxn>
                <a:cxn ang="0">
                  <a:pos x="25" y="35"/>
                </a:cxn>
                <a:cxn ang="0">
                  <a:pos x="24" y="38"/>
                </a:cxn>
                <a:cxn ang="0">
                  <a:pos x="23" y="40"/>
                </a:cxn>
                <a:cxn ang="0">
                  <a:pos x="20" y="42"/>
                </a:cxn>
                <a:cxn ang="0">
                  <a:pos x="17" y="43"/>
                </a:cxn>
                <a:cxn ang="0">
                  <a:pos x="17" y="43"/>
                </a:cxn>
                <a:cxn ang="0">
                  <a:pos x="11" y="35"/>
                </a:cxn>
                <a:cxn ang="0">
                  <a:pos x="4" y="24"/>
                </a:cxn>
                <a:cxn ang="0">
                  <a:pos x="2" y="19"/>
                </a:cxn>
                <a:cxn ang="0">
                  <a:pos x="1" y="12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43">
                  <a:moveTo>
                    <a:pt x="1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3" y="10"/>
                  </a:lnTo>
                  <a:lnTo>
                    <a:pt x="18" y="16"/>
                  </a:lnTo>
                  <a:lnTo>
                    <a:pt x="21" y="23"/>
                  </a:lnTo>
                  <a:lnTo>
                    <a:pt x="25" y="29"/>
                  </a:lnTo>
                  <a:lnTo>
                    <a:pt x="25" y="35"/>
                  </a:lnTo>
                  <a:lnTo>
                    <a:pt x="24" y="38"/>
                  </a:lnTo>
                  <a:lnTo>
                    <a:pt x="23" y="40"/>
                  </a:lnTo>
                  <a:lnTo>
                    <a:pt x="20" y="42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1" y="35"/>
                  </a:lnTo>
                  <a:lnTo>
                    <a:pt x="4" y="24"/>
                  </a:lnTo>
                  <a:lnTo>
                    <a:pt x="2" y="19"/>
                  </a:lnTo>
                  <a:lnTo>
                    <a:pt x="1" y="12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4"/>
            <p:cNvSpPr/>
            <p:nvPr/>
          </p:nvSpPr>
          <p:spPr bwMode="auto">
            <a:xfrm>
              <a:off x="4810126" y="84138"/>
              <a:ext cx="11113" cy="269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1" y="0"/>
                </a:cxn>
                <a:cxn ang="0">
                  <a:pos x="23" y="6"/>
                </a:cxn>
                <a:cxn ang="0">
                  <a:pos x="23" y="13"/>
                </a:cxn>
                <a:cxn ang="0">
                  <a:pos x="23" y="22"/>
                </a:cxn>
                <a:cxn ang="0">
                  <a:pos x="21" y="31"/>
                </a:cxn>
                <a:cxn ang="0">
                  <a:pos x="17" y="38"/>
                </a:cxn>
                <a:cxn ang="0">
                  <a:pos x="13" y="45"/>
                </a:cxn>
                <a:cxn ang="0">
                  <a:pos x="10" y="47"/>
                </a:cxn>
                <a:cxn ang="0">
                  <a:pos x="8" y="49"/>
                </a:cxn>
                <a:cxn ang="0">
                  <a:pos x="3" y="50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3" y="45"/>
                </a:cxn>
                <a:cxn ang="0">
                  <a:pos x="6" y="38"/>
                </a:cxn>
                <a:cxn ang="0">
                  <a:pos x="9" y="24"/>
                </a:cxn>
                <a:cxn ang="0">
                  <a:pos x="13" y="10"/>
                </a:cxn>
                <a:cxn ang="0">
                  <a:pos x="16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3" h="50">
                  <a:moveTo>
                    <a:pt x="21" y="0"/>
                  </a:moveTo>
                  <a:lnTo>
                    <a:pt x="21" y="0"/>
                  </a:lnTo>
                  <a:lnTo>
                    <a:pt x="23" y="6"/>
                  </a:lnTo>
                  <a:lnTo>
                    <a:pt x="23" y="13"/>
                  </a:lnTo>
                  <a:lnTo>
                    <a:pt x="23" y="22"/>
                  </a:lnTo>
                  <a:lnTo>
                    <a:pt x="21" y="31"/>
                  </a:lnTo>
                  <a:lnTo>
                    <a:pt x="17" y="38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8" y="49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3" y="45"/>
                  </a:lnTo>
                  <a:lnTo>
                    <a:pt x="6" y="38"/>
                  </a:lnTo>
                  <a:lnTo>
                    <a:pt x="9" y="24"/>
                  </a:lnTo>
                  <a:lnTo>
                    <a:pt x="13" y="10"/>
                  </a:lnTo>
                  <a:lnTo>
                    <a:pt x="16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5"/>
            <p:cNvSpPr/>
            <p:nvPr/>
          </p:nvSpPr>
          <p:spPr bwMode="auto">
            <a:xfrm>
              <a:off x="4827588" y="90488"/>
              <a:ext cx="17463" cy="2698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3" y="0"/>
                </a:cxn>
                <a:cxn ang="0">
                  <a:pos x="31" y="9"/>
                </a:cxn>
                <a:cxn ang="0">
                  <a:pos x="28" y="16"/>
                </a:cxn>
                <a:cxn ang="0">
                  <a:pos x="25" y="24"/>
                </a:cxn>
                <a:cxn ang="0">
                  <a:pos x="22" y="30"/>
                </a:cxn>
                <a:cxn ang="0">
                  <a:pos x="18" y="37"/>
                </a:cxn>
                <a:cxn ang="0">
                  <a:pos x="12" y="42"/>
                </a:cxn>
                <a:cxn ang="0">
                  <a:pos x="7" y="46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6" y="35"/>
                </a:cxn>
                <a:cxn ang="0">
                  <a:pos x="9" y="26"/>
                </a:cxn>
                <a:cxn ang="0">
                  <a:pos x="12" y="19"/>
                </a:cxn>
                <a:cxn ang="0">
                  <a:pos x="16" y="12"/>
                </a:cxn>
                <a:cxn ang="0">
                  <a:pos x="22" y="7"/>
                </a:cxn>
                <a:cxn ang="0">
                  <a:pos x="27" y="3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33" h="51">
                  <a:moveTo>
                    <a:pt x="33" y="0"/>
                  </a:moveTo>
                  <a:lnTo>
                    <a:pt x="33" y="0"/>
                  </a:lnTo>
                  <a:lnTo>
                    <a:pt x="31" y="9"/>
                  </a:lnTo>
                  <a:lnTo>
                    <a:pt x="28" y="16"/>
                  </a:lnTo>
                  <a:lnTo>
                    <a:pt x="25" y="24"/>
                  </a:lnTo>
                  <a:lnTo>
                    <a:pt x="22" y="30"/>
                  </a:lnTo>
                  <a:lnTo>
                    <a:pt x="18" y="37"/>
                  </a:lnTo>
                  <a:lnTo>
                    <a:pt x="12" y="42"/>
                  </a:lnTo>
                  <a:lnTo>
                    <a:pt x="7" y="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5"/>
                  </a:lnTo>
                  <a:lnTo>
                    <a:pt x="9" y="26"/>
                  </a:lnTo>
                  <a:lnTo>
                    <a:pt x="12" y="19"/>
                  </a:lnTo>
                  <a:lnTo>
                    <a:pt x="16" y="12"/>
                  </a:lnTo>
                  <a:lnTo>
                    <a:pt x="22" y="7"/>
                  </a:lnTo>
                  <a:lnTo>
                    <a:pt x="27" y="3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36"/>
            <p:cNvSpPr/>
            <p:nvPr/>
          </p:nvSpPr>
          <p:spPr bwMode="auto">
            <a:xfrm>
              <a:off x="4605338" y="92075"/>
              <a:ext cx="22225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30" y="25"/>
                </a:cxn>
                <a:cxn ang="0">
                  <a:pos x="37" y="38"/>
                </a:cxn>
                <a:cxn ang="0">
                  <a:pos x="39" y="44"/>
                </a:cxn>
                <a:cxn ang="0">
                  <a:pos x="40" y="52"/>
                </a:cxn>
                <a:cxn ang="0">
                  <a:pos x="40" y="52"/>
                </a:cxn>
                <a:cxn ang="0">
                  <a:pos x="34" y="48"/>
                </a:cxn>
                <a:cxn ang="0">
                  <a:pos x="28" y="42"/>
                </a:cxn>
                <a:cxn ang="0">
                  <a:pos x="22" y="37"/>
                </a:cxn>
                <a:cxn ang="0">
                  <a:pos x="18" y="31"/>
                </a:cxn>
                <a:cxn ang="0">
                  <a:pos x="9" y="1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0" h="52">
                  <a:moveTo>
                    <a:pt x="14" y="0"/>
                  </a:moveTo>
                  <a:lnTo>
                    <a:pt x="14" y="0"/>
                  </a:lnTo>
                  <a:lnTo>
                    <a:pt x="21" y="12"/>
                  </a:lnTo>
                  <a:lnTo>
                    <a:pt x="30" y="25"/>
                  </a:lnTo>
                  <a:lnTo>
                    <a:pt x="37" y="38"/>
                  </a:lnTo>
                  <a:lnTo>
                    <a:pt x="39" y="44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4" y="48"/>
                  </a:lnTo>
                  <a:lnTo>
                    <a:pt x="28" y="42"/>
                  </a:lnTo>
                  <a:lnTo>
                    <a:pt x="22" y="37"/>
                  </a:lnTo>
                  <a:lnTo>
                    <a:pt x="18" y="31"/>
                  </a:lnTo>
                  <a:lnTo>
                    <a:pt x="9" y="1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37"/>
            <p:cNvSpPr/>
            <p:nvPr/>
          </p:nvSpPr>
          <p:spPr bwMode="auto">
            <a:xfrm>
              <a:off x="4591051" y="107950"/>
              <a:ext cx="17463" cy="19050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34"/>
                </a:cxn>
                <a:cxn ang="0">
                  <a:pos x="30" y="33"/>
                </a:cxn>
                <a:cxn ang="0">
                  <a:pos x="24" y="31"/>
                </a:cxn>
                <a:cxn ang="0">
                  <a:pos x="18" y="27"/>
                </a:cxn>
                <a:cxn ang="0">
                  <a:pos x="13" y="24"/>
                </a:cxn>
                <a:cxn ang="0">
                  <a:pos x="7" y="20"/>
                </a:cxn>
                <a:cxn ang="0">
                  <a:pos x="3" y="1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8" y="7"/>
                </a:cxn>
                <a:cxn ang="0">
                  <a:pos x="24" y="13"/>
                </a:cxn>
                <a:cxn ang="0">
                  <a:pos x="30" y="21"/>
                </a:cxn>
                <a:cxn ang="0">
                  <a:pos x="33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34" h="34">
                  <a:moveTo>
                    <a:pt x="34" y="34"/>
                  </a:moveTo>
                  <a:lnTo>
                    <a:pt x="34" y="34"/>
                  </a:lnTo>
                  <a:lnTo>
                    <a:pt x="30" y="33"/>
                  </a:lnTo>
                  <a:lnTo>
                    <a:pt x="24" y="31"/>
                  </a:lnTo>
                  <a:lnTo>
                    <a:pt x="18" y="27"/>
                  </a:lnTo>
                  <a:lnTo>
                    <a:pt x="13" y="24"/>
                  </a:lnTo>
                  <a:lnTo>
                    <a:pt x="7" y="20"/>
                  </a:lnTo>
                  <a:lnTo>
                    <a:pt x="3" y="1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8" y="7"/>
                  </a:lnTo>
                  <a:lnTo>
                    <a:pt x="24" y="13"/>
                  </a:lnTo>
                  <a:lnTo>
                    <a:pt x="30" y="21"/>
                  </a:lnTo>
                  <a:lnTo>
                    <a:pt x="33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38"/>
            <p:cNvSpPr/>
            <p:nvPr/>
          </p:nvSpPr>
          <p:spPr bwMode="auto">
            <a:xfrm>
              <a:off x="4575176" y="119063"/>
              <a:ext cx="22225" cy="19050"/>
            </a:xfrm>
            <a:custGeom>
              <a:avLst/>
              <a:gdLst/>
              <a:ahLst/>
              <a:cxnLst>
                <a:cxn ang="0">
                  <a:pos x="42" y="37"/>
                </a:cxn>
                <a:cxn ang="0">
                  <a:pos x="42" y="37"/>
                </a:cxn>
                <a:cxn ang="0">
                  <a:pos x="35" y="36"/>
                </a:cxn>
                <a:cxn ang="0">
                  <a:pos x="29" y="34"/>
                </a:cxn>
                <a:cxn ang="0">
                  <a:pos x="23" y="30"/>
                </a:cxn>
                <a:cxn ang="0">
                  <a:pos x="18" y="25"/>
                </a:cxn>
                <a:cxn ang="0">
                  <a:pos x="8" y="1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6" y="2"/>
                </a:cxn>
                <a:cxn ang="0">
                  <a:pos x="19" y="4"/>
                </a:cxn>
                <a:cxn ang="0">
                  <a:pos x="25" y="9"/>
                </a:cxn>
                <a:cxn ang="0">
                  <a:pos x="30" y="16"/>
                </a:cxn>
                <a:cxn ang="0">
                  <a:pos x="34" y="23"/>
                </a:cxn>
                <a:cxn ang="0">
                  <a:pos x="42" y="37"/>
                </a:cxn>
                <a:cxn ang="0">
                  <a:pos x="42" y="37"/>
                </a:cxn>
              </a:cxnLst>
              <a:rect l="0" t="0" r="r" b="b"/>
              <a:pathLst>
                <a:path w="42" h="37">
                  <a:moveTo>
                    <a:pt x="42" y="37"/>
                  </a:moveTo>
                  <a:lnTo>
                    <a:pt x="42" y="37"/>
                  </a:lnTo>
                  <a:lnTo>
                    <a:pt x="35" y="36"/>
                  </a:lnTo>
                  <a:lnTo>
                    <a:pt x="29" y="34"/>
                  </a:lnTo>
                  <a:lnTo>
                    <a:pt x="23" y="30"/>
                  </a:lnTo>
                  <a:lnTo>
                    <a:pt x="18" y="25"/>
                  </a:lnTo>
                  <a:lnTo>
                    <a:pt x="8" y="15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5" y="9"/>
                  </a:lnTo>
                  <a:lnTo>
                    <a:pt x="30" y="16"/>
                  </a:lnTo>
                  <a:lnTo>
                    <a:pt x="34" y="23"/>
                  </a:lnTo>
                  <a:lnTo>
                    <a:pt x="42" y="37"/>
                  </a:lnTo>
                  <a:lnTo>
                    <a:pt x="42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39"/>
            <p:cNvSpPr/>
            <p:nvPr/>
          </p:nvSpPr>
          <p:spPr bwMode="auto">
            <a:xfrm>
              <a:off x="4864101" y="119063"/>
              <a:ext cx="20638" cy="269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8" y="7"/>
                </a:cxn>
                <a:cxn ang="0">
                  <a:pos x="36" y="15"/>
                </a:cxn>
                <a:cxn ang="0">
                  <a:pos x="32" y="21"/>
                </a:cxn>
                <a:cxn ang="0">
                  <a:pos x="27" y="28"/>
                </a:cxn>
                <a:cxn ang="0">
                  <a:pos x="20" y="34"/>
                </a:cxn>
                <a:cxn ang="0">
                  <a:pos x="14" y="39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5" y="35"/>
                </a:cxn>
                <a:cxn ang="0">
                  <a:pos x="9" y="28"/>
                </a:cxn>
                <a:cxn ang="0">
                  <a:pos x="13" y="20"/>
                </a:cxn>
                <a:cxn ang="0">
                  <a:pos x="17" y="13"/>
                </a:cxn>
                <a:cxn ang="0">
                  <a:pos x="24" y="7"/>
                </a:cxn>
                <a:cxn ang="0">
                  <a:pos x="30" y="2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50">
                  <a:moveTo>
                    <a:pt x="38" y="0"/>
                  </a:moveTo>
                  <a:lnTo>
                    <a:pt x="38" y="0"/>
                  </a:lnTo>
                  <a:lnTo>
                    <a:pt x="38" y="7"/>
                  </a:lnTo>
                  <a:lnTo>
                    <a:pt x="36" y="15"/>
                  </a:lnTo>
                  <a:lnTo>
                    <a:pt x="32" y="21"/>
                  </a:lnTo>
                  <a:lnTo>
                    <a:pt x="27" y="28"/>
                  </a:lnTo>
                  <a:lnTo>
                    <a:pt x="20" y="34"/>
                  </a:lnTo>
                  <a:lnTo>
                    <a:pt x="14" y="3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5" y="35"/>
                  </a:lnTo>
                  <a:lnTo>
                    <a:pt x="9" y="28"/>
                  </a:lnTo>
                  <a:lnTo>
                    <a:pt x="13" y="20"/>
                  </a:lnTo>
                  <a:lnTo>
                    <a:pt x="17" y="13"/>
                  </a:lnTo>
                  <a:lnTo>
                    <a:pt x="24" y="7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0"/>
            <p:cNvSpPr/>
            <p:nvPr/>
          </p:nvSpPr>
          <p:spPr bwMode="auto">
            <a:xfrm>
              <a:off x="4564063" y="127000"/>
              <a:ext cx="23813" cy="20638"/>
            </a:xfrm>
            <a:custGeom>
              <a:avLst/>
              <a:gdLst/>
              <a:ahLst/>
              <a:cxnLst>
                <a:cxn ang="0">
                  <a:pos x="43" y="40"/>
                </a:cxn>
                <a:cxn ang="0">
                  <a:pos x="43" y="40"/>
                </a:cxn>
                <a:cxn ang="0">
                  <a:pos x="37" y="38"/>
                </a:cxn>
                <a:cxn ang="0">
                  <a:pos x="31" y="35"/>
                </a:cxn>
                <a:cxn ang="0">
                  <a:pos x="25" y="32"/>
                </a:cxn>
                <a:cxn ang="0">
                  <a:pos x="19" y="27"/>
                </a:cxn>
                <a:cxn ang="0">
                  <a:pos x="13" y="21"/>
                </a:cxn>
                <a:cxn ang="0">
                  <a:pos x="8" y="16"/>
                </a:cxn>
                <a:cxn ang="0">
                  <a:pos x="3" y="9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12" y="2"/>
                </a:cxn>
                <a:cxn ang="0">
                  <a:pos x="19" y="6"/>
                </a:cxn>
                <a:cxn ang="0">
                  <a:pos x="25" y="12"/>
                </a:cxn>
                <a:cxn ang="0">
                  <a:pos x="31" y="17"/>
                </a:cxn>
                <a:cxn ang="0">
                  <a:pos x="35" y="22"/>
                </a:cxn>
                <a:cxn ang="0">
                  <a:pos x="38" y="29"/>
                </a:cxn>
                <a:cxn ang="0">
                  <a:pos x="41" y="34"/>
                </a:cxn>
                <a:cxn ang="0">
                  <a:pos x="43" y="40"/>
                </a:cxn>
                <a:cxn ang="0">
                  <a:pos x="43" y="40"/>
                </a:cxn>
              </a:cxnLst>
              <a:rect l="0" t="0" r="r" b="b"/>
              <a:pathLst>
                <a:path w="43" h="40">
                  <a:moveTo>
                    <a:pt x="43" y="40"/>
                  </a:moveTo>
                  <a:lnTo>
                    <a:pt x="43" y="40"/>
                  </a:lnTo>
                  <a:lnTo>
                    <a:pt x="37" y="38"/>
                  </a:lnTo>
                  <a:lnTo>
                    <a:pt x="31" y="35"/>
                  </a:lnTo>
                  <a:lnTo>
                    <a:pt x="25" y="32"/>
                  </a:lnTo>
                  <a:lnTo>
                    <a:pt x="19" y="27"/>
                  </a:lnTo>
                  <a:lnTo>
                    <a:pt x="13" y="21"/>
                  </a:lnTo>
                  <a:lnTo>
                    <a:pt x="8" y="16"/>
                  </a:lnTo>
                  <a:lnTo>
                    <a:pt x="3" y="9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12" y="2"/>
                  </a:lnTo>
                  <a:lnTo>
                    <a:pt x="19" y="6"/>
                  </a:lnTo>
                  <a:lnTo>
                    <a:pt x="25" y="12"/>
                  </a:lnTo>
                  <a:lnTo>
                    <a:pt x="31" y="17"/>
                  </a:lnTo>
                  <a:lnTo>
                    <a:pt x="35" y="22"/>
                  </a:lnTo>
                  <a:lnTo>
                    <a:pt x="38" y="29"/>
                  </a:lnTo>
                  <a:lnTo>
                    <a:pt x="41" y="34"/>
                  </a:lnTo>
                  <a:lnTo>
                    <a:pt x="43" y="40"/>
                  </a:lnTo>
                  <a:lnTo>
                    <a:pt x="43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1"/>
            <p:cNvSpPr/>
            <p:nvPr/>
          </p:nvSpPr>
          <p:spPr bwMode="auto">
            <a:xfrm>
              <a:off x="4881563" y="136525"/>
              <a:ext cx="22225" cy="23813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43" y="7"/>
                </a:cxn>
                <a:cxn ang="0">
                  <a:pos x="35" y="21"/>
                </a:cxn>
                <a:cxn ang="0">
                  <a:pos x="31" y="28"/>
                </a:cxn>
                <a:cxn ang="0">
                  <a:pos x="26" y="33"/>
                </a:cxn>
                <a:cxn ang="0">
                  <a:pos x="19" y="39"/>
                </a:cxn>
                <a:cxn ang="0">
                  <a:pos x="14" y="43"/>
                </a:cxn>
                <a:cxn ang="0">
                  <a:pos x="8" y="45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41"/>
                </a:cxn>
                <a:cxn ang="0">
                  <a:pos x="6" y="35"/>
                </a:cxn>
                <a:cxn ang="0">
                  <a:pos x="15" y="24"/>
                </a:cxn>
                <a:cxn ang="0">
                  <a:pos x="24" y="1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6" y="1"/>
                </a:cxn>
                <a:cxn ang="0">
                  <a:pos x="39" y="2"/>
                </a:cxn>
                <a:cxn ang="0">
                  <a:pos x="43" y="7"/>
                </a:cxn>
                <a:cxn ang="0">
                  <a:pos x="43" y="7"/>
                </a:cxn>
              </a:cxnLst>
              <a:rect l="0" t="0" r="r" b="b"/>
              <a:pathLst>
                <a:path w="43" h="46">
                  <a:moveTo>
                    <a:pt x="43" y="7"/>
                  </a:moveTo>
                  <a:lnTo>
                    <a:pt x="43" y="7"/>
                  </a:lnTo>
                  <a:lnTo>
                    <a:pt x="35" y="21"/>
                  </a:lnTo>
                  <a:lnTo>
                    <a:pt x="31" y="28"/>
                  </a:lnTo>
                  <a:lnTo>
                    <a:pt x="26" y="33"/>
                  </a:lnTo>
                  <a:lnTo>
                    <a:pt x="19" y="39"/>
                  </a:lnTo>
                  <a:lnTo>
                    <a:pt x="14" y="43"/>
                  </a:lnTo>
                  <a:lnTo>
                    <a:pt x="8" y="4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41"/>
                  </a:lnTo>
                  <a:lnTo>
                    <a:pt x="6" y="35"/>
                  </a:lnTo>
                  <a:lnTo>
                    <a:pt x="15" y="24"/>
                  </a:lnTo>
                  <a:lnTo>
                    <a:pt x="24" y="1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9" y="2"/>
                  </a:lnTo>
                  <a:lnTo>
                    <a:pt x="43" y="7"/>
                  </a:lnTo>
                  <a:lnTo>
                    <a:pt x="4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2"/>
            <p:cNvSpPr>
              <a:spLocks noEditPoints="1"/>
            </p:cNvSpPr>
            <p:nvPr/>
          </p:nvSpPr>
          <p:spPr bwMode="auto">
            <a:xfrm>
              <a:off x="4592638" y="139700"/>
              <a:ext cx="298450" cy="228600"/>
            </a:xfrm>
            <a:custGeom>
              <a:avLst/>
              <a:gdLst/>
              <a:ahLst/>
              <a:cxnLst>
                <a:cxn ang="0">
                  <a:pos x="493" y="423"/>
                </a:cxn>
                <a:cxn ang="0">
                  <a:pos x="432" y="388"/>
                </a:cxn>
                <a:cxn ang="0">
                  <a:pos x="318" y="335"/>
                </a:cxn>
                <a:cxn ang="0">
                  <a:pos x="229" y="285"/>
                </a:cxn>
                <a:cxn ang="0">
                  <a:pos x="175" y="261"/>
                </a:cxn>
                <a:cxn ang="0">
                  <a:pos x="152" y="244"/>
                </a:cxn>
                <a:cxn ang="0">
                  <a:pos x="105" y="224"/>
                </a:cxn>
                <a:cxn ang="0">
                  <a:pos x="73" y="203"/>
                </a:cxn>
                <a:cxn ang="0">
                  <a:pos x="50" y="196"/>
                </a:cxn>
                <a:cxn ang="0">
                  <a:pos x="27" y="181"/>
                </a:cxn>
                <a:cxn ang="0">
                  <a:pos x="14" y="176"/>
                </a:cxn>
                <a:cxn ang="0">
                  <a:pos x="0" y="176"/>
                </a:cxn>
                <a:cxn ang="0">
                  <a:pos x="7" y="153"/>
                </a:cxn>
                <a:cxn ang="0">
                  <a:pos x="33" y="120"/>
                </a:cxn>
                <a:cxn ang="0">
                  <a:pos x="76" y="71"/>
                </a:cxn>
                <a:cxn ang="0">
                  <a:pos x="131" y="34"/>
                </a:cxn>
                <a:cxn ang="0">
                  <a:pos x="196" y="11"/>
                </a:cxn>
                <a:cxn ang="0">
                  <a:pos x="252" y="7"/>
                </a:cxn>
                <a:cxn ang="0">
                  <a:pos x="260" y="0"/>
                </a:cxn>
                <a:cxn ang="0">
                  <a:pos x="325" y="6"/>
                </a:cxn>
                <a:cxn ang="0">
                  <a:pos x="401" y="25"/>
                </a:cxn>
                <a:cxn ang="0">
                  <a:pos x="422" y="38"/>
                </a:cxn>
                <a:cxn ang="0">
                  <a:pos x="440" y="52"/>
                </a:cxn>
                <a:cxn ang="0">
                  <a:pos x="495" y="99"/>
                </a:cxn>
                <a:cxn ang="0">
                  <a:pos x="538" y="159"/>
                </a:cxn>
                <a:cxn ang="0">
                  <a:pos x="562" y="229"/>
                </a:cxn>
                <a:cxn ang="0">
                  <a:pos x="562" y="285"/>
                </a:cxn>
                <a:cxn ang="0">
                  <a:pos x="546" y="359"/>
                </a:cxn>
                <a:cxn ang="0">
                  <a:pos x="516" y="431"/>
                </a:cxn>
                <a:cxn ang="0">
                  <a:pos x="541" y="305"/>
                </a:cxn>
                <a:cxn ang="0">
                  <a:pos x="547" y="245"/>
                </a:cxn>
                <a:cxn ang="0">
                  <a:pos x="541" y="210"/>
                </a:cxn>
                <a:cxn ang="0">
                  <a:pos x="532" y="199"/>
                </a:cxn>
                <a:cxn ang="0">
                  <a:pos x="523" y="166"/>
                </a:cxn>
                <a:cxn ang="0">
                  <a:pos x="501" y="133"/>
                </a:cxn>
                <a:cxn ang="0">
                  <a:pos x="464" y="93"/>
                </a:cxn>
                <a:cxn ang="0">
                  <a:pos x="434" y="75"/>
                </a:cxn>
                <a:cxn ang="0">
                  <a:pos x="404" y="59"/>
                </a:cxn>
                <a:cxn ang="0">
                  <a:pos x="377" y="41"/>
                </a:cxn>
                <a:cxn ang="0">
                  <a:pos x="314" y="28"/>
                </a:cxn>
                <a:cxn ang="0">
                  <a:pos x="244" y="27"/>
                </a:cxn>
                <a:cxn ang="0">
                  <a:pos x="200" y="35"/>
                </a:cxn>
                <a:cxn ang="0">
                  <a:pos x="105" y="75"/>
                </a:cxn>
                <a:cxn ang="0">
                  <a:pos x="53" y="121"/>
                </a:cxn>
                <a:cxn ang="0">
                  <a:pos x="45" y="174"/>
                </a:cxn>
                <a:cxn ang="0">
                  <a:pos x="144" y="223"/>
                </a:cxn>
                <a:cxn ang="0">
                  <a:pos x="191" y="247"/>
                </a:cxn>
                <a:cxn ang="0">
                  <a:pos x="237" y="269"/>
                </a:cxn>
                <a:cxn ang="0">
                  <a:pos x="284" y="294"/>
                </a:cxn>
                <a:cxn ang="0">
                  <a:pos x="328" y="320"/>
                </a:cxn>
                <a:cxn ang="0">
                  <a:pos x="375" y="340"/>
                </a:cxn>
                <a:cxn ang="0">
                  <a:pos x="389" y="352"/>
                </a:cxn>
                <a:cxn ang="0">
                  <a:pos x="410" y="357"/>
                </a:cxn>
                <a:cxn ang="0">
                  <a:pos x="427" y="368"/>
                </a:cxn>
                <a:cxn ang="0">
                  <a:pos x="441" y="377"/>
                </a:cxn>
                <a:cxn ang="0">
                  <a:pos x="454" y="381"/>
                </a:cxn>
                <a:cxn ang="0">
                  <a:pos x="502" y="407"/>
                </a:cxn>
                <a:cxn ang="0">
                  <a:pos x="526" y="373"/>
                </a:cxn>
                <a:cxn ang="0">
                  <a:pos x="532" y="331"/>
                </a:cxn>
              </a:cxnLst>
              <a:rect l="0" t="0" r="r" b="b"/>
              <a:pathLst>
                <a:path w="564" h="431">
                  <a:moveTo>
                    <a:pt x="516" y="431"/>
                  </a:moveTo>
                  <a:lnTo>
                    <a:pt x="516" y="431"/>
                  </a:lnTo>
                  <a:lnTo>
                    <a:pt x="504" y="428"/>
                  </a:lnTo>
                  <a:lnTo>
                    <a:pt x="493" y="423"/>
                  </a:lnTo>
                  <a:lnTo>
                    <a:pt x="482" y="418"/>
                  </a:lnTo>
                  <a:lnTo>
                    <a:pt x="472" y="413"/>
                  </a:lnTo>
                  <a:lnTo>
                    <a:pt x="452" y="400"/>
                  </a:lnTo>
                  <a:lnTo>
                    <a:pt x="432" y="388"/>
                  </a:lnTo>
                  <a:lnTo>
                    <a:pt x="432" y="388"/>
                  </a:lnTo>
                  <a:lnTo>
                    <a:pt x="394" y="370"/>
                  </a:lnTo>
                  <a:lnTo>
                    <a:pt x="356" y="353"/>
                  </a:lnTo>
                  <a:lnTo>
                    <a:pt x="318" y="335"/>
                  </a:lnTo>
                  <a:lnTo>
                    <a:pt x="280" y="315"/>
                  </a:lnTo>
                  <a:lnTo>
                    <a:pt x="280" y="315"/>
                  </a:lnTo>
                  <a:lnTo>
                    <a:pt x="255" y="300"/>
                  </a:lnTo>
                  <a:lnTo>
                    <a:pt x="229" y="285"/>
                  </a:lnTo>
                  <a:lnTo>
                    <a:pt x="216" y="278"/>
                  </a:lnTo>
                  <a:lnTo>
                    <a:pt x="204" y="271"/>
                  </a:lnTo>
                  <a:lnTo>
                    <a:pt x="190" y="265"/>
                  </a:lnTo>
                  <a:lnTo>
                    <a:pt x="175" y="261"/>
                  </a:lnTo>
                  <a:lnTo>
                    <a:pt x="175" y="261"/>
                  </a:lnTo>
                  <a:lnTo>
                    <a:pt x="168" y="254"/>
                  </a:lnTo>
                  <a:lnTo>
                    <a:pt x="161" y="249"/>
                  </a:lnTo>
                  <a:lnTo>
                    <a:pt x="152" y="244"/>
                  </a:lnTo>
                  <a:lnTo>
                    <a:pt x="143" y="240"/>
                  </a:lnTo>
                  <a:lnTo>
                    <a:pt x="123" y="233"/>
                  </a:lnTo>
                  <a:lnTo>
                    <a:pt x="114" y="230"/>
                  </a:lnTo>
                  <a:lnTo>
                    <a:pt x="105" y="224"/>
                  </a:lnTo>
                  <a:lnTo>
                    <a:pt x="105" y="224"/>
                  </a:lnTo>
                  <a:lnTo>
                    <a:pt x="92" y="217"/>
                  </a:lnTo>
                  <a:lnTo>
                    <a:pt x="79" y="207"/>
                  </a:lnTo>
                  <a:lnTo>
                    <a:pt x="73" y="203"/>
                  </a:lnTo>
                  <a:lnTo>
                    <a:pt x="65" y="200"/>
                  </a:lnTo>
                  <a:lnTo>
                    <a:pt x="58" y="197"/>
                  </a:lnTo>
                  <a:lnTo>
                    <a:pt x="50" y="196"/>
                  </a:lnTo>
                  <a:lnTo>
                    <a:pt x="50" y="196"/>
                  </a:lnTo>
                  <a:lnTo>
                    <a:pt x="47" y="193"/>
                  </a:lnTo>
                  <a:lnTo>
                    <a:pt x="44" y="190"/>
                  </a:lnTo>
                  <a:lnTo>
                    <a:pt x="35" y="186"/>
                  </a:lnTo>
                  <a:lnTo>
                    <a:pt x="27" y="181"/>
                  </a:lnTo>
                  <a:lnTo>
                    <a:pt x="24" y="179"/>
                  </a:lnTo>
                  <a:lnTo>
                    <a:pt x="19" y="176"/>
                  </a:lnTo>
                  <a:lnTo>
                    <a:pt x="19" y="176"/>
                  </a:lnTo>
                  <a:lnTo>
                    <a:pt x="14" y="176"/>
                  </a:lnTo>
                  <a:lnTo>
                    <a:pt x="9" y="177"/>
                  </a:lnTo>
                  <a:lnTo>
                    <a:pt x="4" y="178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0"/>
                  </a:lnTo>
                  <a:lnTo>
                    <a:pt x="1" y="163"/>
                  </a:lnTo>
                  <a:lnTo>
                    <a:pt x="3" y="158"/>
                  </a:lnTo>
                  <a:lnTo>
                    <a:pt x="7" y="153"/>
                  </a:lnTo>
                  <a:lnTo>
                    <a:pt x="15" y="143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33" y="120"/>
                  </a:lnTo>
                  <a:lnTo>
                    <a:pt x="43" y="108"/>
                  </a:lnTo>
                  <a:lnTo>
                    <a:pt x="53" y="95"/>
                  </a:lnTo>
                  <a:lnTo>
                    <a:pt x="64" y="83"/>
                  </a:lnTo>
                  <a:lnTo>
                    <a:pt x="76" y="71"/>
                  </a:lnTo>
                  <a:lnTo>
                    <a:pt x="89" y="61"/>
                  </a:lnTo>
                  <a:lnTo>
                    <a:pt x="102" y="51"/>
                  </a:lnTo>
                  <a:lnTo>
                    <a:pt x="116" y="42"/>
                  </a:lnTo>
                  <a:lnTo>
                    <a:pt x="131" y="34"/>
                  </a:lnTo>
                  <a:lnTo>
                    <a:pt x="146" y="27"/>
                  </a:lnTo>
                  <a:lnTo>
                    <a:pt x="162" y="21"/>
                  </a:lnTo>
                  <a:lnTo>
                    <a:pt x="179" y="15"/>
                  </a:lnTo>
                  <a:lnTo>
                    <a:pt x="196" y="11"/>
                  </a:lnTo>
                  <a:lnTo>
                    <a:pt x="214" y="9"/>
                  </a:lnTo>
                  <a:lnTo>
                    <a:pt x="232" y="7"/>
                  </a:lnTo>
                  <a:lnTo>
                    <a:pt x="252" y="7"/>
                  </a:lnTo>
                  <a:lnTo>
                    <a:pt x="252" y="7"/>
                  </a:lnTo>
                  <a:lnTo>
                    <a:pt x="254" y="6"/>
                  </a:lnTo>
                  <a:lnTo>
                    <a:pt x="256" y="4"/>
                  </a:lnTo>
                  <a:lnTo>
                    <a:pt x="257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83" y="2"/>
                  </a:lnTo>
                  <a:lnTo>
                    <a:pt x="304" y="4"/>
                  </a:lnTo>
                  <a:lnTo>
                    <a:pt x="325" y="6"/>
                  </a:lnTo>
                  <a:lnTo>
                    <a:pt x="344" y="9"/>
                  </a:lnTo>
                  <a:lnTo>
                    <a:pt x="363" y="13"/>
                  </a:lnTo>
                  <a:lnTo>
                    <a:pt x="381" y="19"/>
                  </a:lnTo>
                  <a:lnTo>
                    <a:pt x="401" y="25"/>
                  </a:lnTo>
                  <a:lnTo>
                    <a:pt x="419" y="33"/>
                  </a:lnTo>
                  <a:lnTo>
                    <a:pt x="419" y="33"/>
                  </a:lnTo>
                  <a:lnTo>
                    <a:pt x="421" y="36"/>
                  </a:lnTo>
                  <a:lnTo>
                    <a:pt x="422" y="38"/>
                  </a:lnTo>
                  <a:lnTo>
                    <a:pt x="423" y="41"/>
                  </a:lnTo>
                  <a:lnTo>
                    <a:pt x="425" y="43"/>
                  </a:lnTo>
                  <a:lnTo>
                    <a:pt x="425" y="43"/>
                  </a:lnTo>
                  <a:lnTo>
                    <a:pt x="440" y="52"/>
                  </a:lnTo>
                  <a:lnTo>
                    <a:pt x="454" y="63"/>
                  </a:lnTo>
                  <a:lnTo>
                    <a:pt x="468" y="73"/>
                  </a:lnTo>
                  <a:lnTo>
                    <a:pt x="482" y="86"/>
                  </a:lnTo>
                  <a:lnTo>
                    <a:pt x="495" y="99"/>
                  </a:lnTo>
                  <a:lnTo>
                    <a:pt x="508" y="113"/>
                  </a:lnTo>
                  <a:lnTo>
                    <a:pt x="518" y="128"/>
                  </a:lnTo>
                  <a:lnTo>
                    <a:pt x="529" y="143"/>
                  </a:lnTo>
                  <a:lnTo>
                    <a:pt x="538" y="159"/>
                  </a:lnTo>
                  <a:lnTo>
                    <a:pt x="546" y="176"/>
                  </a:lnTo>
                  <a:lnTo>
                    <a:pt x="553" y="193"/>
                  </a:lnTo>
                  <a:lnTo>
                    <a:pt x="558" y="210"/>
                  </a:lnTo>
                  <a:lnTo>
                    <a:pt x="562" y="229"/>
                  </a:lnTo>
                  <a:lnTo>
                    <a:pt x="564" y="248"/>
                  </a:lnTo>
                  <a:lnTo>
                    <a:pt x="564" y="266"/>
                  </a:lnTo>
                  <a:lnTo>
                    <a:pt x="562" y="285"/>
                  </a:lnTo>
                  <a:lnTo>
                    <a:pt x="562" y="285"/>
                  </a:lnTo>
                  <a:lnTo>
                    <a:pt x="560" y="303"/>
                  </a:lnTo>
                  <a:lnTo>
                    <a:pt x="556" y="322"/>
                  </a:lnTo>
                  <a:lnTo>
                    <a:pt x="552" y="341"/>
                  </a:lnTo>
                  <a:lnTo>
                    <a:pt x="546" y="359"/>
                  </a:lnTo>
                  <a:lnTo>
                    <a:pt x="540" y="377"/>
                  </a:lnTo>
                  <a:lnTo>
                    <a:pt x="533" y="396"/>
                  </a:lnTo>
                  <a:lnTo>
                    <a:pt x="525" y="414"/>
                  </a:lnTo>
                  <a:lnTo>
                    <a:pt x="516" y="431"/>
                  </a:lnTo>
                  <a:lnTo>
                    <a:pt x="516" y="431"/>
                  </a:lnTo>
                  <a:close/>
                  <a:moveTo>
                    <a:pt x="532" y="331"/>
                  </a:moveTo>
                  <a:lnTo>
                    <a:pt x="532" y="331"/>
                  </a:lnTo>
                  <a:lnTo>
                    <a:pt x="541" y="305"/>
                  </a:lnTo>
                  <a:lnTo>
                    <a:pt x="544" y="290"/>
                  </a:lnTo>
                  <a:lnTo>
                    <a:pt x="546" y="275"/>
                  </a:lnTo>
                  <a:lnTo>
                    <a:pt x="547" y="260"/>
                  </a:lnTo>
                  <a:lnTo>
                    <a:pt x="547" y="245"/>
                  </a:lnTo>
                  <a:lnTo>
                    <a:pt x="546" y="230"/>
                  </a:lnTo>
                  <a:lnTo>
                    <a:pt x="542" y="215"/>
                  </a:lnTo>
                  <a:lnTo>
                    <a:pt x="542" y="215"/>
                  </a:lnTo>
                  <a:lnTo>
                    <a:pt x="541" y="210"/>
                  </a:lnTo>
                  <a:lnTo>
                    <a:pt x="538" y="206"/>
                  </a:lnTo>
                  <a:lnTo>
                    <a:pt x="534" y="203"/>
                  </a:lnTo>
                  <a:lnTo>
                    <a:pt x="532" y="199"/>
                  </a:lnTo>
                  <a:lnTo>
                    <a:pt x="532" y="199"/>
                  </a:lnTo>
                  <a:lnTo>
                    <a:pt x="529" y="191"/>
                  </a:lnTo>
                  <a:lnTo>
                    <a:pt x="528" y="182"/>
                  </a:lnTo>
                  <a:lnTo>
                    <a:pt x="526" y="174"/>
                  </a:lnTo>
                  <a:lnTo>
                    <a:pt x="523" y="166"/>
                  </a:lnTo>
                  <a:lnTo>
                    <a:pt x="523" y="166"/>
                  </a:lnTo>
                  <a:lnTo>
                    <a:pt x="516" y="156"/>
                  </a:lnTo>
                  <a:lnTo>
                    <a:pt x="509" y="144"/>
                  </a:lnTo>
                  <a:lnTo>
                    <a:pt x="501" y="133"/>
                  </a:lnTo>
                  <a:lnTo>
                    <a:pt x="492" y="121"/>
                  </a:lnTo>
                  <a:lnTo>
                    <a:pt x="483" y="111"/>
                  </a:lnTo>
                  <a:lnTo>
                    <a:pt x="473" y="101"/>
                  </a:lnTo>
                  <a:lnTo>
                    <a:pt x="464" y="93"/>
                  </a:lnTo>
                  <a:lnTo>
                    <a:pt x="454" y="85"/>
                  </a:lnTo>
                  <a:lnTo>
                    <a:pt x="454" y="85"/>
                  </a:lnTo>
                  <a:lnTo>
                    <a:pt x="444" y="81"/>
                  </a:lnTo>
                  <a:lnTo>
                    <a:pt x="434" y="75"/>
                  </a:lnTo>
                  <a:lnTo>
                    <a:pt x="423" y="71"/>
                  </a:lnTo>
                  <a:lnTo>
                    <a:pt x="413" y="66"/>
                  </a:lnTo>
                  <a:lnTo>
                    <a:pt x="413" y="66"/>
                  </a:lnTo>
                  <a:lnTo>
                    <a:pt x="404" y="59"/>
                  </a:lnTo>
                  <a:lnTo>
                    <a:pt x="395" y="52"/>
                  </a:lnTo>
                  <a:lnTo>
                    <a:pt x="386" y="45"/>
                  </a:lnTo>
                  <a:lnTo>
                    <a:pt x="377" y="41"/>
                  </a:lnTo>
                  <a:lnTo>
                    <a:pt x="377" y="41"/>
                  </a:lnTo>
                  <a:lnTo>
                    <a:pt x="364" y="37"/>
                  </a:lnTo>
                  <a:lnTo>
                    <a:pt x="349" y="34"/>
                  </a:lnTo>
                  <a:lnTo>
                    <a:pt x="332" y="30"/>
                  </a:lnTo>
                  <a:lnTo>
                    <a:pt x="314" y="28"/>
                  </a:lnTo>
                  <a:lnTo>
                    <a:pt x="296" y="27"/>
                  </a:lnTo>
                  <a:lnTo>
                    <a:pt x="277" y="26"/>
                  </a:lnTo>
                  <a:lnTo>
                    <a:pt x="260" y="26"/>
                  </a:lnTo>
                  <a:lnTo>
                    <a:pt x="244" y="27"/>
                  </a:lnTo>
                  <a:lnTo>
                    <a:pt x="244" y="27"/>
                  </a:lnTo>
                  <a:lnTo>
                    <a:pt x="232" y="28"/>
                  </a:lnTo>
                  <a:lnTo>
                    <a:pt x="222" y="29"/>
                  </a:lnTo>
                  <a:lnTo>
                    <a:pt x="200" y="35"/>
                  </a:lnTo>
                  <a:lnTo>
                    <a:pt x="180" y="41"/>
                  </a:lnTo>
                  <a:lnTo>
                    <a:pt x="161" y="50"/>
                  </a:lnTo>
                  <a:lnTo>
                    <a:pt x="123" y="67"/>
                  </a:lnTo>
                  <a:lnTo>
                    <a:pt x="105" y="75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69" y="102"/>
                  </a:lnTo>
                  <a:lnTo>
                    <a:pt x="53" y="121"/>
                  </a:lnTo>
                  <a:lnTo>
                    <a:pt x="38" y="143"/>
                  </a:lnTo>
                  <a:lnTo>
                    <a:pt x="24" y="166"/>
                  </a:lnTo>
                  <a:lnTo>
                    <a:pt x="24" y="166"/>
                  </a:lnTo>
                  <a:lnTo>
                    <a:pt x="45" y="174"/>
                  </a:lnTo>
                  <a:lnTo>
                    <a:pt x="65" y="184"/>
                  </a:lnTo>
                  <a:lnTo>
                    <a:pt x="104" y="204"/>
                  </a:lnTo>
                  <a:lnTo>
                    <a:pt x="124" y="215"/>
                  </a:lnTo>
                  <a:lnTo>
                    <a:pt x="144" y="223"/>
                  </a:lnTo>
                  <a:lnTo>
                    <a:pt x="163" y="232"/>
                  </a:lnTo>
                  <a:lnTo>
                    <a:pt x="183" y="239"/>
                  </a:lnTo>
                  <a:lnTo>
                    <a:pt x="183" y="239"/>
                  </a:lnTo>
                  <a:lnTo>
                    <a:pt x="191" y="247"/>
                  </a:lnTo>
                  <a:lnTo>
                    <a:pt x="199" y="252"/>
                  </a:lnTo>
                  <a:lnTo>
                    <a:pt x="208" y="257"/>
                  </a:lnTo>
                  <a:lnTo>
                    <a:pt x="218" y="262"/>
                  </a:lnTo>
                  <a:lnTo>
                    <a:pt x="237" y="269"/>
                  </a:lnTo>
                  <a:lnTo>
                    <a:pt x="256" y="277"/>
                  </a:lnTo>
                  <a:lnTo>
                    <a:pt x="256" y="277"/>
                  </a:lnTo>
                  <a:lnTo>
                    <a:pt x="270" y="285"/>
                  </a:lnTo>
                  <a:lnTo>
                    <a:pt x="284" y="294"/>
                  </a:lnTo>
                  <a:lnTo>
                    <a:pt x="298" y="302"/>
                  </a:lnTo>
                  <a:lnTo>
                    <a:pt x="313" y="311"/>
                  </a:lnTo>
                  <a:lnTo>
                    <a:pt x="313" y="311"/>
                  </a:lnTo>
                  <a:lnTo>
                    <a:pt x="328" y="320"/>
                  </a:lnTo>
                  <a:lnTo>
                    <a:pt x="344" y="326"/>
                  </a:lnTo>
                  <a:lnTo>
                    <a:pt x="360" y="332"/>
                  </a:lnTo>
                  <a:lnTo>
                    <a:pt x="375" y="340"/>
                  </a:lnTo>
                  <a:lnTo>
                    <a:pt x="375" y="340"/>
                  </a:lnTo>
                  <a:lnTo>
                    <a:pt x="378" y="342"/>
                  </a:lnTo>
                  <a:lnTo>
                    <a:pt x="381" y="346"/>
                  </a:lnTo>
                  <a:lnTo>
                    <a:pt x="386" y="350"/>
                  </a:lnTo>
                  <a:lnTo>
                    <a:pt x="389" y="352"/>
                  </a:lnTo>
                  <a:lnTo>
                    <a:pt x="389" y="352"/>
                  </a:lnTo>
                  <a:lnTo>
                    <a:pt x="396" y="354"/>
                  </a:lnTo>
                  <a:lnTo>
                    <a:pt x="403" y="356"/>
                  </a:lnTo>
                  <a:lnTo>
                    <a:pt x="410" y="357"/>
                  </a:lnTo>
                  <a:lnTo>
                    <a:pt x="418" y="360"/>
                  </a:lnTo>
                  <a:lnTo>
                    <a:pt x="418" y="360"/>
                  </a:lnTo>
                  <a:lnTo>
                    <a:pt x="422" y="363"/>
                  </a:lnTo>
                  <a:lnTo>
                    <a:pt x="427" y="368"/>
                  </a:lnTo>
                  <a:lnTo>
                    <a:pt x="432" y="372"/>
                  </a:lnTo>
                  <a:lnTo>
                    <a:pt x="437" y="376"/>
                  </a:lnTo>
                  <a:lnTo>
                    <a:pt x="437" y="376"/>
                  </a:lnTo>
                  <a:lnTo>
                    <a:pt x="441" y="377"/>
                  </a:lnTo>
                  <a:lnTo>
                    <a:pt x="446" y="378"/>
                  </a:lnTo>
                  <a:lnTo>
                    <a:pt x="450" y="378"/>
                  </a:lnTo>
                  <a:lnTo>
                    <a:pt x="454" y="381"/>
                  </a:lnTo>
                  <a:lnTo>
                    <a:pt x="454" y="381"/>
                  </a:lnTo>
                  <a:lnTo>
                    <a:pt x="468" y="388"/>
                  </a:lnTo>
                  <a:lnTo>
                    <a:pt x="482" y="397"/>
                  </a:lnTo>
                  <a:lnTo>
                    <a:pt x="496" y="404"/>
                  </a:lnTo>
                  <a:lnTo>
                    <a:pt x="502" y="407"/>
                  </a:lnTo>
                  <a:lnTo>
                    <a:pt x="510" y="411"/>
                  </a:lnTo>
                  <a:lnTo>
                    <a:pt x="510" y="411"/>
                  </a:lnTo>
                  <a:lnTo>
                    <a:pt x="517" y="392"/>
                  </a:lnTo>
                  <a:lnTo>
                    <a:pt x="526" y="373"/>
                  </a:lnTo>
                  <a:lnTo>
                    <a:pt x="529" y="363"/>
                  </a:lnTo>
                  <a:lnTo>
                    <a:pt x="531" y="354"/>
                  </a:lnTo>
                  <a:lnTo>
                    <a:pt x="532" y="343"/>
                  </a:lnTo>
                  <a:lnTo>
                    <a:pt x="532" y="331"/>
                  </a:lnTo>
                  <a:lnTo>
                    <a:pt x="532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3"/>
            <p:cNvSpPr/>
            <p:nvPr/>
          </p:nvSpPr>
          <p:spPr bwMode="auto">
            <a:xfrm>
              <a:off x="4532313" y="152400"/>
              <a:ext cx="20638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12" y="3"/>
                </a:cxn>
                <a:cxn ang="0">
                  <a:pos x="18" y="6"/>
                </a:cxn>
                <a:cxn ang="0">
                  <a:pos x="23" y="10"/>
                </a:cxn>
                <a:cxn ang="0">
                  <a:pos x="32" y="16"/>
                </a:cxn>
                <a:cxn ang="0">
                  <a:pos x="40" y="25"/>
                </a:cxn>
                <a:cxn ang="0">
                  <a:pos x="40" y="25"/>
                </a:cxn>
                <a:cxn ang="0">
                  <a:pos x="35" y="26"/>
                </a:cxn>
                <a:cxn ang="0">
                  <a:pos x="29" y="26"/>
                </a:cxn>
                <a:cxn ang="0">
                  <a:pos x="23" y="22"/>
                </a:cxn>
                <a:cxn ang="0">
                  <a:pos x="18" y="19"/>
                </a:cxn>
                <a:cxn ang="0">
                  <a:pos x="12" y="15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26">
                  <a:moveTo>
                    <a:pt x="0" y="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2" y="3"/>
                  </a:lnTo>
                  <a:lnTo>
                    <a:pt x="18" y="6"/>
                  </a:lnTo>
                  <a:lnTo>
                    <a:pt x="23" y="10"/>
                  </a:lnTo>
                  <a:lnTo>
                    <a:pt x="32" y="16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5" y="26"/>
                  </a:lnTo>
                  <a:lnTo>
                    <a:pt x="29" y="26"/>
                  </a:lnTo>
                  <a:lnTo>
                    <a:pt x="23" y="22"/>
                  </a:lnTo>
                  <a:lnTo>
                    <a:pt x="18" y="19"/>
                  </a:lnTo>
                  <a:lnTo>
                    <a:pt x="12" y="15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4"/>
            <p:cNvSpPr/>
            <p:nvPr/>
          </p:nvSpPr>
          <p:spPr bwMode="auto">
            <a:xfrm>
              <a:off x="4897438" y="152400"/>
              <a:ext cx="20638" cy="206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1"/>
                </a:cxn>
                <a:cxn ang="0">
                  <a:pos x="33" y="18"/>
                </a:cxn>
                <a:cxn ang="0">
                  <a:pos x="29" y="24"/>
                </a:cxn>
                <a:cxn ang="0">
                  <a:pos x="24" y="29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7" y="38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2" y="32"/>
                </a:cxn>
                <a:cxn ang="0">
                  <a:pos x="5" y="27"/>
                </a:cxn>
                <a:cxn ang="0">
                  <a:pos x="13" y="18"/>
                </a:cxn>
                <a:cxn ang="0">
                  <a:pos x="20" y="1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4" y="1"/>
                </a:cxn>
                <a:cxn ang="0">
                  <a:pos x="35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38" h="39">
                  <a:moveTo>
                    <a:pt x="38" y="4"/>
                  </a:moveTo>
                  <a:lnTo>
                    <a:pt x="38" y="4"/>
                  </a:lnTo>
                  <a:lnTo>
                    <a:pt x="37" y="11"/>
                  </a:lnTo>
                  <a:lnTo>
                    <a:pt x="33" y="18"/>
                  </a:lnTo>
                  <a:lnTo>
                    <a:pt x="29" y="24"/>
                  </a:lnTo>
                  <a:lnTo>
                    <a:pt x="24" y="29"/>
                  </a:lnTo>
                  <a:lnTo>
                    <a:pt x="18" y="33"/>
                  </a:lnTo>
                  <a:lnTo>
                    <a:pt x="13" y="36"/>
                  </a:lnTo>
                  <a:lnTo>
                    <a:pt x="7" y="3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2"/>
                  </a:lnTo>
                  <a:lnTo>
                    <a:pt x="5" y="27"/>
                  </a:lnTo>
                  <a:lnTo>
                    <a:pt x="13" y="18"/>
                  </a:lnTo>
                  <a:lnTo>
                    <a:pt x="20" y="1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1"/>
                  </a:lnTo>
                  <a:lnTo>
                    <a:pt x="35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5"/>
            <p:cNvSpPr/>
            <p:nvPr/>
          </p:nvSpPr>
          <p:spPr bwMode="auto">
            <a:xfrm>
              <a:off x="4527551" y="165100"/>
              <a:ext cx="20638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2" y="2"/>
                </a:cxn>
                <a:cxn ang="0">
                  <a:pos x="23" y="6"/>
                </a:cxn>
                <a:cxn ang="0">
                  <a:pos x="28" y="9"/>
                </a:cxn>
                <a:cxn ang="0">
                  <a:pos x="32" y="12"/>
                </a:cxn>
                <a:cxn ang="0">
                  <a:pos x="35" y="17"/>
                </a:cxn>
                <a:cxn ang="0">
                  <a:pos x="37" y="21"/>
                </a:cxn>
                <a:cxn ang="0">
                  <a:pos x="37" y="21"/>
                </a:cxn>
                <a:cxn ang="0">
                  <a:pos x="32" y="22"/>
                </a:cxn>
                <a:cxn ang="0">
                  <a:pos x="27" y="21"/>
                </a:cxn>
                <a:cxn ang="0">
                  <a:pos x="21" y="19"/>
                </a:cxn>
                <a:cxn ang="0">
                  <a:pos x="16" y="16"/>
                </a:cxn>
                <a:cxn ang="0">
                  <a:pos x="11" y="12"/>
                </a:cxn>
                <a:cxn ang="0">
                  <a:pos x="6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2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23" y="6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5" y="17"/>
                  </a:lnTo>
                  <a:lnTo>
                    <a:pt x="37" y="21"/>
                  </a:lnTo>
                  <a:lnTo>
                    <a:pt x="37" y="21"/>
                  </a:lnTo>
                  <a:lnTo>
                    <a:pt x="32" y="22"/>
                  </a:lnTo>
                  <a:lnTo>
                    <a:pt x="27" y="21"/>
                  </a:lnTo>
                  <a:lnTo>
                    <a:pt x="21" y="19"/>
                  </a:lnTo>
                  <a:lnTo>
                    <a:pt x="16" y="16"/>
                  </a:lnTo>
                  <a:lnTo>
                    <a:pt x="11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46"/>
            <p:cNvSpPr/>
            <p:nvPr/>
          </p:nvSpPr>
          <p:spPr bwMode="auto">
            <a:xfrm>
              <a:off x="4525963" y="174625"/>
              <a:ext cx="17463" cy="11113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21"/>
                </a:cxn>
                <a:cxn ang="0">
                  <a:pos x="28" y="21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5" y="14"/>
                </a:cxn>
                <a:cxn ang="0">
                  <a:pos x="8" y="8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0" y="2"/>
                </a:cxn>
                <a:cxn ang="0">
                  <a:pos x="25" y="5"/>
                </a:cxn>
                <a:cxn ang="0">
                  <a:pos x="30" y="10"/>
                </a:cxn>
                <a:cxn ang="0">
                  <a:pos x="33" y="16"/>
                </a:cxn>
                <a:cxn ang="0">
                  <a:pos x="34" y="18"/>
                </a:cxn>
                <a:cxn ang="0">
                  <a:pos x="34" y="21"/>
                </a:cxn>
                <a:cxn ang="0">
                  <a:pos x="34" y="21"/>
                </a:cxn>
              </a:cxnLst>
              <a:rect l="0" t="0" r="r" b="b"/>
              <a:pathLst>
                <a:path w="34" h="21">
                  <a:moveTo>
                    <a:pt x="34" y="21"/>
                  </a:moveTo>
                  <a:lnTo>
                    <a:pt x="34" y="21"/>
                  </a:lnTo>
                  <a:lnTo>
                    <a:pt x="28" y="21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5" y="14"/>
                  </a:lnTo>
                  <a:lnTo>
                    <a:pt x="8" y="8"/>
                  </a:lnTo>
                  <a:lnTo>
                    <a:pt x="4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5" y="5"/>
                  </a:lnTo>
                  <a:lnTo>
                    <a:pt x="30" y="10"/>
                  </a:lnTo>
                  <a:lnTo>
                    <a:pt x="33" y="16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47"/>
            <p:cNvSpPr/>
            <p:nvPr/>
          </p:nvSpPr>
          <p:spPr bwMode="auto">
            <a:xfrm>
              <a:off x="4927601" y="206375"/>
              <a:ext cx="22225" cy="142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39" y="9"/>
                </a:cxn>
                <a:cxn ang="0">
                  <a:pos x="36" y="14"/>
                </a:cxn>
                <a:cxn ang="0">
                  <a:pos x="31" y="17"/>
                </a:cxn>
                <a:cxn ang="0">
                  <a:pos x="25" y="19"/>
                </a:cxn>
                <a:cxn ang="0">
                  <a:pos x="1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15"/>
                </a:cxn>
                <a:cxn ang="0">
                  <a:pos x="14" y="9"/>
                </a:cxn>
                <a:cxn ang="0">
                  <a:pos x="20" y="4"/>
                </a:cxn>
                <a:cxn ang="0">
                  <a:pos x="27" y="1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38" y="1"/>
                </a:cxn>
                <a:cxn ang="0">
                  <a:pos x="40" y="2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43" h="26">
                  <a:moveTo>
                    <a:pt x="43" y="5"/>
                  </a:moveTo>
                  <a:lnTo>
                    <a:pt x="43" y="5"/>
                  </a:lnTo>
                  <a:lnTo>
                    <a:pt x="39" y="9"/>
                  </a:lnTo>
                  <a:lnTo>
                    <a:pt x="36" y="14"/>
                  </a:lnTo>
                  <a:lnTo>
                    <a:pt x="31" y="17"/>
                  </a:lnTo>
                  <a:lnTo>
                    <a:pt x="25" y="19"/>
                  </a:lnTo>
                  <a:lnTo>
                    <a:pt x="1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15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1"/>
                  </a:lnTo>
                  <a:lnTo>
                    <a:pt x="40" y="2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48"/>
            <p:cNvSpPr/>
            <p:nvPr/>
          </p:nvSpPr>
          <p:spPr bwMode="auto">
            <a:xfrm>
              <a:off x="4932363" y="222250"/>
              <a:ext cx="22225" cy="11113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41" y="11"/>
                </a:cxn>
                <a:cxn ang="0">
                  <a:pos x="32" y="16"/>
                </a:cxn>
                <a:cxn ang="0">
                  <a:pos x="20" y="20"/>
                </a:cxn>
                <a:cxn ang="0">
                  <a:pos x="14" y="22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9" y="11"/>
                </a:cxn>
                <a:cxn ang="0">
                  <a:pos x="16" y="7"/>
                </a:cxn>
                <a:cxn ang="0">
                  <a:pos x="22" y="3"/>
                </a:cxn>
                <a:cxn ang="0">
                  <a:pos x="28" y="1"/>
                </a:cxn>
                <a:cxn ang="0">
                  <a:pos x="31" y="0"/>
                </a:cxn>
                <a:cxn ang="0">
                  <a:pos x="34" y="1"/>
                </a:cxn>
                <a:cxn ang="0">
                  <a:pos x="36" y="2"/>
                </a:cxn>
                <a:cxn ang="0">
                  <a:pos x="38" y="4"/>
                </a:cxn>
                <a:cxn ang="0">
                  <a:pos x="40" y="7"/>
                </a:cxn>
                <a:cxn ang="0">
                  <a:pos x="41" y="11"/>
                </a:cxn>
                <a:cxn ang="0">
                  <a:pos x="41" y="11"/>
                </a:cxn>
              </a:cxnLst>
              <a:rect l="0" t="0" r="r" b="b"/>
              <a:pathLst>
                <a:path w="41" h="22">
                  <a:moveTo>
                    <a:pt x="41" y="11"/>
                  </a:moveTo>
                  <a:lnTo>
                    <a:pt x="41" y="11"/>
                  </a:lnTo>
                  <a:lnTo>
                    <a:pt x="32" y="16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9" y="22"/>
                  </a:lnTo>
                  <a:lnTo>
                    <a:pt x="4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9" y="11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1" y="0"/>
                  </a:lnTo>
                  <a:lnTo>
                    <a:pt x="34" y="1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7"/>
                  </a:lnTo>
                  <a:lnTo>
                    <a:pt x="41" y="11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49"/>
            <p:cNvSpPr/>
            <p:nvPr/>
          </p:nvSpPr>
          <p:spPr bwMode="auto">
            <a:xfrm>
              <a:off x="4935538" y="238125"/>
              <a:ext cx="23813" cy="14288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3" y="7"/>
                </a:cxn>
                <a:cxn ang="0">
                  <a:pos x="42" y="10"/>
                </a:cxn>
                <a:cxn ang="0">
                  <a:pos x="39" y="13"/>
                </a:cxn>
                <a:cxn ang="0">
                  <a:pos x="34" y="17"/>
                </a:cxn>
                <a:cxn ang="0">
                  <a:pos x="28" y="19"/>
                </a:cxn>
                <a:cxn ang="0">
                  <a:pos x="14" y="22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4" y="21"/>
                </a:cxn>
                <a:cxn ang="0">
                  <a:pos x="8" y="16"/>
                </a:cxn>
                <a:cxn ang="0">
                  <a:pos x="13" y="11"/>
                </a:cxn>
                <a:cxn ang="0">
                  <a:pos x="18" y="7"/>
                </a:cxn>
                <a:cxn ang="0">
                  <a:pos x="24" y="3"/>
                </a:cxn>
                <a:cxn ang="0">
                  <a:pos x="31" y="1"/>
                </a:cxn>
                <a:cxn ang="0">
                  <a:pos x="37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45" h="26">
                  <a:moveTo>
                    <a:pt x="45" y="1"/>
                  </a:moveTo>
                  <a:lnTo>
                    <a:pt x="45" y="1"/>
                  </a:lnTo>
                  <a:lnTo>
                    <a:pt x="44" y="4"/>
                  </a:lnTo>
                  <a:lnTo>
                    <a:pt x="43" y="7"/>
                  </a:lnTo>
                  <a:lnTo>
                    <a:pt x="42" y="10"/>
                  </a:lnTo>
                  <a:lnTo>
                    <a:pt x="39" y="13"/>
                  </a:lnTo>
                  <a:lnTo>
                    <a:pt x="34" y="17"/>
                  </a:lnTo>
                  <a:lnTo>
                    <a:pt x="28" y="19"/>
                  </a:lnTo>
                  <a:lnTo>
                    <a:pt x="14" y="22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1"/>
                  </a:lnTo>
                  <a:lnTo>
                    <a:pt x="8" y="16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0"/>
            <p:cNvSpPr/>
            <p:nvPr/>
          </p:nvSpPr>
          <p:spPr bwMode="auto">
            <a:xfrm>
              <a:off x="4464051" y="241300"/>
              <a:ext cx="30163" cy="61913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56" y="5"/>
                </a:cxn>
                <a:cxn ang="0">
                  <a:pos x="55" y="11"/>
                </a:cxn>
                <a:cxn ang="0">
                  <a:pos x="54" y="16"/>
                </a:cxn>
                <a:cxn ang="0">
                  <a:pos x="50" y="22"/>
                </a:cxn>
                <a:cxn ang="0">
                  <a:pos x="48" y="27"/>
                </a:cxn>
                <a:cxn ang="0">
                  <a:pos x="47" y="32"/>
                </a:cxn>
                <a:cxn ang="0">
                  <a:pos x="46" y="38"/>
                </a:cxn>
                <a:cxn ang="0">
                  <a:pos x="48" y="43"/>
                </a:cxn>
                <a:cxn ang="0">
                  <a:pos x="48" y="43"/>
                </a:cxn>
                <a:cxn ang="0">
                  <a:pos x="42" y="53"/>
                </a:cxn>
                <a:cxn ang="0">
                  <a:pos x="38" y="64"/>
                </a:cxn>
                <a:cxn ang="0">
                  <a:pos x="30" y="87"/>
                </a:cxn>
                <a:cxn ang="0">
                  <a:pos x="26" y="98"/>
                </a:cxn>
                <a:cxn ang="0">
                  <a:pos x="24" y="103"/>
                </a:cxn>
                <a:cxn ang="0">
                  <a:pos x="20" y="106"/>
                </a:cxn>
                <a:cxn ang="0">
                  <a:pos x="17" y="110"/>
                </a:cxn>
                <a:cxn ang="0">
                  <a:pos x="13" y="114"/>
                </a:cxn>
                <a:cxn ang="0">
                  <a:pos x="8" y="116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0" y="113"/>
                </a:cxn>
                <a:cxn ang="0">
                  <a:pos x="1" y="108"/>
                </a:cxn>
                <a:cxn ang="0">
                  <a:pos x="2" y="103"/>
                </a:cxn>
                <a:cxn ang="0">
                  <a:pos x="4" y="99"/>
                </a:cxn>
                <a:cxn ang="0">
                  <a:pos x="10" y="91"/>
                </a:cxn>
                <a:cxn ang="0">
                  <a:pos x="16" y="85"/>
                </a:cxn>
                <a:cxn ang="0">
                  <a:pos x="16" y="85"/>
                </a:cxn>
                <a:cxn ang="0">
                  <a:pos x="32" y="44"/>
                </a:cxn>
                <a:cxn ang="0">
                  <a:pos x="40" y="23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56" h="118">
                  <a:moveTo>
                    <a:pt x="54" y="0"/>
                  </a:moveTo>
                  <a:lnTo>
                    <a:pt x="54" y="0"/>
                  </a:lnTo>
                  <a:lnTo>
                    <a:pt x="56" y="5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0" y="22"/>
                  </a:lnTo>
                  <a:lnTo>
                    <a:pt x="48" y="27"/>
                  </a:lnTo>
                  <a:lnTo>
                    <a:pt x="47" y="32"/>
                  </a:lnTo>
                  <a:lnTo>
                    <a:pt x="46" y="38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2" y="53"/>
                  </a:lnTo>
                  <a:lnTo>
                    <a:pt x="38" y="64"/>
                  </a:lnTo>
                  <a:lnTo>
                    <a:pt x="30" y="87"/>
                  </a:lnTo>
                  <a:lnTo>
                    <a:pt x="26" y="98"/>
                  </a:lnTo>
                  <a:lnTo>
                    <a:pt x="24" y="103"/>
                  </a:lnTo>
                  <a:lnTo>
                    <a:pt x="20" y="106"/>
                  </a:lnTo>
                  <a:lnTo>
                    <a:pt x="17" y="110"/>
                  </a:lnTo>
                  <a:lnTo>
                    <a:pt x="13" y="114"/>
                  </a:lnTo>
                  <a:lnTo>
                    <a:pt x="8" y="116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2" y="103"/>
                  </a:lnTo>
                  <a:lnTo>
                    <a:pt x="4" y="99"/>
                  </a:lnTo>
                  <a:lnTo>
                    <a:pt x="10" y="91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32" y="44"/>
                  </a:lnTo>
                  <a:lnTo>
                    <a:pt x="40" y="23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1"/>
            <p:cNvSpPr/>
            <p:nvPr/>
          </p:nvSpPr>
          <p:spPr bwMode="auto">
            <a:xfrm>
              <a:off x="4941888" y="254000"/>
              <a:ext cx="23813" cy="11113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46" y="9"/>
                </a:cxn>
                <a:cxn ang="0">
                  <a:pos x="42" y="13"/>
                </a:cxn>
                <a:cxn ang="0">
                  <a:pos x="37" y="15"/>
                </a:cxn>
                <a:cxn ang="0">
                  <a:pos x="32" y="17"/>
                </a:cxn>
                <a:cxn ang="0">
                  <a:pos x="25" y="18"/>
                </a:cxn>
                <a:cxn ang="0">
                  <a:pos x="12" y="1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14"/>
                </a:cxn>
                <a:cxn ang="0">
                  <a:pos x="9" y="9"/>
                </a:cxn>
                <a:cxn ang="0">
                  <a:pos x="17" y="5"/>
                </a:cxn>
                <a:cxn ang="0">
                  <a:pos x="23" y="2"/>
                </a:cxn>
                <a:cxn ang="0">
                  <a:pos x="31" y="0"/>
                </a:cxn>
                <a:cxn ang="0">
                  <a:pos x="34" y="0"/>
                </a:cxn>
                <a:cxn ang="0">
                  <a:pos x="37" y="0"/>
                </a:cxn>
                <a:cxn ang="0">
                  <a:pos x="39" y="2"/>
                </a:cxn>
                <a:cxn ang="0">
                  <a:pos x="42" y="3"/>
                </a:cxn>
                <a:cxn ang="0">
                  <a:pos x="45" y="6"/>
                </a:cxn>
                <a:cxn ang="0">
                  <a:pos x="46" y="9"/>
                </a:cxn>
                <a:cxn ang="0">
                  <a:pos x="46" y="9"/>
                </a:cxn>
              </a:cxnLst>
              <a:rect l="0" t="0" r="r" b="b"/>
              <a:pathLst>
                <a:path w="46" h="19">
                  <a:moveTo>
                    <a:pt x="46" y="9"/>
                  </a:moveTo>
                  <a:lnTo>
                    <a:pt x="46" y="9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2" y="17"/>
                  </a:lnTo>
                  <a:lnTo>
                    <a:pt x="25" y="18"/>
                  </a:lnTo>
                  <a:lnTo>
                    <a:pt x="12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7" y="5"/>
                  </a:lnTo>
                  <a:lnTo>
                    <a:pt x="23" y="2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5" y="6"/>
                  </a:lnTo>
                  <a:lnTo>
                    <a:pt x="46" y="9"/>
                  </a:lnTo>
                  <a:lnTo>
                    <a:pt x="4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2"/>
            <p:cNvSpPr/>
            <p:nvPr/>
          </p:nvSpPr>
          <p:spPr bwMode="auto">
            <a:xfrm>
              <a:off x="4446588" y="269875"/>
              <a:ext cx="14288" cy="174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7" y="2"/>
                </a:cxn>
                <a:cxn ang="0">
                  <a:pos x="28" y="4"/>
                </a:cxn>
                <a:cxn ang="0">
                  <a:pos x="28" y="9"/>
                </a:cxn>
                <a:cxn ang="0">
                  <a:pos x="25" y="17"/>
                </a:cxn>
                <a:cxn ang="0">
                  <a:pos x="22" y="23"/>
                </a:cxn>
                <a:cxn ang="0">
                  <a:pos x="18" y="29"/>
                </a:cxn>
                <a:cxn ang="0">
                  <a:pos x="12" y="32"/>
                </a:cxn>
                <a:cxn ang="0">
                  <a:pos x="9" y="33"/>
                </a:cxn>
                <a:cxn ang="0">
                  <a:pos x="6" y="33"/>
                </a:cxn>
                <a:cxn ang="0">
                  <a:pos x="3" y="32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8" y="16"/>
                </a:cxn>
                <a:cxn ang="0">
                  <a:pos x="13" y="8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8" h="33">
                  <a:moveTo>
                    <a:pt x="16" y="0"/>
                  </a:move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8" y="9"/>
                  </a:lnTo>
                  <a:lnTo>
                    <a:pt x="25" y="17"/>
                  </a:lnTo>
                  <a:lnTo>
                    <a:pt x="22" y="23"/>
                  </a:lnTo>
                  <a:lnTo>
                    <a:pt x="18" y="29"/>
                  </a:lnTo>
                  <a:lnTo>
                    <a:pt x="12" y="32"/>
                  </a:lnTo>
                  <a:lnTo>
                    <a:pt x="9" y="33"/>
                  </a:lnTo>
                  <a:lnTo>
                    <a:pt x="6" y="33"/>
                  </a:lnTo>
                  <a:lnTo>
                    <a:pt x="3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16"/>
                  </a:lnTo>
                  <a:lnTo>
                    <a:pt x="13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3"/>
            <p:cNvSpPr/>
            <p:nvPr/>
          </p:nvSpPr>
          <p:spPr bwMode="auto">
            <a:xfrm>
              <a:off x="4551363" y="292100"/>
              <a:ext cx="30163" cy="58738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0"/>
                </a:cxn>
                <a:cxn ang="0">
                  <a:pos x="38" y="55"/>
                </a:cxn>
                <a:cxn ang="0">
                  <a:pos x="29" y="83"/>
                </a:cxn>
                <a:cxn ang="0">
                  <a:pos x="18" y="110"/>
                </a:cxn>
                <a:cxn ang="0">
                  <a:pos x="18" y="110"/>
                </a:cxn>
                <a:cxn ang="0">
                  <a:pos x="13" y="111"/>
                </a:cxn>
                <a:cxn ang="0">
                  <a:pos x="7" y="111"/>
                </a:cxn>
                <a:cxn ang="0">
                  <a:pos x="3" y="110"/>
                </a:cxn>
                <a:cxn ang="0">
                  <a:pos x="1" y="107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5" y="100"/>
                </a:cxn>
                <a:cxn ang="0">
                  <a:pos x="10" y="94"/>
                </a:cxn>
                <a:cxn ang="0">
                  <a:pos x="13" y="86"/>
                </a:cxn>
                <a:cxn ang="0">
                  <a:pos x="16" y="79"/>
                </a:cxn>
                <a:cxn ang="0">
                  <a:pos x="20" y="63"/>
                </a:cxn>
                <a:cxn ang="0">
                  <a:pos x="25" y="45"/>
                </a:cxn>
                <a:cxn ang="0">
                  <a:pos x="30" y="28"/>
                </a:cxn>
                <a:cxn ang="0">
                  <a:pos x="33" y="22"/>
                </a:cxn>
                <a:cxn ang="0">
                  <a:pos x="36" y="15"/>
                </a:cxn>
                <a:cxn ang="0">
                  <a:pos x="40" y="9"/>
                </a:cxn>
                <a:cxn ang="0">
                  <a:pos x="45" y="5"/>
                </a:cxn>
                <a:cxn ang="0">
                  <a:pos x="50" y="1"/>
                </a:cxn>
                <a:cxn ang="0">
                  <a:pos x="57" y="0"/>
                </a:cxn>
                <a:cxn ang="0">
                  <a:pos x="57" y="0"/>
                </a:cxn>
              </a:cxnLst>
              <a:rect l="0" t="0" r="r" b="b"/>
              <a:pathLst>
                <a:path w="57" h="110">
                  <a:moveTo>
                    <a:pt x="57" y="0"/>
                  </a:moveTo>
                  <a:lnTo>
                    <a:pt x="57" y="0"/>
                  </a:lnTo>
                  <a:lnTo>
                    <a:pt x="38" y="55"/>
                  </a:lnTo>
                  <a:lnTo>
                    <a:pt x="29" y="83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13" y="111"/>
                  </a:lnTo>
                  <a:lnTo>
                    <a:pt x="7" y="111"/>
                  </a:lnTo>
                  <a:lnTo>
                    <a:pt x="3" y="110"/>
                  </a:lnTo>
                  <a:lnTo>
                    <a:pt x="1" y="107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" y="100"/>
                  </a:lnTo>
                  <a:lnTo>
                    <a:pt x="10" y="94"/>
                  </a:lnTo>
                  <a:lnTo>
                    <a:pt x="13" y="86"/>
                  </a:lnTo>
                  <a:lnTo>
                    <a:pt x="16" y="79"/>
                  </a:lnTo>
                  <a:lnTo>
                    <a:pt x="20" y="63"/>
                  </a:lnTo>
                  <a:lnTo>
                    <a:pt x="25" y="45"/>
                  </a:lnTo>
                  <a:lnTo>
                    <a:pt x="30" y="28"/>
                  </a:lnTo>
                  <a:lnTo>
                    <a:pt x="33" y="22"/>
                  </a:lnTo>
                  <a:lnTo>
                    <a:pt x="36" y="15"/>
                  </a:lnTo>
                  <a:lnTo>
                    <a:pt x="40" y="9"/>
                  </a:lnTo>
                  <a:lnTo>
                    <a:pt x="45" y="5"/>
                  </a:lnTo>
                  <a:lnTo>
                    <a:pt x="50" y="1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4"/>
            <p:cNvSpPr/>
            <p:nvPr/>
          </p:nvSpPr>
          <p:spPr bwMode="auto">
            <a:xfrm>
              <a:off x="4486276" y="295275"/>
              <a:ext cx="14288" cy="206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25" y="12"/>
                </a:cxn>
                <a:cxn ang="0">
                  <a:pos x="22" y="20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9" y="36"/>
                </a:cxn>
                <a:cxn ang="0">
                  <a:pos x="6" y="37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3" y="28"/>
                </a:cxn>
                <a:cxn ang="0">
                  <a:pos x="8" y="17"/>
                </a:cxn>
                <a:cxn ang="0">
                  <a:pos x="12" y="12"/>
                </a:cxn>
                <a:cxn ang="0">
                  <a:pos x="16" y="6"/>
                </a:cxn>
                <a:cxn ang="0">
                  <a:pos x="20" y="3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38"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5" y="12"/>
                  </a:lnTo>
                  <a:lnTo>
                    <a:pt x="22" y="20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9" y="36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28"/>
                  </a:lnTo>
                  <a:lnTo>
                    <a:pt x="8" y="17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5"/>
            <p:cNvSpPr/>
            <p:nvPr/>
          </p:nvSpPr>
          <p:spPr bwMode="auto">
            <a:xfrm>
              <a:off x="4933951" y="303213"/>
              <a:ext cx="33338" cy="6350"/>
            </a:xfrm>
            <a:custGeom>
              <a:avLst/>
              <a:gdLst/>
              <a:ahLst/>
              <a:cxnLst>
                <a:cxn ang="0">
                  <a:pos x="61" y="6"/>
                </a:cxn>
                <a:cxn ang="0">
                  <a:pos x="61" y="6"/>
                </a:cxn>
                <a:cxn ang="0">
                  <a:pos x="59" y="8"/>
                </a:cxn>
                <a:cxn ang="0">
                  <a:pos x="55" y="11"/>
                </a:cxn>
                <a:cxn ang="0">
                  <a:pos x="49" y="12"/>
                </a:cxn>
                <a:cxn ang="0">
                  <a:pos x="41" y="13"/>
                </a:cxn>
                <a:cxn ang="0">
                  <a:pos x="33" y="12"/>
                </a:cxn>
                <a:cxn ang="0">
                  <a:pos x="15" y="11"/>
                </a:cxn>
                <a:cxn ang="0">
                  <a:pos x="7" y="9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6" y="6"/>
                </a:cxn>
                <a:cxn ang="0">
                  <a:pos x="14" y="4"/>
                </a:cxn>
                <a:cxn ang="0">
                  <a:pos x="21" y="1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47" y="1"/>
                </a:cxn>
                <a:cxn ang="0">
                  <a:pos x="54" y="3"/>
                </a:cxn>
                <a:cxn ang="0">
                  <a:pos x="61" y="6"/>
                </a:cxn>
                <a:cxn ang="0">
                  <a:pos x="61" y="6"/>
                </a:cxn>
              </a:cxnLst>
              <a:rect l="0" t="0" r="r" b="b"/>
              <a:pathLst>
                <a:path w="61" h="13">
                  <a:moveTo>
                    <a:pt x="61" y="6"/>
                  </a:moveTo>
                  <a:lnTo>
                    <a:pt x="61" y="6"/>
                  </a:lnTo>
                  <a:lnTo>
                    <a:pt x="59" y="8"/>
                  </a:lnTo>
                  <a:lnTo>
                    <a:pt x="55" y="11"/>
                  </a:lnTo>
                  <a:lnTo>
                    <a:pt x="49" y="12"/>
                  </a:lnTo>
                  <a:lnTo>
                    <a:pt x="41" y="13"/>
                  </a:lnTo>
                  <a:lnTo>
                    <a:pt x="33" y="12"/>
                  </a:lnTo>
                  <a:lnTo>
                    <a:pt x="15" y="11"/>
                  </a:lnTo>
                  <a:lnTo>
                    <a:pt x="7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4"/>
                  </a:lnTo>
                  <a:lnTo>
                    <a:pt x="21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4" y="3"/>
                  </a:lnTo>
                  <a:lnTo>
                    <a:pt x="61" y="6"/>
                  </a:lnTo>
                  <a:lnTo>
                    <a:pt x="61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56"/>
            <p:cNvSpPr/>
            <p:nvPr/>
          </p:nvSpPr>
          <p:spPr bwMode="auto">
            <a:xfrm>
              <a:off x="4502151" y="304800"/>
              <a:ext cx="17463" cy="20638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28" y="15"/>
                </a:cxn>
                <a:cxn ang="0">
                  <a:pos x="21" y="26"/>
                </a:cxn>
                <a:cxn ang="0">
                  <a:pos x="18" y="30"/>
                </a:cxn>
                <a:cxn ang="0">
                  <a:pos x="13" y="33"/>
                </a:cxn>
                <a:cxn ang="0">
                  <a:pos x="7" y="35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24"/>
                </a:cxn>
                <a:cxn ang="0">
                  <a:pos x="8" y="15"/>
                </a:cxn>
                <a:cxn ang="0">
                  <a:pos x="12" y="9"/>
                </a:cxn>
                <a:cxn ang="0">
                  <a:pos x="16" y="3"/>
                </a:cxn>
                <a:cxn ang="0">
                  <a:pos x="18" y="1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5" y="0"/>
                </a:cxn>
                <a:cxn ang="0">
                  <a:pos x="29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33" h="37">
                  <a:moveTo>
                    <a:pt x="33" y="4"/>
                  </a:moveTo>
                  <a:lnTo>
                    <a:pt x="33" y="4"/>
                  </a:lnTo>
                  <a:lnTo>
                    <a:pt x="28" y="15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3" y="33"/>
                  </a:lnTo>
                  <a:lnTo>
                    <a:pt x="7" y="3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24"/>
                  </a:lnTo>
                  <a:lnTo>
                    <a:pt x="8" y="15"/>
                  </a:lnTo>
                  <a:lnTo>
                    <a:pt x="12" y="9"/>
                  </a:lnTo>
                  <a:lnTo>
                    <a:pt x="16" y="3"/>
                  </a:lnTo>
                  <a:lnTo>
                    <a:pt x="18" y="1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57"/>
            <p:cNvSpPr/>
            <p:nvPr/>
          </p:nvSpPr>
          <p:spPr bwMode="auto">
            <a:xfrm>
              <a:off x="4518026" y="311150"/>
              <a:ext cx="12700" cy="20638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21" y="1"/>
                </a:cxn>
                <a:cxn ang="0">
                  <a:pos x="22" y="7"/>
                </a:cxn>
                <a:cxn ang="0">
                  <a:pos x="21" y="13"/>
                </a:cxn>
                <a:cxn ang="0">
                  <a:pos x="20" y="19"/>
                </a:cxn>
                <a:cxn ang="0">
                  <a:pos x="18" y="25"/>
                </a:cxn>
                <a:cxn ang="0">
                  <a:pos x="15" y="29"/>
                </a:cxn>
                <a:cxn ang="0">
                  <a:pos x="12" y="33"/>
                </a:cxn>
                <a:cxn ang="0">
                  <a:pos x="6" y="36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28"/>
                </a:cxn>
                <a:cxn ang="0">
                  <a:pos x="1" y="21"/>
                </a:cxn>
                <a:cxn ang="0">
                  <a:pos x="3" y="14"/>
                </a:cxn>
                <a:cxn ang="0">
                  <a:pos x="6" y="7"/>
                </a:cxn>
                <a:cxn ang="0">
                  <a:pos x="11" y="3"/>
                </a:cxn>
                <a:cxn ang="0">
                  <a:pos x="13" y="1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1" y="1"/>
                </a:cxn>
                <a:cxn ang="0">
                  <a:pos x="21" y="1"/>
                </a:cxn>
              </a:cxnLst>
              <a:rect l="0" t="0" r="r" b="b"/>
              <a:pathLst>
                <a:path w="22" h="38">
                  <a:moveTo>
                    <a:pt x="21" y="1"/>
                  </a:moveTo>
                  <a:lnTo>
                    <a:pt x="21" y="1"/>
                  </a:lnTo>
                  <a:lnTo>
                    <a:pt x="22" y="7"/>
                  </a:lnTo>
                  <a:lnTo>
                    <a:pt x="21" y="13"/>
                  </a:lnTo>
                  <a:lnTo>
                    <a:pt x="20" y="19"/>
                  </a:lnTo>
                  <a:lnTo>
                    <a:pt x="18" y="25"/>
                  </a:lnTo>
                  <a:lnTo>
                    <a:pt x="15" y="29"/>
                  </a:lnTo>
                  <a:lnTo>
                    <a:pt x="12" y="33"/>
                  </a:lnTo>
                  <a:lnTo>
                    <a:pt x="6" y="36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58"/>
            <p:cNvSpPr/>
            <p:nvPr/>
          </p:nvSpPr>
          <p:spPr bwMode="auto">
            <a:xfrm>
              <a:off x="4932363" y="319088"/>
              <a:ext cx="28575" cy="7938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52" y="8"/>
                </a:cxn>
                <a:cxn ang="0">
                  <a:pos x="50" y="10"/>
                </a:cxn>
                <a:cxn ang="0">
                  <a:pos x="48" y="12"/>
                </a:cxn>
                <a:cxn ang="0">
                  <a:pos x="42" y="14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13" y="12"/>
                </a:cxn>
                <a:cxn ang="0">
                  <a:pos x="6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11" y="3"/>
                </a:cxn>
                <a:cxn ang="0">
                  <a:pos x="19" y="1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41" y="1"/>
                </a:cxn>
                <a:cxn ang="0">
                  <a:pos x="47" y="3"/>
                </a:cxn>
                <a:cxn ang="0">
                  <a:pos x="52" y="8"/>
                </a:cxn>
                <a:cxn ang="0">
                  <a:pos x="52" y="8"/>
                </a:cxn>
              </a:cxnLst>
              <a:rect l="0" t="0" r="r" b="b"/>
              <a:pathLst>
                <a:path w="52" h="15">
                  <a:moveTo>
                    <a:pt x="52" y="8"/>
                  </a:moveTo>
                  <a:lnTo>
                    <a:pt x="52" y="8"/>
                  </a:lnTo>
                  <a:lnTo>
                    <a:pt x="50" y="10"/>
                  </a:lnTo>
                  <a:lnTo>
                    <a:pt x="48" y="12"/>
                  </a:lnTo>
                  <a:lnTo>
                    <a:pt x="42" y="14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13" y="12"/>
                  </a:lnTo>
                  <a:lnTo>
                    <a:pt x="6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6"/>
                  </a:lnTo>
                  <a:lnTo>
                    <a:pt x="11" y="3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1" y="1"/>
                  </a:lnTo>
                  <a:lnTo>
                    <a:pt x="47" y="3"/>
                  </a:lnTo>
                  <a:lnTo>
                    <a:pt x="52" y="8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59"/>
            <p:cNvSpPr/>
            <p:nvPr/>
          </p:nvSpPr>
          <p:spPr bwMode="auto">
            <a:xfrm>
              <a:off x="4533901" y="319088"/>
              <a:ext cx="12700" cy="19050"/>
            </a:xfrm>
            <a:custGeom>
              <a:avLst/>
              <a:gdLst/>
              <a:ahLst/>
              <a:cxnLst>
                <a:cxn ang="0">
                  <a:pos x="26" y="1"/>
                </a:cxn>
                <a:cxn ang="0">
                  <a:pos x="26" y="1"/>
                </a:cxn>
                <a:cxn ang="0">
                  <a:pos x="24" y="14"/>
                </a:cxn>
                <a:cxn ang="0">
                  <a:pos x="22" y="20"/>
                </a:cxn>
                <a:cxn ang="0">
                  <a:pos x="21" y="27"/>
                </a:cxn>
                <a:cxn ang="0">
                  <a:pos x="18" y="32"/>
                </a:cxn>
                <a:cxn ang="0">
                  <a:pos x="14" y="35"/>
                </a:cxn>
                <a:cxn ang="0">
                  <a:pos x="10" y="37"/>
                </a:cxn>
                <a:cxn ang="0">
                  <a:pos x="7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3" y="32"/>
                </a:cxn>
                <a:cxn ang="0">
                  <a:pos x="5" y="26"/>
                </a:cxn>
                <a:cxn ang="0">
                  <a:pos x="9" y="13"/>
                </a:cxn>
                <a:cxn ang="0">
                  <a:pos x="11" y="6"/>
                </a:cxn>
                <a:cxn ang="0">
                  <a:pos x="15" y="2"/>
                </a:cxn>
                <a:cxn ang="0">
                  <a:pos x="17" y="1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1"/>
                </a:cxn>
                <a:cxn ang="0">
                  <a:pos x="26" y="1"/>
                </a:cxn>
              </a:cxnLst>
              <a:rect l="0" t="0" r="r" b="b"/>
              <a:pathLst>
                <a:path w="26" h="37">
                  <a:moveTo>
                    <a:pt x="26" y="1"/>
                  </a:moveTo>
                  <a:lnTo>
                    <a:pt x="26" y="1"/>
                  </a:lnTo>
                  <a:lnTo>
                    <a:pt x="24" y="14"/>
                  </a:lnTo>
                  <a:lnTo>
                    <a:pt x="22" y="20"/>
                  </a:lnTo>
                  <a:lnTo>
                    <a:pt x="21" y="27"/>
                  </a:lnTo>
                  <a:lnTo>
                    <a:pt x="18" y="32"/>
                  </a:lnTo>
                  <a:lnTo>
                    <a:pt x="14" y="35"/>
                  </a:lnTo>
                  <a:lnTo>
                    <a:pt x="10" y="37"/>
                  </a:lnTo>
                  <a:lnTo>
                    <a:pt x="7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32"/>
                  </a:lnTo>
                  <a:lnTo>
                    <a:pt x="5" y="26"/>
                  </a:lnTo>
                  <a:lnTo>
                    <a:pt x="9" y="13"/>
                  </a:lnTo>
                  <a:lnTo>
                    <a:pt x="11" y="6"/>
                  </a:lnTo>
                  <a:lnTo>
                    <a:pt x="15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60"/>
            <p:cNvSpPr/>
            <p:nvPr/>
          </p:nvSpPr>
          <p:spPr bwMode="auto">
            <a:xfrm>
              <a:off x="4640263" y="333375"/>
              <a:ext cx="26988" cy="55563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51" y="3"/>
                </a:cxn>
                <a:cxn ang="0">
                  <a:pos x="46" y="16"/>
                </a:cxn>
                <a:cxn ang="0">
                  <a:pos x="42" y="30"/>
                </a:cxn>
                <a:cxn ang="0">
                  <a:pos x="34" y="55"/>
                </a:cxn>
                <a:cxn ang="0">
                  <a:pos x="31" y="68"/>
                </a:cxn>
                <a:cxn ang="0">
                  <a:pos x="27" y="81"/>
                </a:cxn>
                <a:cxn ang="0">
                  <a:pos x="20" y="93"/>
                </a:cxn>
                <a:cxn ang="0">
                  <a:pos x="14" y="104"/>
                </a:cxn>
                <a:cxn ang="0">
                  <a:pos x="14" y="104"/>
                </a:cxn>
                <a:cxn ang="0">
                  <a:pos x="9" y="104"/>
                </a:cxn>
                <a:cxn ang="0">
                  <a:pos x="5" y="102"/>
                </a:cxn>
                <a:cxn ang="0">
                  <a:pos x="2" y="99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5" y="87"/>
                </a:cxn>
                <a:cxn ang="0">
                  <a:pos x="11" y="77"/>
                </a:cxn>
                <a:cxn ang="0">
                  <a:pos x="16" y="65"/>
                </a:cxn>
                <a:cxn ang="0">
                  <a:pos x="20" y="52"/>
                </a:cxn>
                <a:cxn ang="0">
                  <a:pos x="28" y="26"/>
                </a:cxn>
                <a:cxn ang="0">
                  <a:pos x="34" y="3"/>
                </a:cxn>
                <a:cxn ang="0">
                  <a:pos x="34" y="3"/>
                </a:cxn>
                <a:cxn ang="0">
                  <a:pos x="39" y="1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0" y="1"/>
                </a:cxn>
                <a:cxn ang="0">
                  <a:pos x="51" y="3"/>
                </a:cxn>
                <a:cxn ang="0">
                  <a:pos x="51" y="3"/>
                </a:cxn>
              </a:cxnLst>
              <a:rect l="0" t="0" r="r" b="b"/>
              <a:pathLst>
                <a:path w="51" h="104">
                  <a:moveTo>
                    <a:pt x="51" y="3"/>
                  </a:moveTo>
                  <a:lnTo>
                    <a:pt x="51" y="3"/>
                  </a:lnTo>
                  <a:lnTo>
                    <a:pt x="46" y="16"/>
                  </a:lnTo>
                  <a:lnTo>
                    <a:pt x="42" y="30"/>
                  </a:lnTo>
                  <a:lnTo>
                    <a:pt x="34" y="55"/>
                  </a:lnTo>
                  <a:lnTo>
                    <a:pt x="31" y="68"/>
                  </a:lnTo>
                  <a:lnTo>
                    <a:pt x="27" y="81"/>
                  </a:lnTo>
                  <a:lnTo>
                    <a:pt x="20" y="93"/>
                  </a:lnTo>
                  <a:lnTo>
                    <a:pt x="14" y="104"/>
                  </a:lnTo>
                  <a:lnTo>
                    <a:pt x="14" y="104"/>
                  </a:lnTo>
                  <a:lnTo>
                    <a:pt x="9" y="104"/>
                  </a:lnTo>
                  <a:lnTo>
                    <a:pt x="5" y="102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5" y="87"/>
                  </a:lnTo>
                  <a:lnTo>
                    <a:pt x="11" y="77"/>
                  </a:lnTo>
                  <a:lnTo>
                    <a:pt x="16" y="65"/>
                  </a:lnTo>
                  <a:lnTo>
                    <a:pt x="20" y="52"/>
                  </a:lnTo>
                  <a:lnTo>
                    <a:pt x="28" y="26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9" y="1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0" y="1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61"/>
            <p:cNvSpPr/>
            <p:nvPr/>
          </p:nvSpPr>
          <p:spPr bwMode="auto">
            <a:xfrm>
              <a:off x="4575176" y="334963"/>
              <a:ext cx="14288" cy="2381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7" y="7"/>
                </a:cxn>
                <a:cxn ang="0">
                  <a:pos x="27" y="14"/>
                </a:cxn>
                <a:cxn ang="0">
                  <a:pos x="25" y="20"/>
                </a:cxn>
                <a:cxn ang="0">
                  <a:pos x="22" y="26"/>
                </a:cxn>
                <a:cxn ang="0">
                  <a:pos x="18" y="32"/>
                </a:cxn>
                <a:cxn ang="0">
                  <a:pos x="14" y="37"/>
                </a:cxn>
                <a:cxn ang="0">
                  <a:pos x="7" y="41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1" y="32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10" y="13"/>
                </a:cxn>
                <a:cxn ang="0">
                  <a:pos x="14" y="7"/>
                </a:cxn>
                <a:cxn ang="0">
                  <a:pos x="19" y="3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7" h="45">
                  <a:moveTo>
                    <a:pt x="26" y="0"/>
                  </a:moveTo>
                  <a:lnTo>
                    <a:pt x="26" y="0"/>
                  </a:lnTo>
                  <a:lnTo>
                    <a:pt x="27" y="7"/>
                  </a:lnTo>
                  <a:lnTo>
                    <a:pt x="27" y="14"/>
                  </a:lnTo>
                  <a:lnTo>
                    <a:pt x="25" y="20"/>
                  </a:lnTo>
                  <a:lnTo>
                    <a:pt x="22" y="26"/>
                  </a:lnTo>
                  <a:lnTo>
                    <a:pt x="18" y="32"/>
                  </a:lnTo>
                  <a:lnTo>
                    <a:pt x="14" y="37"/>
                  </a:lnTo>
                  <a:lnTo>
                    <a:pt x="7" y="41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10" y="13"/>
                  </a:lnTo>
                  <a:lnTo>
                    <a:pt x="14" y="7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62"/>
            <p:cNvSpPr/>
            <p:nvPr/>
          </p:nvSpPr>
          <p:spPr bwMode="auto">
            <a:xfrm>
              <a:off x="4926013" y="334963"/>
              <a:ext cx="30163" cy="95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54" y="4"/>
                </a:cxn>
                <a:cxn ang="0">
                  <a:pos x="56" y="7"/>
                </a:cxn>
                <a:cxn ang="0">
                  <a:pos x="56" y="12"/>
                </a:cxn>
                <a:cxn ang="0">
                  <a:pos x="56" y="17"/>
                </a:cxn>
                <a:cxn ang="0">
                  <a:pos x="56" y="17"/>
                </a:cxn>
                <a:cxn ang="0">
                  <a:pos x="49" y="18"/>
                </a:cxn>
                <a:cxn ang="0">
                  <a:pos x="42" y="18"/>
                </a:cxn>
                <a:cxn ang="0">
                  <a:pos x="35" y="16"/>
                </a:cxn>
                <a:cxn ang="0">
                  <a:pos x="29" y="14"/>
                </a:cxn>
                <a:cxn ang="0">
                  <a:pos x="15" y="8"/>
                </a:cxn>
                <a:cxn ang="0">
                  <a:pos x="7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23" y="1"/>
                </a:cxn>
                <a:cxn ang="0">
                  <a:pos x="38" y="2"/>
                </a:cxn>
                <a:cxn ang="0">
                  <a:pos x="45" y="2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56" h="18">
                  <a:moveTo>
                    <a:pt x="52" y="1"/>
                  </a:moveTo>
                  <a:lnTo>
                    <a:pt x="52" y="1"/>
                  </a:lnTo>
                  <a:lnTo>
                    <a:pt x="54" y="4"/>
                  </a:lnTo>
                  <a:lnTo>
                    <a:pt x="56" y="7"/>
                  </a:lnTo>
                  <a:lnTo>
                    <a:pt x="56" y="12"/>
                  </a:lnTo>
                  <a:lnTo>
                    <a:pt x="56" y="17"/>
                  </a:lnTo>
                  <a:lnTo>
                    <a:pt x="56" y="17"/>
                  </a:lnTo>
                  <a:lnTo>
                    <a:pt x="49" y="18"/>
                  </a:lnTo>
                  <a:lnTo>
                    <a:pt x="42" y="18"/>
                  </a:lnTo>
                  <a:lnTo>
                    <a:pt x="35" y="16"/>
                  </a:lnTo>
                  <a:lnTo>
                    <a:pt x="29" y="14"/>
                  </a:lnTo>
                  <a:lnTo>
                    <a:pt x="15" y="8"/>
                  </a:lnTo>
                  <a:lnTo>
                    <a:pt x="7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38" y="2"/>
                  </a:lnTo>
                  <a:lnTo>
                    <a:pt x="45" y="2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63"/>
            <p:cNvSpPr/>
            <p:nvPr/>
          </p:nvSpPr>
          <p:spPr bwMode="auto">
            <a:xfrm>
              <a:off x="4589463" y="346075"/>
              <a:ext cx="15875" cy="238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5" y="4"/>
                </a:cxn>
                <a:cxn ang="0">
                  <a:pos x="26" y="8"/>
                </a:cxn>
                <a:cxn ang="0">
                  <a:pos x="28" y="11"/>
                </a:cxn>
                <a:cxn ang="0">
                  <a:pos x="29" y="14"/>
                </a:cxn>
                <a:cxn ang="0">
                  <a:pos x="28" y="17"/>
                </a:cxn>
                <a:cxn ang="0">
                  <a:pos x="25" y="25"/>
                </a:cxn>
                <a:cxn ang="0">
                  <a:pos x="20" y="32"/>
                </a:cxn>
                <a:cxn ang="0">
                  <a:pos x="14" y="38"/>
                </a:cxn>
                <a:cxn ang="0">
                  <a:pos x="7" y="42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4"/>
                </a:cxn>
                <a:cxn ang="0">
                  <a:pos x="14" y="13"/>
                </a:cxn>
                <a:cxn ang="0">
                  <a:pos x="17" y="7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8" h="44">
                  <a:moveTo>
                    <a:pt x="18" y="0"/>
                  </a:moveTo>
                  <a:lnTo>
                    <a:pt x="18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6" y="8"/>
                  </a:lnTo>
                  <a:lnTo>
                    <a:pt x="28" y="11"/>
                  </a:lnTo>
                  <a:lnTo>
                    <a:pt x="29" y="14"/>
                  </a:lnTo>
                  <a:lnTo>
                    <a:pt x="28" y="17"/>
                  </a:lnTo>
                  <a:lnTo>
                    <a:pt x="25" y="25"/>
                  </a:lnTo>
                  <a:lnTo>
                    <a:pt x="20" y="32"/>
                  </a:lnTo>
                  <a:lnTo>
                    <a:pt x="14" y="38"/>
                  </a:lnTo>
                  <a:lnTo>
                    <a:pt x="7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4"/>
                  </a:lnTo>
                  <a:lnTo>
                    <a:pt x="14" y="13"/>
                  </a:lnTo>
                  <a:lnTo>
                    <a:pt x="17" y="7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64"/>
            <p:cNvSpPr/>
            <p:nvPr/>
          </p:nvSpPr>
          <p:spPr bwMode="auto">
            <a:xfrm>
              <a:off x="4605338" y="350838"/>
              <a:ext cx="12700" cy="2222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22" y="5"/>
                </a:cxn>
                <a:cxn ang="0">
                  <a:pos x="24" y="10"/>
                </a:cxn>
                <a:cxn ang="0">
                  <a:pos x="25" y="16"/>
                </a:cxn>
                <a:cxn ang="0">
                  <a:pos x="25" y="22"/>
                </a:cxn>
                <a:cxn ang="0">
                  <a:pos x="24" y="28"/>
                </a:cxn>
                <a:cxn ang="0">
                  <a:pos x="21" y="33"/>
                </a:cxn>
                <a:cxn ang="0">
                  <a:pos x="18" y="38"/>
                </a:cxn>
                <a:cxn ang="0">
                  <a:pos x="15" y="43"/>
                </a:cxn>
                <a:cxn ang="0">
                  <a:pos x="15" y="43"/>
                </a:cxn>
                <a:cxn ang="0">
                  <a:pos x="9" y="43"/>
                </a:cxn>
                <a:cxn ang="0">
                  <a:pos x="5" y="4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5" y="33"/>
                </a:cxn>
                <a:cxn ang="0">
                  <a:pos x="7" y="29"/>
                </a:cxn>
                <a:cxn ang="0">
                  <a:pos x="9" y="24"/>
                </a:cxn>
                <a:cxn ang="0">
                  <a:pos x="10" y="19"/>
                </a:cxn>
                <a:cxn ang="0">
                  <a:pos x="12" y="8"/>
                </a:cxn>
                <a:cxn ang="0">
                  <a:pos x="15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5" h="43">
                  <a:moveTo>
                    <a:pt x="18" y="0"/>
                  </a:moveTo>
                  <a:lnTo>
                    <a:pt x="18" y="0"/>
                  </a:lnTo>
                  <a:lnTo>
                    <a:pt x="22" y="5"/>
                  </a:lnTo>
                  <a:lnTo>
                    <a:pt x="24" y="10"/>
                  </a:lnTo>
                  <a:lnTo>
                    <a:pt x="25" y="16"/>
                  </a:lnTo>
                  <a:lnTo>
                    <a:pt x="25" y="22"/>
                  </a:lnTo>
                  <a:lnTo>
                    <a:pt x="24" y="28"/>
                  </a:lnTo>
                  <a:lnTo>
                    <a:pt x="21" y="33"/>
                  </a:lnTo>
                  <a:lnTo>
                    <a:pt x="18" y="38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5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5" y="33"/>
                  </a:lnTo>
                  <a:lnTo>
                    <a:pt x="7" y="29"/>
                  </a:lnTo>
                  <a:lnTo>
                    <a:pt x="9" y="24"/>
                  </a:lnTo>
                  <a:lnTo>
                    <a:pt x="10" y="19"/>
                  </a:lnTo>
                  <a:lnTo>
                    <a:pt x="12" y="8"/>
                  </a:lnTo>
                  <a:lnTo>
                    <a:pt x="15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65"/>
            <p:cNvSpPr/>
            <p:nvPr/>
          </p:nvSpPr>
          <p:spPr bwMode="auto">
            <a:xfrm>
              <a:off x="4924426" y="350838"/>
              <a:ext cx="26988" cy="11113"/>
            </a:xfrm>
            <a:custGeom>
              <a:avLst/>
              <a:gdLst/>
              <a:ahLst/>
              <a:cxnLst>
                <a:cxn ang="0">
                  <a:pos x="53" y="11"/>
                </a:cxn>
                <a:cxn ang="0">
                  <a:pos x="53" y="11"/>
                </a:cxn>
                <a:cxn ang="0">
                  <a:pos x="51" y="15"/>
                </a:cxn>
                <a:cxn ang="0">
                  <a:pos x="49" y="17"/>
                </a:cxn>
                <a:cxn ang="0">
                  <a:pos x="45" y="19"/>
                </a:cxn>
                <a:cxn ang="0">
                  <a:pos x="42" y="20"/>
                </a:cxn>
                <a:cxn ang="0">
                  <a:pos x="39" y="20"/>
                </a:cxn>
                <a:cxn ang="0">
                  <a:pos x="36" y="20"/>
                </a:cxn>
                <a:cxn ang="0">
                  <a:pos x="28" y="17"/>
                </a:cxn>
                <a:cxn ang="0">
                  <a:pos x="20" y="14"/>
                </a:cxn>
                <a:cxn ang="0">
                  <a:pos x="1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27" y="2"/>
                </a:cxn>
                <a:cxn ang="0">
                  <a:pos x="41" y="5"/>
                </a:cxn>
                <a:cxn ang="0">
                  <a:pos x="53" y="11"/>
                </a:cxn>
                <a:cxn ang="0">
                  <a:pos x="53" y="11"/>
                </a:cxn>
              </a:cxnLst>
              <a:rect l="0" t="0" r="r" b="b"/>
              <a:pathLst>
                <a:path w="52" h="20">
                  <a:moveTo>
                    <a:pt x="53" y="11"/>
                  </a:moveTo>
                  <a:lnTo>
                    <a:pt x="53" y="11"/>
                  </a:lnTo>
                  <a:lnTo>
                    <a:pt x="51" y="15"/>
                  </a:lnTo>
                  <a:lnTo>
                    <a:pt x="49" y="17"/>
                  </a:lnTo>
                  <a:lnTo>
                    <a:pt x="45" y="19"/>
                  </a:lnTo>
                  <a:lnTo>
                    <a:pt x="42" y="20"/>
                  </a:lnTo>
                  <a:lnTo>
                    <a:pt x="39" y="20"/>
                  </a:lnTo>
                  <a:lnTo>
                    <a:pt x="36" y="20"/>
                  </a:lnTo>
                  <a:lnTo>
                    <a:pt x="28" y="17"/>
                  </a:lnTo>
                  <a:lnTo>
                    <a:pt x="20" y="14"/>
                  </a:lnTo>
                  <a:lnTo>
                    <a:pt x="1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7" y="2"/>
                  </a:lnTo>
                  <a:lnTo>
                    <a:pt x="41" y="5"/>
                  </a:lnTo>
                  <a:lnTo>
                    <a:pt x="53" y="11"/>
                  </a:lnTo>
                  <a:lnTo>
                    <a:pt x="53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66"/>
            <p:cNvSpPr/>
            <p:nvPr/>
          </p:nvSpPr>
          <p:spPr bwMode="auto">
            <a:xfrm>
              <a:off x="4622801" y="363538"/>
              <a:ext cx="11113" cy="142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0" y="11"/>
                </a:cxn>
                <a:cxn ang="0">
                  <a:pos x="19" y="16"/>
                </a:cxn>
                <a:cxn ang="0">
                  <a:pos x="17" y="22"/>
                </a:cxn>
                <a:cxn ang="0">
                  <a:pos x="14" y="25"/>
                </a:cxn>
                <a:cxn ang="0">
                  <a:pos x="11" y="28"/>
                </a:cxn>
                <a:cxn ang="0">
                  <a:pos x="6" y="28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4" y="17"/>
                </a:cxn>
                <a:cxn ang="0">
                  <a:pos x="8" y="9"/>
                </a:cxn>
                <a:cxn ang="0">
                  <a:pos x="12" y="5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28">
                  <a:moveTo>
                    <a:pt x="22" y="0"/>
                  </a:moveTo>
                  <a:lnTo>
                    <a:pt x="22" y="0"/>
                  </a:lnTo>
                  <a:lnTo>
                    <a:pt x="20" y="11"/>
                  </a:lnTo>
                  <a:lnTo>
                    <a:pt x="19" y="16"/>
                  </a:lnTo>
                  <a:lnTo>
                    <a:pt x="17" y="22"/>
                  </a:lnTo>
                  <a:lnTo>
                    <a:pt x="14" y="25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67"/>
            <p:cNvSpPr/>
            <p:nvPr/>
          </p:nvSpPr>
          <p:spPr bwMode="auto">
            <a:xfrm>
              <a:off x="4733926" y="374650"/>
              <a:ext cx="25400" cy="57150"/>
            </a:xfrm>
            <a:custGeom>
              <a:avLst/>
              <a:gdLst/>
              <a:ahLst/>
              <a:cxnLst>
                <a:cxn ang="0">
                  <a:pos x="48" y="6"/>
                </a:cxn>
                <a:cxn ang="0">
                  <a:pos x="48" y="6"/>
                </a:cxn>
                <a:cxn ang="0">
                  <a:pos x="47" y="11"/>
                </a:cxn>
                <a:cxn ang="0">
                  <a:pos x="44" y="17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38" y="30"/>
                </a:cxn>
                <a:cxn ang="0">
                  <a:pos x="39" y="33"/>
                </a:cxn>
                <a:cxn ang="0">
                  <a:pos x="39" y="35"/>
                </a:cxn>
                <a:cxn ang="0">
                  <a:pos x="40" y="38"/>
                </a:cxn>
                <a:cxn ang="0">
                  <a:pos x="40" y="38"/>
                </a:cxn>
                <a:cxn ang="0">
                  <a:pos x="35" y="53"/>
                </a:cxn>
                <a:cxn ang="0">
                  <a:pos x="32" y="62"/>
                </a:cxn>
                <a:cxn ang="0">
                  <a:pos x="31" y="72"/>
                </a:cxn>
                <a:cxn ang="0">
                  <a:pos x="31" y="72"/>
                </a:cxn>
                <a:cxn ang="0">
                  <a:pos x="25" y="76"/>
                </a:cxn>
                <a:cxn ang="0">
                  <a:pos x="22" y="81"/>
                </a:cxn>
                <a:cxn ang="0">
                  <a:pos x="17" y="92"/>
                </a:cxn>
                <a:cxn ang="0">
                  <a:pos x="15" y="98"/>
                </a:cxn>
                <a:cxn ang="0">
                  <a:pos x="10" y="102"/>
                </a:cxn>
                <a:cxn ang="0">
                  <a:pos x="6" y="107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01"/>
                </a:cxn>
                <a:cxn ang="0">
                  <a:pos x="0" y="95"/>
                </a:cxn>
                <a:cxn ang="0">
                  <a:pos x="1" y="89"/>
                </a:cxn>
                <a:cxn ang="0">
                  <a:pos x="2" y="82"/>
                </a:cxn>
                <a:cxn ang="0">
                  <a:pos x="7" y="69"/>
                </a:cxn>
                <a:cxn ang="0">
                  <a:pos x="13" y="56"/>
                </a:cxn>
                <a:cxn ang="0">
                  <a:pos x="19" y="44"/>
                </a:cxn>
                <a:cxn ang="0">
                  <a:pos x="24" y="30"/>
                </a:cxn>
                <a:cxn ang="0">
                  <a:pos x="29" y="16"/>
                </a:cxn>
                <a:cxn ang="0">
                  <a:pos x="30" y="7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34" y="0"/>
                </a:cxn>
                <a:cxn ang="0">
                  <a:pos x="36" y="0"/>
                </a:cxn>
                <a:cxn ang="0">
                  <a:pos x="40" y="1"/>
                </a:cxn>
                <a:cxn ang="0">
                  <a:pos x="45" y="4"/>
                </a:cxn>
                <a:cxn ang="0">
                  <a:pos x="48" y="6"/>
                </a:cxn>
                <a:cxn ang="0">
                  <a:pos x="48" y="6"/>
                </a:cxn>
              </a:cxnLst>
              <a:rect l="0" t="0" r="r" b="b"/>
              <a:pathLst>
                <a:path w="48" h="109">
                  <a:moveTo>
                    <a:pt x="48" y="6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4" y="17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0"/>
                  </a:lnTo>
                  <a:lnTo>
                    <a:pt x="39" y="33"/>
                  </a:lnTo>
                  <a:lnTo>
                    <a:pt x="39" y="35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5" y="53"/>
                  </a:lnTo>
                  <a:lnTo>
                    <a:pt x="32" y="62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25" y="76"/>
                  </a:lnTo>
                  <a:lnTo>
                    <a:pt x="22" y="81"/>
                  </a:lnTo>
                  <a:lnTo>
                    <a:pt x="17" y="92"/>
                  </a:lnTo>
                  <a:lnTo>
                    <a:pt x="15" y="98"/>
                  </a:lnTo>
                  <a:lnTo>
                    <a:pt x="10" y="102"/>
                  </a:lnTo>
                  <a:lnTo>
                    <a:pt x="6" y="107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1" y="89"/>
                  </a:lnTo>
                  <a:lnTo>
                    <a:pt x="2" y="82"/>
                  </a:lnTo>
                  <a:lnTo>
                    <a:pt x="7" y="69"/>
                  </a:lnTo>
                  <a:lnTo>
                    <a:pt x="13" y="56"/>
                  </a:lnTo>
                  <a:lnTo>
                    <a:pt x="19" y="44"/>
                  </a:lnTo>
                  <a:lnTo>
                    <a:pt x="24" y="30"/>
                  </a:lnTo>
                  <a:lnTo>
                    <a:pt x="29" y="16"/>
                  </a:lnTo>
                  <a:lnTo>
                    <a:pt x="30" y="7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1"/>
                  </a:lnTo>
                  <a:lnTo>
                    <a:pt x="45" y="4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68"/>
            <p:cNvSpPr/>
            <p:nvPr/>
          </p:nvSpPr>
          <p:spPr bwMode="auto">
            <a:xfrm>
              <a:off x="4659313" y="377825"/>
              <a:ext cx="12700" cy="1905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21" y="3"/>
                </a:cxn>
                <a:cxn ang="0">
                  <a:pos x="23" y="9"/>
                </a:cxn>
                <a:cxn ang="0">
                  <a:pos x="24" y="15"/>
                </a:cxn>
                <a:cxn ang="0">
                  <a:pos x="23" y="20"/>
                </a:cxn>
                <a:cxn ang="0">
                  <a:pos x="20" y="27"/>
                </a:cxn>
                <a:cxn ang="0">
                  <a:pos x="15" y="32"/>
                </a:cxn>
                <a:cxn ang="0">
                  <a:pos x="10" y="35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2" y="24"/>
                </a:cxn>
                <a:cxn ang="0">
                  <a:pos x="5" y="19"/>
                </a:cxn>
                <a:cxn ang="0">
                  <a:pos x="10" y="10"/>
                </a:cxn>
                <a:cxn ang="0">
                  <a:pos x="13" y="4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38">
                  <a:moveTo>
                    <a:pt x="15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9"/>
                  </a:lnTo>
                  <a:lnTo>
                    <a:pt x="24" y="15"/>
                  </a:lnTo>
                  <a:lnTo>
                    <a:pt x="23" y="20"/>
                  </a:lnTo>
                  <a:lnTo>
                    <a:pt x="20" y="27"/>
                  </a:lnTo>
                  <a:lnTo>
                    <a:pt x="15" y="32"/>
                  </a:lnTo>
                  <a:lnTo>
                    <a:pt x="10" y="35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5" y="19"/>
                  </a:lnTo>
                  <a:lnTo>
                    <a:pt x="10" y="10"/>
                  </a:lnTo>
                  <a:lnTo>
                    <a:pt x="13" y="4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69"/>
            <p:cNvSpPr/>
            <p:nvPr/>
          </p:nvSpPr>
          <p:spPr bwMode="auto">
            <a:xfrm>
              <a:off x="4676776" y="384175"/>
              <a:ext cx="9525" cy="206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16" y="4"/>
                </a:cxn>
                <a:cxn ang="0">
                  <a:pos x="18" y="10"/>
                </a:cxn>
                <a:cxn ang="0">
                  <a:pos x="19" y="15"/>
                </a:cxn>
                <a:cxn ang="0">
                  <a:pos x="19" y="21"/>
                </a:cxn>
                <a:cxn ang="0">
                  <a:pos x="17" y="27"/>
                </a:cxn>
                <a:cxn ang="0">
                  <a:pos x="13" y="32"/>
                </a:cxn>
                <a:cxn ang="0">
                  <a:pos x="8" y="36"/>
                </a:cxn>
                <a:cxn ang="0">
                  <a:pos x="1" y="39"/>
                </a:cxn>
                <a:cxn ang="0">
                  <a:pos x="1" y="39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" y="25"/>
                </a:cxn>
                <a:cxn ang="0">
                  <a:pos x="3" y="19"/>
                </a:cxn>
                <a:cxn ang="0">
                  <a:pos x="7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39">
                  <a:moveTo>
                    <a:pt x="11" y="0"/>
                  </a:moveTo>
                  <a:lnTo>
                    <a:pt x="11" y="0"/>
                  </a:lnTo>
                  <a:lnTo>
                    <a:pt x="16" y="4"/>
                  </a:lnTo>
                  <a:lnTo>
                    <a:pt x="18" y="10"/>
                  </a:lnTo>
                  <a:lnTo>
                    <a:pt x="19" y="15"/>
                  </a:lnTo>
                  <a:lnTo>
                    <a:pt x="19" y="21"/>
                  </a:lnTo>
                  <a:lnTo>
                    <a:pt x="17" y="27"/>
                  </a:lnTo>
                  <a:lnTo>
                    <a:pt x="13" y="32"/>
                  </a:lnTo>
                  <a:lnTo>
                    <a:pt x="8" y="36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7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70"/>
            <p:cNvSpPr/>
            <p:nvPr/>
          </p:nvSpPr>
          <p:spPr bwMode="auto">
            <a:xfrm>
              <a:off x="4918076" y="387350"/>
              <a:ext cx="28575" cy="15875"/>
            </a:xfrm>
            <a:custGeom>
              <a:avLst/>
              <a:gdLst/>
              <a:ahLst/>
              <a:cxnLst>
                <a:cxn ang="0">
                  <a:pos x="54" y="31"/>
                </a:cxn>
                <a:cxn ang="0">
                  <a:pos x="54" y="31"/>
                </a:cxn>
                <a:cxn ang="0">
                  <a:pos x="51" y="31"/>
                </a:cxn>
                <a:cxn ang="0">
                  <a:pos x="48" y="31"/>
                </a:cxn>
                <a:cxn ang="0">
                  <a:pos x="40" y="29"/>
                </a:cxn>
                <a:cxn ang="0">
                  <a:pos x="34" y="26"/>
                </a:cxn>
                <a:cxn ang="0">
                  <a:pos x="26" y="22"/>
                </a:cxn>
                <a:cxn ang="0">
                  <a:pos x="12" y="10"/>
                </a:cxn>
                <a:cxn ang="0">
                  <a:pos x="6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"/>
                </a:cxn>
                <a:cxn ang="0">
                  <a:pos x="16" y="4"/>
                </a:cxn>
                <a:cxn ang="0">
                  <a:pos x="23" y="6"/>
                </a:cxn>
                <a:cxn ang="0">
                  <a:pos x="32" y="9"/>
                </a:cxn>
                <a:cxn ang="0">
                  <a:pos x="39" y="13"/>
                </a:cxn>
                <a:cxn ang="0">
                  <a:pos x="46" y="19"/>
                </a:cxn>
                <a:cxn ang="0">
                  <a:pos x="51" y="24"/>
                </a:cxn>
                <a:cxn ang="0">
                  <a:pos x="54" y="31"/>
                </a:cxn>
                <a:cxn ang="0">
                  <a:pos x="54" y="31"/>
                </a:cxn>
              </a:cxnLst>
              <a:rect l="0" t="0" r="r" b="b"/>
              <a:pathLst>
                <a:path w="54" h="31">
                  <a:moveTo>
                    <a:pt x="54" y="31"/>
                  </a:moveTo>
                  <a:lnTo>
                    <a:pt x="54" y="31"/>
                  </a:lnTo>
                  <a:lnTo>
                    <a:pt x="51" y="31"/>
                  </a:lnTo>
                  <a:lnTo>
                    <a:pt x="48" y="31"/>
                  </a:lnTo>
                  <a:lnTo>
                    <a:pt x="40" y="29"/>
                  </a:lnTo>
                  <a:lnTo>
                    <a:pt x="34" y="26"/>
                  </a:lnTo>
                  <a:lnTo>
                    <a:pt x="26" y="22"/>
                  </a:lnTo>
                  <a:lnTo>
                    <a:pt x="12" y="10"/>
                  </a:lnTo>
                  <a:lnTo>
                    <a:pt x="6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"/>
                  </a:lnTo>
                  <a:lnTo>
                    <a:pt x="16" y="4"/>
                  </a:lnTo>
                  <a:lnTo>
                    <a:pt x="23" y="6"/>
                  </a:lnTo>
                  <a:lnTo>
                    <a:pt x="32" y="9"/>
                  </a:lnTo>
                  <a:lnTo>
                    <a:pt x="39" y="13"/>
                  </a:lnTo>
                  <a:lnTo>
                    <a:pt x="46" y="19"/>
                  </a:lnTo>
                  <a:lnTo>
                    <a:pt x="51" y="24"/>
                  </a:lnTo>
                  <a:lnTo>
                    <a:pt x="54" y="31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1"/>
            <p:cNvSpPr/>
            <p:nvPr/>
          </p:nvSpPr>
          <p:spPr bwMode="auto">
            <a:xfrm>
              <a:off x="4689476" y="393700"/>
              <a:ext cx="14288" cy="22225"/>
            </a:xfrm>
            <a:custGeom>
              <a:avLst/>
              <a:gdLst/>
              <a:ahLst/>
              <a:cxnLst>
                <a:cxn ang="0">
                  <a:pos x="29" y="1"/>
                </a:cxn>
                <a:cxn ang="0">
                  <a:pos x="29" y="1"/>
                </a:cxn>
                <a:cxn ang="0">
                  <a:pos x="26" y="14"/>
                </a:cxn>
                <a:cxn ang="0">
                  <a:pos x="22" y="25"/>
                </a:cxn>
                <a:cxn ang="0">
                  <a:pos x="16" y="33"/>
                </a:cxn>
                <a:cxn ang="0">
                  <a:pos x="9" y="41"/>
                </a:cxn>
                <a:cxn ang="0">
                  <a:pos x="9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25"/>
                </a:cxn>
                <a:cxn ang="0">
                  <a:pos x="11" y="13"/>
                </a:cxn>
                <a:cxn ang="0">
                  <a:pos x="14" y="8"/>
                </a:cxn>
                <a:cxn ang="0">
                  <a:pos x="17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29" y="1"/>
                </a:cxn>
              </a:cxnLst>
              <a:rect l="0" t="0" r="r" b="b"/>
              <a:pathLst>
                <a:path w="28" h="41">
                  <a:moveTo>
                    <a:pt x="29" y="1"/>
                  </a:moveTo>
                  <a:lnTo>
                    <a:pt x="29" y="1"/>
                  </a:lnTo>
                  <a:lnTo>
                    <a:pt x="26" y="14"/>
                  </a:lnTo>
                  <a:lnTo>
                    <a:pt x="22" y="25"/>
                  </a:lnTo>
                  <a:lnTo>
                    <a:pt x="16" y="3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5" y="25"/>
                  </a:lnTo>
                  <a:lnTo>
                    <a:pt x="11" y="13"/>
                  </a:lnTo>
                  <a:lnTo>
                    <a:pt x="14" y="8"/>
                  </a:lnTo>
                  <a:lnTo>
                    <a:pt x="17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72"/>
            <p:cNvSpPr/>
            <p:nvPr/>
          </p:nvSpPr>
          <p:spPr bwMode="auto">
            <a:xfrm>
              <a:off x="4705351" y="400050"/>
              <a:ext cx="17463" cy="2222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1" y="1"/>
                </a:cxn>
                <a:cxn ang="0">
                  <a:pos x="28" y="7"/>
                </a:cxn>
                <a:cxn ang="0">
                  <a:pos x="26" y="15"/>
                </a:cxn>
                <a:cxn ang="0">
                  <a:pos x="21" y="30"/>
                </a:cxn>
                <a:cxn ang="0">
                  <a:pos x="17" y="36"/>
                </a:cxn>
                <a:cxn ang="0">
                  <a:pos x="15" y="40"/>
                </a:cxn>
                <a:cxn ang="0">
                  <a:pos x="13" y="41"/>
                </a:cxn>
                <a:cxn ang="0">
                  <a:pos x="11" y="42"/>
                </a:cxn>
                <a:cxn ang="0">
                  <a:pos x="8" y="42"/>
                </a:cxn>
                <a:cxn ang="0">
                  <a:pos x="5" y="42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34"/>
                </a:cxn>
                <a:cxn ang="0">
                  <a:pos x="7" y="28"/>
                </a:cxn>
                <a:cxn ang="0">
                  <a:pos x="11" y="14"/>
                </a:cxn>
                <a:cxn ang="0">
                  <a:pos x="14" y="7"/>
                </a:cxn>
                <a:cxn ang="0">
                  <a:pos x="18" y="3"/>
                </a:cxn>
                <a:cxn ang="0">
                  <a:pos x="21" y="1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1" y="1"/>
                </a:cxn>
                <a:cxn ang="0">
                  <a:pos x="31" y="1"/>
                </a:cxn>
              </a:cxnLst>
              <a:rect l="0" t="0" r="r" b="b"/>
              <a:pathLst>
                <a:path w="31" h="42">
                  <a:moveTo>
                    <a:pt x="31" y="1"/>
                  </a:moveTo>
                  <a:lnTo>
                    <a:pt x="31" y="1"/>
                  </a:lnTo>
                  <a:lnTo>
                    <a:pt x="28" y="7"/>
                  </a:lnTo>
                  <a:lnTo>
                    <a:pt x="26" y="15"/>
                  </a:lnTo>
                  <a:lnTo>
                    <a:pt x="21" y="30"/>
                  </a:lnTo>
                  <a:lnTo>
                    <a:pt x="17" y="36"/>
                  </a:lnTo>
                  <a:lnTo>
                    <a:pt x="15" y="40"/>
                  </a:lnTo>
                  <a:lnTo>
                    <a:pt x="13" y="41"/>
                  </a:lnTo>
                  <a:lnTo>
                    <a:pt x="11" y="42"/>
                  </a:lnTo>
                  <a:lnTo>
                    <a:pt x="8" y="42"/>
                  </a:lnTo>
                  <a:lnTo>
                    <a:pt x="5" y="4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34"/>
                  </a:lnTo>
                  <a:lnTo>
                    <a:pt x="7" y="28"/>
                  </a:lnTo>
                  <a:lnTo>
                    <a:pt x="11" y="14"/>
                  </a:lnTo>
                  <a:lnTo>
                    <a:pt x="14" y="7"/>
                  </a:lnTo>
                  <a:lnTo>
                    <a:pt x="18" y="3"/>
                  </a:lnTo>
                  <a:lnTo>
                    <a:pt x="21" y="1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73"/>
            <p:cNvSpPr/>
            <p:nvPr/>
          </p:nvSpPr>
          <p:spPr bwMode="auto">
            <a:xfrm>
              <a:off x="4752976" y="425450"/>
              <a:ext cx="14288" cy="22225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4" y="9"/>
                </a:cxn>
                <a:cxn ang="0">
                  <a:pos x="20" y="15"/>
                </a:cxn>
                <a:cxn ang="0">
                  <a:pos x="17" y="28"/>
                </a:cxn>
                <a:cxn ang="0">
                  <a:pos x="14" y="34"/>
                </a:cxn>
                <a:cxn ang="0">
                  <a:pos x="11" y="40"/>
                </a:cxn>
                <a:cxn ang="0">
                  <a:pos x="9" y="41"/>
                </a:cxn>
                <a:cxn ang="0">
                  <a:pos x="7" y="42"/>
                </a:cxn>
                <a:cxn ang="0">
                  <a:pos x="3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3" y="32"/>
                </a:cxn>
                <a:cxn ang="0">
                  <a:pos x="5" y="22"/>
                </a:cxn>
                <a:cxn ang="0">
                  <a:pos x="8" y="1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3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27" h="42">
                  <a:moveTo>
                    <a:pt x="27" y="3"/>
                  </a:moveTo>
                  <a:lnTo>
                    <a:pt x="27" y="3"/>
                  </a:lnTo>
                  <a:lnTo>
                    <a:pt x="24" y="9"/>
                  </a:lnTo>
                  <a:lnTo>
                    <a:pt x="20" y="15"/>
                  </a:lnTo>
                  <a:lnTo>
                    <a:pt x="17" y="28"/>
                  </a:lnTo>
                  <a:lnTo>
                    <a:pt x="14" y="34"/>
                  </a:lnTo>
                  <a:lnTo>
                    <a:pt x="11" y="40"/>
                  </a:lnTo>
                  <a:lnTo>
                    <a:pt x="9" y="41"/>
                  </a:lnTo>
                  <a:lnTo>
                    <a:pt x="7" y="42"/>
                  </a:lnTo>
                  <a:lnTo>
                    <a:pt x="3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3" y="32"/>
                  </a:lnTo>
                  <a:lnTo>
                    <a:pt x="5" y="22"/>
                  </a:lnTo>
                  <a:lnTo>
                    <a:pt x="8" y="1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74"/>
            <p:cNvSpPr/>
            <p:nvPr/>
          </p:nvSpPr>
          <p:spPr bwMode="auto">
            <a:xfrm>
              <a:off x="4768851" y="430213"/>
              <a:ext cx="14288" cy="2063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4" y="15"/>
                </a:cxn>
                <a:cxn ang="0">
                  <a:pos x="21" y="21"/>
                </a:cxn>
                <a:cxn ang="0">
                  <a:pos x="18" y="27"/>
                </a:cxn>
                <a:cxn ang="0">
                  <a:pos x="15" y="32"/>
                </a:cxn>
                <a:cxn ang="0">
                  <a:pos x="11" y="35"/>
                </a:cxn>
                <a:cxn ang="0">
                  <a:pos x="6" y="37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2" y="27"/>
                </a:cxn>
                <a:cxn ang="0">
                  <a:pos x="4" y="19"/>
                </a:cxn>
                <a:cxn ang="0">
                  <a:pos x="6" y="13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7" y="1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27" h="38">
                  <a:moveTo>
                    <a:pt x="27" y="2"/>
                  </a:moveTo>
                  <a:lnTo>
                    <a:pt x="27" y="2"/>
                  </a:lnTo>
                  <a:lnTo>
                    <a:pt x="24" y="15"/>
                  </a:lnTo>
                  <a:lnTo>
                    <a:pt x="21" y="21"/>
                  </a:lnTo>
                  <a:lnTo>
                    <a:pt x="18" y="27"/>
                  </a:lnTo>
                  <a:lnTo>
                    <a:pt x="15" y="32"/>
                  </a:lnTo>
                  <a:lnTo>
                    <a:pt x="11" y="35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27"/>
                  </a:lnTo>
                  <a:lnTo>
                    <a:pt x="4" y="19"/>
                  </a:lnTo>
                  <a:lnTo>
                    <a:pt x="6" y="13"/>
                  </a:lnTo>
                  <a:lnTo>
                    <a:pt x="10" y="6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75"/>
            <p:cNvSpPr/>
            <p:nvPr/>
          </p:nvSpPr>
          <p:spPr bwMode="auto">
            <a:xfrm>
              <a:off x="4786313" y="438150"/>
              <a:ext cx="11113" cy="22225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23" y="2"/>
                </a:cxn>
                <a:cxn ang="0">
                  <a:pos x="21" y="15"/>
                </a:cxn>
                <a:cxn ang="0">
                  <a:pos x="16" y="26"/>
                </a:cxn>
                <a:cxn ang="0">
                  <a:pos x="13" y="32"/>
                </a:cxn>
                <a:cxn ang="0">
                  <a:pos x="10" y="36"/>
                </a:cxn>
                <a:cxn ang="0">
                  <a:pos x="6" y="39"/>
                </a:cxn>
                <a:cxn ang="0">
                  <a:pos x="1" y="42"/>
                </a:cxn>
                <a:cxn ang="0">
                  <a:pos x="1" y="42"/>
                </a:cxn>
                <a:cxn ang="0">
                  <a:pos x="0" y="36"/>
                </a:cxn>
                <a:cxn ang="0">
                  <a:pos x="1" y="29"/>
                </a:cxn>
                <a:cxn ang="0">
                  <a:pos x="2" y="20"/>
                </a:cxn>
                <a:cxn ang="0">
                  <a:pos x="4" y="13"/>
                </a:cxn>
                <a:cxn ang="0">
                  <a:pos x="8" y="5"/>
                </a:cxn>
                <a:cxn ang="0">
                  <a:pos x="12" y="1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23" h="42">
                  <a:moveTo>
                    <a:pt x="23" y="2"/>
                  </a:moveTo>
                  <a:lnTo>
                    <a:pt x="23" y="2"/>
                  </a:lnTo>
                  <a:lnTo>
                    <a:pt x="21" y="15"/>
                  </a:lnTo>
                  <a:lnTo>
                    <a:pt x="16" y="26"/>
                  </a:lnTo>
                  <a:lnTo>
                    <a:pt x="13" y="32"/>
                  </a:lnTo>
                  <a:lnTo>
                    <a:pt x="10" y="36"/>
                  </a:lnTo>
                  <a:lnTo>
                    <a:pt x="6" y="39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0" y="36"/>
                  </a:lnTo>
                  <a:lnTo>
                    <a:pt x="1" y="29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8" y="5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76"/>
            <p:cNvSpPr/>
            <p:nvPr/>
          </p:nvSpPr>
          <p:spPr bwMode="auto">
            <a:xfrm>
              <a:off x="4803776" y="449263"/>
              <a:ext cx="14288" cy="20638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2"/>
                </a:cxn>
                <a:cxn ang="0">
                  <a:pos x="24" y="15"/>
                </a:cxn>
                <a:cxn ang="0">
                  <a:pos x="23" y="20"/>
                </a:cxn>
                <a:cxn ang="0">
                  <a:pos x="20" y="27"/>
                </a:cxn>
                <a:cxn ang="0">
                  <a:pos x="16" y="32"/>
                </a:cxn>
                <a:cxn ang="0">
                  <a:pos x="13" y="36"/>
                </a:cxn>
                <a:cxn ang="0">
                  <a:pos x="7" y="39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5" y="27"/>
                </a:cxn>
                <a:cxn ang="0">
                  <a:pos x="7" y="18"/>
                </a:cxn>
                <a:cxn ang="0">
                  <a:pos x="9" y="12"/>
                </a:cxn>
                <a:cxn ang="0">
                  <a:pos x="12" y="5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41">
                  <a:moveTo>
                    <a:pt x="28" y="2"/>
                  </a:moveTo>
                  <a:lnTo>
                    <a:pt x="28" y="2"/>
                  </a:lnTo>
                  <a:lnTo>
                    <a:pt x="24" y="15"/>
                  </a:lnTo>
                  <a:lnTo>
                    <a:pt x="23" y="20"/>
                  </a:lnTo>
                  <a:lnTo>
                    <a:pt x="20" y="27"/>
                  </a:lnTo>
                  <a:lnTo>
                    <a:pt x="16" y="32"/>
                  </a:lnTo>
                  <a:lnTo>
                    <a:pt x="13" y="36"/>
                  </a:lnTo>
                  <a:lnTo>
                    <a:pt x="7" y="3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5" y="27"/>
                  </a:lnTo>
                  <a:lnTo>
                    <a:pt x="7" y="18"/>
                  </a:lnTo>
                  <a:lnTo>
                    <a:pt x="9" y="12"/>
                  </a:lnTo>
                  <a:lnTo>
                    <a:pt x="12" y="5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77"/>
            <p:cNvSpPr/>
            <p:nvPr/>
          </p:nvSpPr>
          <p:spPr bwMode="auto">
            <a:xfrm>
              <a:off x="4906963" y="466725"/>
              <a:ext cx="26988" cy="57150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52" y="2"/>
                </a:cxn>
                <a:cxn ang="0">
                  <a:pos x="52" y="12"/>
                </a:cxn>
                <a:cxn ang="0">
                  <a:pos x="49" y="22"/>
                </a:cxn>
                <a:cxn ang="0">
                  <a:pos x="45" y="31"/>
                </a:cxn>
                <a:cxn ang="0">
                  <a:pos x="40" y="41"/>
                </a:cxn>
                <a:cxn ang="0">
                  <a:pos x="36" y="50"/>
                </a:cxn>
                <a:cxn ang="0">
                  <a:pos x="31" y="59"/>
                </a:cxn>
                <a:cxn ang="0">
                  <a:pos x="29" y="69"/>
                </a:cxn>
                <a:cxn ang="0">
                  <a:pos x="28" y="78"/>
                </a:cxn>
                <a:cxn ang="0">
                  <a:pos x="28" y="78"/>
                </a:cxn>
                <a:cxn ang="0">
                  <a:pos x="24" y="82"/>
                </a:cxn>
                <a:cxn ang="0">
                  <a:pos x="21" y="86"/>
                </a:cxn>
                <a:cxn ang="0">
                  <a:pos x="16" y="96"/>
                </a:cxn>
                <a:cxn ang="0">
                  <a:pos x="14" y="100"/>
                </a:cxn>
                <a:cxn ang="0">
                  <a:pos x="11" y="104"/>
                </a:cxn>
                <a:cxn ang="0">
                  <a:pos x="7" y="106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2" y="52"/>
                </a:cxn>
                <a:cxn ang="0">
                  <a:pos x="32" y="25"/>
                </a:cxn>
                <a:cxn ang="0">
                  <a:pos x="39" y="1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9" y="0"/>
                </a:cxn>
                <a:cxn ang="0">
                  <a:pos x="50" y="1"/>
                </a:cxn>
                <a:cxn ang="0">
                  <a:pos x="51" y="1"/>
                </a:cxn>
                <a:cxn ang="0">
                  <a:pos x="52" y="2"/>
                </a:cxn>
                <a:cxn ang="0">
                  <a:pos x="52" y="2"/>
                </a:cxn>
              </a:cxnLst>
              <a:rect l="0" t="0" r="r" b="b"/>
              <a:pathLst>
                <a:path w="52" h="107">
                  <a:moveTo>
                    <a:pt x="52" y="2"/>
                  </a:moveTo>
                  <a:lnTo>
                    <a:pt x="52" y="2"/>
                  </a:lnTo>
                  <a:lnTo>
                    <a:pt x="52" y="12"/>
                  </a:lnTo>
                  <a:lnTo>
                    <a:pt x="49" y="22"/>
                  </a:lnTo>
                  <a:lnTo>
                    <a:pt x="45" y="31"/>
                  </a:lnTo>
                  <a:lnTo>
                    <a:pt x="40" y="41"/>
                  </a:lnTo>
                  <a:lnTo>
                    <a:pt x="36" y="50"/>
                  </a:lnTo>
                  <a:lnTo>
                    <a:pt x="31" y="59"/>
                  </a:lnTo>
                  <a:lnTo>
                    <a:pt x="29" y="69"/>
                  </a:lnTo>
                  <a:lnTo>
                    <a:pt x="28" y="78"/>
                  </a:lnTo>
                  <a:lnTo>
                    <a:pt x="28" y="78"/>
                  </a:lnTo>
                  <a:lnTo>
                    <a:pt x="24" y="82"/>
                  </a:lnTo>
                  <a:lnTo>
                    <a:pt x="21" y="86"/>
                  </a:lnTo>
                  <a:lnTo>
                    <a:pt x="16" y="96"/>
                  </a:lnTo>
                  <a:lnTo>
                    <a:pt x="14" y="100"/>
                  </a:lnTo>
                  <a:lnTo>
                    <a:pt x="11" y="104"/>
                  </a:lnTo>
                  <a:lnTo>
                    <a:pt x="7" y="10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2" y="52"/>
                  </a:lnTo>
                  <a:lnTo>
                    <a:pt x="32" y="25"/>
                  </a:lnTo>
                  <a:lnTo>
                    <a:pt x="39" y="1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2" y="2"/>
                  </a:lnTo>
                  <a:lnTo>
                    <a:pt x="5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78"/>
            <p:cNvSpPr/>
            <p:nvPr/>
          </p:nvSpPr>
          <p:spPr bwMode="auto">
            <a:xfrm>
              <a:off x="4851401" y="471488"/>
              <a:ext cx="14288" cy="19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3" y="12"/>
                </a:cxn>
                <a:cxn ang="0">
                  <a:pos x="21" y="17"/>
                </a:cxn>
                <a:cxn ang="0">
                  <a:pos x="18" y="22"/>
                </a:cxn>
                <a:cxn ang="0">
                  <a:pos x="14" y="27"/>
                </a:cxn>
                <a:cxn ang="0">
                  <a:pos x="10" y="30"/>
                </a:cxn>
                <a:cxn ang="0">
                  <a:pos x="6" y="33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0" y="25"/>
                </a:cxn>
                <a:cxn ang="0">
                  <a:pos x="3" y="18"/>
                </a:cxn>
                <a:cxn ang="0">
                  <a:pos x="6" y="12"/>
                </a:cxn>
                <a:cxn ang="0">
                  <a:pos x="9" y="6"/>
                </a:cxn>
                <a:cxn ang="0">
                  <a:pos x="14" y="2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34">
                  <a:moveTo>
                    <a:pt x="26" y="0"/>
                  </a:moveTo>
                  <a:lnTo>
                    <a:pt x="26" y="0"/>
                  </a:lnTo>
                  <a:lnTo>
                    <a:pt x="23" y="12"/>
                  </a:lnTo>
                  <a:lnTo>
                    <a:pt x="21" y="17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0" y="30"/>
                  </a:lnTo>
                  <a:lnTo>
                    <a:pt x="6" y="3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3" y="18"/>
                  </a:lnTo>
                  <a:lnTo>
                    <a:pt x="6" y="12"/>
                  </a:lnTo>
                  <a:lnTo>
                    <a:pt x="9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79"/>
            <p:cNvSpPr/>
            <p:nvPr/>
          </p:nvSpPr>
          <p:spPr bwMode="auto">
            <a:xfrm>
              <a:off x="4865688" y="482600"/>
              <a:ext cx="12700" cy="15875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25" y="3"/>
                </a:cxn>
                <a:cxn ang="0">
                  <a:pos x="23" y="14"/>
                </a:cxn>
                <a:cxn ang="0">
                  <a:pos x="20" y="19"/>
                </a:cxn>
                <a:cxn ang="0">
                  <a:pos x="18" y="23"/>
                </a:cxn>
                <a:cxn ang="0">
                  <a:pos x="15" y="27"/>
                </a:cxn>
                <a:cxn ang="0">
                  <a:pos x="11" y="29"/>
                </a:cxn>
                <a:cxn ang="0">
                  <a:pos x="5" y="31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5" y="9"/>
                </a:cxn>
                <a:cxn ang="0">
                  <a:pos x="10" y="4"/>
                </a:cxn>
                <a:cxn ang="0">
                  <a:pos x="14" y="1"/>
                </a:cxn>
                <a:cxn ang="0">
                  <a:pos x="16" y="0"/>
                </a:cxn>
                <a:cxn ang="0">
                  <a:pos x="19" y="1"/>
                </a:cxn>
                <a:cxn ang="0">
                  <a:pos x="22" y="1"/>
                </a:cxn>
                <a:cxn ang="0">
                  <a:pos x="25" y="3"/>
                </a:cxn>
                <a:cxn ang="0">
                  <a:pos x="25" y="3"/>
                </a:cxn>
              </a:cxnLst>
              <a:rect l="0" t="0" r="r" b="b"/>
              <a:pathLst>
                <a:path w="25" h="31">
                  <a:moveTo>
                    <a:pt x="25" y="3"/>
                  </a:moveTo>
                  <a:lnTo>
                    <a:pt x="25" y="3"/>
                  </a:lnTo>
                  <a:lnTo>
                    <a:pt x="23" y="14"/>
                  </a:lnTo>
                  <a:lnTo>
                    <a:pt x="20" y="19"/>
                  </a:lnTo>
                  <a:lnTo>
                    <a:pt x="18" y="23"/>
                  </a:lnTo>
                  <a:lnTo>
                    <a:pt x="15" y="27"/>
                  </a:lnTo>
                  <a:lnTo>
                    <a:pt x="11" y="29"/>
                  </a:lnTo>
                  <a:lnTo>
                    <a:pt x="5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5" y="9"/>
                  </a:lnTo>
                  <a:lnTo>
                    <a:pt x="10" y="4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5" y="3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80"/>
            <p:cNvSpPr/>
            <p:nvPr/>
          </p:nvSpPr>
          <p:spPr bwMode="auto">
            <a:xfrm>
              <a:off x="4876801" y="487363"/>
              <a:ext cx="14288" cy="17463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1" y="1"/>
                </a:cxn>
                <a:cxn ang="0">
                  <a:pos x="23" y="2"/>
                </a:cxn>
                <a:cxn ang="0">
                  <a:pos x="25" y="3"/>
                </a:cxn>
                <a:cxn ang="0">
                  <a:pos x="25" y="3"/>
                </a:cxn>
                <a:cxn ang="0">
                  <a:pos x="22" y="14"/>
                </a:cxn>
                <a:cxn ang="0">
                  <a:pos x="19" y="23"/>
                </a:cxn>
                <a:cxn ang="0">
                  <a:pos x="16" y="29"/>
                </a:cxn>
                <a:cxn ang="0">
                  <a:pos x="12" y="32"/>
                </a:cxn>
                <a:cxn ang="0">
                  <a:pos x="7" y="34"/>
                </a:cxn>
                <a:cxn ang="0">
                  <a:pos x="2" y="35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1" y="25"/>
                </a:cxn>
                <a:cxn ang="0">
                  <a:pos x="3" y="21"/>
                </a:cxn>
                <a:cxn ang="0">
                  <a:pos x="5" y="17"/>
                </a:cxn>
                <a:cxn ang="0">
                  <a:pos x="11" y="9"/>
                </a:cxn>
                <a:cxn ang="0">
                  <a:pos x="13" y="5"/>
                </a:cxn>
                <a:cxn ang="0">
                  <a:pos x="16" y="1"/>
                </a:cxn>
                <a:cxn ang="0">
                  <a:pos x="16" y="1"/>
                </a:cxn>
              </a:cxnLst>
              <a:rect l="0" t="0" r="r" b="b"/>
              <a:pathLst>
                <a:path w="25" h="35">
                  <a:moveTo>
                    <a:pt x="16" y="1"/>
                  </a:moveTo>
                  <a:lnTo>
                    <a:pt x="16" y="1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2" y="14"/>
                  </a:lnTo>
                  <a:lnTo>
                    <a:pt x="19" y="23"/>
                  </a:lnTo>
                  <a:lnTo>
                    <a:pt x="16" y="29"/>
                  </a:lnTo>
                  <a:lnTo>
                    <a:pt x="12" y="32"/>
                  </a:lnTo>
                  <a:lnTo>
                    <a:pt x="7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21"/>
                  </a:lnTo>
                  <a:lnTo>
                    <a:pt x="5" y="17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6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81"/>
            <p:cNvSpPr/>
            <p:nvPr/>
          </p:nvSpPr>
          <p:spPr bwMode="auto">
            <a:xfrm>
              <a:off x="4891088" y="492125"/>
              <a:ext cx="14288" cy="2222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8" y="3"/>
                </a:cxn>
                <a:cxn ang="0">
                  <a:pos x="23" y="13"/>
                </a:cxn>
                <a:cxn ang="0">
                  <a:pos x="16" y="23"/>
                </a:cxn>
                <a:cxn ang="0">
                  <a:pos x="10" y="33"/>
                </a:cxn>
                <a:cxn ang="0">
                  <a:pos x="4" y="41"/>
                </a:cxn>
                <a:cxn ang="0">
                  <a:pos x="4" y="41"/>
                </a:cxn>
                <a:cxn ang="0">
                  <a:pos x="1" y="39"/>
                </a:cxn>
                <a:cxn ang="0">
                  <a:pos x="0" y="37"/>
                </a:cxn>
                <a:cxn ang="0">
                  <a:pos x="0" y="29"/>
                </a:cxn>
                <a:cxn ang="0">
                  <a:pos x="2" y="22"/>
                </a:cxn>
                <a:cxn ang="0">
                  <a:pos x="6" y="14"/>
                </a:cxn>
                <a:cxn ang="0">
                  <a:pos x="10" y="7"/>
                </a:cxn>
                <a:cxn ang="0">
                  <a:pos x="15" y="2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28" h="41">
                  <a:moveTo>
                    <a:pt x="28" y="3"/>
                  </a:moveTo>
                  <a:lnTo>
                    <a:pt x="28" y="3"/>
                  </a:lnTo>
                  <a:lnTo>
                    <a:pt x="23" y="13"/>
                  </a:lnTo>
                  <a:lnTo>
                    <a:pt x="16" y="23"/>
                  </a:lnTo>
                  <a:lnTo>
                    <a:pt x="10" y="33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1" y="39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2" y="22"/>
                  </a:lnTo>
                  <a:lnTo>
                    <a:pt x="6" y="14"/>
                  </a:lnTo>
                  <a:lnTo>
                    <a:pt x="10" y="7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82"/>
            <p:cNvSpPr/>
            <p:nvPr/>
          </p:nvSpPr>
          <p:spPr bwMode="auto">
            <a:xfrm>
              <a:off x="4924426" y="500063"/>
              <a:ext cx="15875" cy="34925"/>
            </a:xfrm>
            <a:custGeom>
              <a:avLst/>
              <a:gdLst/>
              <a:ahLst/>
              <a:cxnLst>
                <a:cxn ang="0">
                  <a:pos x="17" y="35"/>
                </a:cxn>
                <a:cxn ang="0">
                  <a:pos x="17" y="35"/>
                </a:cxn>
                <a:cxn ang="0">
                  <a:pos x="14" y="36"/>
                </a:cxn>
                <a:cxn ang="0">
                  <a:pos x="12" y="38"/>
                </a:cxn>
                <a:cxn ang="0">
                  <a:pos x="10" y="43"/>
                </a:cxn>
                <a:cxn ang="0">
                  <a:pos x="9" y="45"/>
                </a:cxn>
                <a:cxn ang="0">
                  <a:pos x="8" y="47"/>
                </a:cxn>
                <a:cxn ang="0">
                  <a:pos x="6" y="49"/>
                </a:cxn>
                <a:cxn ang="0">
                  <a:pos x="3" y="49"/>
                </a:cxn>
                <a:cxn ang="0">
                  <a:pos x="3" y="49"/>
                </a:cxn>
                <a:cxn ang="0">
                  <a:pos x="0" y="44"/>
                </a:cxn>
                <a:cxn ang="0">
                  <a:pos x="2" y="39"/>
                </a:cxn>
                <a:cxn ang="0">
                  <a:pos x="3" y="32"/>
                </a:cxn>
                <a:cxn ang="0">
                  <a:pos x="4" y="26"/>
                </a:cxn>
                <a:cxn ang="0">
                  <a:pos x="9" y="1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1"/>
                </a:cxn>
                <a:cxn ang="0">
                  <a:pos x="20" y="4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1" y="10"/>
                </a:cxn>
                <a:cxn ang="0">
                  <a:pos x="19" y="14"/>
                </a:cxn>
                <a:cxn ang="0">
                  <a:pos x="18" y="20"/>
                </a:cxn>
                <a:cxn ang="0">
                  <a:pos x="19" y="27"/>
                </a:cxn>
                <a:cxn ang="0">
                  <a:pos x="19" y="27"/>
                </a:cxn>
                <a:cxn ang="0">
                  <a:pos x="21" y="25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6" y="19"/>
                </a:cxn>
                <a:cxn ang="0">
                  <a:pos x="28" y="19"/>
                </a:cxn>
                <a:cxn ang="0">
                  <a:pos x="28" y="19"/>
                </a:cxn>
                <a:cxn ang="0">
                  <a:pos x="29" y="24"/>
                </a:cxn>
                <a:cxn ang="0">
                  <a:pos x="30" y="30"/>
                </a:cxn>
                <a:cxn ang="0">
                  <a:pos x="29" y="38"/>
                </a:cxn>
                <a:cxn ang="0">
                  <a:pos x="28" y="45"/>
                </a:cxn>
                <a:cxn ang="0">
                  <a:pos x="26" y="52"/>
                </a:cxn>
                <a:cxn ang="0">
                  <a:pos x="22" y="58"/>
                </a:cxn>
                <a:cxn ang="0">
                  <a:pos x="17" y="62"/>
                </a:cxn>
                <a:cxn ang="0">
                  <a:pos x="13" y="65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9" y="54"/>
                </a:cxn>
                <a:cxn ang="0">
                  <a:pos x="11" y="51"/>
                </a:cxn>
                <a:cxn ang="0">
                  <a:pos x="14" y="43"/>
                </a:cxn>
                <a:cxn ang="0">
                  <a:pos x="15" y="39"/>
                </a:cxn>
                <a:cxn ang="0">
                  <a:pos x="17" y="35"/>
                </a:cxn>
                <a:cxn ang="0">
                  <a:pos x="17" y="35"/>
                </a:cxn>
              </a:cxnLst>
              <a:rect l="0" t="0" r="r" b="b"/>
              <a:pathLst>
                <a:path w="30" h="66">
                  <a:moveTo>
                    <a:pt x="17" y="35"/>
                  </a:moveTo>
                  <a:lnTo>
                    <a:pt x="17" y="35"/>
                  </a:lnTo>
                  <a:lnTo>
                    <a:pt x="14" y="36"/>
                  </a:lnTo>
                  <a:lnTo>
                    <a:pt x="12" y="38"/>
                  </a:lnTo>
                  <a:lnTo>
                    <a:pt x="10" y="43"/>
                  </a:lnTo>
                  <a:lnTo>
                    <a:pt x="9" y="45"/>
                  </a:lnTo>
                  <a:lnTo>
                    <a:pt x="8" y="47"/>
                  </a:lnTo>
                  <a:lnTo>
                    <a:pt x="6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0" y="44"/>
                  </a:lnTo>
                  <a:lnTo>
                    <a:pt x="2" y="39"/>
                  </a:lnTo>
                  <a:lnTo>
                    <a:pt x="3" y="32"/>
                  </a:lnTo>
                  <a:lnTo>
                    <a:pt x="4" y="26"/>
                  </a:lnTo>
                  <a:lnTo>
                    <a:pt x="9" y="1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1"/>
                  </a:lnTo>
                  <a:lnTo>
                    <a:pt x="20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1" y="10"/>
                  </a:lnTo>
                  <a:lnTo>
                    <a:pt x="19" y="14"/>
                  </a:lnTo>
                  <a:lnTo>
                    <a:pt x="18" y="20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5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24"/>
                  </a:lnTo>
                  <a:lnTo>
                    <a:pt x="30" y="30"/>
                  </a:lnTo>
                  <a:lnTo>
                    <a:pt x="29" y="38"/>
                  </a:lnTo>
                  <a:lnTo>
                    <a:pt x="28" y="45"/>
                  </a:lnTo>
                  <a:lnTo>
                    <a:pt x="26" y="52"/>
                  </a:lnTo>
                  <a:lnTo>
                    <a:pt x="22" y="58"/>
                  </a:lnTo>
                  <a:lnTo>
                    <a:pt x="17" y="62"/>
                  </a:lnTo>
                  <a:lnTo>
                    <a:pt x="13" y="65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9" y="54"/>
                  </a:lnTo>
                  <a:lnTo>
                    <a:pt x="11" y="51"/>
                  </a:lnTo>
                  <a:lnTo>
                    <a:pt x="14" y="43"/>
                  </a:lnTo>
                  <a:lnTo>
                    <a:pt x="15" y="39"/>
                  </a:lnTo>
                  <a:lnTo>
                    <a:pt x="17" y="35"/>
                  </a:lnTo>
                  <a:lnTo>
                    <a:pt x="17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83"/>
            <p:cNvSpPr/>
            <p:nvPr/>
          </p:nvSpPr>
          <p:spPr bwMode="auto">
            <a:xfrm>
              <a:off x="4941888" y="515938"/>
              <a:ext cx="11113" cy="190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7" y="2"/>
                </a:cxn>
                <a:cxn ang="0">
                  <a:pos x="18" y="3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9" y="11"/>
                </a:cxn>
                <a:cxn ang="0">
                  <a:pos x="18" y="20"/>
                </a:cxn>
                <a:cxn ang="0">
                  <a:pos x="16" y="27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2" y="26"/>
                </a:cxn>
                <a:cxn ang="0">
                  <a:pos x="6" y="1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35">
                  <a:moveTo>
                    <a:pt x="14" y="0"/>
                  </a:moveTo>
                  <a:lnTo>
                    <a:pt x="14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19" y="11"/>
                  </a:lnTo>
                  <a:lnTo>
                    <a:pt x="18" y="20"/>
                  </a:lnTo>
                  <a:lnTo>
                    <a:pt x="16" y="27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26"/>
                  </a:lnTo>
                  <a:lnTo>
                    <a:pt x="6" y="1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84"/>
            <p:cNvSpPr/>
            <p:nvPr/>
          </p:nvSpPr>
          <p:spPr bwMode="auto">
            <a:xfrm>
              <a:off x="4300538" y="546100"/>
              <a:ext cx="211138" cy="60325"/>
            </a:xfrm>
            <a:custGeom>
              <a:avLst/>
              <a:gdLst/>
              <a:ahLst/>
              <a:cxnLst>
                <a:cxn ang="0">
                  <a:pos x="399" y="18"/>
                </a:cxn>
                <a:cxn ang="0">
                  <a:pos x="398" y="22"/>
                </a:cxn>
                <a:cxn ang="0">
                  <a:pos x="399" y="23"/>
                </a:cxn>
                <a:cxn ang="0">
                  <a:pos x="391" y="33"/>
                </a:cxn>
                <a:cxn ang="0">
                  <a:pos x="381" y="42"/>
                </a:cxn>
                <a:cxn ang="0">
                  <a:pos x="355" y="57"/>
                </a:cxn>
                <a:cxn ang="0">
                  <a:pos x="334" y="68"/>
                </a:cxn>
                <a:cxn ang="0">
                  <a:pos x="287" y="87"/>
                </a:cxn>
                <a:cxn ang="0">
                  <a:pos x="236" y="102"/>
                </a:cxn>
                <a:cxn ang="0">
                  <a:pos x="183" y="110"/>
                </a:cxn>
                <a:cxn ang="0">
                  <a:pos x="155" y="114"/>
                </a:cxn>
                <a:cxn ang="0">
                  <a:pos x="129" y="114"/>
                </a:cxn>
                <a:cxn ang="0">
                  <a:pos x="80" y="106"/>
                </a:cxn>
                <a:cxn ang="0">
                  <a:pos x="56" y="101"/>
                </a:cxn>
                <a:cxn ang="0">
                  <a:pos x="27" y="95"/>
                </a:cxn>
                <a:cxn ang="0">
                  <a:pos x="6" y="87"/>
                </a:cxn>
                <a:cxn ang="0">
                  <a:pos x="0" y="84"/>
                </a:cxn>
                <a:cxn ang="0">
                  <a:pos x="85" y="93"/>
                </a:cxn>
                <a:cxn ang="0">
                  <a:pos x="141" y="98"/>
                </a:cxn>
                <a:cxn ang="0">
                  <a:pos x="194" y="95"/>
                </a:cxn>
                <a:cxn ang="0">
                  <a:pos x="220" y="93"/>
                </a:cxn>
                <a:cxn ang="0">
                  <a:pos x="248" y="87"/>
                </a:cxn>
                <a:cxn ang="0">
                  <a:pos x="255" y="84"/>
                </a:cxn>
                <a:cxn ang="0">
                  <a:pos x="269" y="75"/>
                </a:cxn>
                <a:cxn ang="0">
                  <a:pos x="276" y="71"/>
                </a:cxn>
                <a:cxn ang="0">
                  <a:pos x="292" y="68"/>
                </a:cxn>
                <a:cxn ang="0">
                  <a:pos x="309" y="65"/>
                </a:cxn>
                <a:cxn ang="0">
                  <a:pos x="318" y="61"/>
                </a:cxn>
                <a:cxn ang="0">
                  <a:pos x="344" y="48"/>
                </a:cxn>
                <a:cxn ang="0">
                  <a:pos x="378" y="29"/>
                </a:cxn>
                <a:cxn ang="0">
                  <a:pos x="373" y="23"/>
                </a:cxn>
                <a:cxn ang="0">
                  <a:pos x="364" y="15"/>
                </a:cxn>
                <a:cxn ang="0">
                  <a:pos x="344" y="7"/>
                </a:cxn>
                <a:cxn ang="0">
                  <a:pos x="330" y="2"/>
                </a:cxn>
                <a:cxn ang="0">
                  <a:pos x="333" y="0"/>
                </a:cxn>
                <a:cxn ang="0">
                  <a:pos x="342" y="0"/>
                </a:cxn>
                <a:cxn ang="0">
                  <a:pos x="359" y="2"/>
                </a:cxn>
                <a:cxn ang="0">
                  <a:pos x="384" y="12"/>
                </a:cxn>
                <a:cxn ang="0">
                  <a:pos x="399" y="18"/>
                </a:cxn>
              </a:cxnLst>
              <a:rect l="0" t="0" r="r" b="b"/>
              <a:pathLst>
                <a:path w="399" h="114">
                  <a:moveTo>
                    <a:pt x="399" y="18"/>
                  </a:moveTo>
                  <a:lnTo>
                    <a:pt x="399" y="18"/>
                  </a:lnTo>
                  <a:lnTo>
                    <a:pt x="398" y="22"/>
                  </a:lnTo>
                  <a:lnTo>
                    <a:pt x="398" y="22"/>
                  </a:lnTo>
                  <a:lnTo>
                    <a:pt x="399" y="23"/>
                  </a:lnTo>
                  <a:lnTo>
                    <a:pt x="399" y="23"/>
                  </a:lnTo>
                  <a:lnTo>
                    <a:pt x="396" y="28"/>
                  </a:lnTo>
                  <a:lnTo>
                    <a:pt x="391" y="33"/>
                  </a:lnTo>
                  <a:lnTo>
                    <a:pt x="387" y="38"/>
                  </a:lnTo>
                  <a:lnTo>
                    <a:pt x="381" y="42"/>
                  </a:lnTo>
                  <a:lnTo>
                    <a:pt x="368" y="49"/>
                  </a:lnTo>
                  <a:lnTo>
                    <a:pt x="355" y="57"/>
                  </a:lnTo>
                  <a:lnTo>
                    <a:pt x="355" y="57"/>
                  </a:lnTo>
                  <a:lnTo>
                    <a:pt x="334" y="68"/>
                  </a:lnTo>
                  <a:lnTo>
                    <a:pt x="310" y="78"/>
                  </a:lnTo>
                  <a:lnTo>
                    <a:pt x="287" y="87"/>
                  </a:lnTo>
                  <a:lnTo>
                    <a:pt x="262" y="94"/>
                  </a:lnTo>
                  <a:lnTo>
                    <a:pt x="236" y="102"/>
                  </a:lnTo>
                  <a:lnTo>
                    <a:pt x="209" y="107"/>
                  </a:lnTo>
                  <a:lnTo>
                    <a:pt x="183" y="110"/>
                  </a:lnTo>
                  <a:lnTo>
                    <a:pt x="155" y="114"/>
                  </a:lnTo>
                  <a:lnTo>
                    <a:pt x="155" y="114"/>
                  </a:lnTo>
                  <a:lnTo>
                    <a:pt x="142" y="114"/>
                  </a:lnTo>
                  <a:lnTo>
                    <a:pt x="129" y="114"/>
                  </a:lnTo>
                  <a:lnTo>
                    <a:pt x="105" y="110"/>
                  </a:lnTo>
                  <a:lnTo>
                    <a:pt x="80" y="106"/>
                  </a:lnTo>
                  <a:lnTo>
                    <a:pt x="56" y="101"/>
                  </a:lnTo>
                  <a:lnTo>
                    <a:pt x="56" y="101"/>
                  </a:lnTo>
                  <a:lnTo>
                    <a:pt x="41" y="99"/>
                  </a:lnTo>
                  <a:lnTo>
                    <a:pt x="27" y="95"/>
                  </a:lnTo>
                  <a:lnTo>
                    <a:pt x="12" y="90"/>
                  </a:lnTo>
                  <a:lnTo>
                    <a:pt x="6" y="87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57" y="91"/>
                  </a:lnTo>
                  <a:lnTo>
                    <a:pt x="85" y="93"/>
                  </a:lnTo>
                  <a:lnTo>
                    <a:pt x="113" y="95"/>
                  </a:lnTo>
                  <a:lnTo>
                    <a:pt x="141" y="98"/>
                  </a:lnTo>
                  <a:lnTo>
                    <a:pt x="168" y="98"/>
                  </a:lnTo>
                  <a:lnTo>
                    <a:pt x="194" y="95"/>
                  </a:lnTo>
                  <a:lnTo>
                    <a:pt x="220" y="93"/>
                  </a:lnTo>
                  <a:lnTo>
                    <a:pt x="220" y="93"/>
                  </a:lnTo>
                  <a:lnTo>
                    <a:pt x="234" y="91"/>
                  </a:lnTo>
                  <a:lnTo>
                    <a:pt x="248" y="87"/>
                  </a:lnTo>
                  <a:lnTo>
                    <a:pt x="248" y="87"/>
                  </a:lnTo>
                  <a:lnTo>
                    <a:pt x="255" y="84"/>
                  </a:lnTo>
                  <a:lnTo>
                    <a:pt x="262" y="79"/>
                  </a:lnTo>
                  <a:lnTo>
                    <a:pt x="269" y="75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84" y="69"/>
                  </a:lnTo>
                  <a:lnTo>
                    <a:pt x="292" y="68"/>
                  </a:lnTo>
                  <a:lnTo>
                    <a:pt x="300" y="66"/>
                  </a:lnTo>
                  <a:lnTo>
                    <a:pt x="309" y="65"/>
                  </a:lnTo>
                  <a:lnTo>
                    <a:pt x="309" y="65"/>
                  </a:lnTo>
                  <a:lnTo>
                    <a:pt x="318" y="61"/>
                  </a:lnTo>
                  <a:lnTo>
                    <a:pt x="326" y="58"/>
                  </a:lnTo>
                  <a:lnTo>
                    <a:pt x="344" y="48"/>
                  </a:lnTo>
                  <a:lnTo>
                    <a:pt x="360" y="38"/>
                  </a:lnTo>
                  <a:lnTo>
                    <a:pt x="378" y="29"/>
                  </a:lnTo>
                  <a:lnTo>
                    <a:pt x="378" y="29"/>
                  </a:lnTo>
                  <a:lnTo>
                    <a:pt x="373" y="23"/>
                  </a:lnTo>
                  <a:lnTo>
                    <a:pt x="369" y="18"/>
                  </a:lnTo>
                  <a:lnTo>
                    <a:pt x="364" y="15"/>
                  </a:lnTo>
                  <a:lnTo>
                    <a:pt x="358" y="12"/>
                  </a:lnTo>
                  <a:lnTo>
                    <a:pt x="344" y="7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32" y="1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9" y="2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399" y="18"/>
                  </a:lnTo>
                  <a:lnTo>
                    <a:pt x="399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85"/>
            <p:cNvSpPr/>
            <p:nvPr/>
          </p:nvSpPr>
          <p:spPr bwMode="auto">
            <a:xfrm>
              <a:off x="4260851" y="577850"/>
              <a:ext cx="28575" cy="12700"/>
            </a:xfrm>
            <a:custGeom>
              <a:avLst/>
              <a:gdLst/>
              <a:ahLst/>
              <a:cxnLst>
                <a:cxn ang="0">
                  <a:pos x="54" y="12"/>
                </a:cxn>
                <a:cxn ang="0">
                  <a:pos x="54" y="12"/>
                </a:cxn>
                <a:cxn ang="0">
                  <a:pos x="52" y="16"/>
                </a:cxn>
                <a:cxn ang="0">
                  <a:pos x="50" y="20"/>
                </a:cxn>
                <a:cxn ang="0">
                  <a:pos x="48" y="22"/>
                </a:cxn>
                <a:cxn ang="0">
                  <a:pos x="45" y="23"/>
                </a:cxn>
                <a:cxn ang="0">
                  <a:pos x="41" y="23"/>
                </a:cxn>
                <a:cxn ang="0">
                  <a:pos x="38" y="23"/>
                </a:cxn>
                <a:cxn ang="0">
                  <a:pos x="31" y="19"/>
                </a:cxn>
                <a:cxn ang="0">
                  <a:pos x="15" y="10"/>
                </a:cxn>
                <a:cxn ang="0">
                  <a:pos x="7" y="7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26" y="1"/>
                </a:cxn>
                <a:cxn ang="0">
                  <a:pos x="34" y="4"/>
                </a:cxn>
                <a:cxn ang="0">
                  <a:pos x="41" y="7"/>
                </a:cxn>
                <a:cxn ang="0">
                  <a:pos x="54" y="12"/>
                </a:cxn>
                <a:cxn ang="0">
                  <a:pos x="54" y="12"/>
                </a:cxn>
              </a:cxnLst>
              <a:rect l="0" t="0" r="r" b="b"/>
              <a:pathLst>
                <a:path w="54" h="23">
                  <a:moveTo>
                    <a:pt x="54" y="12"/>
                  </a:moveTo>
                  <a:lnTo>
                    <a:pt x="54" y="12"/>
                  </a:lnTo>
                  <a:lnTo>
                    <a:pt x="52" y="16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5" y="23"/>
                  </a:lnTo>
                  <a:lnTo>
                    <a:pt x="41" y="23"/>
                  </a:lnTo>
                  <a:lnTo>
                    <a:pt x="38" y="23"/>
                  </a:lnTo>
                  <a:lnTo>
                    <a:pt x="31" y="19"/>
                  </a:lnTo>
                  <a:lnTo>
                    <a:pt x="15" y="10"/>
                  </a:lnTo>
                  <a:lnTo>
                    <a:pt x="7" y="7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26" y="1"/>
                  </a:lnTo>
                  <a:lnTo>
                    <a:pt x="34" y="4"/>
                  </a:lnTo>
                  <a:lnTo>
                    <a:pt x="41" y="7"/>
                  </a:lnTo>
                  <a:lnTo>
                    <a:pt x="54" y="12"/>
                  </a:lnTo>
                  <a:lnTo>
                    <a:pt x="54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86"/>
            <p:cNvSpPr/>
            <p:nvPr/>
          </p:nvSpPr>
          <p:spPr bwMode="auto">
            <a:xfrm>
              <a:off x="4789488" y="650875"/>
              <a:ext cx="7938" cy="7938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4" y="9"/>
                </a:cxn>
                <a:cxn ang="0">
                  <a:pos x="14" y="1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1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4">
                  <a:moveTo>
                    <a:pt x="14" y="2"/>
                  </a:moveTo>
                  <a:lnTo>
                    <a:pt x="14" y="2"/>
                  </a:lnTo>
                  <a:lnTo>
                    <a:pt x="14" y="9"/>
                  </a:lnTo>
                  <a:lnTo>
                    <a:pt x="14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87"/>
            <p:cNvSpPr/>
            <p:nvPr/>
          </p:nvSpPr>
          <p:spPr bwMode="auto">
            <a:xfrm>
              <a:off x="4772026" y="660400"/>
              <a:ext cx="11113" cy="7938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0" y="10"/>
                </a:cxn>
                <a:cxn ang="0">
                  <a:pos x="17" y="14"/>
                </a:cxn>
                <a:cxn ang="0">
                  <a:pos x="14" y="15"/>
                </a:cxn>
                <a:cxn ang="0">
                  <a:pos x="11" y="16"/>
                </a:cxn>
                <a:cxn ang="0">
                  <a:pos x="8" y="16"/>
                </a:cxn>
                <a:cxn ang="0">
                  <a:pos x="5" y="16"/>
                </a:cxn>
                <a:cxn ang="0">
                  <a:pos x="5" y="16"/>
                </a:cxn>
                <a:cxn ang="0">
                  <a:pos x="3" y="14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8" y="1"/>
                </a:cxn>
                <a:cxn ang="0">
                  <a:pos x="20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16">
                  <a:moveTo>
                    <a:pt x="21" y="5"/>
                  </a:moveTo>
                  <a:lnTo>
                    <a:pt x="21" y="5"/>
                  </a:lnTo>
                  <a:lnTo>
                    <a:pt x="20" y="10"/>
                  </a:lnTo>
                  <a:lnTo>
                    <a:pt x="17" y="14"/>
                  </a:lnTo>
                  <a:lnTo>
                    <a:pt x="14" y="15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8" y="1"/>
                  </a:lnTo>
                  <a:lnTo>
                    <a:pt x="20" y="3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88"/>
            <p:cNvSpPr/>
            <p:nvPr/>
          </p:nvSpPr>
          <p:spPr bwMode="auto">
            <a:xfrm>
              <a:off x="4786313" y="665163"/>
              <a:ext cx="11113" cy="9525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0" y="10"/>
                </a:cxn>
                <a:cxn ang="0">
                  <a:pos x="19" y="15"/>
                </a:cxn>
                <a:cxn ang="0">
                  <a:pos x="19" y="15"/>
                </a:cxn>
                <a:cxn ang="0">
                  <a:pos x="14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5" y="1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4" y="2"/>
                </a:cxn>
                <a:cxn ang="0">
                  <a:pos x="6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9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17">
                  <a:moveTo>
                    <a:pt x="21" y="5"/>
                  </a:moveTo>
                  <a:lnTo>
                    <a:pt x="21" y="5"/>
                  </a:lnTo>
                  <a:lnTo>
                    <a:pt x="20" y="10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14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5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89"/>
            <p:cNvSpPr>
              <a:spLocks noEditPoints="1"/>
            </p:cNvSpPr>
            <p:nvPr/>
          </p:nvSpPr>
          <p:spPr bwMode="auto">
            <a:xfrm>
              <a:off x="4087813" y="0"/>
              <a:ext cx="938213" cy="690563"/>
            </a:xfrm>
            <a:custGeom>
              <a:avLst/>
              <a:gdLst/>
              <a:ahLst/>
              <a:cxnLst>
                <a:cxn ang="0">
                  <a:pos x="257" y="160"/>
                </a:cxn>
                <a:cxn ang="0">
                  <a:pos x="584" y="373"/>
                </a:cxn>
                <a:cxn ang="0">
                  <a:pos x="940" y="162"/>
                </a:cxn>
                <a:cxn ang="0">
                  <a:pos x="1139" y="96"/>
                </a:cxn>
                <a:cxn ang="0">
                  <a:pos x="1416" y="132"/>
                </a:cxn>
                <a:cxn ang="0">
                  <a:pos x="1620" y="302"/>
                </a:cxn>
                <a:cxn ang="0">
                  <a:pos x="1660" y="735"/>
                </a:cxn>
                <a:cxn ang="0">
                  <a:pos x="1625" y="1065"/>
                </a:cxn>
                <a:cxn ang="0">
                  <a:pos x="1215" y="865"/>
                </a:cxn>
                <a:cxn ang="0">
                  <a:pos x="887" y="698"/>
                </a:cxn>
                <a:cxn ang="0">
                  <a:pos x="880" y="738"/>
                </a:cxn>
                <a:cxn ang="0">
                  <a:pos x="1185" y="1026"/>
                </a:cxn>
                <a:cxn ang="0">
                  <a:pos x="1329" y="1140"/>
                </a:cxn>
                <a:cxn ang="0">
                  <a:pos x="1340" y="1299"/>
                </a:cxn>
                <a:cxn ang="0">
                  <a:pos x="1192" y="1231"/>
                </a:cxn>
                <a:cxn ang="0">
                  <a:pos x="1067" y="1104"/>
                </a:cxn>
                <a:cxn ang="0">
                  <a:pos x="347" y="440"/>
                </a:cxn>
                <a:cxn ang="0">
                  <a:pos x="108" y="225"/>
                </a:cxn>
                <a:cxn ang="0">
                  <a:pos x="13" y="5"/>
                </a:cxn>
                <a:cxn ang="0">
                  <a:pos x="1004" y="729"/>
                </a:cxn>
                <a:cxn ang="0">
                  <a:pos x="1589" y="1031"/>
                </a:cxn>
                <a:cxn ang="0">
                  <a:pos x="1569" y="706"/>
                </a:cxn>
                <a:cxn ang="0">
                  <a:pos x="1637" y="541"/>
                </a:cxn>
                <a:cxn ang="0">
                  <a:pos x="1648" y="399"/>
                </a:cxn>
                <a:cxn ang="0">
                  <a:pos x="1609" y="325"/>
                </a:cxn>
                <a:cxn ang="0">
                  <a:pos x="1409" y="284"/>
                </a:cxn>
                <a:cxn ang="0">
                  <a:pos x="1250" y="200"/>
                </a:cxn>
                <a:cxn ang="0">
                  <a:pos x="1080" y="128"/>
                </a:cxn>
                <a:cxn ang="0">
                  <a:pos x="984" y="161"/>
                </a:cxn>
                <a:cxn ang="0">
                  <a:pos x="827" y="288"/>
                </a:cxn>
                <a:cxn ang="0">
                  <a:pos x="907" y="419"/>
                </a:cxn>
                <a:cxn ang="0">
                  <a:pos x="743" y="329"/>
                </a:cxn>
                <a:cxn ang="0">
                  <a:pos x="587" y="408"/>
                </a:cxn>
                <a:cxn ang="0">
                  <a:pos x="628" y="473"/>
                </a:cxn>
                <a:cxn ang="0">
                  <a:pos x="675" y="501"/>
                </a:cxn>
                <a:cxn ang="0">
                  <a:pos x="129" y="176"/>
                </a:cxn>
                <a:cxn ang="0">
                  <a:pos x="125" y="126"/>
                </a:cxn>
                <a:cxn ang="0">
                  <a:pos x="171" y="125"/>
                </a:cxn>
                <a:cxn ang="0">
                  <a:pos x="279" y="234"/>
                </a:cxn>
                <a:cxn ang="0">
                  <a:pos x="661" y="586"/>
                </a:cxn>
                <a:cxn ang="0">
                  <a:pos x="1027" y="923"/>
                </a:cxn>
                <a:cxn ang="0">
                  <a:pos x="1125" y="1013"/>
                </a:cxn>
                <a:cxn ang="0">
                  <a:pos x="1158" y="1019"/>
                </a:cxn>
                <a:cxn ang="0">
                  <a:pos x="654" y="550"/>
                </a:cxn>
                <a:cxn ang="0">
                  <a:pos x="199" y="225"/>
                </a:cxn>
                <a:cxn ang="0">
                  <a:pos x="632" y="622"/>
                </a:cxn>
                <a:cxn ang="0">
                  <a:pos x="1144" y="1097"/>
                </a:cxn>
                <a:cxn ang="0">
                  <a:pos x="379" y="346"/>
                </a:cxn>
                <a:cxn ang="0">
                  <a:pos x="907" y="898"/>
                </a:cxn>
                <a:cxn ang="0">
                  <a:pos x="154" y="224"/>
                </a:cxn>
                <a:cxn ang="0">
                  <a:pos x="346" y="408"/>
                </a:cxn>
                <a:cxn ang="0">
                  <a:pos x="1080" y="1088"/>
                </a:cxn>
                <a:cxn ang="0">
                  <a:pos x="1123" y="1145"/>
                </a:cxn>
                <a:cxn ang="0">
                  <a:pos x="1199" y="1044"/>
                </a:cxn>
                <a:cxn ang="0">
                  <a:pos x="1167" y="1178"/>
                </a:cxn>
                <a:cxn ang="0">
                  <a:pos x="1218" y="1081"/>
                </a:cxn>
                <a:cxn ang="0">
                  <a:pos x="1199" y="1190"/>
                </a:cxn>
                <a:cxn ang="0">
                  <a:pos x="1271" y="1171"/>
                </a:cxn>
                <a:cxn ang="0">
                  <a:pos x="1214" y="1245"/>
                </a:cxn>
                <a:cxn ang="0">
                  <a:pos x="1309" y="1211"/>
                </a:cxn>
                <a:cxn ang="0">
                  <a:pos x="1327" y="1287"/>
                </a:cxn>
              </a:cxnLst>
              <a:rect l="0" t="0" r="r" b="b"/>
              <a:pathLst>
                <a:path w="1771" h="1306">
                  <a:moveTo>
                    <a:pt x="32" y="1"/>
                  </a:moveTo>
                  <a:lnTo>
                    <a:pt x="32" y="1"/>
                  </a:lnTo>
                  <a:lnTo>
                    <a:pt x="42" y="12"/>
                  </a:lnTo>
                  <a:lnTo>
                    <a:pt x="52" y="22"/>
                  </a:lnTo>
                  <a:lnTo>
                    <a:pt x="58" y="28"/>
                  </a:lnTo>
                  <a:lnTo>
                    <a:pt x="63" y="32"/>
                  </a:lnTo>
                  <a:lnTo>
                    <a:pt x="71" y="36"/>
                  </a:lnTo>
                  <a:lnTo>
                    <a:pt x="78" y="39"/>
                  </a:lnTo>
                  <a:lnTo>
                    <a:pt x="78" y="39"/>
                  </a:lnTo>
                  <a:lnTo>
                    <a:pt x="85" y="48"/>
                  </a:lnTo>
                  <a:lnTo>
                    <a:pt x="92" y="57"/>
                  </a:lnTo>
                  <a:lnTo>
                    <a:pt x="100" y="65"/>
                  </a:lnTo>
                  <a:lnTo>
                    <a:pt x="109" y="73"/>
                  </a:lnTo>
                  <a:lnTo>
                    <a:pt x="119" y="80"/>
                  </a:lnTo>
                  <a:lnTo>
                    <a:pt x="130" y="87"/>
                  </a:lnTo>
                  <a:lnTo>
                    <a:pt x="152" y="101"/>
                  </a:lnTo>
                  <a:lnTo>
                    <a:pt x="176" y="112"/>
                  </a:lnTo>
                  <a:lnTo>
                    <a:pt x="199" y="123"/>
                  </a:lnTo>
                  <a:lnTo>
                    <a:pt x="245" y="141"/>
                  </a:lnTo>
                  <a:lnTo>
                    <a:pt x="245" y="141"/>
                  </a:lnTo>
                  <a:lnTo>
                    <a:pt x="247" y="143"/>
                  </a:lnTo>
                  <a:lnTo>
                    <a:pt x="247" y="14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57" y="160"/>
                  </a:lnTo>
                  <a:lnTo>
                    <a:pt x="265" y="166"/>
                  </a:lnTo>
                  <a:lnTo>
                    <a:pt x="272" y="173"/>
                  </a:lnTo>
                  <a:lnTo>
                    <a:pt x="279" y="181"/>
                  </a:lnTo>
                  <a:lnTo>
                    <a:pt x="285" y="188"/>
                  </a:lnTo>
                  <a:lnTo>
                    <a:pt x="292" y="196"/>
                  </a:lnTo>
                  <a:lnTo>
                    <a:pt x="300" y="201"/>
                  </a:lnTo>
                  <a:lnTo>
                    <a:pt x="311" y="207"/>
                  </a:lnTo>
                  <a:lnTo>
                    <a:pt x="311" y="207"/>
                  </a:lnTo>
                  <a:lnTo>
                    <a:pt x="309" y="208"/>
                  </a:lnTo>
                  <a:lnTo>
                    <a:pt x="309" y="209"/>
                  </a:lnTo>
                  <a:lnTo>
                    <a:pt x="310" y="211"/>
                  </a:lnTo>
                  <a:lnTo>
                    <a:pt x="312" y="213"/>
                  </a:lnTo>
                  <a:lnTo>
                    <a:pt x="312" y="214"/>
                  </a:lnTo>
                  <a:lnTo>
                    <a:pt x="312" y="216"/>
                  </a:lnTo>
                  <a:lnTo>
                    <a:pt x="312" y="216"/>
                  </a:lnTo>
                  <a:lnTo>
                    <a:pt x="344" y="243"/>
                  </a:lnTo>
                  <a:lnTo>
                    <a:pt x="375" y="271"/>
                  </a:lnTo>
                  <a:lnTo>
                    <a:pt x="437" y="328"/>
                  </a:lnTo>
                  <a:lnTo>
                    <a:pt x="497" y="384"/>
                  </a:lnTo>
                  <a:lnTo>
                    <a:pt x="528" y="413"/>
                  </a:lnTo>
                  <a:lnTo>
                    <a:pt x="558" y="440"/>
                  </a:lnTo>
                  <a:lnTo>
                    <a:pt x="558" y="440"/>
                  </a:lnTo>
                  <a:lnTo>
                    <a:pt x="565" y="418"/>
                  </a:lnTo>
                  <a:lnTo>
                    <a:pt x="574" y="395"/>
                  </a:lnTo>
                  <a:lnTo>
                    <a:pt x="584" y="373"/>
                  </a:lnTo>
                  <a:lnTo>
                    <a:pt x="594" y="350"/>
                  </a:lnTo>
                  <a:lnTo>
                    <a:pt x="616" y="306"/>
                  </a:lnTo>
                  <a:lnTo>
                    <a:pt x="625" y="284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8" y="260"/>
                  </a:lnTo>
                  <a:lnTo>
                    <a:pt x="643" y="260"/>
                  </a:lnTo>
                  <a:lnTo>
                    <a:pt x="646" y="261"/>
                  </a:lnTo>
                  <a:lnTo>
                    <a:pt x="649" y="262"/>
                  </a:lnTo>
                  <a:lnTo>
                    <a:pt x="655" y="267"/>
                  </a:lnTo>
                  <a:lnTo>
                    <a:pt x="661" y="271"/>
                  </a:lnTo>
                  <a:lnTo>
                    <a:pt x="661" y="271"/>
                  </a:lnTo>
                  <a:lnTo>
                    <a:pt x="690" y="283"/>
                  </a:lnTo>
                  <a:lnTo>
                    <a:pt x="718" y="296"/>
                  </a:lnTo>
                  <a:lnTo>
                    <a:pt x="745" y="309"/>
                  </a:lnTo>
                  <a:lnTo>
                    <a:pt x="774" y="323"/>
                  </a:lnTo>
                  <a:lnTo>
                    <a:pt x="774" y="323"/>
                  </a:lnTo>
                  <a:lnTo>
                    <a:pt x="815" y="273"/>
                  </a:lnTo>
                  <a:lnTo>
                    <a:pt x="839" y="246"/>
                  </a:lnTo>
                  <a:lnTo>
                    <a:pt x="865" y="219"/>
                  </a:lnTo>
                  <a:lnTo>
                    <a:pt x="879" y="207"/>
                  </a:lnTo>
                  <a:lnTo>
                    <a:pt x="893" y="195"/>
                  </a:lnTo>
                  <a:lnTo>
                    <a:pt x="908" y="183"/>
                  </a:lnTo>
                  <a:lnTo>
                    <a:pt x="923" y="171"/>
                  </a:lnTo>
                  <a:lnTo>
                    <a:pt x="940" y="162"/>
                  </a:lnTo>
                  <a:lnTo>
                    <a:pt x="956" y="152"/>
                  </a:lnTo>
                  <a:lnTo>
                    <a:pt x="974" y="145"/>
                  </a:lnTo>
                  <a:lnTo>
                    <a:pt x="992" y="138"/>
                  </a:lnTo>
                  <a:lnTo>
                    <a:pt x="992" y="138"/>
                  </a:lnTo>
                  <a:lnTo>
                    <a:pt x="996" y="136"/>
                  </a:lnTo>
                  <a:lnTo>
                    <a:pt x="999" y="133"/>
                  </a:lnTo>
                  <a:lnTo>
                    <a:pt x="1002" y="131"/>
                  </a:lnTo>
                  <a:lnTo>
                    <a:pt x="1007" y="127"/>
                  </a:lnTo>
                  <a:lnTo>
                    <a:pt x="1007" y="127"/>
                  </a:lnTo>
                  <a:lnTo>
                    <a:pt x="1023" y="121"/>
                  </a:lnTo>
                  <a:lnTo>
                    <a:pt x="1044" y="113"/>
                  </a:lnTo>
                  <a:lnTo>
                    <a:pt x="1083" y="102"/>
                  </a:lnTo>
                  <a:lnTo>
                    <a:pt x="1083" y="102"/>
                  </a:lnTo>
                  <a:lnTo>
                    <a:pt x="1089" y="101"/>
                  </a:lnTo>
                  <a:lnTo>
                    <a:pt x="1094" y="101"/>
                  </a:lnTo>
                  <a:lnTo>
                    <a:pt x="1101" y="102"/>
                  </a:lnTo>
                  <a:lnTo>
                    <a:pt x="1107" y="102"/>
                  </a:lnTo>
                  <a:lnTo>
                    <a:pt x="1107" y="102"/>
                  </a:lnTo>
                  <a:lnTo>
                    <a:pt x="1113" y="101"/>
                  </a:lnTo>
                  <a:lnTo>
                    <a:pt x="1119" y="99"/>
                  </a:lnTo>
                  <a:lnTo>
                    <a:pt x="1124" y="96"/>
                  </a:lnTo>
                  <a:lnTo>
                    <a:pt x="1131" y="95"/>
                  </a:lnTo>
                  <a:lnTo>
                    <a:pt x="1131" y="95"/>
                  </a:lnTo>
                  <a:lnTo>
                    <a:pt x="1136" y="95"/>
                  </a:lnTo>
                  <a:lnTo>
                    <a:pt x="1139" y="96"/>
                  </a:lnTo>
                  <a:lnTo>
                    <a:pt x="1144" y="96"/>
                  </a:lnTo>
                  <a:lnTo>
                    <a:pt x="1149" y="97"/>
                  </a:lnTo>
                  <a:lnTo>
                    <a:pt x="1149" y="97"/>
                  </a:lnTo>
                  <a:lnTo>
                    <a:pt x="1161" y="97"/>
                  </a:lnTo>
                  <a:lnTo>
                    <a:pt x="1173" y="95"/>
                  </a:lnTo>
                  <a:lnTo>
                    <a:pt x="1196" y="92"/>
                  </a:lnTo>
                  <a:lnTo>
                    <a:pt x="1207" y="91"/>
                  </a:lnTo>
                  <a:lnTo>
                    <a:pt x="1218" y="90"/>
                  </a:lnTo>
                  <a:lnTo>
                    <a:pt x="1227" y="92"/>
                  </a:lnTo>
                  <a:lnTo>
                    <a:pt x="1231" y="93"/>
                  </a:lnTo>
                  <a:lnTo>
                    <a:pt x="1236" y="95"/>
                  </a:lnTo>
                  <a:lnTo>
                    <a:pt x="1236" y="95"/>
                  </a:lnTo>
                  <a:lnTo>
                    <a:pt x="1259" y="95"/>
                  </a:lnTo>
                  <a:lnTo>
                    <a:pt x="1282" y="96"/>
                  </a:lnTo>
                  <a:lnTo>
                    <a:pt x="1302" y="99"/>
                  </a:lnTo>
                  <a:lnTo>
                    <a:pt x="1322" y="103"/>
                  </a:lnTo>
                  <a:lnTo>
                    <a:pt x="1360" y="111"/>
                  </a:lnTo>
                  <a:lnTo>
                    <a:pt x="1378" y="115"/>
                  </a:lnTo>
                  <a:lnTo>
                    <a:pt x="1395" y="118"/>
                  </a:lnTo>
                  <a:lnTo>
                    <a:pt x="1395" y="118"/>
                  </a:lnTo>
                  <a:lnTo>
                    <a:pt x="1398" y="121"/>
                  </a:lnTo>
                  <a:lnTo>
                    <a:pt x="1402" y="123"/>
                  </a:lnTo>
                  <a:lnTo>
                    <a:pt x="1409" y="127"/>
                  </a:lnTo>
                  <a:lnTo>
                    <a:pt x="1412" y="130"/>
                  </a:lnTo>
                  <a:lnTo>
                    <a:pt x="1416" y="132"/>
                  </a:lnTo>
                  <a:lnTo>
                    <a:pt x="1418" y="136"/>
                  </a:lnTo>
                  <a:lnTo>
                    <a:pt x="1420" y="140"/>
                  </a:lnTo>
                  <a:lnTo>
                    <a:pt x="1420" y="140"/>
                  </a:lnTo>
                  <a:lnTo>
                    <a:pt x="1432" y="142"/>
                  </a:lnTo>
                  <a:lnTo>
                    <a:pt x="1441" y="147"/>
                  </a:lnTo>
                  <a:lnTo>
                    <a:pt x="1451" y="152"/>
                  </a:lnTo>
                  <a:lnTo>
                    <a:pt x="1461" y="157"/>
                  </a:lnTo>
                  <a:lnTo>
                    <a:pt x="1478" y="171"/>
                  </a:lnTo>
                  <a:lnTo>
                    <a:pt x="1496" y="184"/>
                  </a:lnTo>
                  <a:lnTo>
                    <a:pt x="1496" y="184"/>
                  </a:lnTo>
                  <a:lnTo>
                    <a:pt x="1504" y="188"/>
                  </a:lnTo>
                  <a:lnTo>
                    <a:pt x="1514" y="192"/>
                  </a:lnTo>
                  <a:lnTo>
                    <a:pt x="1523" y="196"/>
                  </a:lnTo>
                  <a:lnTo>
                    <a:pt x="1530" y="200"/>
                  </a:lnTo>
                  <a:lnTo>
                    <a:pt x="1530" y="200"/>
                  </a:lnTo>
                  <a:lnTo>
                    <a:pt x="1540" y="208"/>
                  </a:lnTo>
                  <a:lnTo>
                    <a:pt x="1549" y="218"/>
                  </a:lnTo>
                  <a:lnTo>
                    <a:pt x="1559" y="230"/>
                  </a:lnTo>
                  <a:lnTo>
                    <a:pt x="1571" y="243"/>
                  </a:lnTo>
                  <a:lnTo>
                    <a:pt x="1571" y="243"/>
                  </a:lnTo>
                  <a:lnTo>
                    <a:pt x="1583" y="254"/>
                  </a:lnTo>
                  <a:lnTo>
                    <a:pt x="1593" y="266"/>
                  </a:lnTo>
                  <a:lnTo>
                    <a:pt x="1603" y="277"/>
                  </a:lnTo>
                  <a:lnTo>
                    <a:pt x="1612" y="289"/>
                  </a:lnTo>
                  <a:lnTo>
                    <a:pt x="1620" y="302"/>
                  </a:lnTo>
                  <a:lnTo>
                    <a:pt x="1629" y="315"/>
                  </a:lnTo>
                  <a:lnTo>
                    <a:pt x="1636" y="330"/>
                  </a:lnTo>
                  <a:lnTo>
                    <a:pt x="1644" y="346"/>
                  </a:lnTo>
                  <a:lnTo>
                    <a:pt x="1644" y="346"/>
                  </a:lnTo>
                  <a:lnTo>
                    <a:pt x="1655" y="373"/>
                  </a:lnTo>
                  <a:lnTo>
                    <a:pt x="1667" y="402"/>
                  </a:lnTo>
                  <a:lnTo>
                    <a:pt x="1673" y="417"/>
                  </a:lnTo>
                  <a:lnTo>
                    <a:pt x="1678" y="432"/>
                  </a:lnTo>
                  <a:lnTo>
                    <a:pt x="1681" y="448"/>
                  </a:lnTo>
                  <a:lnTo>
                    <a:pt x="1684" y="463"/>
                  </a:lnTo>
                  <a:lnTo>
                    <a:pt x="1684" y="463"/>
                  </a:lnTo>
                  <a:lnTo>
                    <a:pt x="1684" y="473"/>
                  </a:lnTo>
                  <a:lnTo>
                    <a:pt x="1684" y="484"/>
                  </a:lnTo>
                  <a:lnTo>
                    <a:pt x="1685" y="495"/>
                  </a:lnTo>
                  <a:lnTo>
                    <a:pt x="1687" y="505"/>
                  </a:lnTo>
                  <a:lnTo>
                    <a:pt x="1687" y="505"/>
                  </a:lnTo>
                  <a:lnTo>
                    <a:pt x="1688" y="520"/>
                  </a:lnTo>
                  <a:lnTo>
                    <a:pt x="1689" y="536"/>
                  </a:lnTo>
                  <a:lnTo>
                    <a:pt x="1690" y="552"/>
                  </a:lnTo>
                  <a:lnTo>
                    <a:pt x="1690" y="569"/>
                  </a:lnTo>
                  <a:lnTo>
                    <a:pt x="1687" y="602"/>
                  </a:lnTo>
                  <a:lnTo>
                    <a:pt x="1682" y="634"/>
                  </a:lnTo>
                  <a:lnTo>
                    <a:pt x="1676" y="667"/>
                  </a:lnTo>
                  <a:lnTo>
                    <a:pt x="1668" y="701"/>
                  </a:lnTo>
                  <a:lnTo>
                    <a:pt x="1660" y="735"/>
                  </a:lnTo>
                  <a:lnTo>
                    <a:pt x="1650" y="767"/>
                  </a:lnTo>
                  <a:lnTo>
                    <a:pt x="1650" y="767"/>
                  </a:lnTo>
                  <a:lnTo>
                    <a:pt x="1676" y="783"/>
                  </a:lnTo>
                  <a:lnTo>
                    <a:pt x="1703" y="798"/>
                  </a:lnTo>
                  <a:lnTo>
                    <a:pt x="1731" y="812"/>
                  </a:lnTo>
                  <a:lnTo>
                    <a:pt x="1763" y="826"/>
                  </a:lnTo>
                  <a:lnTo>
                    <a:pt x="1763" y="826"/>
                  </a:lnTo>
                  <a:lnTo>
                    <a:pt x="1766" y="833"/>
                  </a:lnTo>
                  <a:lnTo>
                    <a:pt x="1771" y="839"/>
                  </a:lnTo>
                  <a:lnTo>
                    <a:pt x="1771" y="839"/>
                  </a:lnTo>
                  <a:lnTo>
                    <a:pt x="1754" y="866"/>
                  </a:lnTo>
                  <a:lnTo>
                    <a:pt x="1738" y="895"/>
                  </a:lnTo>
                  <a:lnTo>
                    <a:pt x="1722" y="925"/>
                  </a:lnTo>
                  <a:lnTo>
                    <a:pt x="1706" y="956"/>
                  </a:lnTo>
                  <a:lnTo>
                    <a:pt x="1676" y="1019"/>
                  </a:lnTo>
                  <a:lnTo>
                    <a:pt x="1660" y="1050"/>
                  </a:lnTo>
                  <a:lnTo>
                    <a:pt x="1644" y="1079"/>
                  </a:lnTo>
                  <a:lnTo>
                    <a:pt x="1644" y="1079"/>
                  </a:lnTo>
                  <a:lnTo>
                    <a:pt x="1638" y="1078"/>
                  </a:lnTo>
                  <a:lnTo>
                    <a:pt x="1632" y="1077"/>
                  </a:lnTo>
                  <a:lnTo>
                    <a:pt x="1630" y="1075"/>
                  </a:lnTo>
                  <a:lnTo>
                    <a:pt x="1628" y="1073"/>
                  </a:lnTo>
                  <a:lnTo>
                    <a:pt x="1627" y="1070"/>
                  </a:lnTo>
                  <a:lnTo>
                    <a:pt x="1625" y="1065"/>
                  </a:lnTo>
                  <a:lnTo>
                    <a:pt x="1625" y="1065"/>
                  </a:lnTo>
                  <a:lnTo>
                    <a:pt x="1606" y="1057"/>
                  </a:lnTo>
                  <a:lnTo>
                    <a:pt x="1587" y="1046"/>
                  </a:lnTo>
                  <a:lnTo>
                    <a:pt x="1549" y="1026"/>
                  </a:lnTo>
                  <a:lnTo>
                    <a:pt x="1531" y="1016"/>
                  </a:lnTo>
                  <a:lnTo>
                    <a:pt x="1512" y="1006"/>
                  </a:lnTo>
                  <a:lnTo>
                    <a:pt x="1493" y="999"/>
                  </a:lnTo>
                  <a:lnTo>
                    <a:pt x="1472" y="993"/>
                  </a:lnTo>
                  <a:lnTo>
                    <a:pt x="1472" y="993"/>
                  </a:lnTo>
                  <a:lnTo>
                    <a:pt x="1462" y="985"/>
                  </a:lnTo>
                  <a:lnTo>
                    <a:pt x="1450" y="978"/>
                  </a:lnTo>
                  <a:lnTo>
                    <a:pt x="1445" y="974"/>
                  </a:lnTo>
                  <a:lnTo>
                    <a:pt x="1438" y="971"/>
                  </a:lnTo>
                  <a:lnTo>
                    <a:pt x="1431" y="970"/>
                  </a:lnTo>
                  <a:lnTo>
                    <a:pt x="1422" y="969"/>
                  </a:lnTo>
                  <a:lnTo>
                    <a:pt x="1422" y="969"/>
                  </a:lnTo>
                  <a:lnTo>
                    <a:pt x="1401" y="956"/>
                  </a:lnTo>
                  <a:lnTo>
                    <a:pt x="1379" y="943"/>
                  </a:lnTo>
                  <a:lnTo>
                    <a:pt x="1334" y="921"/>
                  </a:lnTo>
                  <a:lnTo>
                    <a:pt x="1289" y="898"/>
                  </a:lnTo>
                  <a:lnTo>
                    <a:pt x="1267" y="887"/>
                  </a:lnTo>
                  <a:lnTo>
                    <a:pt x="1246" y="874"/>
                  </a:lnTo>
                  <a:lnTo>
                    <a:pt x="1246" y="874"/>
                  </a:lnTo>
                  <a:lnTo>
                    <a:pt x="1236" y="873"/>
                  </a:lnTo>
                  <a:lnTo>
                    <a:pt x="1226" y="869"/>
                  </a:lnTo>
                  <a:lnTo>
                    <a:pt x="1215" y="865"/>
                  </a:lnTo>
                  <a:lnTo>
                    <a:pt x="1204" y="860"/>
                  </a:lnTo>
                  <a:lnTo>
                    <a:pt x="1183" y="847"/>
                  </a:lnTo>
                  <a:lnTo>
                    <a:pt x="1164" y="836"/>
                  </a:lnTo>
                  <a:lnTo>
                    <a:pt x="1164" y="836"/>
                  </a:lnTo>
                  <a:lnTo>
                    <a:pt x="1152" y="831"/>
                  </a:lnTo>
                  <a:lnTo>
                    <a:pt x="1140" y="828"/>
                  </a:lnTo>
                  <a:lnTo>
                    <a:pt x="1129" y="823"/>
                  </a:lnTo>
                  <a:lnTo>
                    <a:pt x="1119" y="819"/>
                  </a:lnTo>
                  <a:lnTo>
                    <a:pt x="1119" y="819"/>
                  </a:lnTo>
                  <a:lnTo>
                    <a:pt x="1074" y="794"/>
                  </a:lnTo>
                  <a:lnTo>
                    <a:pt x="1026" y="769"/>
                  </a:lnTo>
                  <a:lnTo>
                    <a:pt x="1026" y="769"/>
                  </a:lnTo>
                  <a:lnTo>
                    <a:pt x="1009" y="760"/>
                  </a:lnTo>
                  <a:lnTo>
                    <a:pt x="992" y="753"/>
                  </a:lnTo>
                  <a:lnTo>
                    <a:pt x="976" y="745"/>
                  </a:lnTo>
                  <a:lnTo>
                    <a:pt x="969" y="741"/>
                  </a:lnTo>
                  <a:lnTo>
                    <a:pt x="962" y="737"/>
                  </a:lnTo>
                  <a:lnTo>
                    <a:pt x="962" y="737"/>
                  </a:lnTo>
                  <a:lnTo>
                    <a:pt x="940" y="723"/>
                  </a:lnTo>
                  <a:lnTo>
                    <a:pt x="928" y="715"/>
                  </a:lnTo>
                  <a:lnTo>
                    <a:pt x="918" y="709"/>
                  </a:lnTo>
                  <a:lnTo>
                    <a:pt x="918" y="709"/>
                  </a:lnTo>
                  <a:lnTo>
                    <a:pt x="907" y="705"/>
                  </a:lnTo>
                  <a:lnTo>
                    <a:pt x="897" y="701"/>
                  </a:lnTo>
                  <a:lnTo>
                    <a:pt x="887" y="698"/>
                  </a:lnTo>
                  <a:lnTo>
                    <a:pt x="877" y="695"/>
                  </a:lnTo>
                  <a:lnTo>
                    <a:pt x="877" y="695"/>
                  </a:lnTo>
                  <a:lnTo>
                    <a:pt x="874" y="693"/>
                  </a:lnTo>
                  <a:lnTo>
                    <a:pt x="872" y="690"/>
                  </a:lnTo>
                  <a:lnTo>
                    <a:pt x="870" y="686"/>
                  </a:lnTo>
                  <a:lnTo>
                    <a:pt x="867" y="684"/>
                  </a:lnTo>
                  <a:lnTo>
                    <a:pt x="867" y="684"/>
                  </a:lnTo>
                  <a:lnTo>
                    <a:pt x="857" y="679"/>
                  </a:lnTo>
                  <a:lnTo>
                    <a:pt x="846" y="673"/>
                  </a:lnTo>
                  <a:lnTo>
                    <a:pt x="824" y="663"/>
                  </a:lnTo>
                  <a:lnTo>
                    <a:pt x="802" y="653"/>
                  </a:lnTo>
                  <a:lnTo>
                    <a:pt x="790" y="648"/>
                  </a:lnTo>
                  <a:lnTo>
                    <a:pt x="781" y="642"/>
                  </a:lnTo>
                  <a:lnTo>
                    <a:pt x="781" y="642"/>
                  </a:lnTo>
                  <a:lnTo>
                    <a:pt x="790" y="655"/>
                  </a:lnTo>
                  <a:lnTo>
                    <a:pt x="802" y="667"/>
                  </a:lnTo>
                  <a:lnTo>
                    <a:pt x="814" y="678"/>
                  </a:lnTo>
                  <a:lnTo>
                    <a:pt x="827" y="688"/>
                  </a:lnTo>
                  <a:lnTo>
                    <a:pt x="840" y="699"/>
                  </a:lnTo>
                  <a:lnTo>
                    <a:pt x="851" y="710"/>
                  </a:lnTo>
                  <a:lnTo>
                    <a:pt x="863" y="722"/>
                  </a:lnTo>
                  <a:lnTo>
                    <a:pt x="873" y="735"/>
                  </a:lnTo>
                  <a:lnTo>
                    <a:pt x="873" y="735"/>
                  </a:lnTo>
                  <a:lnTo>
                    <a:pt x="877" y="737"/>
                  </a:lnTo>
                  <a:lnTo>
                    <a:pt x="880" y="738"/>
                  </a:lnTo>
                  <a:lnTo>
                    <a:pt x="886" y="742"/>
                  </a:lnTo>
                  <a:lnTo>
                    <a:pt x="892" y="746"/>
                  </a:lnTo>
                  <a:lnTo>
                    <a:pt x="895" y="748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13" y="766"/>
                  </a:lnTo>
                  <a:lnTo>
                    <a:pt x="927" y="781"/>
                  </a:lnTo>
                  <a:lnTo>
                    <a:pt x="958" y="809"/>
                  </a:lnTo>
                  <a:lnTo>
                    <a:pt x="989" y="838"/>
                  </a:lnTo>
                  <a:lnTo>
                    <a:pt x="1004" y="853"/>
                  </a:lnTo>
                  <a:lnTo>
                    <a:pt x="1018" y="870"/>
                  </a:lnTo>
                  <a:lnTo>
                    <a:pt x="1018" y="870"/>
                  </a:lnTo>
                  <a:lnTo>
                    <a:pt x="1022" y="872"/>
                  </a:lnTo>
                  <a:lnTo>
                    <a:pt x="1026" y="873"/>
                  </a:lnTo>
                  <a:lnTo>
                    <a:pt x="1029" y="875"/>
                  </a:lnTo>
                  <a:lnTo>
                    <a:pt x="1032" y="876"/>
                  </a:lnTo>
                  <a:lnTo>
                    <a:pt x="1032" y="876"/>
                  </a:lnTo>
                  <a:lnTo>
                    <a:pt x="1051" y="896"/>
                  </a:lnTo>
                  <a:lnTo>
                    <a:pt x="1070" y="914"/>
                  </a:lnTo>
                  <a:lnTo>
                    <a:pt x="1109" y="950"/>
                  </a:lnTo>
                  <a:lnTo>
                    <a:pt x="1130" y="968"/>
                  </a:lnTo>
                  <a:lnTo>
                    <a:pt x="1149" y="986"/>
                  </a:lnTo>
                  <a:lnTo>
                    <a:pt x="1168" y="1005"/>
                  </a:lnTo>
                  <a:lnTo>
                    <a:pt x="1185" y="1026"/>
                  </a:lnTo>
                  <a:lnTo>
                    <a:pt x="1185" y="1026"/>
                  </a:lnTo>
                  <a:lnTo>
                    <a:pt x="1196" y="1026"/>
                  </a:lnTo>
                  <a:lnTo>
                    <a:pt x="1206" y="1027"/>
                  </a:lnTo>
                  <a:lnTo>
                    <a:pt x="1213" y="1030"/>
                  </a:lnTo>
                  <a:lnTo>
                    <a:pt x="1220" y="1035"/>
                  </a:lnTo>
                  <a:lnTo>
                    <a:pt x="1224" y="1041"/>
                  </a:lnTo>
                  <a:lnTo>
                    <a:pt x="1227" y="1048"/>
                  </a:lnTo>
                  <a:lnTo>
                    <a:pt x="1228" y="1057"/>
                  </a:lnTo>
                  <a:lnTo>
                    <a:pt x="1228" y="1065"/>
                  </a:lnTo>
                  <a:lnTo>
                    <a:pt x="1228" y="1065"/>
                  </a:lnTo>
                  <a:lnTo>
                    <a:pt x="1239" y="1079"/>
                  </a:lnTo>
                  <a:lnTo>
                    <a:pt x="1252" y="1094"/>
                  </a:lnTo>
                  <a:lnTo>
                    <a:pt x="1264" y="1107"/>
                  </a:lnTo>
                  <a:lnTo>
                    <a:pt x="1276" y="1118"/>
                  </a:lnTo>
                  <a:lnTo>
                    <a:pt x="1276" y="1118"/>
                  </a:lnTo>
                  <a:lnTo>
                    <a:pt x="1283" y="1121"/>
                  </a:lnTo>
                  <a:lnTo>
                    <a:pt x="1288" y="1123"/>
                  </a:lnTo>
                  <a:lnTo>
                    <a:pt x="1295" y="1124"/>
                  </a:lnTo>
                  <a:lnTo>
                    <a:pt x="1301" y="1124"/>
                  </a:lnTo>
                  <a:lnTo>
                    <a:pt x="1309" y="1124"/>
                  </a:lnTo>
                  <a:lnTo>
                    <a:pt x="1315" y="1125"/>
                  </a:lnTo>
                  <a:lnTo>
                    <a:pt x="1321" y="1127"/>
                  </a:lnTo>
                  <a:lnTo>
                    <a:pt x="1327" y="1132"/>
                  </a:lnTo>
                  <a:lnTo>
                    <a:pt x="1327" y="1132"/>
                  </a:lnTo>
                  <a:lnTo>
                    <a:pt x="1328" y="1137"/>
                  </a:lnTo>
                  <a:lnTo>
                    <a:pt x="1329" y="1140"/>
                  </a:lnTo>
                  <a:lnTo>
                    <a:pt x="1332" y="1147"/>
                  </a:lnTo>
                  <a:lnTo>
                    <a:pt x="1334" y="1151"/>
                  </a:lnTo>
                  <a:lnTo>
                    <a:pt x="1335" y="1154"/>
                  </a:lnTo>
                  <a:lnTo>
                    <a:pt x="1335" y="1159"/>
                  </a:lnTo>
                  <a:lnTo>
                    <a:pt x="1335" y="1165"/>
                  </a:lnTo>
                  <a:lnTo>
                    <a:pt x="1335" y="1165"/>
                  </a:lnTo>
                  <a:lnTo>
                    <a:pt x="1343" y="1169"/>
                  </a:lnTo>
                  <a:lnTo>
                    <a:pt x="1349" y="1176"/>
                  </a:lnTo>
                  <a:lnTo>
                    <a:pt x="1360" y="1187"/>
                  </a:lnTo>
                  <a:lnTo>
                    <a:pt x="1371" y="1201"/>
                  </a:lnTo>
                  <a:lnTo>
                    <a:pt x="1377" y="1208"/>
                  </a:lnTo>
                  <a:lnTo>
                    <a:pt x="1386" y="1213"/>
                  </a:lnTo>
                  <a:lnTo>
                    <a:pt x="1386" y="1213"/>
                  </a:lnTo>
                  <a:lnTo>
                    <a:pt x="1387" y="1222"/>
                  </a:lnTo>
                  <a:lnTo>
                    <a:pt x="1387" y="1230"/>
                  </a:lnTo>
                  <a:lnTo>
                    <a:pt x="1386" y="1239"/>
                  </a:lnTo>
                  <a:lnTo>
                    <a:pt x="1385" y="1246"/>
                  </a:lnTo>
                  <a:lnTo>
                    <a:pt x="1382" y="1254"/>
                  </a:lnTo>
                  <a:lnTo>
                    <a:pt x="1380" y="1261"/>
                  </a:lnTo>
                  <a:lnTo>
                    <a:pt x="1376" y="1267"/>
                  </a:lnTo>
                  <a:lnTo>
                    <a:pt x="1373" y="1273"/>
                  </a:lnTo>
                  <a:lnTo>
                    <a:pt x="1369" y="1278"/>
                  </a:lnTo>
                  <a:lnTo>
                    <a:pt x="1363" y="1284"/>
                  </a:lnTo>
                  <a:lnTo>
                    <a:pt x="1352" y="1292"/>
                  </a:lnTo>
                  <a:lnTo>
                    <a:pt x="1340" y="1299"/>
                  </a:lnTo>
                  <a:lnTo>
                    <a:pt x="1327" y="1303"/>
                  </a:lnTo>
                  <a:lnTo>
                    <a:pt x="1313" y="1305"/>
                  </a:lnTo>
                  <a:lnTo>
                    <a:pt x="1299" y="1306"/>
                  </a:lnTo>
                  <a:lnTo>
                    <a:pt x="1285" y="1305"/>
                  </a:lnTo>
                  <a:lnTo>
                    <a:pt x="1272" y="1302"/>
                  </a:lnTo>
                  <a:lnTo>
                    <a:pt x="1260" y="1297"/>
                  </a:lnTo>
                  <a:lnTo>
                    <a:pt x="1255" y="1293"/>
                  </a:lnTo>
                  <a:lnTo>
                    <a:pt x="1250" y="1290"/>
                  </a:lnTo>
                  <a:lnTo>
                    <a:pt x="1245" y="1286"/>
                  </a:lnTo>
                  <a:lnTo>
                    <a:pt x="1241" y="1281"/>
                  </a:lnTo>
                  <a:lnTo>
                    <a:pt x="1237" y="1275"/>
                  </a:lnTo>
                  <a:lnTo>
                    <a:pt x="1234" y="1270"/>
                  </a:lnTo>
                  <a:lnTo>
                    <a:pt x="1234" y="1270"/>
                  </a:lnTo>
                  <a:lnTo>
                    <a:pt x="1225" y="1270"/>
                  </a:lnTo>
                  <a:lnTo>
                    <a:pt x="1216" y="1270"/>
                  </a:lnTo>
                  <a:lnTo>
                    <a:pt x="1208" y="1267"/>
                  </a:lnTo>
                  <a:lnTo>
                    <a:pt x="1201" y="1262"/>
                  </a:lnTo>
                  <a:lnTo>
                    <a:pt x="1195" y="1256"/>
                  </a:lnTo>
                  <a:lnTo>
                    <a:pt x="1193" y="1253"/>
                  </a:lnTo>
                  <a:lnTo>
                    <a:pt x="1192" y="1250"/>
                  </a:lnTo>
                  <a:lnTo>
                    <a:pt x="1191" y="1245"/>
                  </a:lnTo>
                  <a:lnTo>
                    <a:pt x="1190" y="1241"/>
                  </a:lnTo>
                  <a:lnTo>
                    <a:pt x="1191" y="1236"/>
                  </a:lnTo>
                  <a:lnTo>
                    <a:pt x="1192" y="1231"/>
                  </a:lnTo>
                  <a:lnTo>
                    <a:pt x="1192" y="1231"/>
                  </a:lnTo>
                  <a:lnTo>
                    <a:pt x="1180" y="1220"/>
                  </a:lnTo>
                  <a:lnTo>
                    <a:pt x="1169" y="1208"/>
                  </a:lnTo>
                  <a:lnTo>
                    <a:pt x="1159" y="1197"/>
                  </a:lnTo>
                  <a:lnTo>
                    <a:pt x="1148" y="1185"/>
                  </a:lnTo>
                  <a:lnTo>
                    <a:pt x="1135" y="1175"/>
                  </a:lnTo>
                  <a:lnTo>
                    <a:pt x="1122" y="1166"/>
                  </a:lnTo>
                  <a:lnTo>
                    <a:pt x="1115" y="1163"/>
                  </a:lnTo>
                  <a:lnTo>
                    <a:pt x="1106" y="1160"/>
                  </a:lnTo>
                  <a:lnTo>
                    <a:pt x="1098" y="1156"/>
                  </a:lnTo>
                  <a:lnTo>
                    <a:pt x="1089" y="1154"/>
                  </a:lnTo>
                  <a:lnTo>
                    <a:pt x="1089" y="1154"/>
                  </a:lnTo>
                  <a:lnTo>
                    <a:pt x="1087" y="1149"/>
                  </a:lnTo>
                  <a:lnTo>
                    <a:pt x="1085" y="1145"/>
                  </a:lnTo>
                  <a:lnTo>
                    <a:pt x="1080" y="1136"/>
                  </a:lnTo>
                  <a:lnTo>
                    <a:pt x="1080" y="1136"/>
                  </a:lnTo>
                  <a:lnTo>
                    <a:pt x="1082" y="1132"/>
                  </a:lnTo>
                  <a:lnTo>
                    <a:pt x="1084" y="1129"/>
                  </a:lnTo>
                  <a:lnTo>
                    <a:pt x="1087" y="1126"/>
                  </a:lnTo>
                  <a:lnTo>
                    <a:pt x="1091" y="1124"/>
                  </a:lnTo>
                  <a:lnTo>
                    <a:pt x="1091" y="1124"/>
                  </a:lnTo>
                  <a:lnTo>
                    <a:pt x="1080" y="1112"/>
                  </a:lnTo>
                  <a:lnTo>
                    <a:pt x="1074" y="1107"/>
                  </a:lnTo>
                  <a:lnTo>
                    <a:pt x="1071" y="1106"/>
                  </a:lnTo>
                  <a:lnTo>
                    <a:pt x="1067" y="1104"/>
                  </a:lnTo>
                  <a:lnTo>
                    <a:pt x="1067" y="1104"/>
                  </a:lnTo>
                  <a:lnTo>
                    <a:pt x="1067" y="1102"/>
                  </a:lnTo>
                  <a:lnTo>
                    <a:pt x="1067" y="1100"/>
                  </a:lnTo>
                  <a:lnTo>
                    <a:pt x="1064" y="1096"/>
                  </a:lnTo>
                  <a:lnTo>
                    <a:pt x="1064" y="1096"/>
                  </a:lnTo>
                  <a:lnTo>
                    <a:pt x="1007" y="1043"/>
                  </a:lnTo>
                  <a:lnTo>
                    <a:pt x="949" y="989"/>
                  </a:lnTo>
                  <a:lnTo>
                    <a:pt x="890" y="936"/>
                  </a:lnTo>
                  <a:lnTo>
                    <a:pt x="833" y="882"/>
                  </a:lnTo>
                  <a:lnTo>
                    <a:pt x="833" y="882"/>
                  </a:lnTo>
                  <a:lnTo>
                    <a:pt x="787" y="839"/>
                  </a:lnTo>
                  <a:lnTo>
                    <a:pt x="741" y="797"/>
                  </a:lnTo>
                  <a:lnTo>
                    <a:pt x="647" y="712"/>
                  </a:lnTo>
                  <a:lnTo>
                    <a:pt x="600" y="670"/>
                  </a:lnTo>
                  <a:lnTo>
                    <a:pt x="553" y="627"/>
                  </a:lnTo>
                  <a:lnTo>
                    <a:pt x="507" y="584"/>
                  </a:lnTo>
                  <a:lnTo>
                    <a:pt x="462" y="540"/>
                  </a:lnTo>
                  <a:lnTo>
                    <a:pt x="462" y="540"/>
                  </a:lnTo>
                  <a:lnTo>
                    <a:pt x="447" y="525"/>
                  </a:lnTo>
                  <a:lnTo>
                    <a:pt x="432" y="511"/>
                  </a:lnTo>
                  <a:lnTo>
                    <a:pt x="432" y="511"/>
                  </a:lnTo>
                  <a:lnTo>
                    <a:pt x="385" y="469"/>
                  </a:lnTo>
                  <a:lnTo>
                    <a:pt x="385" y="469"/>
                  </a:lnTo>
                  <a:lnTo>
                    <a:pt x="373" y="458"/>
                  </a:lnTo>
                  <a:lnTo>
                    <a:pt x="360" y="450"/>
                  </a:lnTo>
                  <a:lnTo>
                    <a:pt x="347" y="440"/>
                  </a:lnTo>
                  <a:lnTo>
                    <a:pt x="334" y="430"/>
                  </a:lnTo>
                  <a:lnTo>
                    <a:pt x="334" y="430"/>
                  </a:lnTo>
                  <a:lnTo>
                    <a:pt x="329" y="424"/>
                  </a:lnTo>
                  <a:lnTo>
                    <a:pt x="325" y="418"/>
                  </a:lnTo>
                  <a:lnTo>
                    <a:pt x="319" y="410"/>
                  </a:lnTo>
                  <a:lnTo>
                    <a:pt x="314" y="404"/>
                  </a:lnTo>
                  <a:lnTo>
                    <a:pt x="314" y="404"/>
                  </a:lnTo>
                  <a:lnTo>
                    <a:pt x="300" y="391"/>
                  </a:lnTo>
                  <a:lnTo>
                    <a:pt x="284" y="378"/>
                  </a:lnTo>
                  <a:lnTo>
                    <a:pt x="268" y="365"/>
                  </a:lnTo>
                  <a:lnTo>
                    <a:pt x="252" y="351"/>
                  </a:lnTo>
                  <a:lnTo>
                    <a:pt x="252" y="351"/>
                  </a:lnTo>
                  <a:lnTo>
                    <a:pt x="224" y="324"/>
                  </a:lnTo>
                  <a:lnTo>
                    <a:pt x="195" y="297"/>
                  </a:lnTo>
                  <a:lnTo>
                    <a:pt x="166" y="270"/>
                  </a:lnTo>
                  <a:lnTo>
                    <a:pt x="151" y="257"/>
                  </a:lnTo>
                  <a:lnTo>
                    <a:pt x="135" y="244"/>
                  </a:lnTo>
                  <a:lnTo>
                    <a:pt x="135" y="244"/>
                  </a:lnTo>
                  <a:lnTo>
                    <a:pt x="129" y="247"/>
                  </a:lnTo>
                  <a:lnTo>
                    <a:pt x="122" y="247"/>
                  </a:lnTo>
                  <a:lnTo>
                    <a:pt x="117" y="245"/>
                  </a:lnTo>
                  <a:lnTo>
                    <a:pt x="113" y="242"/>
                  </a:lnTo>
                  <a:lnTo>
                    <a:pt x="110" y="237"/>
                  </a:lnTo>
                  <a:lnTo>
                    <a:pt x="108" y="231"/>
                  </a:lnTo>
                  <a:lnTo>
                    <a:pt x="108" y="22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99" y="184"/>
                  </a:lnTo>
                  <a:lnTo>
                    <a:pt x="86" y="153"/>
                  </a:lnTo>
                  <a:lnTo>
                    <a:pt x="71" y="12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46" y="88"/>
                  </a:lnTo>
                  <a:lnTo>
                    <a:pt x="40" y="80"/>
                  </a:lnTo>
                  <a:lnTo>
                    <a:pt x="33" y="73"/>
                  </a:lnTo>
                  <a:lnTo>
                    <a:pt x="28" y="64"/>
                  </a:lnTo>
                  <a:lnTo>
                    <a:pt x="17" y="47"/>
                  </a:lnTo>
                  <a:lnTo>
                    <a:pt x="11" y="40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7" y="12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2" y="1"/>
                  </a:lnTo>
                  <a:close/>
                  <a:moveTo>
                    <a:pt x="742" y="614"/>
                  </a:moveTo>
                  <a:lnTo>
                    <a:pt x="742" y="614"/>
                  </a:lnTo>
                  <a:lnTo>
                    <a:pt x="753" y="615"/>
                  </a:lnTo>
                  <a:lnTo>
                    <a:pt x="764" y="618"/>
                  </a:lnTo>
                  <a:lnTo>
                    <a:pt x="774" y="622"/>
                  </a:lnTo>
                  <a:lnTo>
                    <a:pt x="785" y="626"/>
                  </a:lnTo>
                  <a:lnTo>
                    <a:pt x="804" y="638"/>
                  </a:lnTo>
                  <a:lnTo>
                    <a:pt x="820" y="648"/>
                  </a:lnTo>
                  <a:lnTo>
                    <a:pt x="820" y="648"/>
                  </a:lnTo>
                  <a:lnTo>
                    <a:pt x="841" y="654"/>
                  </a:lnTo>
                  <a:lnTo>
                    <a:pt x="860" y="662"/>
                  </a:lnTo>
                  <a:lnTo>
                    <a:pt x="878" y="670"/>
                  </a:lnTo>
                  <a:lnTo>
                    <a:pt x="895" y="679"/>
                  </a:lnTo>
                  <a:lnTo>
                    <a:pt x="895" y="679"/>
                  </a:lnTo>
                  <a:lnTo>
                    <a:pt x="920" y="693"/>
                  </a:lnTo>
                  <a:lnTo>
                    <a:pt x="946" y="708"/>
                  </a:lnTo>
                  <a:lnTo>
                    <a:pt x="958" y="714"/>
                  </a:lnTo>
                  <a:lnTo>
                    <a:pt x="973" y="721"/>
                  </a:lnTo>
                  <a:lnTo>
                    <a:pt x="988" y="726"/>
                  </a:lnTo>
                  <a:lnTo>
                    <a:pt x="1004" y="729"/>
                  </a:lnTo>
                  <a:lnTo>
                    <a:pt x="1004" y="729"/>
                  </a:lnTo>
                  <a:lnTo>
                    <a:pt x="1011" y="737"/>
                  </a:lnTo>
                  <a:lnTo>
                    <a:pt x="1018" y="743"/>
                  </a:lnTo>
                  <a:lnTo>
                    <a:pt x="1028" y="748"/>
                  </a:lnTo>
                  <a:lnTo>
                    <a:pt x="1037" y="754"/>
                  </a:lnTo>
                  <a:lnTo>
                    <a:pt x="1057" y="763"/>
                  </a:lnTo>
                  <a:lnTo>
                    <a:pt x="1077" y="773"/>
                  </a:lnTo>
                  <a:lnTo>
                    <a:pt x="1077" y="773"/>
                  </a:lnTo>
                  <a:lnTo>
                    <a:pt x="1106" y="789"/>
                  </a:lnTo>
                  <a:lnTo>
                    <a:pt x="1121" y="797"/>
                  </a:lnTo>
                  <a:lnTo>
                    <a:pt x="1137" y="801"/>
                  </a:lnTo>
                  <a:lnTo>
                    <a:pt x="1137" y="801"/>
                  </a:lnTo>
                  <a:lnTo>
                    <a:pt x="1153" y="812"/>
                  </a:lnTo>
                  <a:lnTo>
                    <a:pt x="1169" y="822"/>
                  </a:lnTo>
                  <a:lnTo>
                    <a:pt x="1186" y="831"/>
                  </a:lnTo>
                  <a:lnTo>
                    <a:pt x="1196" y="834"/>
                  </a:lnTo>
                  <a:lnTo>
                    <a:pt x="1206" y="837"/>
                  </a:lnTo>
                  <a:lnTo>
                    <a:pt x="1206" y="837"/>
                  </a:lnTo>
                  <a:lnTo>
                    <a:pt x="1253" y="863"/>
                  </a:lnTo>
                  <a:lnTo>
                    <a:pt x="1300" y="888"/>
                  </a:lnTo>
                  <a:lnTo>
                    <a:pt x="1397" y="936"/>
                  </a:lnTo>
                  <a:lnTo>
                    <a:pt x="1495" y="983"/>
                  </a:lnTo>
                  <a:lnTo>
                    <a:pt x="1542" y="1006"/>
                  </a:lnTo>
                  <a:lnTo>
                    <a:pt x="1589" y="1031"/>
                  </a:lnTo>
                  <a:lnTo>
                    <a:pt x="1589" y="1031"/>
                  </a:lnTo>
                  <a:lnTo>
                    <a:pt x="1603" y="1039"/>
                  </a:lnTo>
                  <a:lnTo>
                    <a:pt x="1617" y="1046"/>
                  </a:lnTo>
                  <a:lnTo>
                    <a:pt x="1624" y="1049"/>
                  </a:lnTo>
                  <a:lnTo>
                    <a:pt x="1632" y="1051"/>
                  </a:lnTo>
                  <a:lnTo>
                    <a:pt x="1639" y="1051"/>
                  </a:lnTo>
                  <a:lnTo>
                    <a:pt x="1648" y="1051"/>
                  </a:lnTo>
                  <a:lnTo>
                    <a:pt x="1648" y="1051"/>
                  </a:lnTo>
                  <a:lnTo>
                    <a:pt x="1659" y="1025"/>
                  </a:lnTo>
                  <a:lnTo>
                    <a:pt x="1672" y="998"/>
                  </a:lnTo>
                  <a:lnTo>
                    <a:pt x="1696" y="947"/>
                  </a:lnTo>
                  <a:lnTo>
                    <a:pt x="1749" y="844"/>
                  </a:lnTo>
                  <a:lnTo>
                    <a:pt x="1749" y="844"/>
                  </a:lnTo>
                  <a:lnTo>
                    <a:pt x="1687" y="807"/>
                  </a:lnTo>
                  <a:lnTo>
                    <a:pt x="1654" y="789"/>
                  </a:lnTo>
                  <a:lnTo>
                    <a:pt x="1637" y="782"/>
                  </a:lnTo>
                  <a:lnTo>
                    <a:pt x="1619" y="773"/>
                  </a:lnTo>
                  <a:lnTo>
                    <a:pt x="1619" y="773"/>
                  </a:lnTo>
                  <a:lnTo>
                    <a:pt x="1629" y="757"/>
                  </a:lnTo>
                  <a:lnTo>
                    <a:pt x="1633" y="748"/>
                  </a:lnTo>
                  <a:lnTo>
                    <a:pt x="1635" y="739"/>
                  </a:lnTo>
                  <a:lnTo>
                    <a:pt x="1635" y="739"/>
                  </a:lnTo>
                  <a:lnTo>
                    <a:pt x="1623" y="731"/>
                  </a:lnTo>
                  <a:lnTo>
                    <a:pt x="1609" y="725"/>
                  </a:lnTo>
                  <a:lnTo>
                    <a:pt x="1583" y="712"/>
                  </a:lnTo>
                  <a:lnTo>
                    <a:pt x="1569" y="706"/>
                  </a:lnTo>
                  <a:lnTo>
                    <a:pt x="1557" y="698"/>
                  </a:lnTo>
                  <a:lnTo>
                    <a:pt x="1546" y="690"/>
                  </a:lnTo>
                  <a:lnTo>
                    <a:pt x="1542" y="685"/>
                  </a:lnTo>
                  <a:lnTo>
                    <a:pt x="1539" y="680"/>
                  </a:lnTo>
                  <a:lnTo>
                    <a:pt x="1539" y="680"/>
                  </a:lnTo>
                  <a:lnTo>
                    <a:pt x="1553" y="683"/>
                  </a:lnTo>
                  <a:lnTo>
                    <a:pt x="1567" y="687"/>
                  </a:lnTo>
                  <a:lnTo>
                    <a:pt x="1578" y="693"/>
                  </a:lnTo>
                  <a:lnTo>
                    <a:pt x="1590" y="698"/>
                  </a:lnTo>
                  <a:lnTo>
                    <a:pt x="1602" y="705"/>
                  </a:lnTo>
                  <a:lnTo>
                    <a:pt x="1614" y="710"/>
                  </a:lnTo>
                  <a:lnTo>
                    <a:pt x="1628" y="714"/>
                  </a:lnTo>
                  <a:lnTo>
                    <a:pt x="1642" y="716"/>
                  </a:lnTo>
                  <a:lnTo>
                    <a:pt x="1642" y="716"/>
                  </a:lnTo>
                  <a:lnTo>
                    <a:pt x="1648" y="696"/>
                  </a:lnTo>
                  <a:lnTo>
                    <a:pt x="1653" y="676"/>
                  </a:lnTo>
                  <a:lnTo>
                    <a:pt x="1657" y="654"/>
                  </a:lnTo>
                  <a:lnTo>
                    <a:pt x="1659" y="634"/>
                  </a:lnTo>
                  <a:lnTo>
                    <a:pt x="1662" y="592"/>
                  </a:lnTo>
                  <a:lnTo>
                    <a:pt x="1664" y="547"/>
                  </a:lnTo>
                  <a:lnTo>
                    <a:pt x="1664" y="547"/>
                  </a:lnTo>
                  <a:lnTo>
                    <a:pt x="1658" y="544"/>
                  </a:lnTo>
                  <a:lnTo>
                    <a:pt x="1652" y="542"/>
                  </a:lnTo>
                  <a:lnTo>
                    <a:pt x="1645" y="541"/>
                  </a:lnTo>
                  <a:lnTo>
                    <a:pt x="1637" y="541"/>
                  </a:lnTo>
                  <a:lnTo>
                    <a:pt x="1622" y="542"/>
                  </a:lnTo>
                  <a:lnTo>
                    <a:pt x="1607" y="546"/>
                  </a:lnTo>
                  <a:lnTo>
                    <a:pt x="1591" y="549"/>
                  </a:lnTo>
                  <a:lnTo>
                    <a:pt x="1577" y="551"/>
                  </a:lnTo>
                  <a:lnTo>
                    <a:pt x="1571" y="551"/>
                  </a:lnTo>
                  <a:lnTo>
                    <a:pt x="1564" y="550"/>
                  </a:lnTo>
                  <a:lnTo>
                    <a:pt x="1559" y="548"/>
                  </a:lnTo>
                  <a:lnTo>
                    <a:pt x="1555" y="545"/>
                  </a:lnTo>
                  <a:lnTo>
                    <a:pt x="1555" y="545"/>
                  </a:lnTo>
                  <a:lnTo>
                    <a:pt x="1568" y="543"/>
                  </a:lnTo>
                  <a:lnTo>
                    <a:pt x="1581" y="539"/>
                  </a:lnTo>
                  <a:lnTo>
                    <a:pt x="1607" y="530"/>
                  </a:lnTo>
                  <a:lnTo>
                    <a:pt x="1621" y="527"/>
                  </a:lnTo>
                  <a:lnTo>
                    <a:pt x="1635" y="525"/>
                  </a:lnTo>
                  <a:lnTo>
                    <a:pt x="1642" y="525"/>
                  </a:lnTo>
                  <a:lnTo>
                    <a:pt x="1649" y="526"/>
                  </a:lnTo>
                  <a:lnTo>
                    <a:pt x="1657" y="527"/>
                  </a:lnTo>
                  <a:lnTo>
                    <a:pt x="1664" y="529"/>
                  </a:lnTo>
                  <a:lnTo>
                    <a:pt x="1664" y="529"/>
                  </a:lnTo>
                  <a:lnTo>
                    <a:pt x="1664" y="506"/>
                  </a:lnTo>
                  <a:lnTo>
                    <a:pt x="1664" y="484"/>
                  </a:lnTo>
                  <a:lnTo>
                    <a:pt x="1662" y="463"/>
                  </a:lnTo>
                  <a:lnTo>
                    <a:pt x="1659" y="441"/>
                  </a:lnTo>
                  <a:lnTo>
                    <a:pt x="1653" y="420"/>
                  </a:lnTo>
                  <a:lnTo>
                    <a:pt x="1648" y="399"/>
                  </a:lnTo>
                  <a:lnTo>
                    <a:pt x="1639" y="380"/>
                  </a:lnTo>
                  <a:lnTo>
                    <a:pt x="1630" y="362"/>
                  </a:lnTo>
                  <a:lnTo>
                    <a:pt x="1630" y="362"/>
                  </a:lnTo>
                  <a:lnTo>
                    <a:pt x="1618" y="370"/>
                  </a:lnTo>
                  <a:lnTo>
                    <a:pt x="1606" y="380"/>
                  </a:lnTo>
                  <a:lnTo>
                    <a:pt x="1582" y="402"/>
                  </a:lnTo>
                  <a:lnTo>
                    <a:pt x="1582" y="402"/>
                  </a:lnTo>
                  <a:lnTo>
                    <a:pt x="1570" y="413"/>
                  </a:lnTo>
                  <a:lnTo>
                    <a:pt x="1564" y="420"/>
                  </a:lnTo>
                  <a:lnTo>
                    <a:pt x="1558" y="426"/>
                  </a:lnTo>
                  <a:lnTo>
                    <a:pt x="1551" y="429"/>
                  </a:lnTo>
                  <a:lnTo>
                    <a:pt x="1547" y="432"/>
                  </a:lnTo>
                  <a:lnTo>
                    <a:pt x="1544" y="432"/>
                  </a:lnTo>
                  <a:lnTo>
                    <a:pt x="1542" y="432"/>
                  </a:lnTo>
                  <a:lnTo>
                    <a:pt x="1539" y="430"/>
                  </a:lnTo>
                  <a:lnTo>
                    <a:pt x="1536" y="427"/>
                  </a:lnTo>
                  <a:lnTo>
                    <a:pt x="1532" y="424"/>
                  </a:lnTo>
                  <a:lnTo>
                    <a:pt x="1532" y="424"/>
                  </a:lnTo>
                  <a:lnTo>
                    <a:pt x="1555" y="406"/>
                  </a:lnTo>
                  <a:lnTo>
                    <a:pt x="1577" y="385"/>
                  </a:lnTo>
                  <a:lnTo>
                    <a:pt x="1600" y="364"/>
                  </a:lnTo>
                  <a:lnTo>
                    <a:pt x="1621" y="342"/>
                  </a:lnTo>
                  <a:lnTo>
                    <a:pt x="1621" y="342"/>
                  </a:lnTo>
                  <a:lnTo>
                    <a:pt x="1615" y="334"/>
                  </a:lnTo>
                  <a:lnTo>
                    <a:pt x="1609" y="325"/>
                  </a:lnTo>
                  <a:lnTo>
                    <a:pt x="1604" y="317"/>
                  </a:lnTo>
                  <a:lnTo>
                    <a:pt x="1603" y="312"/>
                  </a:lnTo>
                  <a:lnTo>
                    <a:pt x="1603" y="307"/>
                  </a:lnTo>
                  <a:lnTo>
                    <a:pt x="1603" y="307"/>
                  </a:lnTo>
                  <a:lnTo>
                    <a:pt x="1590" y="290"/>
                  </a:lnTo>
                  <a:lnTo>
                    <a:pt x="1576" y="274"/>
                  </a:lnTo>
                  <a:lnTo>
                    <a:pt x="1561" y="259"/>
                  </a:lnTo>
                  <a:lnTo>
                    <a:pt x="1545" y="245"/>
                  </a:lnTo>
                  <a:lnTo>
                    <a:pt x="1529" y="231"/>
                  </a:lnTo>
                  <a:lnTo>
                    <a:pt x="1512" y="218"/>
                  </a:lnTo>
                  <a:lnTo>
                    <a:pt x="1494" y="207"/>
                  </a:lnTo>
                  <a:lnTo>
                    <a:pt x="1475" y="196"/>
                  </a:lnTo>
                  <a:lnTo>
                    <a:pt x="1475" y="196"/>
                  </a:lnTo>
                  <a:lnTo>
                    <a:pt x="1466" y="207"/>
                  </a:lnTo>
                  <a:lnTo>
                    <a:pt x="1457" y="219"/>
                  </a:lnTo>
                  <a:lnTo>
                    <a:pt x="1450" y="232"/>
                  </a:lnTo>
                  <a:lnTo>
                    <a:pt x="1442" y="246"/>
                  </a:lnTo>
                  <a:lnTo>
                    <a:pt x="1442" y="246"/>
                  </a:lnTo>
                  <a:lnTo>
                    <a:pt x="1435" y="260"/>
                  </a:lnTo>
                  <a:lnTo>
                    <a:pt x="1431" y="268"/>
                  </a:lnTo>
                  <a:lnTo>
                    <a:pt x="1426" y="274"/>
                  </a:lnTo>
                  <a:lnTo>
                    <a:pt x="1421" y="279"/>
                  </a:lnTo>
                  <a:lnTo>
                    <a:pt x="1416" y="283"/>
                  </a:lnTo>
                  <a:lnTo>
                    <a:pt x="1412" y="284"/>
                  </a:lnTo>
                  <a:lnTo>
                    <a:pt x="1409" y="284"/>
                  </a:lnTo>
                  <a:lnTo>
                    <a:pt x="1405" y="284"/>
                  </a:lnTo>
                  <a:lnTo>
                    <a:pt x="1402" y="283"/>
                  </a:lnTo>
                  <a:lnTo>
                    <a:pt x="1402" y="283"/>
                  </a:lnTo>
                  <a:lnTo>
                    <a:pt x="1416" y="259"/>
                  </a:lnTo>
                  <a:lnTo>
                    <a:pt x="1431" y="233"/>
                  </a:lnTo>
                  <a:lnTo>
                    <a:pt x="1445" y="210"/>
                  </a:lnTo>
                  <a:lnTo>
                    <a:pt x="1452" y="197"/>
                  </a:lnTo>
                  <a:lnTo>
                    <a:pt x="1460" y="186"/>
                  </a:lnTo>
                  <a:lnTo>
                    <a:pt x="1460" y="186"/>
                  </a:lnTo>
                  <a:lnTo>
                    <a:pt x="1450" y="178"/>
                  </a:lnTo>
                  <a:lnTo>
                    <a:pt x="1440" y="171"/>
                  </a:lnTo>
                  <a:lnTo>
                    <a:pt x="1428" y="164"/>
                  </a:lnTo>
                  <a:lnTo>
                    <a:pt x="1418" y="157"/>
                  </a:lnTo>
                  <a:lnTo>
                    <a:pt x="1394" y="147"/>
                  </a:lnTo>
                  <a:lnTo>
                    <a:pt x="1369" y="137"/>
                  </a:lnTo>
                  <a:lnTo>
                    <a:pt x="1342" y="130"/>
                  </a:lnTo>
                  <a:lnTo>
                    <a:pt x="1313" y="123"/>
                  </a:lnTo>
                  <a:lnTo>
                    <a:pt x="1283" y="119"/>
                  </a:lnTo>
                  <a:lnTo>
                    <a:pt x="1252" y="116"/>
                  </a:lnTo>
                  <a:lnTo>
                    <a:pt x="1252" y="116"/>
                  </a:lnTo>
                  <a:lnTo>
                    <a:pt x="1251" y="136"/>
                  </a:lnTo>
                  <a:lnTo>
                    <a:pt x="1250" y="160"/>
                  </a:lnTo>
                  <a:lnTo>
                    <a:pt x="1249" y="173"/>
                  </a:lnTo>
                  <a:lnTo>
                    <a:pt x="1250" y="186"/>
                  </a:lnTo>
                  <a:lnTo>
                    <a:pt x="1250" y="200"/>
                  </a:lnTo>
                  <a:lnTo>
                    <a:pt x="1252" y="214"/>
                  </a:lnTo>
                  <a:lnTo>
                    <a:pt x="1252" y="214"/>
                  </a:lnTo>
                  <a:lnTo>
                    <a:pt x="1255" y="222"/>
                  </a:lnTo>
                  <a:lnTo>
                    <a:pt x="1258" y="230"/>
                  </a:lnTo>
                  <a:lnTo>
                    <a:pt x="1259" y="233"/>
                  </a:lnTo>
                  <a:lnTo>
                    <a:pt x="1258" y="237"/>
                  </a:lnTo>
                  <a:lnTo>
                    <a:pt x="1256" y="240"/>
                  </a:lnTo>
                  <a:lnTo>
                    <a:pt x="1252" y="243"/>
                  </a:lnTo>
                  <a:lnTo>
                    <a:pt x="1252" y="243"/>
                  </a:lnTo>
                  <a:lnTo>
                    <a:pt x="1249" y="237"/>
                  </a:lnTo>
                  <a:lnTo>
                    <a:pt x="1245" y="230"/>
                  </a:lnTo>
                  <a:lnTo>
                    <a:pt x="1243" y="223"/>
                  </a:lnTo>
                  <a:lnTo>
                    <a:pt x="1241" y="215"/>
                  </a:lnTo>
                  <a:lnTo>
                    <a:pt x="1239" y="198"/>
                  </a:lnTo>
                  <a:lnTo>
                    <a:pt x="1239" y="181"/>
                  </a:lnTo>
                  <a:lnTo>
                    <a:pt x="1239" y="147"/>
                  </a:lnTo>
                  <a:lnTo>
                    <a:pt x="1238" y="130"/>
                  </a:lnTo>
                  <a:lnTo>
                    <a:pt x="1236" y="116"/>
                  </a:lnTo>
                  <a:lnTo>
                    <a:pt x="1236" y="116"/>
                  </a:lnTo>
                  <a:lnTo>
                    <a:pt x="1205" y="116"/>
                  </a:lnTo>
                  <a:lnTo>
                    <a:pt x="1177" y="117"/>
                  </a:lnTo>
                  <a:lnTo>
                    <a:pt x="1152" y="118"/>
                  </a:lnTo>
                  <a:lnTo>
                    <a:pt x="1128" y="120"/>
                  </a:lnTo>
                  <a:lnTo>
                    <a:pt x="1104" y="124"/>
                  </a:lnTo>
                  <a:lnTo>
                    <a:pt x="1080" y="128"/>
                  </a:lnTo>
                  <a:lnTo>
                    <a:pt x="1057" y="135"/>
                  </a:lnTo>
                  <a:lnTo>
                    <a:pt x="1030" y="141"/>
                  </a:lnTo>
                  <a:lnTo>
                    <a:pt x="1030" y="141"/>
                  </a:lnTo>
                  <a:lnTo>
                    <a:pt x="1036" y="158"/>
                  </a:lnTo>
                  <a:lnTo>
                    <a:pt x="1042" y="172"/>
                  </a:lnTo>
                  <a:lnTo>
                    <a:pt x="1049" y="186"/>
                  </a:lnTo>
                  <a:lnTo>
                    <a:pt x="1057" y="199"/>
                  </a:lnTo>
                  <a:lnTo>
                    <a:pt x="1073" y="226"/>
                  </a:lnTo>
                  <a:lnTo>
                    <a:pt x="1080" y="240"/>
                  </a:lnTo>
                  <a:lnTo>
                    <a:pt x="1087" y="255"/>
                  </a:lnTo>
                  <a:lnTo>
                    <a:pt x="1087" y="255"/>
                  </a:lnTo>
                  <a:lnTo>
                    <a:pt x="1082" y="255"/>
                  </a:lnTo>
                  <a:lnTo>
                    <a:pt x="1077" y="254"/>
                  </a:lnTo>
                  <a:lnTo>
                    <a:pt x="1074" y="252"/>
                  </a:lnTo>
                  <a:lnTo>
                    <a:pt x="1071" y="248"/>
                  </a:lnTo>
                  <a:lnTo>
                    <a:pt x="1067" y="240"/>
                  </a:lnTo>
                  <a:lnTo>
                    <a:pt x="1062" y="232"/>
                  </a:lnTo>
                  <a:lnTo>
                    <a:pt x="1062" y="232"/>
                  </a:lnTo>
                  <a:lnTo>
                    <a:pt x="1049" y="210"/>
                  </a:lnTo>
                  <a:lnTo>
                    <a:pt x="1037" y="188"/>
                  </a:lnTo>
                  <a:lnTo>
                    <a:pt x="1023" y="168"/>
                  </a:lnTo>
                  <a:lnTo>
                    <a:pt x="1014" y="158"/>
                  </a:lnTo>
                  <a:lnTo>
                    <a:pt x="1007" y="150"/>
                  </a:lnTo>
                  <a:lnTo>
                    <a:pt x="1007" y="150"/>
                  </a:lnTo>
                  <a:lnTo>
                    <a:pt x="984" y="161"/>
                  </a:lnTo>
                  <a:lnTo>
                    <a:pt x="963" y="171"/>
                  </a:lnTo>
                  <a:lnTo>
                    <a:pt x="941" y="183"/>
                  </a:lnTo>
                  <a:lnTo>
                    <a:pt x="922" y="196"/>
                  </a:lnTo>
                  <a:lnTo>
                    <a:pt x="903" y="209"/>
                  </a:lnTo>
                  <a:lnTo>
                    <a:pt x="885" y="224"/>
                  </a:lnTo>
                  <a:lnTo>
                    <a:pt x="868" y="240"/>
                  </a:lnTo>
                  <a:lnTo>
                    <a:pt x="852" y="257"/>
                  </a:lnTo>
                  <a:lnTo>
                    <a:pt x="852" y="257"/>
                  </a:lnTo>
                  <a:lnTo>
                    <a:pt x="864" y="266"/>
                  </a:lnTo>
                  <a:lnTo>
                    <a:pt x="877" y="273"/>
                  </a:lnTo>
                  <a:lnTo>
                    <a:pt x="903" y="289"/>
                  </a:lnTo>
                  <a:lnTo>
                    <a:pt x="916" y="297"/>
                  </a:lnTo>
                  <a:lnTo>
                    <a:pt x="927" y="304"/>
                  </a:lnTo>
                  <a:lnTo>
                    <a:pt x="938" y="314"/>
                  </a:lnTo>
                  <a:lnTo>
                    <a:pt x="942" y="318"/>
                  </a:lnTo>
                  <a:lnTo>
                    <a:pt x="946" y="323"/>
                  </a:lnTo>
                  <a:lnTo>
                    <a:pt x="946" y="323"/>
                  </a:lnTo>
                  <a:lnTo>
                    <a:pt x="932" y="318"/>
                  </a:lnTo>
                  <a:lnTo>
                    <a:pt x="918" y="312"/>
                  </a:lnTo>
                  <a:lnTo>
                    <a:pt x="891" y="298"/>
                  </a:lnTo>
                  <a:lnTo>
                    <a:pt x="865" y="284"/>
                  </a:lnTo>
                  <a:lnTo>
                    <a:pt x="854" y="278"/>
                  </a:lnTo>
                  <a:lnTo>
                    <a:pt x="841" y="273"/>
                  </a:lnTo>
                  <a:lnTo>
                    <a:pt x="841" y="273"/>
                  </a:lnTo>
                  <a:lnTo>
                    <a:pt x="827" y="288"/>
                  </a:lnTo>
                  <a:lnTo>
                    <a:pt x="814" y="303"/>
                  </a:lnTo>
                  <a:lnTo>
                    <a:pt x="807" y="312"/>
                  </a:lnTo>
                  <a:lnTo>
                    <a:pt x="801" y="320"/>
                  </a:lnTo>
                  <a:lnTo>
                    <a:pt x="797" y="330"/>
                  </a:lnTo>
                  <a:lnTo>
                    <a:pt x="792" y="339"/>
                  </a:lnTo>
                  <a:lnTo>
                    <a:pt x="792" y="339"/>
                  </a:lnTo>
                  <a:lnTo>
                    <a:pt x="797" y="338"/>
                  </a:lnTo>
                  <a:lnTo>
                    <a:pt x="800" y="338"/>
                  </a:lnTo>
                  <a:lnTo>
                    <a:pt x="804" y="339"/>
                  </a:lnTo>
                  <a:lnTo>
                    <a:pt x="811" y="339"/>
                  </a:lnTo>
                  <a:lnTo>
                    <a:pt x="811" y="339"/>
                  </a:lnTo>
                  <a:lnTo>
                    <a:pt x="826" y="347"/>
                  </a:lnTo>
                  <a:lnTo>
                    <a:pt x="841" y="355"/>
                  </a:lnTo>
                  <a:lnTo>
                    <a:pt x="855" y="365"/>
                  </a:lnTo>
                  <a:lnTo>
                    <a:pt x="868" y="376"/>
                  </a:lnTo>
                  <a:lnTo>
                    <a:pt x="868" y="376"/>
                  </a:lnTo>
                  <a:lnTo>
                    <a:pt x="882" y="385"/>
                  </a:lnTo>
                  <a:lnTo>
                    <a:pt x="896" y="394"/>
                  </a:lnTo>
                  <a:lnTo>
                    <a:pt x="903" y="399"/>
                  </a:lnTo>
                  <a:lnTo>
                    <a:pt x="908" y="405"/>
                  </a:lnTo>
                  <a:lnTo>
                    <a:pt x="913" y="411"/>
                  </a:lnTo>
                  <a:lnTo>
                    <a:pt x="918" y="419"/>
                  </a:lnTo>
                  <a:lnTo>
                    <a:pt x="918" y="419"/>
                  </a:lnTo>
                  <a:lnTo>
                    <a:pt x="912" y="419"/>
                  </a:lnTo>
                  <a:lnTo>
                    <a:pt x="907" y="419"/>
                  </a:lnTo>
                  <a:lnTo>
                    <a:pt x="902" y="418"/>
                  </a:lnTo>
                  <a:lnTo>
                    <a:pt x="896" y="417"/>
                  </a:lnTo>
                  <a:lnTo>
                    <a:pt x="888" y="411"/>
                  </a:lnTo>
                  <a:lnTo>
                    <a:pt x="878" y="405"/>
                  </a:lnTo>
                  <a:lnTo>
                    <a:pt x="870" y="397"/>
                  </a:lnTo>
                  <a:lnTo>
                    <a:pt x="860" y="391"/>
                  </a:lnTo>
                  <a:lnTo>
                    <a:pt x="850" y="385"/>
                  </a:lnTo>
                  <a:lnTo>
                    <a:pt x="845" y="383"/>
                  </a:lnTo>
                  <a:lnTo>
                    <a:pt x="839" y="382"/>
                  </a:lnTo>
                  <a:lnTo>
                    <a:pt x="839" y="382"/>
                  </a:lnTo>
                  <a:lnTo>
                    <a:pt x="837" y="379"/>
                  </a:lnTo>
                  <a:lnTo>
                    <a:pt x="835" y="377"/>
                  </a:lnTo>
                  <a:lnTo>
                    <a:pt x="834" y="375"/>
                  </a:lnTo>
                  <a:lnTo>
                    <a:pt x="831" y="374"/>
                  </a:lnTo>
                  <a:lnTo>
                    <a:pt x="831" y="374"/>
                  </a:lnTo>
                  <a:lnTo>
                    <a:pt x="811" y="363"/>
                  </a:lnTo>
                  <a:lnTo>
                    <a:pt x="792" y="351"/>
                  </a:lnTo>
                  <a:lnTo>
                    <a:pt x="792" y="351"/>
                  </a:lnTo>
                  <a:lnTo>
                    <a:pt x="786" y="352"/>
                  </a:lnTo>
                  <a:lnTo>
                    <a:pt x="782" y="351"/>
                  </a:lnTo>
                  <a:lnTo>
                    <a:pt x="777" y="350"/>
                  </a:lnTo>
                  <a:lnTo>
                    <a:pt x="772" y="349"/>
                  </a:lnTo>
                  <a:lnTo>
                    <a:pt x="772" y="349"/>
                  </a:lnTo>
                  <a:lnTo>
                    <a:pt x="758" y="338"/>
                  </a:lnTo>
                  <a:lnTo>
                    <a:pt x="743" y="329"/>
                  </a:lnTo>
                  <a:lnTo>
                    <a:pt x="727" y="319"/>
                  </a:lnTo>
                  <a:lnTo>
                    <a:pt x="711" y="311"/>
                  </a:lnTo>
                  <a:lnTo>
                    <a:pt x="694" y="303"/>
                  </a:lnTo>
                  <a:lnTo>
                    <a:pt x="677" y="294"/>
                  </a:lnTo>
                  <a:lnTo>
                    <a:pt x="642" y="281"/>
                  </a:lnTo>
                  <a:lnTo>
                    <a:pt x="642" y="281"/>
                  </a:lnTo>
                  <a:lnTo>
                    <a:pt x="640" y="286"/>
                  </a:lnTo>
                  <a:lnTo>
                    <a:pt x="639" y="291"/>
                  </a:lnTo>
                  <a:lnTo>
                    <a:pt x="636" y="300"/>
                  </a:lnTo>
                  <a:lnTo>
                    <a:pt x="631" y="308"/>
                  </a:lnTo>
                  <a:lnTo>
                    <a:pt x="627" y="317"/>
                  </a:lnTo>
                  <a:lnTo>
                    <a:pt x="627" y="317"/>
                  </a:lnTo>
                  <a:lnTo>
                    <a:pt x="613" y="351"/>
                  </a:lnTo>
                  <a:lnTo>
                    <a:pt x="599" y="383"/>
                  </a:lnTo>
                  <a:lnTo>
                    <a:pt x="599" y="383"/>
                  </a:lnTo>
                  <a:lnTo>
                    <a:pt x="598" y="389"/>
                  </a:lnTo>
                  <a:lnTo>
                    <a:pt x="597" y="394"/>
                  </a:lnTo>
                  <a:lnTo>
                    <a:pt x="597" y="399"/>
                  </a:lnTo>
                  <a:lnTo>
                    <a:pt x="594" y="404"/>
                  </a:lnTo>
                  <a:lnTo>
                    <a:pt x="594" y="404"/>
                  </a:lnTo>
                  <a:lnTo>
                    <a:pt x="593" y="405"/>
                  </a:lnTo>
                  <a:lnTo>
                    <a:pt x="590" y="406"/>
                  </a:lnTo>
                  <a:lnTo>
                    <a:pt x="588" y="407"/>
                  </a:lnTo>
                  <a:lnTo>
                    <a:pt x="587" y="408"/>
                  </a:lnTo>
                  <a:lnTo>
                    <a:pt x="587" y="408"/>
                  </a:lnTo>
                  <a:lnTo>
                    <a:pt x="586" y="411"/>
                  </a:lnTo>
                  <a:lnTo>
                    <a:pt x="586" y="414"/>
                  </a:lnTo>
                  <a:lnTo>
                    <a:pt x="586" y="419"/>
                  </a:lnTo>
                  <a:lnTo>
                    <a:pt x="585" y="422"/>
                  </a:lnTo>
                  <a:lnTo>
                    <a:pt x="585" y="422"/>
                  </a:lnTo>
                  <a:lnTo>
                    <a:pt x="580" y="429"/>
                  </a:lnTo>
                  <a:lnTo>
                    <a:pt x="576" y="437"/>
                  </a:lnTo>
                  <a:lnTo>
                    <a:pt x="574" y="440"/>
                  </a:lnTo>
                  <a:lnTo>
                    <a:pt x="573" y="444"/>
                  </a:lnTo>
                  <a:lnTo>
                    <a:pt x="573" y="449"/>
                  </a:lnTo>
                  <a:lnTo>
                    <a:pt x="574" y="454"/>
                  </a:lnTo>
                  <a:lnTo>
                    <a:pt x="574" y="454"/>
                  </a:lnTo>
                  <a:lnTo>
                    <a:pt x="578" y="457"/>
                  </a:lnTo>
                  <a:lnTo>
                    <a:pt x="582" y="460"/>
                  </a:lnTo>
                  <a:lnTo>
                    <a:pt x="591" y="471"/>
                  </a:lnTo>
                  <a:lnTo>
                    <a:pt x="601" y="481"/>
                  </a:lnTo>
                  <a:lnTo>
                    <a:pt x="606" y="485"/>
                  </a:lnTo>
                  <a:lnTo>
                    <a:pt x="610" y="487"/>
                  </a:lnTo>
                  <a:lnTo>
                    <a:pt x="610" y="487"/>
                  </a:lnTo>
                  <a:lnTo>
                    <a:pt x="615" y="486"/>
                  </a:lnTo>
                  <a:lnTo>
                    <a:pt x="618" y="484"/>
                  </a:lnTo>
                  <a:lnTo>
                    <a:pt x="621" y="482"/>
                  </a:lnTo>
                  <a:lnTo>
                    <a:pt x="622" y="479"/>
                  </a:lnTo>
                  <a:lnTo>
                    <a:pt x="625" y="475"/>
                  </a:lnTo>
                  <a:lnTo>
                    <a:pt x="628" y="473"/>
                  </a:lnTo>
                  <a:lnTo>
                    <a:pt x="632" y="472"/>
                  </a:lnTo>
                  <a:lnTo>
                    <a:pt x="637" y="472"/>
                  </a:lnTo>
                  <a:lnTo>
                    <a:pt x="637" y="472"/>
                  </a:lnTo>
                  <a:lnTo>
                    <a:pt x="637" y="479"/>
                  </a:lnTo>
                  <a:lnTo>
                    <a:pt x="636" y="483"/>
                  </a:lnTo>
                  <a:lnTo>
                    <a:pt x="634" y="486"/>
                  </a:lnTo>
                  <a:lnTo>
                    <a:pt x="632" y="489"/>
                  </a:lnTo>
                  <a:lnTo>
                    <a:pt x="625" y="494"/>
                  </a:lnTo>
                  <a:lnTo>
                    <a:pt x="619" y="499"/>
                  </a:lnTo>
                  <a:lnTo>
                    <a:pt x="619" y="499"/>
                  </a:lnTo>
                  <a:lnTo>
                    <a:pt x="627" y="504"/>
                  </a:lnTo>
                  <a:lnTo>
                    <a:pt x="634" y="511"/>
                  </a:lnTo>
                  <a:lnTo>
                    <a:pt x="642" y="517"/>
                  </a:lnTo>
                  <a:lnTo>
                    <a:pt x="649" y="523"/>
                  </a:lnTo>
                  <a:lnTo>
                    <a:pt x="649" y="523"/>
                  </a:lnTo>
                  <a:lnTo>
                    <a:pt x="652" y="519"/>
                  </a:lnTo>
                  <a:lnTo>
                    <a:pt x="654" y="515"/>
                  </a:lnTo>
                  <a:lnTo>
                    <a:pt x="658" y="504"/>
                  </a:lnTo>
                  <a:lnTo>
                    <a:pt x="660" y="500"/>
                  </a:lnTo>
                  <a:lnTo>
                    <a:pt x="663" y="496"/>
                  </a:lnTo>
                  <a:lnTo>
                    <a:pt x="666" y="493"/>
                  </a:lnTo>
                  <a:lnTo>
                    <a:pt x="671" y="490"/>
                  </a:lnTo>
                  <a:lnTo>
                    <a:pt x="671" y="490"/>
                  </a:lnTo>
                  <a:lnTo>
                    <a:pt x="675" y="496"/>
                  </a:lnTo>
                  <a:lnTo>
                    <a:pt x="675" y="501"/>
                  </a:lnTo>
                  <a:lnTo>
                    <a:pt x="674" y="505"/>
                  </a:lnTo>
                  <a:lnTo>
                    <a:pt x="671" y="511"/>
                  </a:lnTo>
                  <a:lnTo>
                    <a:pt x="665" y="520"/>
                  </a:lnTo>
                  <a:lnTo>
                    <a:pt x="662" y="526"/>
                  </a:lnTo>
                  <a:lnTo>
                    <a:pt x="660" y="531"/>
                  </a:lnTo>
                  <a:lnTo>
                    <a:pt x="660" y="531"/>
                  </a:lnTo>
                  <a:lnTo>
                    <a:pt x="699" y="573"/>
                  </a:lnTo>
                  <a:lnTo>
                    <a:pt x="742" y="614"/>
                  </a:lnTo>
                  <a:lnTo>
                    <a:pt x="742" y="614"/>
                  </a:lnTo>
                  <a:close/>
                  <a:moveTo>
                    <a:pt x="74" y="95"/>
                  </a:moveTo>
                  <a:lnTo>
                    <a:pt x="74" y="95"/>
                  </a:lnTo>
                  <a:lnTo>
                    <a:pt x="84" y="111"/>
                  </a:lnTo>
                  <a:lnTo>
                    <a:pt x="93" y="127"/>
                  </a:lnTo>
                  <a:lnTo>
                    <a:pt x="110" y="162"/>
                  </a:lnTo>
                  <a:lnTo>
                    <a:pt x="125" y="195"/>
                  </a:lnTo>
                  <a:lnTo>
                    <a:pt x="137" y="223"/>
                  </a:lnTo>
                  <a:lnTo>
                    <a:pt x="137" y="223"/>
                  </a:lnTo>
                  <a:lnTo>
                    <a:pt x="137" y="218"/>
                  </a:lnTo>
                  <a:lnTo>
                    <a:pt x="138" y="216"/>
                  </a:lnTo>
                  <a:lnTo>
                    <a:pt x="141" y="211"/>
                  </a:lnTo>
                  <a:lnTo>
                    <a:pt x="146" y="207"/>
                  </a:lnTo>
                  <a:lnTo>
                    <a:pt x="149" y="202"/>
                  </a:lnTo>
                  <a:lnTo>
                    <a:pt x="149" y="202"/>
                  </a:lnTo>
                  <a:lnTo>
                    <a:pt x="133" y="181"/>
                  </a:lnTo>
                  <a:lnTo>
                    <a:pt x="129" y="176"/>
                  </a:lnTo>
                  <a:lnTo>
                    <a:pt x="125" y="169"/>
                  </a:lnTo>
                  <a:lnTo>
                    <a:pt x="123" y="16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28" y="161"/>
                  </a:lnTo>
                  <a:lnTo>
                    <a:pt x="132" y="164"/>
                  </a:lnTo>
                  <a:lnTo>
                    <a:pt x="139" y="171"/>
                  </a:lnTo>
                  <a:lnTo>
                    <a:pt x="147" y="179"/>
                  </a:lnTo>
                  <a:lnTo>
                    <a:pt x="153" y="188"/>
                  </a:lnTo>
                  <a:lnTo>
                    <a:pt x="160" y="196"/>
                  </a:lnTo>
                  <a:lnTo>
                    <a:pt x="167" y="203"/>
                  </a:lnTo>
                  <a:lnTo>
                    <a:pt x="173" y="207"/>
                  </a:lnTo>
                  <a:lnTo>
                    <a:pt x="177" y="209"/>
                  </a:lnTo>
                  <a:lnTo>
                    <a:pt x="183" y="211"/>
                  </a:lnTo>
                  <a:lnTo>
                    <a:pt x="190" y="212"/>
                  </a:lnTo>
                  <a:lnTo>
                    <a:pt x="190" y="212"/>
                  </a:lnTo>
                  <a:lnTo>
                    <a:pt x="190" y="202"/>
                  </a:lnTo>
                  <a:lnTo>
                    <a:pt x="189" y="193"/>
                  </a:lnTo>
                  <a:lnTo>
                    <a:pt x="186" y="185"/>
                  </a:lnTo>
                  <a:lnTo>
                    <a:pt x="182" y="178"/>
                  </a:lnTo>
                  <a:lnTo>
                    <a:pt x="178" y="170"/>
                  </a:lnTo>
                  <a:lnTo>
                    <a:pt x="173" y="165"/>
                  </a:lnTo>
                  <a:lnTo>
                    <a:pt x="160" y="153"/>
                  </a:lnTo>
                  <a:lnTo>
                    <a:pt x="132" y="133"/>
                  </a:lnTo>
                  <a:lnTo>
                    <a:pt x="125" y="126"/>
                  </a:lnTo>
                  <a:lnTo>
                    <a:pt x="119" y="121"/>
                  </a:lnTo>
                  <a:lnTo>
                    <a:pt x="114" y="115"/>
                  </a:lnTo>
                  <a:lnTo>
                    <a:pt x="108" y="107"/>
                  </a:lnTo>
                  <a:lnTo>
                    <a:pt x="108" y="107"/>
                  </a:lnTo>
                  <a:lnTo>
                    <a:pt x="117" y="110"/>
                  </a:lnTo>
                  <a:lnTo>
                    <a:pt x="124" y="113"/>
                  </a:lnTo>
                  <a:lnTo>
                    <a:pt x="137" y="121"/>
                  </a:lnTo>
                  <a:lnTo>
                    <a:pt x="149" y="130"/>
                  </a:lnTo>
                  <a:lnTo>
                    <a:pt x="161" y="140"/>
                  </a:lnTo>
                  <a:lnTo>
                    <a:pt x="173" y="150"/>
                  </a:lnTo>
                  <a:lnTo>
                    <a:pt x="184" y="158"/>
                  </a:lnTo>
                  <a:lnTo>
                    <a:pt x="191" y="163"/>
                  </a:lnTo>
                  <a:lnTo>
                    <a:pt x="198" y="166"/>
                  </a:lnTo>
                  <a:lnTo>
                    <a:pt x="206" y="169"/>
                  </a:lnTo>
                  <a:lnTo>
                    <a:pt x="213" y="172"/>
                  </a:lnTo>
                  <a:lnTo>
                    <a:pt x="213" y="172"/>
                  </a:lnTo>
                  <a:lnTo>
                    <a:pt x="216" y="165"/>
                  </a:lnTo>
                  <a:lnTo>
                    <a:pt x="216" y="160"/>
                  </a:lnTo>
                  <a:lnTo>
                    <a:pt x="218" y="153"/>
                  </a:lnTo>
                  <a:lnTo>
                    <a:pt x="220" y="146"/>
                  </a:lnTo>
                  <a:lnTo>
                    <a:pt x="220" y="146"/>
                  </a:lnTo>
                  <a:lnTo>
                    <a:pt x="211" y="141"/>
                  </a:lnTo>
                  <a:lnTo>
                    <a:pt x="204" y="138"/>
                  </a:lnTo>
                  <a:lnTo>
                    <a:pt x="188" y="132"/>
                  </a:lnTo>
                  <a:lnTo>
                    <a:pt x="171" y="125"/>
                  </a:lnTo>
                  <a:lnTo>
                    <a:pt x="163" y="122"/>
                  </a:lnTo>
                  <a:lnTo>
                    <a:pt x="154" y="118"/>
                  </a:lnTo>
                  <a:lnTo>
                    <a:pt x="154" y="118"/>
                  </a:lnTo>
                  <a:lnTo>
                    <a:pt x="151" y="115"/>
                  </a:lnTo>
                  <a:lnTo>
                    <a:pt x="149" y="111"/>
                  </a:lnTo>
                  <a:lnTo>
                    <a:pt x="146" y="107"/>
                  </a:lnTo>
                  <a:lnTo>
                    <a:pt x="143" y="104"/>
                  </a:lnTo>
                  <a:lnTo>
                    <a:pt x="143" y="104"/>
                  </a:lnTo>
                  <a:lnTo>
                    <a:pt x="128" y="92"/>
                  </a:lnTo>
                  <a:lnTo>
                    <a:pt x="110" y="84"/>
                  </a:lnTo>
                  <a:lnTo>
                    <a:pt x="94" y="76"/>
                  </a:lnTo>
                  <a:lnTo>
                    <a:pt x="78" y="71"/>
                  </a:lnTo>
                  <a:lnTo>
                    <a:pt x="78" y="71"/>
                  </a:lnTo>
                  <a:lnTo>
                    <a:pt x="78" y="79"/>
                  </a:lnTo>
                  <a:lnTo>
                    <a:pt x="76" y="86"/>
                  </a:lnTo>
                  <a:lnTo>
                    <a:pt x="75" y="90"/>
                  </a:lnTo>
                  <a:lnTo>
                    <a:pt x="74" y="95"/>
                  </a:lnTo>
                  <a:lnTo>
                    <a:pt x="74" y="95"/>
                  </a:lnTo>
                  <a:close/>
                  <a:moveTo>
                    <a:pt x="229" y="188"/>
                  </a:moveTo>
                  <a:lnTo>
                    <a:pt x="229" y="188"/>
                  </a:lnTo>
                  <a:lnTo>
                    <a:pt x="239" y="195"/>
                  </a:lnTo>
                  <a:lnTo>
                    <a:pt x="247" y="202"/>
                  </a:lnTo>
                  <a:lnTo>
                    <a:pt x="262" y="219"/>
                  </a:lnTo>
                  <a:lnTo>
                    <a:pt x="270" y="227"/>
                  </a:lnTo>
                  <a:lnTo>
                    <a:pt x="279" y="234"/>
                  </a:lnTo>
                  <a:lnTo>
                    <a:pt x="287" y="242"/>
                  </a:lnTo>
                  <a:lnTo>
                    <a:pt x="298" y="246"/>
                  </a:lnTo>
                  <a:lnTo>
                    <a:pt x="298" y="246"/>
                  </a:lnTo>
                  <a:lnTo>
                    <a:pt x="302" y="256"/>
                  </a:lnTo>
                  <a:lnTo>
                    <a:pt x="309" y="263"/>
                  </a:lnTo>
                  <a:lnTo>
                    <a:pt x="316" y="270"/>
                  </a:lnTo>
                  <a:lnTo>
                    <a:pt x="325" y="275"/>
                  </a:lnTo>
                  <a:lnTo>
                    <a:pt x="341" y="287"/>
                  </a:lnTo>
                  <a:lnTo>
                    <a:pt x="348" y="292"/>
                  </a:lnTo>
                  <a:lnTo>
                    <a:pt x="355" y="299"/>
                  </a:lnTo>
                  <a:lnTo>
                    <a:pt x="355" y="299"/>
                  </a:lnTo>
                  <a:lnTo>
                    <a:pt x="356" y="301"/>
                  </a:lnTo>
                  <a:lnTo>
                    <a:pt x="356" y="303"/>
                  </a:lnTo>
                  <a:lnTo>
                    <a:pt x="356" y="305"/>
                  </a:lnTo>
                  <a:lnTo>
                    <a:pt x="357" y="307"/>
                  </a:lnTo>
                  <a:lnTo>
                    <a:pt x="357" y="307"/>
                  </a:lnTo>
                  <a:lnTo>
                    <a:pt x="362" y="312"/>
                  </a:lnTo>
                  <a:lnTo>
                    <a:pt x="367" y="315"/>
                  </a:lnTo>
                  <a:lnTo>
                    <a:pt x="374" y="319"/>
                  </a:lnTo>
                  <a:lnTo>
                    <a:pt x="379" y="323"/>
                  </a:lnTo>
                  <a:lnTo>
                    <a:pt x="379" y="323"/>
                  </a:lnTo>
                  <a:lnTo>
                    <a:pt x="447" y="390"/>
                  </a:lnTo>
                  <a:lnTo>
                    <a:pt x="517" y="456"/>
                  </a:lnTo>
                  <a:lnTo>
                    <a:pt x="589" y="523"/>
                  </a:lnTo>
                  <a:lnTo>
                    <a:pt x="661" y="586"/>
                  </a:lnTo>
                  <a:lnTo>
                    <a:pt x="661" y="586"/>
                  </a:lnTo>
                  <a:lnTo>
                    <a:pt x="668" y="595"/>
                  </a:lnTo>
                  <a:lnTo>
                    <a:pt x="676" y="603"/>
                  </a:lnTo>
                  <a:lnTo>
                    <a:pt x="684" y="610"/>
                  </a:lnTo>
                  <a:lnTo>
                    <a:pt x="693" y="618"/>
                  </a:lnTo>
                  <a:lnTo>
                    <a:pt x="701" y="625"/>
                  </a:lnTo>
                  <a:lnTo>
                    <a:pt x="710" y="633"/>
                  </a:lnTo>
                  <a:lnTo>
                    <a:pt x="718" y="640"/>
                  </a:lnTo>
                  <a:lnTo>
                    <a:pt x="724" y="650"/>
                  </a:lnTo>
                  <a:lnTo>
                    <a:pt x="724" y="650"/>
                  </a:lnTo>
                  <a:lnTo>
                    <a:pt x="750" y="670"/>
                  </a:lnTo>
                  <a:lnTo>
                    <a:pt x="775" y="692"/>
                  </a:lnTo>
                  <a:lnTo>
                    <a:pt x="801" y="712"/>
                  </a:lnTo>
                  <a:lnTo>
                    <a:pt x="827" y="732"/>
                  </a:lnTo>
                  <a:lnTo>
                    <a:pt x="827" y="732"/>
                  </a:lnTo>
                  <a:lnTo>
                    <a:pt x="849" y="758"/>
                  </a:lnTo>
                  <a:lnTo>
                    <a:pt x="874" y="782"/>
                  </a:lnTo>
                  <a:lnTo>
                    <a:pt x="900" y="805"/>
                  </a:lnTo>
                  <a:lnTo>
                    <a:pt x="924" y="828"/>
                  </a:lnTo>
                  <a:lnTo>
                    <a:pt x="950" y="850"/>
                  </a:lnTo>
                  <a:lnTo>
                    <a:pt x="974" y="874"/>
                  </a:lnTo>
                  <a:lnTo>
                    <a:pt x="999" y="897"/>
                  </a:lnTo>
                  <a:lnTo>
                    <a:pt x="1023" y="923"/>
                  </a:lnTo>
                  <a:lnTo>
                    <a:pt x="1023" y="923"/>
                  </a:lnTo>
                  <a:lnTo>
                    <a:pt x="1027" y="923"/>
                  </a:lnTo>
                  <a:lnTo>
                    <a:pt x="1031" y="925"/>
                  </a:lnTo>
                  <a:lnTo>
                    <a:pt x="1037" y="930"/>
                  </a:lnTo>
                  <a:lnTo>
                    <a:pt x="1042" y="935"/>
                  </a:lnTo>
                  <a:lnTo>
                    <a:pt x="1045" y="937"/>
                  </a:lnTo>
                  <a:lnTo>
                    <a:pt x="1048" y="937"/>
                  </a:lnTo>
                  <a:lnTo>
                    <a:pt x="1048" y="937"/>
                  </a:lnTo>
                  <a:lnTo>
                    <a:pt x="1051" y="942"/>
                  </a:lnTo>
                  <a:lnTo>
                    <a:pt x="1055" y="949"/>
                  </a:lnTo>
                  <a:lnTo>
                    <a:pt x="1055" y="949"/>
                  </a:lnTo>
                  <a:lnTo>
                    <a:pt x="1061" y="952"/>
                  </a:lnTo>
                  <a:lnTo>
                    <a:pt x="1068" y="957"/>
                  </a:lnTo>
                  <a:lnTo>
                    <a:pt x="1080" y="968"/>
                  </a:lnTo>
                  <a:lnTo>
                    <a:pt x="1092" y="980"/>
                  </a:lnTo>
                  <a:lnTo>
                    <a:pt x="1103" y="991"/>
                  </a:lnTo>
                  <a:lnTo>
                    <a:pt x="1103" y="991"/>
                  </a:lnTo>
                  <a:lnTo>
                    <a:pt x="1107" y="994"/>
                  </a:lnTo>
                  <a:lnTo>
                    <a:pt x="1112" y="996"/>
                  </a:lnTo>
                  <a:lnTo>
                    <a:pt x="1116" y="999"/>
                  </a:lnTo>
                  <a:lnTo>
                    <a:pt x="1119" y="1001"/>
                  </a:lnTo>
                  <a:lnTo>
                    <a:pt x="1119" y="1001"/>
                  </a:lnTo>
                  <a:lnTo>
                    <a:pt x="1121" y="1004"/>
                  </a:lnTo>
                  <a:lnTo>
                    <a:pt x="1122" y="1008"/>
                  </a:lnTo>
                  <a:lnTo>
                    <a:pt x="1123" y="1011"/>
                  </a:lnTo>
                  <a:lnTo>
                    <a:pt x="1125" y="1013"/>
                  </a:lnTo>
                  <a:lnTo>
                    <a:pt x="1125" y="1013"/>
                  </a:lnTo>
                  <a:lnTo>
                    <a:pt x="1133" y="1017"/>
                  </a:lnTo>
                  <a:lnTo>
                    <a:pt x="1137" y="1020"/>
                  </a:lnTo>
                  <a:lnTo>
                    <a:pt x="1142" y="1024"/>
                  </a:lnTo>
                  <a:lnTo>
                    <a:pt x="1142" y="1024"/>
                  </a:lnTo>
                  <a:lnTo>
                    <a:pt x="1148" y="1030"/>
                  </a:lnTo>
                  <a:lnTo>
                    <a:pt x="1154" y="1039"/>
                  </a:lnTo>
                  <a:lnTo>
                    <a:pt x="1161" y="1046"/>
                  </a:lnTo>
                  <a:lnTo>
                    <a:pt x="1166" y="1051"/>
                  </a:lnTo>
                  <a:lnTo>
                    <a:pt x="1169" y="1054"/>
                  </a:lnTo>
                  <a:lnTo>
                    <a:pt x="1172" y="1055"/>
                  </a:lnTo>
                  <a:lnTo>
                    <a:pt x="1174" y="1055"/>
                  </a:lnTo>
                  <a:lnTo>
                    <a:pt x="1176" y="1054"/>
                  </a:lnTo>
                  <a:lnTo>
                    <a:pt x="1178" y="1051"/>
                  </a:lnTo>
                  <a:lnTo>
                    <a:pt x="1180" y="1048"/>
                  </a:lnTo>
                  <a:lnTo>
                    <a:pt x="1181" y="1043"/>
                  </a:lnTo>
                  <a:lnTo>
                    <a:pt x="1182" y="1035"/>
                  </a:lnTo>
                  <a:lnTo>
                    <a:pt x="1182" y="1035"/>
                  </a:lnTo>
                  <a:lnTo>
                    <a:pt x="1178" y="1034"/>
                  </a:lnTo>
                  <a:lnTo>
                    <a:pt x="1176" y="1032"/>
                  </a:lnTo>
                  <a:lnTo>
                    <a:pt x="1170" y="1028"/>
                  </a:lnTo>
                  <a:lnTo>
                    <a:pt x="1165" y="1024"/>
                  </a:lnTo>
                  <a:lnTo>
                    <a:pt x="1162" y="1023"/>
                  </a:lnTo>
                  <a:lnTo>
                    <a:pt x="1158" y="1021"/>
                  </a:lnTo>
                  <a:lnTo>
                    <a:pt x="1158" y="1021"/>
                  </a:lnTo>
                  <a:lnTo>
                    <a:pt x="1158" y="1019"/>
                  </a:lnTo>
                  <a:lnTo>
                    <a:pt x="1157" y="1016"/>
                  </a:lnTo>
                  <a:lnTo>
                    <a:pt x="1152" y="1011"/>
                  </a:lnTo>
                  <a:lnTo>
                    <a:pt x="1146" y="1006"/>
                  </a:lnTo>
                  <a:lnTo>
                    <a:pt x="1139" y="1003"/>
                  </a:lnTo>
                  <a:lnTo>
                    <a:pt x="1139" y="1003"/>
                  </a:lnTo>
                  <a:lnTo>
                    <a:pt x="1122" y="984"/>
                  </a:lnTo>
                  <a:lnTo>
                    <a:pt x="1104" y="966"/>
                  </a:lnTo>
                  <a:lnTo>
                    <a:pt x="1067" y="932"/>
                  </a:lnTo>
                  <a:lnTo>
                    <a:pt x="1029" y="897"/>
                  </a:lnTo>
                  <a:lnTo>
                    <a:pt x="991" y="864"/>
                  </a:lnTo>
                  <a:lnTo>
                    <a:pt x="991" y="864"/>
                  </a:lnTo>
                  <a:lnTo>
                    <a:pt x="983" y="853"/>
                  </a:lnTo>
                  <a:lnTo>
                    <a:pt x="974" y="845"/>
                  </a:lnTo>
                  <a:lnTo>
                    <a:pt x="965" y="837"/>
                  </a:lnTo>
                  <a:lnTo>
                    <a:pt x="954" y="832"/>
                  </a:lnTo>
                  <a:lnTo>
                    <a:pt x="954" y="832"/>
                  </a:lnTo>
                  <a:lnTo>
                    <a:pt x="937" y="813"/>
                  </a:lnTo>
                  <a:lnTo>
                    <a:pt x="920" y="796"/>
                  </a:lnTo>
                  <a:lnTo>
                    <a:pt x="901" y="779"/>
                  </a:lnTo>
                  <a:lnTo>
                    <a:pt x="881" y="763"/>
                  </a:lnTo>
                  <a:lnTo>
                    <a:pt x="881" y="763"/>
                  </a:lnTo>
                  <a:lnTo>
                    <a:pt x="844" y="727"/>
                  </a:lnTo>
                  <a:lnTo>
                    <a:pt x="806" y="691"/>
                  </a:lnTo>
                  <a:lnTo>
                    <a:pt x="730" y="620"/>
                  </a:lnTo>
                  <a:lnTo>
                    <a:pt x="654" y="550"/>
                  </a:lnTo>
                  <a:lnTo>
                    <a:pt x="616" y="515"/>
                  </a:lnTo>
                  <a:lnTo>
                    <a:pt x="578" y="479"/>
                  </a:lnTo>
                  <a:lnTo>
                    <a:pt x="578" y="479"/>
                  </a:lnTo>
                  <a:lnTo>
                    <a:pt x="571" y="476"/>
                  </a:lnTo>
                  <a:lnTo>
                    <a:pt x="564" y="474"/>
                  </a:lnTo>
                  <a:lnTo>
                    <a:pt x="558" y="471"/>
                  </a:lnTo>
                  <a:lnTo>
                    <a:pt x="556" y="469"/>
                  </a:lnTo>
                  <a:lnTo>
                    <a:pt x="555" y="467"/>
                  </a:lnTo>
                  <a:lnTo>
                    <a:pt x="555" y="467"/>
                  </a:lnTo>
                  <a:lnTo>
                    <a:pt x="555" y="465"/>
                  </a:lnTo>
                  <a:lnTo>
                    <a:pt x="555" y="463"/>
                  </a:lnTo>
                  <a:lnTo>
                    <a:pt x="557" y="460"/>
                  </a:lnTo>
                  <a:lnTo>
                    <a:pt x="558" y="459"/>
                  </a:lnTo>
                  <a:lnTo>
                    <a:pt x="558" y="458"/>
                  </a:lnTo>
                  <a:lnTo>
                    <a:pt x="556" y="456"/>
                  </a:lnTo>
                  <a:lnTo>
                    <a:pt x="556" y="456"/>
                  </a:lnTo>
                  <a:lnTo>
                    <a:pt x="476" y="383"/>
                  </a:lnTo>
                  <a:lnTo>
                    <a:pt x="395" y="309"/>
                  </a:lnTo>
                  <a:lnTo>
                    <a:pt x="316" y="236"/>
                  </a:lnTo>
                  <a:lnTo>
                    <a:pt x="236" y="164"/>
                  </a:lnTo>
                  <a:lnTo>
                    <a:pt x="236" y="164"/>
                  </a:lnTo>
                  <a:lnTo>
                    <a:pt x="234" y="176"/>
                  </a:lnTo>
                  <a:lnTo>
                    <a:pt x="229" y="188"/>
                  </a:lnTo>
                  <a:lnTo>
                    <a:pt x="229" y="188"/>
                  </a:lnTo>
                  <a:close/>
                  <a:moveTo>
                    <a:pt x="199" y="225"/>
                  </a:moveTo>
                  <a:lnTo>
                    <a:pt x="199" y="225"/>
                  </a:lnTo>
                  <a:lnTo>
                    <a:pt x="213" y="236"/>
                  </a:lnTo>
                  <a:lnTo>
                    <a:pt x="227" y="248"/>
                  </a:lnTo>
                  <a:lnTo>
                    <a:pt x="253" y="273"/>
                  </a:lnTo>
                  <a:lnTo>
                    <a:pt x="279" y="299"/>
                  </a:lnTo>
                  <a:lnTo>
                    <a:pt x="304" y="323"/>
                  </a:lnTo>
                  <a:lnTo>
                    <a:pt x="304" y="323"/>
                  </a:lnTo>
                  <a:lnTo>
                    <a:pt x="317" y="334"/>
                  </a:lnTo>
                  <a:lnTo>
                    <a:pt x="331" y="345"/>
                  </a:lnTo>
                  <a:lnTo>
                    <a:pt x="344" y="354"/>
                  </a:lnTo>
                  <a:lnTo>
                    <a:pt x="352" y="364"/>
                  </a:lnTo>
                  <a:lnTo>
                    <a:pt x="352" y="364"/>
                  </a:lnTo>
                  <a:lnTo>
                    <a:pt x="362" y="375"/>
                  </a:lnTo>
                  <a:lnTo>
                    <a:pt x="372" y="384"/>
                  </a:lnTo>
                  <a:lnTo>
                    <a:pt x="393" y="404"/>
                  </a:lnTo>
                  <a:lnTo>
                    <a:pt x="393" y="404"/>
                  </a:lnTo>
                  <a:lnTo>
                    <a:pt x="435" y="443"/>
                  </a:lnTo>
                  <a:lnTo>
                    <a:pt x="477" y="483"/>
                  </a:lnTo>
                  <a:lnTo>
                    <a:pt x="518" y="520"/>
                  </a:lnTo>
                  <a:lnTo>
                    <a:pt x="560" y="559"/>
                  </a:lnTo>
                  <a:lnTo>
                    <a:pt x="560" y="559"/>
                  </a:lnTo>
                  <a:lnTo>
                    <a:pt x="580" y="577"/>
                  </a:lnTo>
                  <a:lnTo>
                    <a:pt x="602" y="595"/>
                  </a:lnTo>
                  <a:lnTo>
                    <a:pt x="623" y="614"/>
                  </a:lnTo>
                  <a:lnTo>
                    <a:pt x="632" y="622"/>
                  </a:lnTo>
                  <a:lnTo>
                    <a:pt x="639" y="630"/>
                  </a:lnTo>
                  <a:lnTo>
                    <a:pt x="639" y="630"/>
                  </a:lnTo>
                  <a:lnTo>
                    <a:pt x="661" y="654"/>
                  </a:lnTo>
                  <a:lnTo>
                    <a:pt x="685" y="679"/>
                  </a:lnTo>
                  <a:lnTo>
                    <a:pt x="710" y="701"/>
                  </a:lnTo>
                  <a:lnTo>
                    <a:pt x="723" y="712"/>
                  </a:lnTo>
                  <a:lnTo>
                    <a:pt x="736" y="721"/>
                  </a:lnTo>
                  <a:lnTo>
                    <a:pt x="736" y="721"/>
                  </a:lnTo>
                  <a:lnTo>
                    <a:pt x="764" y="750"/>
                  </a:lnTo>
                  <a:lnTo>
                    <a:pt x="794" y="777"/>
                  </a:lnTo>
                  <a:lnTo>
                    <a:pt x="824" y="804"/>
                  </a:lnTo>
                  <a:lnTo>
                    <a:pt x="855" y="831"/>
                  </a:lnTo>
                  <a:lnTo>
                    <a:pt x="885" y="857"/>
                  </a:lnTo>
                  <a:lnTo>
                    <a:pt x="915" y="884"/>
                  </a:lnTo>
                  <a:lnTo>
                    <a:pt x="942" y="912"/>
                  </a:lnTo>
                  <a:lnTo>
                    <a:pt x="956" y="927"/>
                  </a:lnTo>
                  <a:lnTo>
                    <a:pt x="970" y="942"/>
                  </a:lnTo>
                  <a:lnTo>
                    <a:pt x="970" y="942"/>
                  </a:lnTo>
                  <a:lnTo>
                    <a:pt x="992" y="959"/>
                  </a:lnTo>
                  <a:lnTo>
                    <a:pt x="1014" y="978"/>
                  </a:lnTo>
                  <a:lnTo>
                    <a:pt x="1036" y="997"/>
                  </a:lnTo>
                  <a:lnTo>
                    <a:pt x="1058" y="1016"/>
                  </a:lnTo>
                  <a:lnTo>
                    <a:pt x="1101" y="1058"/>
                  </a:lnTo>
                  <a:lnTo>
                    <a:pt x="1144" y="1097"/>
                  </a:lnTo>
                  <a:lnTo>
                    <a:pt x="1144" y="1097"/>
                  </a:lnTo>
                  <a:lnTo>
                    <a:pt x="1149" y="1091"/>
                  </a:lnTo>
                  <a:lnTo>
                    <a:pt x="1155" y="1086"/>
                  </a:lnTo>
                  <a:lnTo>
                    <a:pt x="1162" y="1079"/>
                  </a:lnTo>
                  <a:lnTo>
                    <a:pt x="1164" y="1076"/>
                  </a:lnTo>
                  <a:lnTo>
                    <a:pt x="1165" y="1072"/>
                  </a:lnTo>
                  <a:lnTo>
                    <a:pt x="1165" y="1072"/>
                  </a:lnTo>
                  <a:lnTo>
                    <a:pt x="1123" y="1034"/>
                  </a:lnTo>
                  <a:lnTo>
                    <a:pt x="1082" y="996"/>
                  </a:lnTo>
                  <a:lnTo>
                    <a:pt x="998" y="919"/>
                  </a:lnTo>
                  <a:lnTo>
                    <a:pt x="915" y="842"/>
                  </a:lnTo>
                  <a:lnTo>
                    <a:pt x="872" y="804"/>
                  </a:lnTo>
                  <a:lnTo>
                    <a:pt x="829" y="767"/>
                  </a:lnTo>
                  <a:lnTo>
                    <a:pt x="829" y="767"/>
                  </a:lnTo>
                  <a:lnTo>
                    <a:pt x="811" y="746"/>
                  </a:lnTo>
                  <a:lnTo>
                    <a:pt x="790" y="727"/>
                  </a:lnTo>
                  <a:lnTo>
                    <a:pt x="770" y="709"/>
                  </a:lnTo>
                  <a:lnTo>
                    <a:pt x="750" y="691"/>
                  </a:lnTo>
                  <a:lnTo>
                    <a:pt x="707" y="654"/>
                  </a:lnTo>
                  <a:lnTo>
                    <a:pt x="686" y="635"/>
                  </a:lnTo>
                  <a:lnTo>
                    <a:pt x="667" y="616"/>
                  </a:lnTo>
                  <a:lnTo>
                    <a:pt x="667" y="616"/>
                  </a:lnTo>
                  <a:lnTo>
                    <a:pt x="571" y="526"/>
                  </a:lnTo>
                  <a:lnTo>
                    <a:pt x="476" y="436"/>
                  </a:lnTo>
                  <a:lnTo>
                    <a:pt x="427" y="391"/>
                  </a:lnTo>
                  <a:lnTo>
                    <a:pt x="379" y="346"/>
                  </a:lnTo>
                  <a:lnTo>
                    <a:pt x="330" y="302"/>
                  </a:lnTo>
                  <a:lnTo>
                    <a:pt x="280" y="259"/>
                  </a:lnTo>
                  <a:lnTo>
                    <a:pt x="280" y="259"/>
                  </a:lnTo>
                  <a:lnTo>
                    <a:pt x="264" y="241"/>
                  </a:lnTo>
                  <a:lnTo>
                    <a:pt x="246" y="224"/>
                  </a:lnTo>
                  <a:lnTo>
                    <a:pt x="228" y="207"/>
                  </a:lnTo>
                  <a:lnTo>
                    <a:pt x="209" y="192"/>
                  </a:lnTo>
                  <a:lnTo>
                    <a:pt x="209" y="192"/>
                  </a:lnTo>
                  <a:lnTo>
                    <a:pt x="208" y="191"/>
                  </a:lnTo>
                  <a:lnTo>
                    <a:pt x="206" y="191"/>
                  </a:lnTo>
                  <a:lnTo>
                    <a:pt x="206" y="191"/>
                  </a:lnTo>
                  <a:lnTo>
                    <a:pt x="206" y="200"/>
                  </a:lnTo>
                  <a:lnTo>
                    <a:pt x="206" y="209"/>
                  </a:lnTo>
                  <a:lnTo>
                    <a:pt x="203" y="216"/>
                  </a:lnTo>
                  <a:lnTo>
                    <a:pt x="199" y="225"/>
                  </a:lnTo>
                  <a:lnTo>
                    <a:pt x="199" y="225"/>
                  </a:lnTo>
                  <a:close/>
                  <a:moveTo>
                    <a:pt x="988" y="979"/>
                  </a:moveTo>
                  <a:lnTo>
                    <a:pt x="988" y="979"/>
                  </a:lnTo>
                  <a:lnTo>
                    <a:pt x="988" y="975"/>
                  </a:lnTo>
                  <a:lnTo>
                    <a:pt x="986" y="972"/>
                  </a:lnTo>
                  <a:lnTo>
                    <a:pt x="985" y="970"/>
                  </a:lnTo>
                  <a:lnTo>
                    <a:pt x="984" y="967"/>
                  </a:lnTo>
                  <a:lnTo>
                    <a:pt x="984" y="967"/>
                  </a:lnTo>
                  <a:lnTo>
                    <a:pt x="946" y="933"/>
                  </a:lnTo>
                  <a:lnTo>
                    <a:pt x="907" y="898"/>
                  </a:lnTo>
                  <a:lnTo>
                    <a:pt x="868" y="864"/>
                  </a:lnTo>
                  <a:lnTo>
                    <a:pt x="831" y="830"/>
                  </a:lnTo>
                  <a:lnTo>
                    <a:pt x="831" y="830"/>
                  </a:lnTo>
                  <a:lnTo>
                    <a:pt x="774" y="777"/>
                  </a:lnTo>
                  <a:lnTo>
                    <a:pt x="719" y="726"/>
                  </a:lnTo>
                  <a:lnTo>
                    <a:pt x="662" y="676"/>
                  </a:lnTo>
                  <a:lnTo>
                    <a:pt x="632" y="652"/>
                  </a:lnTo>
                  <a:lnTo>
                    <a:pt x="603" y="627"/>
                  </a:lnTo>
                  <a:lnTo>
                    <a:pt x="603" y="627"/>
                  </a:lnTo>
                  <a:lnTo>
                    <a:pt x="603" y="616"/>
                  </a:lnTo>
                  <a:lnTo>
                    <a:pt x="603" y="616"/>
                  </a:lnTo>
                  <a:lnTo>
                    <a:pt x="497" y="519"/>
                  </a:lnTo>
                  <a:lnTo>
                    <a:pt x="392" y="422"/>
                  </a:lnTo>
                  <a:lnTo>
                    <a:pt x="183" y="227"/>
                  </a:lnTo>
                  <a:lnTo>
                    <a:pt x="183" y="227"/>
                  </a:lnTo>
                  <a:lnTo>
                    <a:pt x="178" y="228"/>
                  </a:lnTo>
                  <a:lnTo>
                    <a:pt x="174" y="228"/>
                  </a:lnTo>
                  <a:lnTo>
                    <a:pt x="169" y="227"/>
                  </a:lnTo>
                  <a:lnTo>
                    <a:pt x="166" y="226"/>
                  </a:lnTo>
                  <a:lnTo>
                    <a:pt x="161" y="222"/>
                  </a:lnTo>
                  <a:lnTo>
                    <a:pt x="158" y="221"/>
                  </a:lnTo>
                  <a:lnTo>
                    <a:pt x="154" y="221"/>
                  </a:lnTo>
                  <a:lnTo>
                    <a:pt x="154" y="221"/>
                  </a:lnTo>
                  <a:lnTo>
                    <a:pt x="154" y="222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48" y="230"/>
                  </a:lnTo>
                  <a:lnTo>
                    <a:pt x="147" y="232"/>
                  </a:lnTo>
                  <a:lnTo>
                    <a:pt x="147" y="232"/>
                  </a:lnTo>
                  <a:lnTo>
                    <a:pt x="153" y="239"/>
                  </a:lnTo>
                  <a:lnTo>
                    <a:pt x="166" y="252"/>
                  </a:lnTo>
                  <a:lnTo>
                    <a:pt x="188" y="271"/>
                  </a:lnTo>
                  <a:lnTo>
                    <a:pt x="188" y="271"/>
                  </a:lnTo>
                  <a:lnTo>
                    <a:pt x="198" y="281"/>
                  </a:lnTo>
                  <a:lnTo>
                    <a:pt x="209" y="289"/>
                  </a:lnTo>
                  <a:lnTo>
                    <a:pt x="219" y="298"/>
                  </a:lnTo>
                  <a:lnTo>
                    <a:pt x="229" y="307"/>
                  </a:lnTo>
                  <a:lnTo>
                    <a:pt x="229" y="307"/>
                  </a:lnTo>
                  <a:lnTo>
                    <a:pt x="270" y="347"/>
                  </a:lnTo>
                  <a:lnTo>
                    <a:pt x="291" y="365"/>
                  </a:lnTo>
                  <a:lnTo>
                    <a:pt x="301" y="373"/>
                  </a:lnTo>
                  <a:lnTo>
                    <a:pt x="312" y="380"/>
                  </a:lnTo>
                  <a:lnTo>
                    <a:pt x="312" y="380"/>
                  </a:lnTo>
                  <a:lnTo>
                    <a:pt x="314" y="385"/>
                  </a:lnTo>
                  <a:lnTo>
                    <a:pt x="317" y="390"/>
                  </a:lnTo>
                  <a:lnTo>
                    <a:pt x="321" y="394"/>
                  </a:lnTo>
                  <a:lnTo>
                    <a:pt x="327" y="397"/>
                  </a:lnTo>
                  <a:lnTo>
                    <a:pt x="337" y="403"/>
                  </a:lnTo>
                  <a:lnTo>
                    <a:pt x="346" y="408"/>
                  </a:lnTo>
                  <a:lnTo>
                    <a:pt x="346" y="408"/>
                  </a:lnTo>
                  <a:lnTo>
                    <a:pt x="350" y="411"/>
                  </a:lnTo>
                  <a:lnTo>
                    <a:pt x="355" y="415"/>
                  </a:lnTo>
                  <a:lnTo>
                    <a:pt x="362" y="426"/>
                  </a:lnTo>
                  <a:lnTo>
                    <a:pt x="371" y="436"/>
                  </a:lnTo>
                  <a:lnTo>
                    <a:pt x="379" y="446"/>
                  </a:lnTo>
                  <a:lnTo>
                    <a:pt x="379" y="446"/>
                  </a:lnTo>
                  <a:lnTo>
                    <a:pt x="424" y="490"/>
                  </a:lnTo>
                  <a:lnTo>
                    <a:pt x="470" y="533"/>
                  </a:lnTo>
                  <a:lnTo>
                    <a:pt x="562" y="618"/>
                  </a:lnTo>
                  <a:lnTo>
                    <a:pt x="562" y="618"/>
                  </a:lnTo>
                  <a:lnTo>
                    <a:pt x="584" y="636"/>
                  </a:lnTo>
                  <a:lnTo>
                    <a:pt x="605" y="655"/>
                  </a:lnTo>
                  <a:lnTo>
                    <a:pt x="625" y="675"/>
                  </a:lnTo>
                  <a:lnTo>
                    <a:pt x="635" y="684"/>
                  </a:lnTo>
                  <a:lnTo>
                    <a:pt x="643" y="695"/>
                  </a:lnTo>
                  <a:lnTo>
                    <a:pt x="643" y="695"/>
                  </a:lnTo>
                  <a:lnTo>
                    <a:pt x="693" y="738"/>
                  </a:lnTo>
                  <a:lnTo>
                    <a:pt x="744" y="783"/>
                  </a:lnTo>
                  <a:lnTo>
                    <a:pt x="847" y="876"/>
                  </a:lnTo>
                  <a:lnTo>
                    <a:pt x="950" y="971"/>
                  </a:lnTo>
                  <a:lnTo>
                    <a:pt x="1051" y="1063"/>
                  </a:lnTo>
                  <a:lnTo>
                    <a:pt x="1051" y="1063"/>
                  </a:lnTo>
                  <a:lnTo>
                    <a:pt x="1064" y="1074"/>
                  </a:lnTo>
                  <a:lnTo>
                    <a:pt x="1073" y="1080"/>
                  </a:lnTo>
                  <a:lnTo>
                    <a:pt x="1080" y="1088"/>
                  </a:lnTo>
                  <a:lnTo>
                    <a:pt x="1080" y="1088"/>
                  </a:lnTo>
                  <a:lnTo>
                    <a:pt x="1092" y="1101"/>
                  </a:lnTo>
                  <a:lnTo>
                    <a:pt x="1098" y="1106"/>
                  </a:lnTo>
                  <a:lnTo>
                    <a:pt x="1103" y="1110"/>
                  </a:lnTo>
                  <a:lnTo>
                    <a:pt x="1107" y="1114"/>
                  </a:lnTo>
                  <a:lnTo>
                    <a:pt x="1110" y="1114"/>
                  </a:lnTo>
                  <a:lnTo>
                    <a:pt x="1113" y="1114"/>
                  </a:lnTo>
                  <a:lnTo>
                    <a:pt x="1116" y="1114"/>
                  </a:lnTo>
                  <a:lnTo>
                    <a:pt x="1119" y="1111"/>
                  </a:lnTo>
                  <a:lnTo>
                    <a:pt x="1125" y="1106"/>
                  </a:lnTo>
                  <a:lnTo>
                    <a:pt x="1125" y="1106"/>
                  </a:lnTo>
                  <a:lnTo>
                    <a:pt x="1093" y="1072"/>
                  </a:lnTo>
                  <a:lnTo>
                    <a:pt x="1059" y="1040"/>
                  </a:lnTo>
                  <a:lnTo>
                    <a:pt x="1024" y="1009"/>
                  </a:lnTo>
                  <a:lnTo>
                    <a:pt x="988" y="979"/>
                  </a:lnTo>
                  <a:lnTo>
                    <a:pt x="988" y="979"/>
                  </a:lnTo>
                  <a:close/>
                  <a:moveTo>
                    <a:pt x="1099" y="1129"/>
                  </a:moveTo>
                  <a:lnTo>
                    <a:pt x="1099" y="1129"/>
                  </a:lnTo>
                  <a:lnTo>
                    <a:pt x="1100" y="1134"/>
                  </a:lnTo>
                  <a:lnTo>
                    <a:pt x="1103" y="1138"/>
                  </a:lnTo>
                  <a:lnTo>
                    <a:pt x="1105" y="1141"/>
                  </a:lnTo>
                  <a:lnTo>
                    <a:pt x="1109" y="1144"/>
                  </a:lnTo>
                  <a:lnTo>
                    <a:pt x="1114" y="1145"/>
                  </a:lnTo>
                  <a:lnTo>
                    <a:pt x="1118" y="1146"/>
                  </a:lnTo>
                  <a:lnTo>
                    <a:pt x="1123" y="1145"/>
                  </a:lnTo>
                  <a:lnTo>
                    <a:pt x="1129" y="1144"/>
                  </a:lnTo>
                  <a:lnTo>
                    <a:pt x="1140" y="1139"/>
                  </a:lnTo>
                  <a:lnTo>
                    <a:pt x="1151" y="1134"/>
                  </a:lnTo>
                  <a:lnTo>
                    <a:pt x="1162" y="1129"/>
                  </a:lnTo>
                  <a:lnTo>
                    <a:pt x="1169" y="1122"/>
                  </a:lnTo>
                  <a:lnTo>
                    <a:pt x="1169" y="1122"/>
                  </a:lnTo>
                  <a:lnTo>
                    <a:pt x="1177" y="1116"/>
                  </a:lnTo>
                  <a:lnTo>
                    <a:pt x="1183" y="1108"/>
                  </a:lnTo>
                  <a:lnTo>
                    <a:pt x="1194" y="1094"/>
                  </a:lnTo>
                  <a:lnTo>
                    <a:pt x="1210" y="1068"/>
                  </a:lnTo>
                  <a:lnTo>
                    <a:pt x="1210" y="1068"/>
                  </a:lnTo>
                  <a:lnTo>
                    <a:pt x="1208" y="1066"/>
                  </a:lnTo>
                  <a:lnTo>
                    <a:pt x="1207" y="1064"/>
                  </a:lnTo>
                  <a:lnTo>
                    <a:pt x="1206" y="1062"/>
                  </a:lnTo>
                  <a:lnTo>
                    <a:pt x="1207" y="1059"/>
                  </a:lnTo>
                  <a:lnTo>
                    <a:pt x="1208" y="1055"/>
                  </a:lnTo>
                  <a:lnTo>
                    <a:pt x="1212" y="1051"/>
                  </a:lnTo>
                  <a:lnTo>
                    <a:pt x="1212" y="1051"/>
                  </a:lnTo>
                  <a:lnTo>
                    <a:pt x="1210" y="1050"/>
                  </a:lnTo>
                  <a:lnTo>
                    <a:pt x="1209" y="1049"/>
                  </a:lnTo>
                  <a:lnTo>
                    <a:pt x="1207" y="1046"/>
                  </a:lnTo>
                  <a:lnTo>
                    <a:pt x="1206" y="1045"/>
                  </a:lnTo>
                  <a:lnTo>
                    <a:pt x="1205" y="1044"/>
                  </a:lnTo>
                  <a:lnTo>
                    <a:pt x="1203" y="1043"/>
                  </a:lnTo>
                  <a:lnTo>
                    <a:pt x="1199" y="1044"/>
                  </a:lnTo>
                  <a:lnTo>
                    <a:pt x="1199" y="1044"/>
                  </a:lnTo>
                  <a:lnTo>
                    <a:pt x="1194" y="1059"/>
                  </a:lnTo>
                  <a:lnTo>
                    <a:pt x="1185" y="1074"/>
                  </a:lnTo>
                  <a:lnTo>
                    <a:pt x="1175" y="1087"/>
                  </a:lnTo>
                  <a:lnTo>
                    <a:pt x="1163" y="1100"/>
                  </a:lnTo>
                  <a:lnTo>
                    <a:pt x="1149" y="1110"/>
                  </a:lnTo>
                  <a:lnTo>
                    <a:pt x="1142" y="1115"/>
                  </a:lnTo>
                  <a:lnTo>
                    <a:pt x="1133" y="1119"/>
                  </a:lnTo>
                  <a:lnTo>
                    <a:pt x="1125" y="1122"/>
                  </a:lnTo>
                  <a:lnTo>
                    <a:pt x="1117" y="1124"/>
                  </a:lnTo>
                  <a:lnTo>
                    <a:pt x="1108" y="1126"/>
                  </a:lnTo>
                  <a:lnTo>
                    <a:pt x="1099" y="1129"/>
                  </a:lnTo>
                  <a:lnTo>
                    <a:pt x="1099" y="1129"/>
                  </a:lnTo>
                  <a:close/>
                  <a:moveTo>
                    <a:pt x="1139" y="1150"/>
                  </a:moveTo>
                  <a:lnTo>
                    <a:pt x="1139" y="1150"/>
                  </a:lnTo>
                  <a:lnTo>
                    <a:pt x="1143" y="1154"/>
                  </a:lnTo>
                  <a:lnTo>
                    <a:pt x="1146" y="1159"/>
                  </a:lnTo>
                  <a:lnTo>
                    <a:pt x="1150" y="1168"/>
                  </a:lnTo>
                  <a:lnTo>
                    <a:pt x="1152" y="1172"/>
                  </a:lnTo>
                  <a:lnTo>
                    <a:pt x="1155" y="1177"/>
                  </a:lnTo>
                  <a:lnTo>
                    <a:pt x="1159" y="1179"/>
                  </a:lnTo>
                  <a:lnTo>
                    <a:pt x="1164" y="1181"/>
                  </a:lnTo>
                  <a:lnTo>
                    <a:pt x="1164" y="1181"/>
                  </a:lnTo>
                  <a:lnTo>
                    <a:pt x="1165" y="1180"/>
                  </a:lnTo>
                  <a:lnTo>
                    <a:pt x="1167" y="1178"/>
                  </a:lnTo>
                  <a:lnTo>
                    <a:pt x="1169" y="1175"/>
                  </a:lnTo>
                  <a:lnTo>
                    <a:pt x="1174" y="1172"/>
                  </a:lnTo>
                  <a:lnTo>
                    <a:pt x="1174" y="1172"/>
                  </a:lnTo>
                  <a:lnTo>
                    <a:pt x="1184" y="1168"/>
                  </a:lnTo>
                  <a:lnTo>
                    <a:pt x="1195" y="1163"/>
                  </a:lnTo>
                  <a:lnTo>
                    <a:pt x="1205" y="1157"/>
                  </a:lnTo>
                  <a:lnTo>
                    <a:pt x="1214" y="1151"/>
                  </a:lnTo>
                  <a:lnTo>
                    <a:pt x="1222" y="1145"/>
                  </a:lnTo>
                  <a:lnTo>
                    <a:pt x="1228" y="1137"/>
                  </a:lnTo>
                  <a:lnTo>
                    <a:pt x="1234" y="1129"/>
                  </a:lnTo>
                  <a:lnTo>
                    <a:pt x="1238" y="1120"/>
                  </a:lnTo>
                  <a:lnTo>
                    <a:pt x="1238" y="1120"/>
                  </a:lnTo>
                  <a:lnTo>
                    <a:pt x="1238" y="1118"/>
                  </a:lnTo>
                  <a:lnTo>
                    <a:pt x="1237" y="1115"/>
                  </a:lnTo>
                  <a:lnTo>
                    <a:pt x="1234" y="1109"/>
                  </a:lnTo>
                  <a:lnTo>
                    <a:pt x="1233" y="1107"/>
                  </a:lnTo>
                  <a:lnTo>
                    <a:pt x="1233" y="1104"/>
                  </a:lnTo>
                  <a:lnTo>
                    <a:pt x="1234" y="1102"/>
                  </a:lnTo>
                  <a:lnTo>
                    <a:pt x="1236" y="1100"/>
                  </a:lnTo>
                  <a:lnTo>
                    <a:pt x="1236" y="1100"/>
                  </a:lnTo>
                  <a:lnTo>
                    <a:pt x="1231" y="1095"/>
                  </a:lnTo>
                  <a:lnTo>
                    <a:pt x="1228" y="1090"/>
                  </a:lnTo>
                  <a:lnTo>
                    <a:pt x="1224" y="1086"/>
                  </a:lnTo>
                  <a:lnTo>
                    <a:pt x="1221" y="1084"/>
                  </a:lnTo>
                  <a:lnTo>
                    <a:pt x="1218" y="1081"/>
                  </a:lnTo>
                  <a:lnTo>
                    <a:pt x="1218" y="1081"/>
                  </a:lnTo>
                  <a:lnTo>
                    <a:pt x="1211" y="1094"/>
                  </a:lnTo>
                  <a:lnTo>
                    <a:pt x="1204" y="1105"/>
                  </a:lnTo>
                  <a:lnTo>
                    <a:pt x="1196" y="1115"/>
                  </a:lnTo>
                  <a:lnTo>
                    <a:pt x="1186" y="1124"/>
                  </a:lnTo>
                  <a:lnTo>
                    <a:pt x="1176" y="1132"/>
                  </a:lnTo>
                  <a:lnTo>
                    <a:pt x="1165" y="1139"/>
                  </a:lnTo>
                  <a:lnTo>
                    <a:pt x="1152" y="1145"/>
                  </a:lnTo>
                  <a:lnTo>
                    <a:pt x="1139" y="1150"/>
                  </a:lnTo>
                  <a:lnTo>
                    <a:pt x="1139" y="1150"/>
                  </a:lnTo>
                  <a:close/>
                  <a:moveTo>
                    <a:pt x="1216" y="1170"/>
                  </a:moveTo>
                  <a:lnTo>
                    <a:pt x="1216" y="1170"/>
                  </a:lnTo>
                  <a:lnTo>
                    <a:pt x="1211" y="1174"/>
                  </a:lnTo>
                  <a:lnTo>
                    <a:pt x="1205" y="1177"/>
                  </a:lnTo>
                  <a:lnTo>
                    <a:pt x="1192" y="1180"/>
                  </a:lnTo>
                  <a:lnTo>
                    <a:pt x="1186" y="1182"/>
                  </a:lnTo>
                  <a:lnTo>
                    <a:pt x="1180" y="1185"/>
                  </a:lnTo>
                  <a:lnTo>
                    <a:pt x="1176" y="1188"/>
                  </a:lnTo>
                  <a:lnTo>
                    <a:pt x="1172" y="1193"/>
                  </a:lnTo>
                  <a:lnTo>
                    <a:pt x="1172" y="1193"/>
                  </a:lnTo>
                  <a:lnTo>
                    <a:pt x="1175" y="1194"/>
                  </a:lnTo>
                  <a:lnTo>
                    <a:pt x="1179" y="1195"/>
                  </a:lnTo>
                  <a:lnTo>
                    <a:pt x="1184" y="1194"/>
                  </a:lnTo>
                  <a:lnTo>
                    <a:pt x="1189" y="1193"/>
                  </a:lnTo>
                  <a:lnTo>
                    <a:pt x="1199" y="1190"/>
                  </a:lnTo>
                  <a:lnTo>
                    <a:pt x="1208" y="1184"/>
                  </a:lnTo>
                  <a:lnTo>
                    <a:pt x="1208" y="1184"/>
                  </a:lnTo>
                  <a:lnTo>
                    <a:pt x="1216" y="1179"/>
                  </a:lnTo>
                  <a:lnTo>
                    <a:pt x="1225" y="1172"/>
                  </a:lnTo>
                  <a:lnTo>
                    <a:pt x="1234" y="1165"/>
                  </a:lnTo>
                  <a:lnTo>
                    <a:pt x="1241" y="1157"/>
                  </a:lnTo>
                  <a:lnTo>
                    <a:pt x="1246" y="1149"/>
                  </a:lnTo>
                  <a:lnTo>
                    <a:pt x="1251" y="1140"/>
                  </a:lnTo>
                  <a:lnTo>
                    <a:pt x="1254" y="1131"/>
                  </a:lnTo>
                  <a:lnTo>
                    <a:pt x="1254" y="1120"/>
                  </a:lnTo>
                  <a:lnTo>
                    <a:pt x="1254" y="1120"/>
                  </a:lnTo>
                  <a:lnTo>
                    <a:pt x="1246" y="1134"/>
                  </a:lnTo>
                  <a:lnTo>
                    <a:pt x="1237" y="1147"/>
                  </a:lnTo>
                  <a:lnTo>
                    <a:pt x="1227" y="1160"/>
                  </a:lnTo>
                  <a:lnTo>
                    <a:pt x="1216" y="1170"/>
                  </a:lnTo>
                  <a:lnTo>
                    <a:pt x="1216" y="1170"/>
                  </a:lnTo>
                  <a:close/>
                  <a:moveTo>
                    <a:pt x="1190" y="1207"/>
                  </a:moveTo>
                  <a:lnTo>
                    <a:pt x="1190" y="1207"/>
                  </a:lnTo>
                  <a:lnTo>
                    <a:pt x="1210" y="1229"/>
                  </a:lnTo>
                  <a:lnTo>
                    <a:pt x="1210" y="1229"/>
                  </a:lnTo>
                  <a:lnTo>
                    <a:pt x="1231" y="1212"/>
                  </a:lnTo>
                  <a:lnTo>
                    <a:pt x="1242" y="1202"/>
                  </a:lnTo>
                  <a:lnTo>
                    <a:pt x="1253" y="1193"/>
                  </a:lnTo>
                  <a:lnTo>
                    <a:pt x="1263" y="1183"/>
                  </a:lnTo>
                  <a:lnTo>
                    <a:pt x="1271" y="1171"/>
                  </a:lnTo>
                  <a:lnTo>
                    <a:pt x="1279" y="1160"/>
                  </a:lnTo>
                  <a:lnTo>
                    <a:pt x="1285" y="1147"/>
                  </a:lnTo>
                  <a:lnTo>
                    <a:pt x="1285" y="1147"/>
                  </a:lnTo>
                  <a:lnTo>
                    <a:pt x="1276" y="1145"/>
                  </a:lnTo>
                  <a:lnTo>
                    <a:pt x="1272" y="1144"/>
                  </a:lnTo>
                  <a:lnTo>
                    <a:pt x="1268" y="1140"/>
                  </a:lnTo>
                  <a:lnTo>
                    <a:pt x="1268" y="1140"/>
                  </a:lnTo>
                  <a:lnTo>
                    <a:pt x="1261" y="1152"/>
                  </a:lnTo>
                  <a:lnTo>
                    <a:pt x="1254" y="1163"/>
                  </a:lnTo>
                  <a:lnTo>
                    <a:pt x="1245" y="1171"/>
                  </a:lnTo>
                  <a:lnTo>
                    <a:pt x="1236" y="1180"/>
                  </a:lnTo>
                  <a:lnTo>
                    <a:pt x="1225" y="1187"/>
                  </a:lnTo>
                  <a:lnTo>
                    <a:pt x="1214" y="1195"/>
                  </a:lnTo>
                  <a:lnTo>
                    <a:pt x="1201" y="1201"/>
                  </a:lnTo>
                  <a:lnTo>
                    <a:pt x="1190" y="1207"/>
                  </a:lnTo>
                  <a:lnTo>
                    <a:pt x="1190" y="1207"/>
                  </a:lnTo>
                  <a:close/>
                  <a:moveTo>
                    <a:pt x="1306" y="1149"/>
                  </a:moveTo>
                  <a:lnTo>
                    <a:pt x="1306" y="1149"/>
                  </a:lnTo>
                  <a:lnTo>
                    <a:pt x="1298" y="1163"/>
                  </a:lnTo>
                  <a:lnTo>
                    <a:pt x="1288" y="1177"/>
                  </a:lnTo>
                  <a:lnTo>
                    <a:pt x="1278" y="1190"/>
                  </a:lnTo>
                  <a:lnTo>
                    <a:pt x="1266" y="1202"/>
                  </a:lnTo>
                  <a:lnTo>
                    <a:pt x="1254" y="1213"/>
                  </a:lnTo>
                  <a:lnTo>
                    <a:pt x="1241" y="1225"/>
                  </a:lnTo>
                  <a:lnTo>
                    <a:pt x="1214" y="1245"/>
                  </a:lnTo>
                  <a:lnTo>
                    <a:pt x="1214" y="1245"/>
                  </a:lnTo>
                  <a:lnTo>
                    <a:pt x="1224" y="1246"/>
                  </a:lnTo>
                  <a:lnTo>
                    <a:pt x="1234" y="1244"/>
                  </a:lnTo>
                  <a:lnTo>
                    <a:pt x="1242" y="1242"/>
                  </a:lnTo>
                  <a:lnTo>
                    <a:pt x="1251" y="1238"/>
                  </a:lnTo>
                  <a:lnTo>
                    <a:pt x="1266" y="1228"/>
                  </a:lnTo>
                  <a:lnTo>
                    <a:pt x="1273" y="1223"/>
                  </a:lnTo>
                  <a:lnTo>
                    <a:pt x="1281" y="1218"/>
                  </a:lnTo>
                  <a:lnTo>
                    <a:pt x="1281" y="1218"/>
                  </a:lnTo>
                  <a:lnTo>
                    <a:pt x="1286" y="1211"/>
                  </a:lnTo>
                  <a:lnTo>
                    <a:pt x="1292" y="1203"/>
                  </a:lnTo>
                  <a:lnTo>
                    <a:pt x="1306" y="1190"/>
                  </a:lnTo>
                  <a:lnTo>
                    <a:pt x="1312" y="1182"/>
                  </a:lnTo>
                  <a:lnTo>
                    <a:pt x="1316" y="1172"/>
                  </a:lnTo>
                  <a:lnTo>
                    <a:pt x="1317" y="1168"/>
                  </a:lnTo>
                  <a:lnTo>
                    <a:pt x="1318" y="1163"/>
                  </a:lnTo>
                  <a:lnTo>
                    <a:pt x="1318" y="1156"/>
                  </a:lnTo>
                  <a:lnTo>
                    <a:pt x="1317" y="1150"/>
                  </a:lnTo>
                  <a:lnTo>
                    <a:pt x="1317" y="1150"/>
                  </a:lnTo>
                  <a:lnTo>
                    <a:pt x="1314" y="1151"/>
                  </a:lnTo>
                  <a:lnTo>
                    <a:pt x="1312" y="1150"/>
                  </a:lnTo>
                  <a:lnTo>
                    <a:pt x="1310" y="1149"/>
                  </a:lnTo>
                  <a:lnTo>
                    <a:pt x="1306" y="1149"/>
                  </a:lnTo>
                  <a:lnTo>
                    <a:pt x="1306" y="1149"/>
                  </a:lnTo>
                  <a:close/>
                  <a:moveTo>
                    <a:pt x="1309" y="1211"/>
                  </a:moveTo>
                  <a:lnTo>
                    <a:pt x="1309" y="1211"/>
                  </a:lnTo>
                  <a:lnTo>
                    <a:pt x="1304" y="1217"/>
                  </a:lnTo>
                  <a:lnTo>
                    <a:pt x="1299" y="1224"/>
                  </a:lnTo>
                  <a:lnTo>
                    <a:pt x="1291" y="1228"/>
                  </a:lnTo>
                  <a:lnTo>
                    <a:pt x="1285" y="1233"/>
                  </a:lnTo>
                  <a:lnTo>
                    <a:pt x="1273" y="1242"/>
                  </a:lnTo>
                  <a:lnTo>
                    <a:pt x="1270" y="1245"/>
                  </a:lnTo>
                  <a:lnTo>
                    <a:pt x="1268" y="1250"/>
                  </a:lnTo>
                  <a:lnTo>
                    <a:pt x="1268" y="1250"/>
                  </a:lnTo>
                  <a:lnTo>
                    <a:pt x="1269" y="1252"/>
                  </a:lnTo>
                  <a:lnTo>
                    <a:pt x="1272" y="1255"/>
                  </a:lnTo>
                  <a:lnTo>
                    <a:pt x="1280" y="1262"/>
                  </a:lnTo>
                  <a:lnTo>
                    <a:pt x="1283" y="1267"/>
                  </a:lnTo>
                  <a:lnTo>
                    <a:pt x="1285" y="1270"/>
                  </a:lnTo>
                  <a:lnTo>
                    <a:pt x="1286" y="1273"/>
                  </a:lnTo>
                  <a:lnTo>
                    <a:pt x="1286" y="1274"/>
                  </a:lnTo>
                  <a:lnTo>
                    <a:pt x="1285" y="1275"/>
                  </a:lnTo>
                  <a:lnTo>
                    <a:pt x="1285" y="1275"/>
                  </a:lnTo>
                  <a:lnTo>
                    <a:pt x="1289" y="1282"/>
                  </a:lnTo>
                  <a:lnTo>
                    <a:pt x="1295" y="1286"/>
                  </a:lnTo>
                  <a:lnTo>
                    <a:pt x="1300" y="1289"/>
                  </a:lnTo>
                  <a:lnTo>
                    <a:pt x="1306" y="1290"/>
                  </a:lnTo>
                  <a:lnTo>
                    <a:pt x="1313" y="1290"/>
                  </a:lnTo>
                  <a:lnTo>
                    <a:pt x="1320" y="1289"/>
                  </a:lnTo>
                  <a:lnTo>
                    <a:pt x="1327" y="1287"/>
                  </a:lnTo>
                  <a:lnTo>
                    <a:pt x="1333" y="1284"/>
                  </a:lnTo>
                  <a:lnTo>
                    <a:pt x="1340" y="1280"/>
                  </a:lnTo>
                  <a:lnTo>
                    <a:pt x="1346" y="1275"/>
                  </a:lnTo>
                  <a:lnTo>
                    <a:pt x="1351" y="1269"/>
                  </a:lnTo>
                  <a:lnTo>
                    <a:pt x="1357" y="1263"/>
                  </a:lnTo>
                  <a:lnTo>
                    <a:pt x="1361" y="1256"/>
                  </a:lnTo>
                  <a:lnTo>
                    <a:pt x="1365" y="1250"/>
                  </a:lnTo>
                  <a:lnTo>
                    <a:pt x="1367" y="1242"/>
                  </a:lnTo>
                  <a:lnTo>
                    <a:pt x="1370" y="1236"/>
                  </a:lnTo>
                  <a:lnTo>
                    <a:pt x="1370" y="1236"/>
                  </a:lnTo>
                  <a:lnTo>
                    <a:pt x="1366" y="1228"/>
                  </a:lnTo>
                  <a:lnTo>
                    <a:pt x="1363" y="1221"/>
                  </a:lnTo>
                  <a:lnTo>
                    <a:pt x="1359" y="1213"/>
                  </a:lnTo>
                  <a:lnTo>
                    <a:pt x="1354" y="1207"/>
                  </a:lnTo>
                  <a:lnTo>
                    <a:pt x="1348" y="1200"/>
                  </a:lnTo>
                  <a:lnTo>
                    <a:pt x="1342" y="1194"/>
                  </a:lnTo>
                  <a:lnTo>
                    <a:pt x="1334" y="1188"/>
                  </a:lnTo>
                  <a:lnTo>
                    <a:pt x="1327" y="1184"/>
                  </a:lnTo>
                  <a:lnTo>
                    <a:pt x="1327" y="1184"/>
                  </a:lnTo>
                  <a:lnTo>
                    <a:pt x="1317" y="1197"/>
                  </a:lnTo>
                  <a:lnTo>
                    <a:pt x="1309" y="1211"/>
                  </a:lnTo>
                  <a:lnTo>
                    <a:pt x="1309" y="12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90"/>
            <p:cNvSpPr/>
            <p:nvPr/>
          </p:nvSpPr>
          <p:spPr bwMode="auto">
            <a:xfrm>
              <a:off x="4824413" y="419100"/>
              <a:ext cx="31750" cy="6191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9" y="0"/>
                </a:cxn>
                <a:cxn ang="0">
                  <a:pos x="52" y="0"/>
                </a:cxn>
                <a:cxn ang="0">
                  <a:pos x="55" y="1"/>
                </a:cxn>
                <a:cxn ang="0">
                  <a:pos x="56" y="3"/>
                </a:cxn>
                <a:cxn ang="0">
                  <a:pos x="59" y="3"/>
                </a:cxn>
                <a:cxn ang="0">
                  <a:pos x="59" y="3"/>
                </a:cxn>
                <a:cxn ang="0">
                  <a:pos x="39" y="56"/>
                </a:cxn>
                <a:cxn ang="0">
                  <a:pos x="18" y="110"/>
                </a:cxn>
                <a:cxn ang="0">
                  <a:pos x="18" y="110"/>
                </a:cxn>
                <a:cxn ang="0">
                  <a:pos x="14" y="112"/>
                </a:cxn>
                <a:cxn ang="0">
                  <a:pos x="10" y="114"/>
                </a:cxn>
                <a:cxn ang="0">
                  <a:pos x="6" y="11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7" y="102"/>
                </a:cxn>
                <a:cxn ang="0">
                  <a:pos x="14" y="90"/>
                </a:cxn>
                <a:cxn ang="0">
                  <a:pos x="19" y="77"/>
                </a:cxn>
                <a:cxn ang="0">
                  <a:pos x="22" y="69"/>
                </a:cxn>
                <a:cxn ang="0">
                  <a:pos x="22" y="69"/>
                </a:cxn>
                <a:cxn ang="0">
                  <a:pos x="21" y="65"/>
                </a:cxn>
                <a:cxn ang="0">
                  <a:pos x="21" y="63"/>
                </a:cxn>
                <a:cxn ang="0">
                  <a:pos x="22" y="67"/>
                </a:cxn>
                <a:cxn ang="0">
                  <a:pos x="22" y="67"/>
                </a:cxn>
                <a:cxn ang="0">
                  <a:pos x="33" y="33"/>
                </a:cxn>
                <a:cxn ang="0">
                  <a:pos x="36" y="24"/>
                </a:cxn>
                <a:cxn ang="0">
                  <a:pos x="40" y="15"/>
                </a:cxn>
                <a:cxn ang="0">
                  <a:pos x="44" y="7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59" h="115">
                  <a:moveTo>
                    <a:pt x="49" y="0"/>
                  </a:moveTo>
                  <a:lnTo>
                    <a:pt x="49" y="0"/>
                  </a:lnTo>
                  <a:lnTo>
                    <a:pt x="52" y="0"/>
                  </a:lnTo>
                  <a:lnTo>
                    <a:pt x="55" y="1"/>
                  </a:lnTo>
                  <a:lnTo>
                    <a:pt x="56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39" y="56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14" y="112"/>
                  </a:lnTo>
                  <a:lnTo>
                    <a:pt x="10" y="114"/>
                  </a:lnTo>
                  <a:lnTo>
                    <a:pt x="6" y="11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7" y="102"/>
                  </a:lnTo>
                  <a:lnTo>
                    <a:pt x="14" y="90"/>
                  </a:lnTo>
                  <a:lnTo>
                    <a:pt x="19" y="7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1" y="65"/>
                  </a:lnTo>
                  <a:lnTo>
                    <a:pt x="21" y="63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33" y="33"/>
                  </a:lnTo>
                  <a:lnTo>
                    <a:pt x="36" y="24"/>
                  </a:lnTo>
                  <a:lnTo>
                    <a:pt x="40" y="15"/>
                  </a:lnTo>
                  <a:lnTo>
                    <a:pt x="44" y="7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91"/>
            <p:cNvSpPr/>
            <p:nvPr/>
          </p:nvSpPr>
          <p:spPr bwMode="auto">
            <a:xfrm>
              <a:off x="4908551" y="168275"/>
              <a:ext cx="23813" cy="20638"/>
            </a:xfrm>
            <a:custGeom>
              <a:avLst/>
              <a:gdLst/>
              <a:ahLst/>
              <a:cxnLst>
                <a:cxn ang="0">
                  <a:pos x="45" y="4"/>
                </a:cxn>
                <a:cxn ang="0">
                  <a:pos x="45" y="4"/>
                </a:cxn>
                <a:cxn ang="0">
                  <a:pos x="41" y="12"/>
                </a:cxn>
                <a:cxn ang="0">
                  <a:pos x="38" y="19"/>
                </a:cxn>
                <a:cxn ang="0">
                  <a:pos x="33" y="25"/>
                </a:cxn>
                <a:cxn ang="0">
                  <a:pos x="27" y="30"/>
                </a:cxn>
                <a:cxn ang="0">
                  <a:pos x="21" y="34"/>
                </a:cxn>
                <a:cxn ang="0">
                  <a:pos x="15" y="37"/>
                </a:cxn>
                <a:cxn ang="0">
                  <a:pos x="7" y="40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8" y="30"/>
                </a:cxn>
                <a:cxn ang="0">
                  <a:pos x="17" y="19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9" y="0"/>
                </a:cxn>
                <a:cxn ang="0">
                  <a:pos x="40" y="2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45" y="4"/>
                </a:cxn>
              </a:cxnLst>
              <a:rect l="0" t="0" r="r" b="b"/>
              <a:pathLst>
                <a:path w="45" h="41">
                  <a:moveTo>
                    <a:pt x="45" y="4"/>
                  </a:moveTo>
                  <a:lnTo>
                    <a:pt x="45" y="4"/>
                  </a:lnTo>
                  <a:lnTo>
                    <a:pt x="41" y="12"/>
                  </a:lnTo>
                  <a:lnTo>
                    <a:pt x="38" y="19"/>
                  </a:lnTo>
                  <a:lnTo>
                    <a:pt x="33" y="25"/>
                  </a:lnTo>
                  <a:lnTo>
                    <a:pt x="27" y="30"/>
                  </a:lnTo>
                  <a:lnTo>
                    <a:pt x="21" y="34"/>
                  </a:lnTo>
                  <a:lnTo>
                    <a:pt x="15" y="37"/>
                  </a:lnTo>
                  <a:lnTo>
                    <a:pt x="7" y="40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8" y="30"/>
                  </a:lnTo>
                  <a:lnTo>
                    <a:pt x="17" y="19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4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92"/>
            <p:cNvSpPr>
              <a:spLocks noEditPoints="1"/>
            </p:cNvSpPr>
            <p:nvPr/>
          </p:nvSpPr>
          <p:spPr bwMode="auto">
            <a:xfrm>
              <a:off x="4098926" y="463550"/>
              <a:ext cx="441325" cy="214313"/>
            </a:xfrm>
            <a:custGeom>
              <a:avLst/>
              <a:gdLst/>
              <a:ahLst/>
              <a:cxnLst>
                <a:cxn ang="0">
                  <a:pos x="831" y="275"/>
                </a:cxn>
                <a:cxn ang="0">
                  <a:pos x="786" y="320"/>
                </a:cxn>
                <a:cxn ang="0">
                  <a:pos x="667" y="372"/>
                </a:cxn>
                <a:cxn ang="0">
                  <a:pos x="530" y="401"/>
                </a:cxn>
                <a:cxn ang="0">
                  <a:pos x="451" y="399"/>
                </a:cxn>
                <a:cxn ang="0">
                  <a:pos x="375" y="381"/>
                </a:cxn>
                <a:cxn ang="0">
                  <a:pos x="327" y="368"/>
                </a:cxn>
                <a:cxn ang="0">
                  <a:pos x="227" y="347"/>
                </a:cxn>
                <a:cxn ang="0">
                  <a:pos x="114" y="315"/>
                </a:cxn>
                <a:cxn ang="0">
                  <a:pos x="53" y="266"/>
                </a:cxn>
                <a:cxn ang="0">
                  <a:pos x="3" y="135"/>
                </a:cxn>
                <a:cxn ang="0">
                  <a:pos x="0" y="98"/>
                </a:cxn>
                <a:cxn ang="0">
                  <a:pos x="15" y="72"/>
                </a:cxn>
                <a:cxn ang="0">
                  <a:pos x="74" y="42"/>
                </a:cxn>
                <a:cxn ang="0">
                  <a:pos x="156" y="26"/>
                </a:cxn>
                <a:cxn ang="0">
                  <a:pos x="187" y="18"/>
                </a:cxn>
                <a:cxn ang="0">
                  <a:pos x="235" y="1"/>
                </a:cxn>
                <a:cxn ang="0">
                  <a:pos x="344" y="13"/>
                </a:cxn>
                <a:cxn ang="0">
                  <a:pos x="397" y="30"/>
                </a:cxn>
                <a:cxn ang="0">
                  <a:pos x="446" y="48"/>
                </a:cxn>
                <a:cxn ang="0">
                  <a:pos x="531" y="82"/>
                </a:cxn>
                <a:cxn ang="0">
                  <a:pos x="655" y="108"/>
                </a:cxn>
                <a:cxn ang="0">
                  <a:pos x="692" y="122"/>
                </a:cxn>
                <a:cxn ang="0">
                  <a:pos x="763" y="126"/>
                </a:cxn>
                <a:cxn ang="0">
                  <a:pos x="798" y="142"/>
                </a:cxn>
                <a:cxn ang="0">
                  <a:pos x="827" y="192"/>
                </a:cxn>
                <a:cxn ang="0">
                  <a:pos x="502" y="387"/>
                </a:cxn>
                <a:cxn ang="0">
                  <a:pos x="644" y="365"/>
                </a:cxn>
                <a:cxn ang="0">
                  <a:pos x="772" y="308"/>
                </a:cxn>
                <a:cxn ang="0">
                  <a:pos x="822" y="256"/>
                </a:cxn>
                <a:cxn ang="0">
                  <a:pos x="806" y="170"/>
                </a:cxn>
                <a:cxn ang="0">
                  <a:pos x="760" y="142"/>
                </a:cxn>
                <a:cxn ang="0">
                  <a:pos x="691" y="137"/>
                </a:cxn>
                <a:cxn ang="0">
                  <a:pos x="561" y="105"/>
                </a:cxn>
                <a:cxn ang="0">
                  <a:pos x="466" y="76"/>
                </a:cxn>
                <a:cxn ang="0">
                  <a:pos x="358" y="32"/>
                </a:cxn>
                <a:cxn ang="0">
                  <a:pos x="285" y="18"/>
                </a:cxn>
                <a:cxn ang="0">
                  <a:pos x="162" y="38"/>
                </a:cxn>
                <a:cxn ang="0">
                  <a:pos x="53" y="72"/>
                </a:cxn>
                <a:cxn ang="0">
                  <a:pos x="19" y="105"/>
                </a:cxn>
                <a:cxn ang="0">
                  <a:pos x="55" y="141"/>
                </a:cxn>
                <a:cxn ang="0">
                  <a:pos x="137" y="168"/>
                </a:cxn>
                <a:cxn ang="0">
                  <a:pos x="219" y="193"/>
                </a:cxn>
                <a:cxn ang="0">
                  <a:pos x="268" y="200"/>
                </a:cxn>
                <a:cxn ang="0">
                  <a:pos x="216" y="204"/>
                </a:cxn>
                <a:cxn ang="0">
                  <a:pos x="25" y="143"/>
                </a:cxn>
                <a:cxn ang="0">
                  <a:pos x="68" y="256"/>
                </a:cxn>
                <a:cxn ang="0">
                  <a:pos x="100" y="281"/>
                </a:cxn>
                <a:cxn ang="0">
                  <a:pos x="118" y="296"/>
                </a:cxn>
                <a:cxn ang="0">
                  <a:pos x="237" y="334"/>
                </a:cxn>
                <a:cxn ang="0">
                  <a:pos x="325" y="348"/>
                </a:cxn>
                <a:cxn ang="0">
                  <a:pos x="402" y="369"/>
                </a:cxn>
                <a:cxn ang="0">
                  <a:pos x="401" y="317"/>
                </a:cxn>
                <a:cxn ang="0">
                  <a:pos x="407" y="352"/>
                </a:cxn>
                <a:cxn ang="0">
                  <a:pos x="446" y="381"/>
                </a:cxn>
              </a:cxnLst>
              <a:rect l="0" t="0" r="r" b="b"/>
              <a:pathLst>
                <a:path w="836" h="403">
                  <a:moveTo>
                    <a:pt x="833" y="256"/>
                  </a:moveTo>
                  <a:lnTo>
                    <a:pt x="833" y="256"/>
                  </a:lnTo>
                  <a:lnTo>
                    <a:pt x="836" y="261"/>
                  </a:lnTo>
                  <a:lnTo>
                    <a:pt x="835" y="266"/>
                  </a:lnTo>
                  <a:lnTo>
                    <a:pt x="833" y="271"/>
                  </a:lnTo>
                  <a:lnTo>
                    <a:pt x="831" y="275"/>
                  </a:lnTo>
                  <a:lnTo>
                    <a:pt x="825" y="286"/>
                  </a:lnTo>
                  <a:lnTo>
                    <a:pt x="823" y="291"/>
                  </a:lnTo>
                  <a:lnTo>
                    <a:pt x="822" y="299"/>
                  </a:lnTo>
                  <a:lnTo>
                    <a:pt x="822" y="299"/>
                  </a:lnTo>
                  <a:lnTo>
                    <a:pt x="805" y="309"/>
                  </a:lnTo>
                  <a:lnTo>
                    <a:pt x="786" y="320"/>
                  </a:lnTo>
                  <a:lnTo>
                    <a:pt x="768" y="330"/>
                  </a:lnTo>
                  <a:lnTo>
                    <a:pt x="749" y="339"/>
                  </a:lnTo>
                  <a:lnTo>
                    <a:pt x="730" y="349"/>
                  </a:lnTo>
                  <a:lnTo>
                    <a:pt x="709" y="357"/>
                  </a:lnTo>
                  <a:lnTo>
                    <a:pt x="688" y="365"/>
                  </a:lnTo>
                  <a:lnTo>
                    <a:pt x="667" y="372"/>
                  </a:lnTo>
                  <a:lnTo>
                    <a:pt x="645" y="379"/>
                  </a:lnTo>
                  <a:lnTo>
                    <a:pt x="624" y="385"/>
                  </a:lnTo>
                  <a:lnTo>
                    <a:pt x="601" y="391"/>
                  </a:lnTo>
                  <a:lnTo>
                    <a:pt x="578" y="395"/>
                  </a:lnTo>
                  <a:lnTo>
                    <a:pt x="554" y="398"/>
                  </a:lnTo>
                  <a:lnTo>
                    <a:pt x="530" y="401"/>
                  </a:lnTo>
                  <a:lnTo>
                    <a:pt x="507" y="402"/>
                  </a:lnTo>
                  <a:lnTo>
                    <a:pt x="483" y="404"/>
                  </a:lnTo>
                  <a:lnTo>
                    <a:pt x="483" y="404"/>
                  </a:lnTo>
                  <a:lnTo>
                    <a:pt x="472" y="404"/>
                  </a:lnTo>
                  <a:lnTo>
                    <a:pt x="461" y="401"/>
                  </a:lnTo>
                  <a:lnTo>
                    <a:pt x="451" y="399"/>
                  </a:lnTo>
                  <a:lnTo>
                    <a:pt x="442" y="397"/>
                  </a:lnTo>
                  <a:lnTo>
                    <a:pt x="422" y="391"/>
                  </a:lnTo>
                  <a:lnTo>
                    <a:pt x="402" y="385"/>
                  </a:lnTo>
                  <a:lnTo>
                    <a:pt x="402" y="385"/>
                  </a:lnTo>
                  <a:lnTo>
                    <a:pt x="389" y="383"/>
                  </a:lnTo>
                  <a:lnTo>
                    <a:pt x="375" y="381"/>
                  </a:lnTo>
                  <a:lnTo>
                    <a:pt x="361" y="380"/>
                  </a:lnTo>
                  <a:lnTo>
                    <a:pt x="347" y="378"/>
                  </a:lnTo>
                  <a:lnTo>
                    <a:pt x="347" y="378"/>
                  </a:lnTo>
                  <a:lnTo>
                    <a:pt x="341" y="375"/>
                  </a:lnTo>
                  <a:lnTo>
                    <a:pt x="333" y="371"/>
                  </a:lnTo>
                  <a:lnTo>
                    <a:pt x="327" y="368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293" y="360"/>
                  </a:lnTo>
                  <a:lnTo>
                    <a:pt x="267" y="355"/>
                  </a:lnTo>
                  <a:lnTo>
                    <a:pt x="240" y="350"/>
                  </a:lnTo>
                  <a:lnTo>
                    <a:pt x="227" y="347"/>
                  </a:lnTo>
                  <a:lnTo>
                    <a:pt x="215" y="342"/>
                  </a:lnTo>
                  <a:lnTo>
                    <a:pt x="215" y="342"/>
                  </a:lnTo>
                  <a:lnTo>
                    <a:pt x="164" y="327"/>
                  </a:lnTo>
                  <a:lnTo>
                    <a:pt x="139" y="320"/>
                  </a:lnTo>
                  <a:lnTo>
                    <a:pt x="114" y="315"/>
                  </a:lnTo>
                  <a:lnTo>
                    <a:pt x="114" y="315"/>
                  </a:lnTo>
                  <a:lnTo>
                    <a:pt x="97" y="304"/>
                  </a:lnTo>
                  <a:lnTo>
                    <a:pt x="82" y="293"/>
                  </a:lnTo>
                  <a:lnTo>
                    <a:pt x="67" y="280"/>
                  </a:lnTo>
                  <a:lnTo>
                    <a:pt x="59" y="274"/>
                  </a:lnTo>
                  <a:lnTo>
                    <a:pt x="53" y="266"/>
                  </a:lnTo>
                  <a:lnTo>
                    <a:pt x="53" y="266"/>
                  </a:lnTo>
                  <a:lnTo>
                    <a:pt x="43" y="253"/>
                  </a:lnTo>
                  <a:lnTo>
                    <a:pt x="36" y="238"/>
                  </a:lnTo>
                  <a:lnTo>
                    <a:pt x="29" y="221"/>
                  </a:lnTo>
                  <a:lnTo>
                    <a:pt x="23" y="205"/>
                  </a:lnTo>
                  <a:lnTo>
                    <a:pt x="13" y="171"/>
                  </a:lnTo>
                  <a:lnTo>
                    <a:pt x="3" y="135"/>
                  </a:lnTo>
                  <a:lnTo>
                    <a:pt x="3" y="135"/>
                  </a:lnTo>
                  <a:lnTo>
                    <a:pt x="4" y="129"/>
                  </a:lnTo>
                  <a:lnTo>
                    <a:pt x="5" y="124"/>
                  </a:lnTo>
                  <a:lnTo>
                    <a:pt x="3" y="113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3" y="89"/>
                  </a:lnTo>
                  <a:lnTo>
                    <a:pt x="6" y="83"/>
                  </a:lnTo>
                  <a:lnTo>
                    <a:pt x="10" y="78"/>
                  </a:lnTo>
                  <a:lnTo>
                    <a:pt x="15" y="72"/>
                  </a:lnTo>
                  <a:lnTo>
                    <a:pt x="28" y="62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0" y="49"/>
                  </a:lnTo>
                  <a:lnTo>
                    <a:pt x="63" y="45"/>
                  </a:lnTo>
                  <a:lnTo>
                    <a:pt x="74" y="42"/>
                  </a:lnTo>
                  <a:lnTo>
                    <a:pt x="88" y="39"/>
                  </a:lnTo>
                  <a:lnTo>
                    <a:pt x="115" y="35"/>
                  </a:lnTo>
                  <a:lnTo>
                    <a:pt x="142" y="30"/>
                  </a:lnTo>
                  <a:lnTo>
                    <a:pt x="142" y="30"/>
                  </a:lnTo>
                  <a:lnTo>
                    <a:pt x="149" y="28"/>
                  </a:lnTo>
                  <a:lnTo>
                    <a:pt x="156" y="26"/>
                  </a:lnTo>
                  <a:lnTo>
                    <a:pt x="162" y="22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77" y="19"/>
                  </a:lnTo>
                  <a:lnTo>
                    <a:pt x="187" y="18"/>
                  </a:lnTo>
                  <a:lnTo>
                    <a:pt x="187" y="18"/>
                  </a:lnTo>
                  <a:lnTo>
                    <a:pt x="195" y="15"/>
                  </a:lnTo>
                  <a:lnTo>
                    <a:pt x="204" y="11"/>
                  </a:lnTo>
                  <a:lnTo>
                    <a:pt x="211" y="6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35" y="1"/>
                  </a:lnTo>
                  <a:lnTo>
                    <a:pt x="251" y="0"/>
                  </a:lnTo>
                  <a:lnTo>
                    <a:pt x="266" y="1"/>
                  </a:lnTo>
                  <a:lnTo>
                    <a:pt x="282" y="2"/>
                  </a:lnTo>
                  <a:lnTo>
                    <a:pt x="313" y="7"/>
                  </a:lnTo>
                  <a:lnTo>
                    <a:pt x="328" y="11"/>
                  </a:lnTo>
                  <a:lnTo>
                    <a:pt x="344" y="13"/>
                  </a:lnTo>
                  <a:lnTo>
                    <a:pt x="344" y="13"/>
                  </a:lnTo>
                  <a:lnTo>
                    <a:pt x="355" y="15"/>
                  </a:lnTo>
                  <a:lnTo>
                    <a:pt x="366" y="18"/>
                  </a:lnTo>
                  <a:lnTo>
                    <a:pt x="386" y="27"/>
                  </a:lnTo>
                  <a:lnTo>
                    <a:pt x="386" y="27"/>
                  </a:lnTo>
                  <a:lnTo>
                    <a:pt x="397" y="30"/>
                  </a:lnTo>
                  <a:lnTo>
                    <a:pt x="409" y="32"/>
                  </a:lnTo>
                  <a:lnTo>
                    <a:pt x="421" y="35"/>
                  </a:lnTo>
                  <a:lnTo>
                    <a:pt x="431" y="38"/>
                  </a:lnTo>
                  <a:lnTo>
                    <a:pt x="431" y="38"/>
                  </a:lnTo>
                  <a:lnTo>
                    <a:pt x="438" y="43"/>
                  </a:lnTo>
                  <a:lnTo>
                    <a:pt x="446" y="48"/>
                  </a:lnTo>
                  <a:lnTo>
                    <a:pt x="452" y="54"/>
                  </a:lnTo>
                  <a:lnTo>
                    <a:pt x="461" y="59"/>
                  </a:lnTo>
                  <a:lnTo>
                    <a:pt x="461" y="59"/>
                  </a:lnTo>
                  <a:lnTo>
                    <a:pt x="477" y="65"/>
                  </a:lnTo>
                  <a:lnTo>
                    <a:pt x="494" y="72"/>
                  </a:lnTo>
                  <a:lnTo>
                    <a:pt x="531" y="82"/>
                  </a:lnTo>
                  <a:lnTo>
                    <a:pt x="570" y="92"/>
                  </a:lnTo>
                  <a:lnTo>
                    <a:pt x="610" y="100"/>
                  </a:lnTo>
                  <a:lnTo>
                    <a:pt x="610" y="100"/>
                  </a:lnTo>
                  <a:lnTo>
                    <a:pt x="625" y="104"/>
                  </a:lnTo>
                  <a:lnTo>
                    <a:pt x="640" y="106"/>
                  </a:lnTo>
                  <a:lnTo>
                    <a:pt x="655" y="108"/>
                  </a:lnTo>
                  <a:lnTo>
                    <a:pt x="669" y="111"/>
                  </a:lnTo>
                  <a:lnTo>
                    <a:pt x="669" y="111"/>
                  </a:lnTo>
                  <a:lnTo>
                    <a:pt x="674" y="113"/>
                  </a:lnTo>
                  <a:lnTo>
                    <a:pt x="680" y="118"/>
                  </a:lnTo>
                  <a:lnTo>
                    <a:pt x="687" y="121"/>
                  </a:lnTo>
                  <a:lnTo>
                    <a:pt x="692" y="122"/>
                  </a:lnTo>
                  <a:lnTo>
                    <a:pt x="696" y="123"/>
                  </a:lnTo>
                  <a:lnTo>
                    <a:pt x="696" y="123"/>
                  </a:lnTo>
                  <a:lnTo>
                    <a:pt x="711" y="124"/>
                  </a:lnTo>
                  <a:lnTo>
                    <a:pt x="725" y="125"/>
                  </a:lnTo>
                  <a:lnTo>
                    <a:pt x="751" y="125"/>
                  </a:lnTo>
                  <a:lnTo>
                    <a:pt x="763" y="126"/>
                  </a:lnTo>
                  <a:lnTo>
                    <a:pt x="773" y="128"/>
                  </a:lnTo>
                  <a:lnTo>
                    <a:pt x="783" y="132"/>
                  </a:lnTo>
                  <a:lnTo>
                    <a:pt x="787" y="134"/>
                  </a:lnTo>
                  <a:lnTo>
                    <a:pt x="792" y="137"/>
                  </a:lnTo>
                  <a:lnTo>
                    <a:pt x="792" y="137"/>
                  </a:lnTo>
                  <a:lnTo>
                    <a:pt x="798" y="142"/>
                  </a:lnTo>
                  <a:lnTo>
                    <a:pt x="803" y="148"/>
                  </a:lnTo>
                  <a:lnTo>
                    <a:pt x="809" y="153"/>
                  </a:lnTo>
                  <a:lnTo>
                    <a:pt x="814" y="160"/>
                  </a:lnTo>
                  <a:lnTo>
                    <a:pt x="817" y="167"/>
                  </a:lnTo>
                  <a:lnTo>
                    <a:pt x="822" y="175"/>
                  </a:lnTo>
                  <a:lnTo>
                    <a:pt x="827" y="192"/>
                  </a:lnTo>
                  <a:lnTo>
                    <a:pt x="830" y="209"/>
                  </a:lnTo>
                  <a:lnTo>
                    <a:pt x="832" y="226"/>
                  </a:lnTo>
                  <a:lnTo>
                    <a:pt x="833" y="242"/>
                  </a:lnTo>
                  <a:lnTo>
                    <a:pt x="833" y="256"/>
                  </a:lnTo>
                  <a:lnTo>
                    <a:pt x="833" y="256"/>
                  </a:lnTo>
                  <a:close/>
                  <a:moveTo>
                    <a:pt x="502" y="387"/>
                  </a:moveTo>
                  <a:lnTo>
                    <a:pt x="502" y="387"/>
                  </a:lnTo>
                  <a:lnTo>
                    <a:pt x="520" y="386"/>
                  </a:lnTo>
                  <a:lnTo>
                    <a:pt x="538" y="385"/>
                  </a:lnTo>
                  <a:lnTo>
                    <a:pt x="574" y="381"/>
                  </a:lnTo>
                  <a:lnTo>
                    <a:pt x="610" y="374"/>
                  </a:lnTo>
                  <a:lnTo>
                    <a:pt x="644" y="365"/>
                  </a:lnTo>
                  <a:lnTo>
                    <a:pt x="644" y="365"/>
                  </a:lnTo>
                  <a:lnTo>
                    <a:pt x="669" y="357"/>
                  </a:lnTo>
                  <a:lnTo>
                    <a:pt x="691" y="349"/>
                  </a:lnTo>
                  <a:lnTo>
                    <a:pt x="714" y="339"/>
                  </a:lnTo>
                  <a:lnTo>
                    <a:pt x="734" y="329"/>
                  </a:lnTo>
                  <a:lnTo>
                    <a:pt x="772" y="308"/>
                  </a:lnTo>
                  <a:lnTo>
                    <a:pt x="810" y="287"/>
                  </a:lnTo>
                  <a:lnTo>
                    <a:pt x="810" y="287"/>
                  </a:lnTo>
                  <a:lnTo>
                    <a:pt x="814" y="279"/>
                  </a:lnTo>
                  <a:lnTo>
                    <a:pt x="817" y="273"/>
                  </a:lnTo>
                  <a:lnTo>
                    <a:pt x="820" y="264"/>
                  </a:lnTo>
                  <a:lnTo>
                    <a:pt x="822" y="256"/>
                  </a:lnTo>
                  <a:lnTo>
                    <a:pt x="822" y="247"/>
                  </a:lnTo>
                  <a:lnTo>
                    <a:pt x="823" y="239"/>
                  </a:lnTo>
                  <a:lnTo>
                    <a:pt x="821" y="220"/>
                  </a:lnTo>
                  <a:lnTo>
                    <a:pt x="817" y="202"/>
                  </a:lnTo>
                  <a:lnTo>
                    <a:pt x="812" y="185"/>
                  </a:lnTo>
                  <a:lnTo>
                    <a:pt x="806" y="170"/>
                  </a:lnTo>
                  <a:lnTo>
                    <a:pt x="797" y="157"/>
                  </a:lnTo>
                  <a:lnTo>
                    <a:pt x="797" y="157"/>
                  </a:lnTo>
                  <a:lnTo>
                    <a:pt x="788" y="152"/>
                  </a:lnTo>
                  <a:lnTo>
                    <a:pt x="779" y="148"/>
                  </a:lnTo>
                  <a:lnTo>
                    <a:pt x="769" y="144"/>
                  </a:lnTo>
                  <a:lnTo>
                    <a:pt x="760" y="142"/>
                  </a:lnTo>
                  <a:lnTo>
                    <a:pt x="749" y="141"/>
                  </a:lnTo>
                  <a:lnTo>
                    <a:pt x="738" y="140"/>
                  </a:lnTo>
                  <a:lnTo>
                    <a:pt x="715" y="139"/>
                  </a:lnTo>
                  <a:lnTo>
                    <a:pt x="715" y="139"/>
                  </a:lnTo>
                  <a:lnTo>
                    <a:pt x="703" y="138"/>
                  </a:lnTo>
                  <a:lnTo>
                    <a:pt x="691" y="137"/>
                  </a:lnTo>
                  <a:lnTo>
                    <a:pt x="667" y="133"/>
                  </a:lnTo>
                  <a:lnTo>
                    <a:pt x="643" y="126"/>
                  </a:lnTo>
                  <a:lnTo>
                    <a:pt x="619" y="119"/>
                  </a:lnTo>
                  <a:lnTo>
                    <a:pt x="596" y="112"/>
                  </a:lnTo>
                  <a:lnTo>
                    <a:pt x="573" y="107"/>
                  </a:lnTo>
                  <a:lnTo>
                    <a:pt x="561" y="105"/>
                  </a:lnTo>
                  <a:lnTo>
                    <a:pt x="551" y="103"/>
                  </a:lnTo>
                  <a:lnTo>
                    <a:pt x="541" y="103"/>
                  </a:lnTo>
                  <a:lnTo>
                    <a:pt x="531" y="103"/>
                  </a:lnTo>
                  <a:lnTo>
                    <a:pt x="531" y="103"/>
                  </a:lnTo>
                  <a:lnTo>
                    <a:pt x="499" y="89"/>
                  </a:lnTo>
                  <a:lnTo>
                    <a:pt x="466" y="76"/>
                  </a:lnTo>
                  <a:lnTo>
                    <a:pt x="398" y="50"/>
                  </a:lnTo>
                  <a:lnTo>
                    <a:pt x="398" y="50"/>
                  </a:lnTo>
                  <a:lnTo>
                    <a:pt x="386" y="43"/>
                  </a:lnTo>
                  <a:lnTo>
                    <a:pt x="373" y="36"/>
                  </a:lnTo>
                  <a:lnTo>
                    <a:pt x="366" y="34"/>
                  </a:lnTo>
                  <a:lnTo>
                    <a:pt x="358" y="32"/>
                  </a:lnTo>
                  <a:lnTo>
                    <a:pt x="349" y="31"/>
                  </a:lnTo>
                  <a:lnTo>
                    <a:pt x="340" y="30"/>
                  </a:lnTo>
                  <a:lnTo>
                    <a:pt x="340" y="30"/>
                  </a:lnTo>
                  <a:lnTo>
                    <a:pt x="322" y="24"/>
                  </a:lnTo>
                  <a:lnTo>
                    <a:pt x="303" y="20"/>
                  </a:lnTo>
                  <a:lnTo>
                    <a:pt x="285" y="18"/>
                  </a:lnTo>
                  <a:lnTo>
                    <a:pt x="267" y="18"/>
                  </a:lnTo>
                  <a:lnTo>
                    <a:pt x="249" y="19"/>
                  </a:lnTo>
                  <a:lnTo>
                    <a:pt x="232" y="21"/>
                  </a:lnTo>
                  <a:lnTo>
                    <a:pt x="215" y="24"/>
                  </a:lnTo>
                  <a:lnTo>
                    <a:pt x="197" y="29"/>
                  </a:lnTo>
                  <a:lnTo>
                    <a:pt x="162" y="38"/>
                  </a:lnTo>
                  <a:lnTo>
                    <a:pt x="128" y="49"/>
                  </a:lnTo>
                  <a:lnTo>
                    <a:pt x="94" y="60"/>
                  </a:lnTo>
                  <a:lnTo>
                    <a:pt x="76" y="6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53" y="72"/>
                  </a:lnTo>
                  <a:lnTo>
                    <a:pt x="48" y="75"/>
                  </a:lnTo>
                  <a:lnTo>
                    <a:pt x="38" y="79"/>
                  </a:lnTo>
                  <a:lnTo>
                    <a:pt x="16" y="84"/>
                  </a:lnTo>
                  <a:lnTo>
                    <a:pt x="16" y="84"/>
                  </a:lnTo>
                  <a:lnTo>
                    <a:pt x="18" y="95"/>
                  </a:lnTo>
                  <a:lnTo>
                    <a:pt x="19" y="105"/>
                  </a:lnTo>
                  <a:lnTo>
                    <a:pt x="22" y="113"/>
                  </a:lnTo>
                  <a:lnTo>
                    <a:pt x="26" y="121"/>
                  </a:lnTo>
                  <a:lnTo>
                    <a:pt x="31" y="127"/>
                  </a:lnTo>
                  <a:lnTo>
                    <a:pt x="38" y="133"/>
                  </a:lnTo>
                  <a:lnTo>
                    <a:pt x="46" y="138"/>
                  </a:lnTo>
                  <a:lnTo>
                    <a:pt x="55" y="141"/>
                  </a:lnTo>
                  <a:lnTo>
                    <a:pt x="55" y="141"/>
                  </a:lnTo>
                  <a:lnTo>
                    <a:pt x="88" y="154"/>
                  </a:lnTo>
                  <a:lnTo>
                    <a:pt x="105" y="160"/>
                  </a:lnTo>
                  <a:lnTo>
                    <a:pt x="124" y="166"/>
                  </a:lnTo>
                  <a:lnTo>
                    <a:pt x="124" y="166"/>
                  </a:lnTo>
                  <a:lnTo>
                    <a:pt x="137" y="168"/>
                  </a:lnTo>
                  <a:lnTo>
                    <a:pt x="152" y="171"/>
                  </a:lnTo>
                  <a:lnTo>
                    <a:pt x="166" y="173"/>
                  </a:lnTo>
                  <a:lnTo>
                    <a:pt x="180" y="178"/>
                  </a:lnTo>
                  <a:lnTo>
                    <a:pt x="180" y="178"/>
                  </a:lnTo>
                  <a:lnTo>
                    <a:pt x="206" y="187"/>
                  </a:lnTo>
                  <a:lnTo>
                    <a:pt x="219" y="193"/>
                  </a:lnTo>
                  <a:lnTo>
                    <a:pt x="231" y="196"/>
                  </a:lnTo>
                  <a:lnTo>
                    <a:pt x="231" y="196"/>
                  </a:lnTo>
                  <a:lnTo>
                    <a:pt x="238" y="197"/>
                  </a:lnTo>
                  <a:lnTo>
                    <a:pt x="246" y="198"/>
                  </a:lnTo>
                  <a:lnTo>
                    <a:pt x="261" y="199"/>
                  </a:lnTo>
                  <a:lnTo>
                    <a:pt x="268" y="200"/>
                  </a:lnTo>
                  <a:lnTo>
                    <a:pt x="273" y="202"/>
                  </a:lnTo>
                  <a:lnTo>
                    <a:pt x="279" y="206"/>
                  </a:lnTo>
                  <a:lnTo>
                    <a:pt x="283" y="212"/>
                  </a:lnTo>
                  <a:lnTo>
                    <a:pt x="283" y="212"/>
                  </a:lnTo>
                  <a:lnTo>
                    <a:pt x="249" y="209"/>
                  </a:lnTo>
                  <a:lnTo>
                    <a:pt x="216" y="204"/>
                  </a:lnTo>
                  <a:lnTo>
                    <a:pt x="184" y="197"/>
                  </a:lnTo>
                  <a:lnTo>
                    <a:pt x="151" y="188"/>
                  </a:lnTo>
                  <a:lnTo>
                    <a:pt x="119" y="179"/>
                  </a:lnTo>
                  <a:lnTo>
                    <a:pt x="88" y="168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31" y="166"/>
                  </a:lnTo>
                  <a:lnTo>
                    <a:pt x="37" y="187"/>
                  </a:lnTo>
                  <a:lnTo>
                    <a:pt x="48" y="228"/>
                  </a:lnTo>
                  <a:lnTo>
                    <a:pt x="48" y="228"/>
                  </a:lnTo>
                  <a:lnTo>
                    <a:pt x="58" y="242"/>
                  </a:lnTo>
                  <a:lnTo>
                    <a:pt x="68" y="256"/>
                  </a:lnTo>
                  <a:lnTo>
                    <a:pt x="80" y="269"/>
                  </a:lnTo>
                  <a:lnTo>
                    <a:pt x="85" y="275"/>
                  </a:lnTo>
                  <a:lnTo>
                    <a:pt x="91" y="280"/>
                  </a:lnTo>
                  <a:lnTo>
                    <a:pt x="91" y="280"/>
                  </a:lnTo>
                  <a:lnTo>
                    <a:pt x="96" y="280"/>
                  </a:lnTo>
                  <a:lnTo>
                    <a:pt x="100" y="281"/>
                  </a:lnTo>
                  <a:lnTo>
                    <a:pt x="103" y="284"/>
                  </a:lnTo>
                  <a:lnTo>
                    <a:pt x="105" y="286"/>
                  </a:lnTo>
                  <a:lnTo>
                    <a:pt x="112" y="292"/>
                  </a:lnTo>
                  <a:lnTo>
                    <a:pt x="114" y="294"/>
                  </a:lnTo>
                  <a:lnTo>
                    <a:pt x="118" y="296"/>
                  </a:lnTo>
                  <a:lnTo>
                    <a:pt x="118" y="296"/>
                  </a:lnTo>
                  <a:lnTo>
                    <a:pt x="129" y="302"/>
                  </a:lnTo>
                  <a:lnTo>
                    <a:pt x="143" y="307"/>
                  </a:lnTo>
                  <a:lnTo>
                    <a:pt x="172" y="317"/>
                  </a:lnTo>
                  <a:lnTo>
                    <a:pt x="226" y="331"/>
                  </a:lnTo>
                  <a:lnTo>
                    <a:pt x="226" y="331"/>
                  </a:lnTo>
                  <a:lnTo>
                    <a:pt x="237" y="334"/>
                  </a:lnTo>
                  <a:lnTo>
                    <a:pt x="249" y="336"/>
                  </a:lnTo>
                  <a:lnTo>
                    <a:pt x="270" y="338"/>
                  </a:lnTo>
                  <a:lnTo>
                    <a:pt x="292" y="341"/>
                  </a:lnTo>
                  <a:lnTo>
                    <a:pt x="313" y="345"/>
                  </a:lnTo>
                  <a:lnTo>
                    <a:pt x="313" y="345"/>
                  </a:lnTo>
                  <a:lnTo>
                    <a:pt x="325" y="348"/>
                  </a:lnTo>
                  <a:lnTo>
                    <a:pt x="337" y="352"/>
                  </a:lnTo>
                  <a:lnTo>
                    <a:pt x="358" y="362"/>
                  </a:lnTo>
                  <a:lnTo>
                    <a:pt x="369" y="365"/>
                  </a:lnTo>
                  <a:lnTo>
                    <a:pt x="379" y="368"/>
                  </a:lnTo>
                  <a:lnTo>
                    <a:pt x="390" y="369"/>
                  </a:lnTo>
                  <a:lnTo>
                    <a:pt x="402" y="369"/>
                  </a:lnTo>
                  <a:lnTo>
                    <a:pt x="402" y="369"/>
                  </a:lnTo>
                  <a:lnTo>
                    <a:pt x="400" y="356"/>
                  </a:lnTo>
                  <a:lnTo>
                    <a:pt x="398" y="340"/>
                  </a:lnTo>
                  <a:lnTo>
                    <a:pt x="398" y="332"/>
                  </a:lnTo>
                  <a:lnTo>
                    <a:pt x="399" y="324"/>
                  </a:lnTo>
                  <a:lnTo>
                    <a:pt x="401" y="317"/>
                  </a:lnTo>
                  <a:lnTo>
                    <a:pt x="404" y="310"/>
                  </a:lnTo>
                  <a:lnTo>
                    <a:pt x="404" y="310"/>
                  </a:lnTo>
                  <a:lnTo>
                    <a:pt x="403" y="323"/>
                  </a:lnTo>
                  <a:lnTo>
                    <a:pt x="403" y="334"/>
                  </a:lnTo>
                  <a:lnTo>
                    <a:pt x="404" y="344"/>
                  </a:lnTo>
                  <a:lnTo>
                    <a:pt x="407" y="352"/>
                  </a:lnTo>
                  <a:lnTo>
                    <a:pt x="412" y="359"/>
                  </a:lnTo>
                  <a:lnTo>
                    <a:pt x="417" y="365"/>
                  </a:lnTo>
                  <a:lnTo>
                    <a:pt x="422" y="370"/>
                  </a:lnTo>
                  <a:lnTo>
                    <a:pt x="430" y="375"/>
                  </a:lnTo>
                  <a:lnTo>
                    <a:pt x="437" y="379"/>
                  </a:lnTo>
                  <a:lnTo>
                    <a:pt x="446" y="381"/>
                  </a:lnTo>
                  <a:lnTo>
                    <a:pt x="454" y="384"/>
                  </a:lnTo>
                  <a:lnTo>
                    <a:pt x="463" y="385"/>
                  </a:lnTo>
                  <a:lnTo>
                    <a:pt x="482" y="387"/>
                  </a:lnTo>
                  <a:lnTo>
                    <a:pt x="502" y="387"/>
                  </a:lnTo>
                  <a:lnTo>
                    <a:pt x="502" y="3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233487" y="169133"/>
            <a:ext cx="857256" cy="1143008"/>
            <a:chOff x="2105026" y="2144713"/>
            <a:chExt cx="941388" cy="1106488"/>
          </a:xfrm>
        </p:grpSpPr>
        <p:sp>
          <p:nvSpPr>
            <p:cNvPr id="142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70"/>
            <p:cNvSpPr/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69" grpId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13460" y="289224"/>
            <a:ext cx="7597524" cy="297180"/>
            <a:chOff x="1013460" y="182880"/>
            <a:chExt cx="7597524" cy="297180"/>
          </a:xfrm>
        </p:grpSpPr>
        <p:sp>
          <p:nvSpPr>
            <p:cNvPr id="3" name="chalk_103495"/>
            <p:cNvSpPr>
              <a:spLocks noChangeAspect="1"/>
            </p:cNvSpPr>
            <p:nvPr/>
          </p:nvSpPr>
          <p:spPr bwMode="auto">
            <a:xfrm>
              <a:off x="8313683" y="182880"/>
              <a:ext cx="297301" cy="297180"/>
            </a:xfrm>
            <a:custGeom>
              <a:avLst/>
              <a:gdLst>
                <a:gd name="connsiteX0" fmla="*/ 8196 w 338264"/>
                <a:gd name="connsiteY0" fmla="*/ 253988 h 338126"/>
                <a:gd name="connsiteX1" fmla="*/ 14849 w 338264"/>
                <a:gd name="connsiteY1" fmla="*/ 256618 h 338126"/>
                <a:gd name="connsiteX2" fmla="*/ 57432 w 338264"/>
                <a:gd name="connsiteY2" fmla="*/ 281596 h 338126"/>
                <a:gd name="connsiteX3" fmla="*/ 82715 w 338264"/>
                <a:gd name="connsiteY3" fmla="*/ 323665 h 338126"/>
                <a:gd name="connsiteX4" fmla="*/ 84046 w 338264"/>
                <a:gd name="connsiteY4" fmla="*/ 330238 h 338126"/>
                <a:gd name="connsiteX5" fmla="*/ 82715 w 338264"/>
                <a:gd name="connsiteY5" fmla="*/ 331553 h 338126"/>
                <a:gd name="connsiteX6" fmla="*/ 65416 w 338264"/>
                <a:gd name="connsiteY6" fmla="*/ 338126 h 338126"/>
                <a:gd name="connsiteX7" fmla="*/ 21503 w 338264"/>
                <a:gd name="connsiteY7" fmla="*/ 317092 h 338126"/>
                <a:gd name="connsiteX8" fmla="*/ 6865 w 338264"/>
                <a:gd name="connsiteY8" fmla="*/ 256618 h 338126"/>
                <a:gd name="connsiteX9" fmla="*/ 8196 w 338264"/>
                <a:gd name="connsiteY9" fmla="*/ 253988 h 338126"/>
                <a:gd name="connsiteX10" fmla="*/ 283244 w 338264"/>
                <a:gd name="connsiteY10" fmla="*/ 1195 h 338126"/>
                <a:gd name="connsiteX11" fmla="*/ 317144 w 338264"/>
                <a:gd name="connsiteY11" fmla="*/ 21237 h 338126"/>
                <a:gd name="connsiteX12" fmla="*/ 336987 w 338264"/>
                <a:gd name="connsiteY12" fmla="*/ 52779 h 338126"/>
                <a:gd name="connsiteX13" fmla="*/ 331696 w 338264"/>
                <a:gd name="connsiteY13" fmla="*/ 81692 h 338126"/>
                <a:gd name="connsiteX14" fmla="*/ 97539 w 338264"/>
                <a:gd name="connsiteY14" fmla="*/ 314313 h 338126"/>
                <a:gd name="connsiteX15" fmla="*/ 68435 w 338264"/>
                <a:gd name="connsiteY15" fmla="*/ 268315 h 338126"/>
                <a:gd name="connsiteX16" fmla="*/ 22133 w 338264"/>
                <a:gd name="connsiteY16" fmla="*/ 239401 h 338126"/>
                <a:gd name="connsiteX17" fmla="*/ 256289 w 338264"/>
                <a:gd name="connsiteY17" fmla="*/ 6781 h 338126"/>
                <a:gd name="connsiteX18" fmla="*/ 283244 w 338264"/>
                <a:gd name="connsiteY18" fmla="*/ 1195 h 33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8264" h="338126">
                  <a:moveTo>
                    <a:pt x="8196" y="253988"/>
                  </a:moveTo>
                  <a:cubicBezTo>
                    <a:pt x="10857" y="255303"/>
                    <a:pt x="12188" y="255303"/>
                    <a:pt x="14849" y="256618"/>
                  </a:cubicBezTo>
                  <a:cubicBezTo>
                    <a:pt x="29487" y="260562"/>
                    <a:pt x="44125" y="268449"/>
                    <a:pt x="57432" y="281596"/>
                  </a:cubicBezTo>
                  <a:cubicBezTo>
                    <a:pt x="70739" y="294743"/>
                    <a:pt x="78723" y="309204"/>
                    <a:pt x="82715" y="323665"/>
                  </a:cubicBezTo>
                  <a:cubicBezTo>
                    <a:pt x="84046" y="324980"/>
                    <a:pt x="84046" y="327609"/>
                    <a:pt x="84046" y="330238"/>
                  </a:cubicBezTo>
                  <a:cubicBezTo>
                    <a:pt x="84046" y="330238"/>
                    <a:pt x="84046" y="330238"/>
                    <a:pt x="82715" y="331553"/>
                  </a:cubicBezTo>
                  <a:cubicBezTo>
                    <a:pt x="78723" y="335497"/>
                    <a:pt x="72070" y="338126"/>
                    <a:pt x="65416" y="338126"/>
                  </a:cubicBezTo>
                  <a:cubicBezTo>
                    <a:pt x="50778" y="338126"/>
                    <a:pt x="34810" y="330238"/>
                    <a:pt x="21503" y="317092"/>
                  </a:cubicBezTo>
                  <a:cubicBezTo>
                    <a:pt x="211" y="296057"/>
                    <a:pt x="-6442" y="268449"/>
                    <a:pt x="6865" y="256618"/>
                  </a:cubicBezTo>
                  <a:cubicBezTo>
                    <a:pt x="6865" y="256618"/>
                    <a:pt x="6865" y="256618"/>
                    <a:pt x="8196" y="253988"/>
                  </a:cubicBezTo>
                  <a:close/>
                  <a:moveTo>
                    <a:pt x="283244" y="1195"/>
                  </a:moveTo>
                  <a:cubicBezTo>
                    <a:pt x="294323" y="3824"/>
                    <a:pt x="306560" y="10723"/>
                    <a:pt x="317144" y="21237"/>
                  </a:cubicBezTo>
                  <a:cubicBezTo>
                    <a:pt x="326404" y="30437"/>
                    <a:pt x="333019" y="42265"/>
                    <a:pt x="336987" y="52779"/>
                  </a:cubicBezTo>
                  <a:cubicBezTo>
                    <a:pt x="339633" y="64607"/>
                    <a:pt x="338310" y="75121"/>
                    <a:pt x="331696" y="81692"/>
                  </a:cubicBezTo>
                  <a:cubicBezTo>
                    <a:pt x="331696" y="81692"/>
                    <a:pt x="331696" y="81692"/>
                    <a:pt x="97539" y="314313"/>
                  </a:cubicBezTo>
                  <a:cubicBezTo>
                    <a:pt x="92248" y="299857"/>
                    <a:pt x="82987" y="282771"/>
                    <a:pt x="68435" y="268315"/>
                  </a:cubicBezTo>
                  <a:cubicBezTo>
                    <a:pt x="53883" y="253858"/>
                    <a:pt x="36685" y="244658"/>
                    <a:pt x="22133" y="239401"/>
                  </a:cubicBezTo>
                  <a:cubicBezTo>
                    <a:pt x="22133" y="239401"/>
                    <a:pt x="22133" y="239401"/>
                    <a:pt x="256289" y="6781"/>
                  </a:cubicBezTo>
                  <a:cubicBezTo>
                    <a:pt x="262242" y="210"/>
                    <a:pt x="272164" y="-1433"/>
                    <a:pt x="283244" y="11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013460" y="480060"/>
              <a:ext cx="73533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0938" y="4689"/>
            <a:ext cx="836948" cy="787716"/>
            <a:chOff x="3013076" y="3175"/>
            <a:chExt cx="1100138" cy="1050925"/>
          </a:xfrm>
          <a:solidFill>
            <a:schemeClr val="bg1"/>
          </a:solidFill>
        </p:grpSpPr>
        <p:sp>
          <p:nvSpPr>
            <p:cNvPr id="6" name="Freeform 85"/>
            <p:cNvSpPr/>
            <p:nvPr/>
          </p:nvSpPr>
          <p:spPr bwMode="auto">
            <a:xfrm>
              <a:off x="3962401" y="219075"/>
              <a:ext cx="7938" cy="4763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3" y="7"/>
                </a:cxn>
                <a:cxn ang="0">
                  <a:pos x="11" y="8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4" y="11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14" h="11">
                  <a:moveTo>
                    <a:pt x="14" y="1"/>
                  </a:moveTo>
                  <a:lnTo>
                    <a:pt x="14" y="1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86"/>
            <p:cNvSpPr/>
            <p:nvPr/>
          </p:nvSpPr>
          <p:spPr bwMode="auto">
            <a:xfrm>
              <a:off x="3824288" y="228600"/>
              <a:ext cx="6350" cy="6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9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lnTo>
                    <a:pt x="14" y="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9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87"/>
            <p:cNvSpPr/>
            <p:nvPr/>
          </p:nvSpPr>
          <p:spPr bwMode="auto">
            <a:xfrm>
              <a:off x="3941763" y="250825"/>
              <a:ext cx="7938" cy="6350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"/>
                </a:cxn>
                <a:cxn ang="0">
                  <a:pos x="13" y="9"/>
                </a:cxn>
                <a:cxn ang="0">
                  <a:pos x="13" y="9"/>
                </a:cxn>
                <a:cxn ang="0">
                  <a:pos x="9" y="11"/>
                </a:cxn>
                <a:cxn ang="0">
                  <a:pos x="6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13" h="12">
                  <a:moveTo>
                    <a:pt x="13" y="2"/>
                  </a:moveTo>
                  <a:lnTo>
                    <a:pt x="13" y="2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11"/>
                  </a:lnTo>
                  <a:lnTo>
                    <a:pt x="6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055938" y="504825"/>
              <a:ext cx="41275" cy="33338"/>
            </a:xfrm>
            <a:custGeom>
              <a:avLst/>
              <a:gdLst/>
              <a:ahLst/>
              <a:cxnLst>
                <a:cxn ang="0">
                  <a:pos x="77" y="17"/>
                </a:cxn>
                <a:cxn ang="0">
                  <a:pos x="80" y="30"/>
                </a:cxn>
                <a:cxn ang="0">
                  <a:pos x="77" y="40"/>
                </a:cxn>
                <a:cxn ang="0">
                  <a:pos x="66" y="61"/>
                </a:cxn>
                <a:cxn ang="0">
                  <a:pos x="58" y="64"/>
                </a:cxn>
                <a:cxn ang="0">
                  <a:pos x="38" y="65"/>
                </a:cxn>
                <a:cxn ang="0">
                  <a:pos x="17" y="56"/>
                </a:cxn>
                <a:cxn ang="0">
                  <a:pos x="3" y="42"/>
                </a:cxn>
                <a:cxn ang="0">
                  <a:pos x="0" y="33"/>
                </a:cxn>
                <a:cxn ang="0">
                  <a:pos x="2" y="24"/>
                </a:cxn>
                <a:cxn ang="0">
                  <a:pos x="11" y="9"/>
                </a:cxn>
                <a:cxn ang="0">
                  <a:pos x="27" y="2"/>
                </a:cxn>
                <a:cxn ang="0">
                  <a:pos x="44" y="3"/>
                </a:cxn>
                <a:cxn ang="0">
                  <a:pos x="49" y="7"/>
                </a:cxn>
                <a:cxn ang="0">
                  <a:pos x="58" y="9"/>
                </a:cxn>
                <a:cxn ang="0">
                  <a:pos x="72" y="14"/>
                </a:cxn>
                <a:cxn ang="0">
                  <a:pos x="77" y="17"/>
                </a:cxn>
                <a:cxn ang="0">
                  <a:pos x="62" y="45"/>
                </a:cxn>
                <a:cxn ang="0">
                  <a:pos x="65" y="30"/>
                </a:cxn>
                <a:cxn ang="0">
                  <a:pos x="56" y="20"/>
                </a:cxn>
                <a:cxn ang="0">
                  <a:pos x="44" y="16"/>
                </a:cxn>
                <a:cxn ang="0">
                  <a:pos x="31" y="16"/>
                </a:cxn>
                <a:cxn ang="0">
                  <a:pos x="41" y="21"/>
                </a:cxn>
                <a:cxn ang="0">
                  <a:pos x="56" y="37"/>
                </a:cxn>
                <a:cxn ang="0">
                  <a:pos x="62" y="45"/>
                </a:cxn>
                <a:cxn ang="0">
                  <a:pos x="49" y="54"/>
                </a:cxn>
                <a:cxn ang="0">
                  <a:pos x="46" y="42"/>
                </a:cxn>
                <a:cxn ang="0">
                  <a:pos x="39" y="33"/>
                </a:cxn>
                <a:cxn ang="0">
                  <a:pos x="28" y="27"/>
                </a:cxn>
                <a:cxn ang="0">
                  <a:pos x="14" y="26"/>
                </a:cxn>
                <a:cxn ang="0">
                  <a:pos x="13" y="33"/>
                </a:cxn>
                <a:cxn ang="0">
                  <a:pos x="17" y="42"/>
                </a:cxn>
                <a:cxn ang="0">
                  <a:pos x="27" y="49"/>
                </a:cxn>
                <a:cxn ang="0">
                  <a:pos x="42" y="54"/>
                </a:cxn>
                <a:cxn ang="0">
                  <a:pos x="49" y="54"/>
                </a:cxn>
              </a:cxnLst>
              <a:rect l="0" t="0" r="r" b="b"/>
              <a:pathLst>
                <a:path w="80" h="65">
                  <a:moveTo>
                    <a:pt x="77" y="17"/>
                  </a:moveTo>
                  <a:lnTo>
                    <a:pt x="77" y="17"/>
                  </a:lnTo>
                  <a:lnTo>
                    <a:pt x="79" y="23"/>
                  </a:lnTo>
                  <a:lnTo>
                    <a:pt x="80" y="30"/>
                  </a:lnTo>
                  <a:lnTo>
                    <a:pt x="79" y="35"/>
                  </a:lnTo>
                  <a:lnTo>
                    <a:pt x="77" y="40"/>
                  </a:lnTo>
                  <a:lnTo>
                    <a:pt x="73" y="51"/>
                  </a:lnTo>
                  <a:lnTo>
                    <a:pt x="66" y="61"/>
                  </a:lnTo>
                  <a:lnTo>
                    <a:pt x="66" y="61"/>
                  </a:lnTo>
                  <a:lnTo>
                    <a:pt x="58" y="64"/>
                  </a:lnTo>
                  <a:lnTo>
                    <a:pt x="48" y="65"/>
                  </a:lnTo>
                  <a:lnTo>
                    <a:pt x="38" y="65"/>
                  </a:lnTo>
                  <a:lnTo>
                    <a:pt x="27" y="62"/>
                  </a:lnTo>
                  <a:lnTo>
                    <a:pt x="17" y="56"/>
                  </a:lnTo>
                  <a:lnTo>
                    <a:pt x="10" y="51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1" y="9"/>
                  </a:lnTo>
                  <a:lnTo>
                    <a:pt x="18" y="5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4" y="3"/>
                  </a:lnTo>
                  <a:lnTo>
                    <a:pt x="46" y="5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8" y="9"/>
                  </a:lnTo>
                  <a:lnTo>
                    <a:pt x="65" y="12"/>
                  </a:lnTo>
                  <a:lnTo>
                    <a:pt x="72" y="14"/>
                  </a:lnTo>
                  <a:lnTo>
                    <a:pt x="77" y="17"/>
                  </a:lnTo>
                  <a:lnTo>
                    <a:pt x="77" y="17"/>
                  </a:lnTo>
                  <a:close/>
                  <a:moveTo>
                    <a:pt x="62" y="45"/>
                  </a:moveTo>
                  <a:lnTo>
                    <a:pt x="62" y="45"/>
                  </a:lnTo>
                  <a:lnTo>
                    <a:pt x="65" y="37"/>
                  </a:lnTo>
                  <a:lnTo>
                    <a:pt x="65" y="30"/>
                  </a:lnTo>
                  <a:lnTo>
                    <a:pt x="62" y="24"/>
                  </a:lnTo>
                  <a:lnTo>
                    <a:pt x="56" y="20"/>
                  </a:lnTo>
                  <a:lnTo>
                    <a:pt x="51" y="17"/>
                  </a:lnTo>
                  <a:lnTo>
                    <a:pt x="44" y="16"/>
                  </a:lnTo>
                  <a:lnTo>
                    <a:pt x="37" y="14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41" y="21"/>
                  </a:lnTo>
                  <a:lnTo>
                    <a:pt x="49" y="28"/>
                  </a:lnTo>
                  <a:lnTo>
                    <a:pt x="56" y="37"/>
                  </a:lnTo>
                  <a:lnTo>
                    <a:pt x="62" y="45"/>
                  </a:lnTo>
                  <a:lnTo>
                    <a:pt x="62" y="45"/>
                  </a:lnTo>
                  <a:close/>
                  <a:moveTo>
                    <a:pt x="49" y="54"/>
                  </a:moveTo>
                  <a:lnTo>
                    <a:pt x="49" y="54"/>
                  </a:lnTo>
                  <a:lnTo>
                    <a:pt x="49" y="48"/>
                  </a:lnTo>
                  <a:lnTo>
                    <a:pt x="46" y="42"/>
                  </a:lnTo>
                  <a:lnTo>
                    <a:pt x="44" y="37"/>
                  </a:lnTo>
                  <a:lnTo>
                    <a:pt x="39" y="33"/>
                  </a:lnTo>
                  <a:lnTo>
                    <a:pt x="35" y="30"/>
                  </a:lnTo>
                  <a:lnTo>
                    <a:pt x="28" y="27"/>
                  </a:lnTo>
                  <a:lnTo>
                    <a:pt x="21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33"/>
                  </a:lnTo>
                  <a:lnTo>
                    <a:pt x="14" y="38"/>
                  </a:lnTo>
                  <a:lnTo>
                    <a:pt x="17" y="42"/>
                  </a:lnTo>
                  <a:lnTo>
                    <a:pt x="23" y="47"/>
                  </a:lnTo>
                  <a:lnTo>
                    <a:pt x="27" y="49"/>
                  </a:lnTo>
                  <a:lnTo>
                    <a:pt x="34" y="52"/>
                  </a:lnTo>
                  <a:lnTo>
                    <a:pt x="42" y="54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89"/>
            <p:cNvSpPr/>
            <p:nvPr/>
          </p:nvSpPr>
          <p:spPr bwMode="auto">
            <a:xfrm>
              <a:off x="3530601" y="523875"/>
              <a:ext cx="30163" cy="6350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6" y="2"/>
                </a:cxn>
                <a:cxn ang="0">
                  <a:pos x="52" y="4"/>
                </a:cxn>
                <a:cxn ang="0">
                  <a:pos x="44" y="7"/>
                </a:cxn>
                <a:cxn ang="0">
                  <a:pos x="29" y="10"/>
                </a:cxn>
                <a:cxn ang="0">
                  <a:pos x="12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4"/>
                </a:cxn>
                <a:cxn ang="0">
                  <a:pos x="11" y="3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42" y="2"/>
                </a:cxn>
                <a:cxn ang="0">
                  <a:pos x="56" y="2"/>
                </a:cxn>
                <a:cxn ang="0">
                  <a:pos x="56" y="2"/>
                </a:cxn>
              </a:cxnLst>
              <a:rect l="0" t="0" r="r" b="b"/>
              <a:pathLst>
                <a:path w="56" h="10">
                  <a:moveTo>
                    <a:pt x="56" y="2"/>
                  </a:moveTo>
                  <a:lnTo>
                    <a:pt x="56" y="2"/>
                  </a:lnTo>
                  <a:lnTo>
                    <a:pt x="52" y="4"/>
                  </a:lnTo>
                  <a:lnTo>
                    <a:pt x="44" y="7"/>
                  </a:lnTo>
                  <a:lnTo>
                    <a:pt x="29" y="10"/>
                  </a:lnTo>
                  <a:lnTo>
                    <a:pt x="1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90"/>
            <p:cNvSpPr/>
            <p:nvPr/>
          </p:nvSpPr>
          <p:spPr bwMode="auto">
            <a:xfrm>
              <a:off x="3659188" y="650875"/>
              <a:ext cx="46038" cy="3175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88" y="7"/>
                </a:cxn>
                <a:cxn ang="0">
                  <a:pos x="48" y="7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1" y="5"/>
                </a:cxn>
                <a:cxn ang="0">
                  <a:pos x="24" y="2"/>
                </a:cxn>
                <a:cxn ang="0">
                  <a:pos x="52" y="1"/>
                </a:cxn>
                <a:cxn ang="0">
                  <a:pos x="52" y="1"/>
                </a:cxn>
                <a:cxn ang="0">
                  <a:pos x="63" y="0"/>
                </a:cxn>
                <a:cxn ang="0">
                  <a:pos x="73" y="0"/>
                </a:cxn>
                <a:cxn ang="0">
                  <a:pos x="79" y="0"/>
                </a:cxn>
                <a:cxn ang="0">
                  <a:pos x="83" y="1"/>
                </a:cxn>
                <a:cxn ang="0">
                  <a:pos x="86" y="2"/>
                </a:cxn>
                <a:cxn ang="0">
                  <a:pos x="88" y="7"/>
                </a:cxn>
                <a:cxn ang="0">
                  <a:pos x="88" y="7"/>
                </a:cxn>
              </a:cxnLst>
              <a:rect l="0" t="0" r="r" b="b"/>
              <a:pathLst>
                <a:path w="88" h="8">
                  <a:moveTo>
                    <a:pt x="88" y="7"/>
                  </a:moveTo>
                  <a:lnTo>
                    <a:pt x="88" y="7"/>
                  </a:lnTo>
                  <a:lnTo>
                    <a:pt x="48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4" y="2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79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88" y="7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91"/>
            <p:cNvSpPr/>
            <p:nvPr/>
          </p:nvSpPr>
          <p:spPr bwMode="auto">
            <a:xfrm>
              <a:off x="3681413" y="822325"/>
              <a:ext cx="33338" cy="4763"/>
            </a:xfrm>
            <a:custGeom>
              <a:avLst/>
              <a:gdLst/>
              <a:ahLst/>
              <a:cxnLst>
                <a:cxn ang="0">
                  <a:pos x="63" y="4"/>
                </a:cxn>
                <a:cxn ang="0">
                  <a:pos x="63" y="4"/>
                </a:cxn>
                <a:cxn ang="0">
                  <a:pos x="62" y="7"/>
                </a:cxn>
                <a:cxn ang="0">
                  <a:pos x="60" y="10"/>
                </a:cxn>
                <a:cxn ang="0">
                  <a:pos x="58" y="11"/>
                </a:cxn>
                <a:cxn ang="0">
                  <a:pos x="55" y="11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20" y="5"/>
                </a:cxn>
                <a:cxn ang="0">
                  <a:pos x="9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0"/>
                </a:cxn>
                <a:cxn ang="0">
                  <a:pos x="32" y="0"/>
                </a:cxn>
                <a:cxn ang="0">
                  <a:pos x="49" y="0"/>
                </a:cxn>
                <a:cxn ang="0">
                  <a:pos x="56" y="1"/>
                </a:cxn>
                <a:cxn ang="0">
                  <a:pos x="63" y="4"/>
                </a:cxn>
                <a:cxn ang="0">
                  <a:pos x="63" y="4"/>
                </a:cxn>
              </a:cxnLst>
              <a:rect l="0" t="0" r="r" b="b"/>
              <a:pathLst>
                <a:path w="62" h="11">
                  <a:moveTo>
                    <a:pt x="63" y="4"/>
                  </a:moveTo>
                  <a:lnTo>
                    <a:pt x="63" y="4"/>
                  </a:lnTo>
                  <a:lnTo>
                    <a:pt x="62" y="7"/>
                  </a:lnTo>
                  <a:lnTo>
                    <a:pt x="60" y="10"/>
                  </a:lnTo>
                  <a:lnTo>
                    <a:pt x="58" y="11"/>
                  </a:lnTo>
                  <a:lnTo>
                    <a:pt x="55" y="11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20" y="5"/>
                  </a:lnTo>
                  <a:lnTo>
                    <a:pt x="9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4"/>
                  </a:lnTo>
                  <a:lnTo>
                    <a:pt x="6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92"/>
            <p:cNvSpPr/>
            <p:nvPr/>
          </p:nvSpPr>
          <p:spPr bwMode="auto">
            <a:xfrm>
              <a:off x="3587751" y="892175"/>
              <a:ext cx="34925" cy="6350"/>
            </a:xfrm>
            <a:custGeom>
              <a:avLst/>
              <a:gdLst/>
              <a:ahLst/>
              <a:cxnLst>
                <a:cxn ang="0">
                  <a:pos x="68" y="4"/>
                </a:cxn>
                <a:cxn ang="0">
                  <a:pos x="68" y="4"/>
                </a:cxn>
                <a:cxn ang="0">
                  <a:pos x="62" y="7"/>
                </a:cxn>
                <a:cxn ang="0">
                  <a:pos x="54" y="10"/>
                </a:cxn>
                <a:cxn ang="0">
                  <a:pos x="44" y="11"/>
                </a:cxn>
                <a:cxn ang="0">
                  <a:pos x="34" y="12"/>
                </a:cxn>
                <a:cxn ang="0">
                  <a:pos x="23" y="11"/>
                </a:cxn>
                <a:cxn ang="0">
                  <a:pos x="13" y="10"/>
                </a:cxn>
                <a:cxn ang="0">
                  <a:pos x="6" y="7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1"/>
                </a:cxn>
                <a:cxn ang="0">
                  <a:pos x="14" y="0"/>
                </a:cxn>
                <a:cxn ang="0">
                  <a:pos x="31" y="1"/>
                </a:cxn>
                <a:cxn ang="0">
                  <a:pos x="48" y="4"/>
                </a:cxn>
                <a:cxn ang="0">
                  <a:pos x="58" y="4"/>
                </a:cxn>
                <a:cxn ang="0">
                  <a:pos x="68" y="4"/>
                </a:cxn>
                <a:cxn ang="0">
                  <a:pos x="68" y="4"/>
                </a:cxn>
              </a:cxnLst>
              <a:rect l="0" t="0" r="r" b="b"/>
              <a:pathLst>
                <a:path w="68" h="12">
                  <a:moveTo>
                    <a:pt x="68" y="4"/>
                  </a:moveTo>
                  <a:lnTo>
                    <a:pt x="68" y="4"/>
                  </a:lnTo>
                  <a:lnTo>
                    <a:pt x="62" y="7"/>
                  </a:lnTo>
                  <a:lnTo>
                    <a:pt x="54" y="10"/>
                  </a:lnTo>
                  <a:lnTo>
                    <a:pt x="44" y="11"/>
                  </a:lnTo>
                  <a:lnTo>
                    <a:pt x="34" y="12"/>
                  </a:lnTo>
                  <a:lnTo>
                    <a:pt x="23" y="11"/>
                  </a:lnTo>
                  <a:lnTo>
                    <a:pt x="13" y="10"/>
                  </a:lnTo>
                  <a:lnTo>
                    <a:pt x="6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1"/>
                  </a:lnTo>
                  <a:lnTo>
                    <a:pt x="14" y="0"/>
                  </a:lnTo>
                  <a:lnTo>
                    <a:pt x="31" y="1"/>
                  </a:lnTo>
                  <a:lnTo>
                    <a:pt x="48" y="4"/>
                  </a:lnTo>
                  <a:lnTo>
                    <a:pt x="58" y="4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3"/>
            <p:cNvSpPr>
              <a:spLocks noEditPoints="1"/>
            </p:cNvSpPr>
            <p:nvPr/>
          </p:nvSpPr>
          <p:spPr bwMode="auto">
            <a:xfrm>
              <a:off x="3013076" y="3175"/>
              <a:ext cx="1100138" cy="1050925"/>
            </a:xfrm>
            <a:custGeom>
              <a:avLst/>
              <a:gdLst/>
              <a:ahLst/>
              <a:cxnLst>
                <a:cxn ang="0">
                  <a:pos x="1295" y="535"/>
                </a:cxn>
                <a:cxn ang="0">
                  <a:pos x="1735" y="41"/>
                </a:cxn>
                <a:cxn ang="0">
                  <a:pos x="1774" y="369"/>
                </a:cxn>
                <a:cxn ang="0">
                  <a:pos x="1805" y="517"/>
                </a:cxn>
                <a:cxn ang="0">
                  <a:pos x="2030" y="1386"/>
                </a:cxn>
                <a:cxn ang="0">
                  <a:pos x="904" y="1968"/>
                </a:cxn>
                <a:cxn ang="0">
                  <a:pos x="307" y="1266"/>
                </a:cxn>
                <a:cxn ang="0">
                  <a:pos x="384" y="489"/>
                </a:cxn>
                <a:cxn ang="0">
                  <a:pos x="1712" y="37"/>
                </a:cxn>
                <a:cxn ang="0">
                  <a:pos x="1653" y="295"/>
                </a:cxn>
                <a:cxn ang="0">
                  <a:pos x="1703" y="88"/>
                </a:cxn>
                <a:cxn ang="0">
                  <a:pos x="1877" y="242"/>
                </a:cxn>
                <a:cxn ang="0">
                  <a:pos x="1561" y="395"/>
                </a:cxn>
                <a:cxn ang="0">
                  <a:pos x="679" y="439"/>
                </a:cxn>
                <a:cxn ang="0">
                  <a:pos x="634" y="466"/>
                </a:cxn>
                <a:cxn ang="0">
                  <a:pos x="735" y="640"/>
                </a:cxn>
                <a:cxn ang="0">
                  <a:pos x="689" y="454"/>
                </a:cxn>
                <a:cxn ang="0">
                  <a:pos x="1235" y="512"/>
                </a:cxn>
                <a:cxn ang="0">
                  <a:pos x="1718" y="487"/>
                </a:cxn>
                <a:cxn ang="0">
                  <a:pos x="595" y="991"/>
                </a:cxn>
                <a:cxn ang="0">
                  <a:pos x="1771" y="534"/>
                </a:cxn>
                <a:cxn ang="0">
                  <a:pos x="1469" y="701"/>
                </a:cxn>
                <a:cxn ang="0">
                  <a:pos x="1423" y="1084"/>
                </a:cxn>
                <a:cxn ang="0">
                  <a:pos x="1441" y="1443"/>
                </a:cxn>
                <a:cxn ang="0">
                  <a:pos x="2020" y="1099"/>
                </a:cxn>
                <a:cxn ang="0">
                  <a:pos x="2003" y="768"/>
                </a:cxn>
                <a:cxn ang="0">
                  <a:pos x="1481" y="927"/>
                </a:cxn>
                <a:cxn ang="0">
                  <a:pos x="1006" y="859"/>
                </a:cxn>
                <a:cxn ang="0">
                  <a:pos x="832" y="904"/>
                </a:cxn>
                <a:cxn ang="0">
                  <a:pos x="1140" y="1011"/>
                </a:cxn>
                <a:cxn ang="0">
                  <a:pos x="1287" y="925"/>
                </a:cxn>
                <a:cxn ang="0">
                  <a:pos x="391" y="1165"/>
                </a:cxn>
                <a:cxn ang="0">
                  <a:pos x="300" y="1056"/>
                </a:cxn>
                <a:cxn ang="0">
                  <a:pos x="273" y="1199"/>
                </a:cxn>
                <a:cxn ang="0">
                  <a:pos x="727" y="1118"/>
                </a:cxn>
                <a:cxn ang="0">
                  <a:pos x="1363" y="1092"/>
                </a:cxn>
                <a:cxn ang="0">
                  <a:pos x="1760" y="1651"/>
                </a:cxn>
                <a:cxn ang="0">
                  <a:pos x="360" y="1349"/>
                </a:cxn>
                <a:cxn ang="0">
                  <a:pos x="744" y="1259"/>
                </a:cxn>
                <a:cxn ang="0">
                  <a:pos x="1440" y="1157"/>
                </a:cxn>
                <a:cxn ang="0">
                  <a:pos x="810" y="1207"/>
                </a:cxn>
                <a:cxn ang="0">
                  <a:pos x="1412" y="1248"/>
                </a:cxn>
                <a:cxn ang="0">
                  <a:pos x="697" y="1286"/>
                </a:cxn>
                <a:cxn ang="0">
                  <a:pos x="981" y="1324"/>
                </a:cxn>
                <a:cxn ang="0">
                  <a:pos x="1220" y="1363"/>
                </a:cxn>
                <a:cxn ang="0">
                  <a:pos x="1319" y="1383"/>
                </a:cxn>
                <a:cxn ang="0">
                  <a:pos x="730" y="1500"/>
                </a:cxn>
                <a:cxn ang="0">
                  <a:pos x="1263" y="1446"/>
                </a:cxn>
                <a:cxn ang="0">
                  <a:pos x="1422" y="1415"/>
                </a:cxn>
                <a:cxn ang="0">
                  <a:pos x="1538" y="1660"/>
                </a:cxn>
                <a:cxn ang="0">
                  <a:pos x="1521" y="1662"/>
                </a:cxn>
                <a:cxn ang="0">
                  <a:pos x="1311" y="1598"/>
                </a:cxn>
                <a:cxn ang="0">
                  <a:pos x="1201" y="1620"/>
                </a:cxn>
                <a:cxn ang="0">
                  <a:pos x="598" y="1623"/>
                </a:cxn>
                <a:cxn ang="0">
                  <a:pos x="591" y="1742"/>
                </a:cxn>
                <a:cxn ang="0">
                  <a:pos x="1266" y="1759"/>
                </a:cxn>
                <a:cxn ang="0">
                  <a:pos x="638" y="1681"/>
                </a:cxn>
                <a:cxn ang="0">
                  <a:pos x="605" y="1676"/>
                </a:cxn>
                <a:cxn ang="0">
                  <a:pos x="1495" y="1692"/>
                </a:cxn>
                <a:cxn ang="0">
                  <a:pos x="1520" y="1756"/>
                </a:cxn>
                <a:cxn ang="0">
                  <a:pos x="936" y="1900"/>
                </a:cxn>
                <a:cxn ang="0">
                  <a:pos x="1298" y="1813"/>
                </a:cxn>
                <a:cxn ang="0">
                  <a:pos x="682" y="1946"/>
                </a:cxn>
              </a:cxnLst>
              <a:rect l="0" t="0" r="r" b="b"/>
              <a:pathLst>
                <a:path w="2080" h="1984">
                  <a:moveTo>
                    <a:pt x="894" y="852"/>
                  </a:moveTo>
                  <a:lnTo>
                    <a:pt x="894" y="852"/>
                  </a:lnTo>
                  <a:lnTo>
                    <a:pt x="905" y="851"/>
                  </a:lnTo>
                  <a:lnTo>
                    <a:pt x="915" y="849"/>
                  </a:lnTo>
                  <a:lnTo>
                    <a:pt x="915" y="849"/>
                  </a:lnTo>
                  <a:lnTo>
                    <a:pt x="898" y="830"/>
                  </a:lnTo>
                  <a:lnTo>
                    <a:pt x="883" y="809"/>
                  </a:lnTo>
                  <a:lnTo>
                    <a:pt x="869" y="785"/>
                  </a:lnTo>
                  <a:lnTo>
                    <a:pt x="856" y="757"/>
                  </a:lnTo>
                  <a:lnTo>
                    <a:pt x="856" y="757"/>
                  </a:lnTo>
                  <a:lnTo>
                    <a:pt x="852" y="743"/>
                  </a:lnTo>
                  <a:lnTo>
                    <a:pt x="848" y="727"/>
                  </a:lnTo>
                  <a:lnTo>
                    <a:pt x="845" y="710"/>
                  </a:lnTo>
                  <a:lnTo>
                    <a:pt x="843" y="694"/>
                  </a:lnTo>
                  <a:lnTo>
                    <a:pt x="842" y="677"/>
                  </a:lnTo>
                  <a:lnTo>
                    <a:pt x="843" y="660"/>
                  </a:lnTo>
                  <a:lnTo>
                    <a:pt x="843" y="642"/>
                  </a:lnTo>
                  <a:lnTo>
                    <a:pt x="846" y="625"/>
                  </a:lnTo>
                  <a:lnTo>
                    <a:pt x="849" y="607"/>
                  </a:lnTo>
                  <a:lnTo>
                    <a:pt x="853" y="590"/>
                  </a:lnTo>
                  <a:lnTo>
                    <a:pt x="857" y="574"/>
                  </a:lnTo>
                  <a:lnTo>
                    <a:pt x="863" y="557"/>
                  </a:lnTo>
                  <a:lnTo>
                    <a:pt x="869" y="543"/>
                  </a:lnTo>
                  <a:lnTo>
                    <a:pt x="876" y="529"/>
                  </a:lnTo>
                  <a:lnTo>
                    <a:pt x="883" y="517"/>
                  </a:lnTo>
                  <a:lnTo>
                    <a:pt x="891" y="505"/>
                  </a:lnTo>
                  <a:lnTo>
                    <a:pt x="891" y="505"/>
                  </a:lnTo>
                  <a:lnTo>
                    <a:pt x="902" y="494"/>
                  </a:lnTo>
                  <a:lnTo>
                    <a:pt x="916" y="484"/>
                  </a:lnTo>
                  <a:lnTo>
                    <a:pt x="932" y="477"/>
                  </a:lnTo>
                  <a:lnTo>
                    <a:pt x="949" y="472"/>
                  </a:lnTo>
                  <a:lnTo>
                    <a:pt x="967" y="468"/>
                  </a:lnTo>
                  <a:lnTo>
                    <a:pt x="985" y="465"/>
                  </a:lnTo>
                  <a:lnTo>
                    <a:pt x="1003" y="465"/>
                  </a:lnTo>
                  <a:lnTo>
                    <a:pt x="1022" y="466"/>
                  </a:lnTo>
                  <a:lnTo>
                    <a:pt x="1022" y="466"/>
                  </a:lnTo>
                  <a:lnTo>
                    <a:pt x="1024" y="469"/>
                  </a:lnTo>
                  <a:lnTo>
                    <a:pt x="1029" y="470"/>
                  </a:lnTo>
                  <a:lnTo>
                    <a:pt x="1036" y="472"/>
                  </a:lnTo>
                  <a:lnTo>
                    <a:pt x="1044" y="473"/>
                  </a:lnTo>
                  <a:lnTo>
                    <a:pt x="1053" y="475"/>
                  </a:lnTo>
                  <a:lnTo>
                    <a:pt x="1053" y="475"/>
                  </a:lnTo>
                  <a:lnTo>
                    <a:pt x="1058" y="477"/>
                  </a:lnTo>
                  <a:lnTo>
                    <a:pt x="1062" y="480"/>
                  </a:lnTo>
                  <a:lnTo>
                    <a:pt x="1071" y="487"/>
                  </a:lnTo>
                  <a:lnTo>
                    <a:pt x="1079" y="496"/>
                  </a:lnTo>
                  <a:lnTo>
                    <a:pt x="1083" y="500"/>
                  </a:lnTo>
                  <a:lnTo>
                    <a:pt x="1088" y="503"/>
                  </a:lnTo>
                  <a:lnTo>
                    <a:pt x="1088" y="503"/>
                  </a:lnTo>
                  <a:lnTo>
                    <a:pt x="1096" y="505"/>
                  </a:lnTo>
                  <a:lnTo>
                    <a:pt x="1107" y="507"/>
                  </a:lnTo>
                  <a:lnTo>
                    <a:pt x="1119" y="507"/>
                  </a:lnTo>
                  <a:lnTo>
                    <a:pt x="1130" y="507"/>
                  </a:lnTo>
                  <a:lnTo>
                    <a:pt x="1130" y="507"/>
                  </a:lnTo>
                  <a:lnTo>
                    <a:pt x="1141" y="477"/>
                  </a:lnTo>
                  <a:lnTo>
                    <a:pt x="1154" y="451"/>
                  </a:lnTo>
                  <a:lnTo>
                    <a:pt x="1168" y="424"/>
                  </a:lnTo>
                  <a:lnTo>
                    <a:pt x="1183" y="399"/>
                  </a:lnTo>
                  <a:lnTo>
                    <a:pt x="1183" y="399"/>
                  </a:lnTo>
                  <a:lnTo>
                    <a:pt x="1190" y="397"/>
                  </a:lnTo>
                  <a:lnTo>
                    <a:pt x="1197" y="397"/>
                  </a:lnTo>
                  <a:lnTo>
                    <a:pt x="1204" y="397"/>
                  </a:lnTo>
                  <a:lnTo>
                    <a:pt x="1210" y="399"/>
                  </a:lnTo>
                  <a:lnTo>
                    <a:pt x="1222" y="404"/>
                  </a:lnTo>
                  <a:lnTo>
                    <a:pt x="1232" y="411"/>
                  </a:lnTo>
                  <a:lnTo>
                    <a:pt x="1232" y="411"/>
                  </a:lnTo>
                  <a:lnTo>
                    <a:pt x="1231" y="420"/>
                  </a:lnTo>
                  <a:lnTo>
                    <a:pt x="1229" y="428"/>
                  </a:lnTo>
                  <a:lnTo>
                    <a:pt x="1229" y="428"/>
                  </a:lnTo>
                  <a:lnTo>
                    <a:pt x="1220" y="435"/>
                  </a:lnTo>
                  <a:lnTo>
                    <a:pt x="1211" y="442"/>
                  </a:lnTo>
                  <a:lnTo>
                    <a:pt x="1204" y="451"/>
                  </a:lnTo>
                  <a:lnTo>
                    <a:pt x="1197" y="459"/>
                  </a:lnTo>
                  <a:lnTo>
                    <a:pt x="1183" y="477"/>
                  </a:lnTo>
                  <a:lnTo>
                    <a:pt x="1170" y="497"/>
                  </a:lnTo>
                  <a:lnTo>
                    <a:pt x="1170" y="497"/>
                  </a:lnTo>
                  <a:lnTo>
                    <a:pt x="1179" y="496"/>
                  </a:lnTo>
                  <a:lnTo>
                    <a:pt x="1187" y="494"/>
                  </a:lnTo>
                  <a:lnTo>
                    <a:pt x="1204" y="494"/>
                  </a:lnTo>
                  <a:lnTo>
                    <a:pt x="1222" y="497"/>
                  </a:lnTo>
                  <a:lnTo>
                    <a:pt x="1241" y="503"/>
                  </a:lnTo>
                  <a:lnTo>
                    <a:pt x="1241" y="503"/>
                  </a:lnTo>
                  <a:lnTo>
                    <a:pt x="1246" y="505"/>
                  </a:lnTo>
                  <a:lnTo>
                    <a:pt x="1252" y="508"/>
                  </a:lnTo>
                  <a:lnTo>
                    <a:pt x="1263" y="515"/>
                  </a:lnTo>
                  <a:lnTo>
                    <a:pt x="1263" y="515"/>
                  </a:lnTo>
                  <a:lnTo>
                    <a:pt x="1269" y="517"/>
                  </a:lnTo>
                  <a:lnTo>
                    <a:pt x="1274" y="520"/>
                  </a:lnTo>
                  <a:lnTo>
                    <a:pt x="1280" y="521"/>
                  </a:lnTo>
                  <a:lnTo>
                    <a:pt x="1286" y="524"/>
                  </a:lnTo>
                  <a:lnTo>
                    <a:pt x="1286" y="524"/>
                  </a:lnTo>
                  <a:lnTo>
                    <a:pt x="1290" y="528"/>
                  </a:lnTo>
                  <a:lnTo>
                    <a:pt x="1295" y="535"/>
                  </a:lnTo>
                  <a:lnTo>
                    <a:pt x="1295" y="535"/>
                  </a:lnTo>
                  <a:lnTo>
                    <a:pt x="1308" y="545"/>
                  </a:lnTo>
                  <a:lnTo>
                    <a:pt x="1314" y="550"/>
                  </a:lnTo>
                  <a:lnTo>
                    <a:pt x="1319" y="557"/>
                  </a:lnTo>
                  <a:lnTo>
                    <a:pt x="1319" y="557"/>
                  </a:lnTo>
                  <a:lnTo>
                    <a:pt x="1326" y="573"/>
                  </a:lnTo>
                  <a:lnTo>
                    <a:pt x="1335" y="590"/>
                  </a:lnTo>
                  <a:lnTo>
                    <a:pt x="1342" y="605"/>
                  </a:lnTo>
                  <a:lnTo>
                    <a:pt x="1345" y="619"/>
                  </a:lnTo>
                  <a:lnTo>
                    <a:pt x="1345" y="619"/>
                  </a:lnTo>
                  <a:lnTo>
                    <a:pt x="1346" y="635"/>
                  </a:lnTo>
                  <a:lnTo>
                    <a:pt x="1346" y="653"/>
                  </a:lnTo>
                  <a:lnTo>
                    <a:pt x="1345" y="671"/>
                  </a:lnTo>
                  <a:lnTo>
                    <a:pt x="1342" y="688"/>
                  </a:lnTo>
                  <a:lnTo>
                    <a:pt x="1342" y="688"/>
                  </a:lnTo>
                  <a:lnTo>
                    <a:pt x="1338" y="708"/>
                  </a:lnTo>
                  <a:lnTo>
                    <a:pt x="1332" y="727"/>
                  </a:lnTo>
                  <a:lnTo>
                    <a:pt x="1319" y="764"/>
                  </a:lnTo>
                  <a:lnTo>
                    <a:pt x="1319" y="764"/>
                  </a:lnTo>
                  <a:lnTo>
                    <a:pt x="1336" y="757"/>
                  </a:lnTo>
                  <a:lnTo>
                    <a:pt x="1354" y="747"/>
                  </a:lnTo>
                  <a:lnTo>
                    <a:pt x="1374" y="737"/>
                  </a:lnTo>
                  <a:lnTo>
                    <a:pt x="1394" y="729"/>
                  </a:lnTo>
                  <a:lnTo>
                    <a:pt x="1394" y="729"/>
                  </a:lnTo>
                  <a:lnTo>
                    <a:pt x="1395" y="716"/>
                  </a:lnTo>
                  <a:lnTo>
                    <a:pt x="1395" y="716"/>
                  </a:lnTo>
                  <a:lnTo>
                    <a:pt x="1406" y="692"/>
                  </a:lnTo>
                  <a:lnTo>
                    <a:pt x="1416" y="667"/>
                  </a:lnTo>
                  <a:lnTo>
                    <a:pt x="1434" y="615"/>
                  </a:lnTo>
                  <a:lnTo>
                    <a:pt x="1434" y="615"/>
                  </a:lnTo>
                  <a:lnTo>
                    <a:pt x="1451" y="580"/>
                  </a:lnTo>
                  <a:lnTo>
                    <a:pt x="1460" y="559"/>
                  </a:lnTo>
                  <a:lnTo>
                    <a:pt x="1467" y="539"/>
                  </a:lnTo>
                  <a:lnTo>
                    <a:pt x="1467" y="539"/>
                  </a:lnTo>
                  <a:lnTo>
                    <a:pt x="1471" y="527"/>
                  </a:lnTo>
                  <a:lnTo>
                    <a:pt x="1472" y="520"/>
                  </a:lnTo>
                  <a:lnTo>
                    <a:pt x="1474" y="515"/>
                  </a:lnTo>
                  <a:lnTo>
                    <a:pt x="1474" y="515"/>
                  </a:lnTo>
                  <a:lnTo>
                    <a:pt x="1471" y="510"/>
                  </a:lnTo>
                  <a:lnTo>
                    <a:pt x="1468" y="501"/>
                  </a:lnTo>
                  <a:lnTo>
                    <a:pt x="1467" y="497"/>
                  </a:lnTo>
                  <a:lnTo>
                    <a:pt x="1467" y="491"/>
                  </a:lnTo>
                  <a:lnTo>
                    <a:pt x="1467" y="487"/>
                  </a:lnTo>
                  <a:lnTo>
                    <a:pt x="1469" y="483"/>
                  </a:lnTo>
                  <a:lnTo>
                    <a:pt x="1469" y="483"/>
                  </a:lnTo>
                  <a:lnTo>
                    <a:pt x="1482" y="476"/>
                  </a:lnTo>
                  <a:lnTo>
                    <a:pt x="1496" y="470"/>
                  </a:lnTo>
                  <a:lnTo>
                    <a:pt x="1496" y="470"/>
                  </a:lnTo>
                  <a:lnTo>
                    <a:pt x="1524" y="403"/>
                  </a:lnTo>
                  <a:lnTo>
                    <a:pt x="1541" y="371"/>
                  </a:lnTo>
                  <a:lnTo>
                    <a:pt x="1559" y="338"/>
                  </a:lnTo>
                  <a:lnTo>
                    <a:pt x="1559" y="338"/>
                  </a:lnTo>
                  <a:lnTo>
                    <a:pt x="1558" y="331"/>
                  </a:lnTo>
                  <a:lnTo>
                    <a:pt x="1558" y="326"/>
                  </a:lnTo>
                  <a:lnTo>
                    <a:pt x="1561" y="320"/>
                  </a:lnTo>
                  <a:lnTo>
                    <a:pt x="1565" y="315"/>
                  </a:lnTo>
                  <a:lnTo>
                    <a:pt x="1565" y="315"/>
                  </a:lnTo>
                  <a:lnTo>
                    <a:pt x="1559" y="305"/>
                  </a:lnTo>
                  <a:lnTo>
                    <a:pt x="1555" y="293"/>
                  </a:lnTo>
                  <a:lnTo>
                    <a:pt x="1551" y="282"/>
                  </a:lnTo>
                  <a:lnTo>
                    <a:pt x="1547" y="271"/>
                  </a:lnTo>
                  <a:lnTo>
                    <a:pt x="1545" y="260"/>
                  </a:lnTo>
                  <a:lnTo>
                    <a:pt x="1544" y="247"/>
                  </a:lnTo>
                  <a:lnTo>
                    <a:pt x="1544" y="234"/>
                  </a:lnTo>
                  <a:lnTo>
                    <a:pt x="1544" y="220"/>
                  </a:lnTo>
                  <a:lnTo>
                    <a:pt x="1544" y="220"/>
                  </a:lnTo>
                  <a:lnTo>
                    <a:pt x="1547" y="206"/>
                  </a:lnTo>
                  <a:lnTo>
                    <a:pt x="1551" y="191"/>
                  </a:lnTo>
                  <a:lnTo>
                    <a:pt x="1557" y="178"/>
                  </a:lnTo>
                  <a:lnTo>
                    <a:pt x="1564" y="166"/>
                  </a:lnTo>
                  <a:lnTo>
                    <a:pt x="1572" y="154"/>
                  </a:lnTo>
                  <a:lnTo>
                    <a:pt x="1580" y="143"/>
                  </a:lnTo>
                  <a:lnTo>
                    <a:pt x="1590" y="133"/>
                  </a:lnTo>
                  <a:lnTo>
                    <a:pt x="1601" y="124"/>
                  </a:lnTo>
                  <a:lnTo>
                    <a:pt x="1623" y="105"/>
                  </a:lnTo>
                  <a:lnTo>
                    <a:pt x="1645" y="87"/>
                  </a:lnTo>
                  <a:lnTo>
                    <a:pt x="1667" y="72"/>
                  </a:lnTo>
                  <a:lnTo>
                    <a:pt x="1686" y="53"/>
                  </a:lnTo>
                  <a:lnTo>
                    <a:pt x="1686" y="53"/>
                  </a:lnTo>
                  <a:lnTo>
                    <a:pt x="1694" y="41"/>
                  </a:lnTo>
                  <a:lnTo>
                    <a:pt x="1698" y="34"/>
                  </a:lnTo>
                  <a:lnTo>
                    <a:pt x="1703" y="30"/>
                  </a:lnTo>
                  <a:lnTo>
                    <a:pt x="1703" y="30"/>
                  </a:lnTo>
                  <a:lnTo>
                    <a:pt x="1708" y="1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719" y="0"/>
                  </a:lnTo>
                  <a:lnTo>
                    <a:pt x="1724" y="1"/>
                  </a:lnTo>
                  <a:lnTo>
                    <a:pt x="1724" y="1"/>
                  </a:lnTo>
                  <a:lnTo>
                    <a:pt x="1724" y="6"/>
                  </a:lnTo>
                  <a:lnTo>
                    <a:pt x="1725" y="11"/>
                  </a:lnTo>
                  <a:lnTo>
                    <a:pt x="1728" y="21"/>
                  </a:lnTo>
                  <a:lnTo>
                    <a:pt x="1732" y="31"/>
                  </a:lnTo>
                  <a:lnTo>
                    <a:pt x="1735" y="41"/>
                  </a:lnTo>
                  <a:lnTo>
                    <a:pt x="1735" y="41"/>
                  </a:lnTo>
                  <a:lnTo>
                    <a:pt x="1738" y="53"/>
                  </a:lnTo>
                  <a:lnTo>
                    <a:pt x="1738" y="66"/>
                  </a:lnTo>
                  <a:lnTo>
                    <a:pt x="1738" y="77"/>
                  </a:lnTo>
                  <a:lnTo>
                    <a:pt x="1735" y="90"/>
                  </a:lnTo>
                  <a:lnTo>
                    <a:pt x="1731" y="114"/>
                  </a:lnTo>
                  <a:lnTo>
                    <a:pt x="1728" y="136"/>
                  </a:lnTo>
                  <a:lnTo>
                    <a:pt x="1728" y="136"/>
                  </a:lnTo>
                  <a:lnTo>
                    <a:pt x="1724" y="140"/>
                  </a:lnTo>
                  <a:lnTo>
                    <a:pt x="1721" y="146"/>
                  </a:lnTo>
                  <a:lnTo>
                    <a:pt x="1718" y="153"/>
                  </a:lnTo>
                  <a:lnTo>
                    <a:pt x="1714" y="157"/>
                  </a:lnTo>
                  <a:lnTo>
                    <a:pt x="1714" y="157"/>
                  </a:lnTo>
                  <a:lnTo>
                    <a:pt x="1722" y="150"/>
                  </a:lnTo>
                  <a:lnTo>
                    <a:pt x="1732" y="143"/>
                  </a:lnTo>
                  <a:lnTo>
                    <a:pt x="1740" y="133"/>
                  </a:lnTo>
                  <a:lnTo>
                    <a:pt x="1743" y="128"/>
                  </a:lnTo>
                  <a:lnTo>
                    <a:pt x="1746" y="122"/>
                  </a:lnTo>
                  <a:lnTo>
                    <a:pt x="1746" y="122"/>
                  </a:lnTo>
                  <a:lnTo>
                    <a:pt x="1749" y="111"/>
                  </a:lnTo>
                  <a:lnTo>
                    <a:pt x="1752" y="101"/>
                  </a:lnTo>
                  <a:lnTo>
                    <a:pt x="1754" y="98"/>
                  </a:lnTo>
                  <a:lnTo>
                    <a:pt x="1757" y="97"/>
                  </a:lnTo>
                  <a:lnTo>
                    <a:pt x="1761" y="98"/>
                  </a:lnTo>
                  <a:lnTo>
                    <a:pt x="1767" y="103"/>
                  </a:lnTo>
                  <a:lnTo>
                    <a:pt x="1767" y="103"/>
                  </a:lnTo>
                  <a:lnTo>
                    <a:pt x="1766" y="110"/>
                  </a:lnTo>
                  <a:lnTo>
                    <a:pt x="1763" y="115"/>
                  </a:lnTo>
                  <a:lnTo>
                    <a:pt x="1763" y="115"/>
                  </a:lnTo>
                  <a:lnTo>
                    <a:pt x="1761" y="133"/>
                  </a:lnTo>
                  <a:lnTo>
                    <a:pt x="1760" y="150"/>
                  </a:lnTo>
                  <a:lnTo>
                    <a:pt x="1757" y="167"/>
                  </a:lnTo>
                  <a:lnTo>
                    <a:pt x="1753" y="183"/>
                  </a:lnTo>
                  <a:lnTo>
                    <a:pt x="1749" y="198"/>
                  </a:lnTo>
                  <a:lnTo>
                    <a:pt x="1743" y="213"/>
                  </a:lnTo>
                  <a:lnTo>
                    <a:pt x="1736" y="227"/>
                  </a:lnTo>
                  <a:lnTo>
                    <a:pt x="1729" y="242"/>
                  </a:lnTo>
                  <a:lnTo>
                    <a:pt x="1714" y="268"/>
                  </a:lnTo>
                  <a:lnTo>
                    <a:pt x="1696" y="292"/>
                  </a:lnTo>
                  <a:lnTo>
                    <a:pt x="1674" y="315"/>
                  </a:lnTo>
                  <a:lnTo>
                    <a:pt x="1653" y="336"/>
                  </a:lnTo>
                  <a:lnTo>
                    <a:pt x="1653" y="336"/>
                  </a:lnTo>
                  <a:lnTo>
                    <a:pt x="1649" y="336"/>
                  </a:lnTo>
                  <a:lnTo>
                    <a:pt x="1646" y="336"/>
                  </a:lnTo>
                  <a:lnTo>
                    <a:pt x="1645" y="337"/>
                  </a:lnTo>
                  <a:lnTo>
                    <a:pt x="1642" y="338"/>
                  </a:lnTo>
                  <a:lnTo>
                    <a:pt x="1642" y="338"/>
                  </a:lnTo>
                  <a:lnTo>
                    <a:pt x="1641" y="343"/>
                  </a:lnTo>
                  <a:lnTo>
                    <a:pt x="1641" y="350"/>
                  </a:lnTo>
                  <a:lnTo>
                    <a:pt x="1641" y="350"/>
                  </a:lnTo>
                  <a:lnTo>
                    <a:pt x="1637" y="352"/>
                  </a:lnTo>
                  <a:lnTo>
                    <a:pt x="1631" y="355"/>
                  </a:lnTo>
                  <a:lnTo>
                    <a:pt x="1631" y="355"/>
                  </a:lnTo>
                  <a:lnTo>
                    <a:pt x="1618" y="389"/>
                  </a:lnTo>
                  <a:lnTo>
                    <a:pt x="1606" y="428"/>
                  </a:lnTo>
                  <a:lnTo>
                    <a:pt x="1596" y="468"/>
                  </a:lnTo>
                  <a:lnTo>
                    <a:pt x="1585" y="503"/>
                  </a:lnTo>
                  <a:lnTo>
                    <a:pt x="1585" y="503"/>
                  </a:lnTo>
                  <a:lnTo>
                    <a:pt x="1590" y="514"/>
                  </a:lnTo>
                  <a:lnTo>
                    <a:pt x="1592" y="520"/>
                  </a:lnTo>
                  <a:lnTo>
                    <a:pt x="1593" y="528"/>
                  </a:lnTo>
                  <a:lnTo>
                    <a:pt x="1593" y="528"/>
                  </a:lnTo>
                  <a:lnTo>
                    <a:pt x="1589" y="532"/>
                  </a:lnTo>
                  <a:lnTo>
                    <a:pt x="1583" y="536"/>
                  </a:lnTo>
                  <a:lnTo>
                    <a:pt x="1576" y="539"/>
                  </a:lnTo>
                  <a:lnTo>
                    <a:pt x="1569" y="542"/>
                  </a:lnTo>
                  <a:lnTo>
                    <a:pt x="1569" y="542"/>
                  </a:lnTo>
                  <a:lnTo>
                    <a:pt x="1544" y="605"/>
                  </a:lnTo>
                  <a:lnTo>
                    <a:pt x="1516" y="670"/>
                  </a:lnTo>
                  <a:lnTo>
                    <a:pt x="1516" y="670"/>
                  </a:lnTo>
                  <a:lnTo>
                    <a:pt x="1544" y="661"/>
                  </a:lnTo>
                  <a:lnTo>
                    <a:pt x="1572" y="651"/>
                  </a:lnTo>
                  <a:lnTo>
                    <a:pt x="1601" y="642"/>
                  </a:lnTo>
                  <a:lnTo>
                    <a:pt x="1632" y="633"/>
                  </a:lnTo>
                  <a:lnTo>
                    <a:pt x="1632" y="633"/>
                  </a:lnTo>
                  <a:lnTo>
                    <a:pt x="1638" y="616"/>
                  </a:lnTo>
                  <a:lnTo>
                    <a:pt x="1645" y="600"/>
                  </a:lnTo>
                  <a:lnTo>
                    <a:pt x="1662" y="564"/>
                  </a:lnTo>
                  <a:lnTo>
                    <a:pt x="1679" y="531"/>
                  </a:lnTo>
                  <a:lnTo>
                    <a:pt x="1693" y="496"/>
                  </a:lnTo>
                  <a:lnTo>
                    <a:pt x="1693" y="496"/>
                  </a:lnTo>
                  <a:lnTo>
                    <a:pt x="1693" y="491"/>
                  </a:lnTo>
                  <a:lnTo>
                    <a:pt x="1691" y="487"/>
                  </a:lnTo>
                  <a:lnTo>
                    <a:pt x="1687" y="480"/>
                  </a:lnTo>
                  <a:lnTo>
                    <a:pt x="1687" y="480"/>
                  </a:lnTo>
                  <a:lnTo>
                    <a:pt x="1696" y="469"/>
                  </a:lnTo>
                  <a:lnTo>
                    <a:pt x="1700" y="466"/>
                  </a:lnTo>
                  <a:lnTo>
                    <a:pt x="1703" y="465"/>
                  </a:lnTo>
                  <a:lnTo>
                    <a:pt x="1705" y="465"/>
                  </a:lnTo>
                  <a:lnTo>
                    <a:pt x="1705" y="465"/>
                  </a:lnTo>
                  <a:lnTo>
                    <a:pt x="1724" y="442"/>
                  </a:lnTo>
                  <a:lnTo>
                    <a:pt x="1742" y="418"/>
                  </a:lnTo>
                  <a:lnTo>
                    <a:pt x="1759" y="395"/>
                  </a:lnTo>
                  <a:lnTo>
                    <a:pt x="1774" y="369"/>
                  </a:lnTo>
                  <a:lnTo>
                    <a:pt x="1774" y="369"/>
                  </a:lnTo>
                  <a:lnTo>
                    <a:pt x="1771" y="365"/>
                  </a:lnTo>
                  <a:lnTo>
                    <a:pt x="1771" y="362"/>
                  </a:lnTo>
                  <a:lnTo>
                    <a:pt x="1771" y="362"/>
                  </a:lnTo>
                  <a:lnTo>
                    <a:pt x="1774" y="355"/>
                  </a:lnTo>
                  <a:lnTo>
                    <a:pt x="1778" y="351"/>
                  </a:lnTo>
                  <a:lnTo>
                    <a:pt x="1787" y="344"/>
                  </a:lnTo>
                  <a:lnTo>
                    <a:pt x="1787" y="344"/>
                  </a:lnTo>
                  <a:lnTo>
                    <a:pt x="1792" y="326"/>
                  </a:lnTo>
                  <a:lnTo>
                    <a:pt x="1798" y="307"/>
                  </a:lnTo>
                  <a:lnTo>
                    <a:pt x="1804" y="288"/>
                  </a:lnTo>
                  <a:lnTo>
                    <a:pt x="1811" y="268"/>
                  </a:lnTo>
                  <a:lnTo>
                    <a:pt x="1811" y="268"/>
                  </a:lnTo>
                  <a:lnTo>
                    <a:pt x="1820" y="246"/>
                  </a:lnTo>
                  <a:lnTo>
                    <a:pt x="1833" y="223"/>
                  </a:lnTo>
                  <a:lnTo>
                    <a:pt x="1846" y="199"/>
                  </a:lnTo>
                  <a:lnTo>
                    <a:pt x="1860" y="180"/>
                  </a:lnTo>
                  <a:lnTo>
                    <a:pt x="1860" y="180"/>
                  </a:lnTo>
                  <a:lnTo>
                    <a:pt x="1870" y="166"/>
                  </a:lnTo>
                  <a:lnTo>
                    <a:pt x="1878" y="153"/>
                  </a:lnTo>
                  <a:lnTo>
                    <a:pt x="1882" y="150"/>
                  </a:lnTo>
                  <a:lnTo>
                    <a:pt x="1888" y="147"/>
                  </a:lnTo>
                  <a:lnTo>
                    <a:pt x="1892" y="149"/>
                  </a:lnTo>
                  <a:lnTo>
                    <a:pt x="1898" y="154"/>
                  </a:lnTo>
                  <a:lnTo>
                    <a:pt x="1898" y="154"/>
                  </a:lnTo>
                  <a:lnTo>
                    <a:pt x="1898" y="156"/>
                  </a:lnTo>
                  <a:lnTo>
                    <a:pt x="1898" y="159"/>
                  </a:lnTo>
                  <a:lnTo>
                    <a:pt x="1895" y="161"/>
                  </a:lnTo>
                  <a:lnTo>
                    <a:pt x="1892" y="164"/>
                  </a:lnTo>
                  <a:lnTo>
                    <a:pt x="1892" y="166"/>
                  </a:lnTo>
                  <a:lnTo>
                    <a:pt x="1892" y="167"/>
                  </a:lnTo>
                  <a:lnTo>
                    <a:pt x="1892" y="167"/>
                  </a:lnTo>
                  <a:lnTo>
                    <a:pt x="1885" y="171"/>
                  </a:lnTo>
                  <a:lnTo>
                    <a:pt x="1879" y="177"/>
                  </a:lnTo>
                  <a:lnTo>
                    <a:pt x="1875" y="183"/>
                  </a:lnTo>
                  <a:lnTo>
                    <a:pt x="1871" y="190"/>
                  </a:lnTo>
                  <a:lnTo>
                    <a:pt x="1864" y="206"/>
                  </a:lnTo>
                  <a:lnTo>
                    <a:pt x="1857" y="222"/>
                  </a:lnTo>
                  <a:lnTo>
                    <a:pt x="1857" y="222"/>
                  </a:lnTo>
                  <a:lnTo>
                    <a:pt x="1868" y="209"/>
                  </a:lnTo>
                  <a:lnTo>
                    <a:pt x="1879" y="192"/>
                  </a:lnTo>
                  <a:lnTo>
                    <a:pt x="1889" y="177"/>
                  </a:lnTo>
                  <a:lnTo>
                    <a:pt x="1896" y="163"/>
                  </a:lnTo>
                  <a:lnTo>
                    <a:pt x="1896" y="163"/>
                  </a:lnTo>
                  <a:lnTo>
                    <a:pt x="1899" y="160"/>
                  </a:lnTo>
                  <a:lnTo>
                    <a:pt x="1902" y="160"/>
                  </a:lnTo>
                  <a:lnTo>
                    <a:pt x="1909" y="161"/>
                  </a:lnTo>
                  <a:lnTo>
                    <a:pt x="1914" y="164"/>
                  </a:lnTo>
                  <a:lnTo>
                    <a:pt x="1920" y="167"/>
                  </a:lnTo>
                  <a:lnTo>
                    <a:pt x="1920" y="167"/>
                  </a:lnTo>
                  <a:lnTo>
                    <a:pt x="1927" y="167"/>
                  </a:lnTo>
                  <a:lnTo>
                    <a:pt x="1934" y="169"/>
                  </a:lnTo>
                  <a:lnTo>
                    <a:pt x="1934" y="169"/>
                  </a:lnTo>
                  <a:lnTo>
                    <a:pt x="1938" y="171"/>
                  </a:lnTo>
                  <a:lnTo>
                    <a:pt x="1945" y="177"/>
                  </a:lnTo>
                  <a:lnTo>
                    <a:pt x="1945" y="177"/>
                  </a:lnTo>
                  <a:lnTo>
                    <a:pt x="1954" y="181"/>
                  </a:lnTo>
                  <a:lnTo>
                    <a:pt x="1962" y="185"/>
                  </a:lnTo>
                  <a:lnTo>
                    <a:pt x="1968" y="192"/>
                  </a:lnTo>
                  <a:lnTo>
                    <a:pt x="1971" y="197"/>
                  </a:lnTo>
                  <a:lnTo>
                    <a:pt x="1973" y="202"/>
                  </a:lnTo>
                  <a:lnTo>
                    <a:pt x="1973" y="202"/>
                  </a:lnTo>
                  <a:lnTo>
                    <a:pt x="1968" y="212"/>
                  </a:lnTo>
                  <a:lnTo>
                    <a:pt x="1962" y="223"/>
                  </a:lnTo>
                  <a:lnTo>
                    <a:pt x="1952" y="247"/>
                  </a:lnTo>
                  <a:lnTo>
                    <a:pt x="1941" y="272"/>
                  </a:lnTo>
                  <a:lnTo>
                    <a:pt x="1936" y="284"/>
                  </a:lnTo>
                  <a:lnTo>
                    <a:pt x="1930" y="295"/>
                  </a:lnTo>
                  <a:lnTo>
                    <a:pt x="1930" y="295"/>
                  </a:lnTo>
                  <a:lnTo>
                    <a:pt x="1920" y="310"/>
                  </a:lnTo>
                  <a:lnTo>
                    <a:pt x="1910" y="326"/>
                  </a:lnTo>
                  <a:lnTo>
                    <a:pt x="1898" y="338"/>
                  </a:lnTo>
                  <a:lnTo>
                    <a:pt x="1884" y="351"/>
                  </a:lnTo>
                  <a:lnTo>
                    <a:pt x="1884" y="351"/>
                  </a:lnTo>
                  <a:lnTo>
                    <a:pt x="1875" y="364"/>
                  </a:lnTo>
                  <a:lnTo>
                    <a:pt x="1871" y="371"/>
                  </a:lnTo>
                  <a:lnTo>
                    <a:pt x="1864" y="375"/>
                  </a:lnTo>
                  <a:lnTo>
                    <a:pt x="1864" y="375"/>
                  </a:lnTo>
                  <a:lnTo>
                    <a:pt x="1864" y="378"/>
                  </a:lnTo>
                  <a:lnTo>
                    <a:pt x="1865" y="379"/>
                  </a:lnTo>
                  <a:lnTo>
                    <a:pt x="1867" y="382"/>
                  </a:lnTo>
                  <a:lnTo>
                    <a:pt x="1865" y="386"/>
                  </a:lnTo>
                  <a:lnTo>
                    <a:pt x="1865" y="386"/>
                  </a:lnTo>
                  <a:lnTo>
                    <a:pt x="1857" y="392"/>
                  </a:lnTo>
                  <a:lnTo>
                    <a:pt x="1853" y="393"/>
                  </a:lnTo>
                  <a:lnTo>
                    <a:pt x="1849" y="393"/>
                  </a:lnTo>
                  <a:lnTo>
                    <a:pt x="1849" y="393"/>
                  </a:lnTo>
                  <a:lnTo>
                    <a:pt x="1836" y="420"/>
                  </a:lnTo>
                  <a:lnTo>
                    <a:pt x="1825" y="448"/>
                  </a:lnTo>
                  <a:lnTo>
                    <a:pt x="1813" y="476"/>
                  </a:lnTo>
                  <a:lnTo>
                    <a:pt x="1802" y="501"/>
                  </a:lnTo>
                  <a:lnTo>
                    <a:pt x="1802" y="501"/>
                  </a:lnTo>
                  <a:lnTo>
                    <a:pt x="1805" y="507"/>
                  </a:lnTo>
                  <a:lnTo>
                    <a:pt x="1805" y="512"/>
                  </a:lnTo>
                  <a:lnTo>
                    <a:pt x="1805" y="517"/>
                  </a:lnTo>
                  <a:lnTo>
                    <a:pt x="1802" y="522"/>
                  </a:lnTo>
                  <a:lnTo>
                    <a:pt x="1799" y="527"/>
                  </a:lnTo>
                  <a:lnTo>
                    <a:pt x="1794" y="529"/>
                  </a:lnTo>
                  <a:lnTo>
                    <a:pt x="1790" y="532"/>
                  </a:lnTo>
                  <a:lnTo>
                    <a:pt x="1783" y="534"/>
                  </a:lnTo>
                  <a:lnTo>
                    <a:pt x="1783" y="534"/>
                  </a:lnTo>
                  <a:lnTo>
                    <a:pt x="1754" y="577"/>
                  </a:lnTo>
                  <a:lnTo>
                    <a:pt x="1739" y="598"/>
                  </a:lnTo>
                  <a:lnTo>
                    <a:pt x="1724" y="618"/>
                  </a:lnTo>
                  <a:lnTo>
                    <a:pt x="1724" y="618"/>
                  </a:lnTo>
                  <a:lnTo>
                    <a:pt x="1747" y="616"/>
                  </a:lnTo>
                  <a:lnTo>
                    <a:pt x="1771" y="616"/>
                  </a:lnTo>
                  <a:lnTo>
                    <a:pt x="1794" y="618"/>
                  </a:lnTo>
                  <a:lnTo>
                    <a:pt x="1816" y="621"/>
                  </a:lnTo>
                  <a:lnTo>
                    <a:pt x="1839" y="623"/>
                  </a:lnTo>
                  <a:lnTo>
                    <a:pt x="1861" y="628"/>
                  </a:lnTo>
                  <a:lnTo>
                    <a:pt x="1906" y="637"/>
                  </a:lnTo>
                  <a:lnTo>
                    <a:pt x="1906" y="637"/>
                  </a:lnTo>
                  <a:lnTo>
                    <a:pt x="1927" y="650"/>
                  </a:lnTo>
                  <a:lnTo>
                    <a:pt x="1938" y="657"/>
                  </a:lnTo>
                  <a:lnTo>
                    <a:pt x="1950" y="663"/>
                  </a:lnTo>
                  <a:lnTo>
                    <a:pt x="1950" y="663"/>
                  </a:lnTo>
                  <a:lnTo>
                    <a:pt x="1955" y="664"/>
                  </a:lnTo>
                  <a:lnTo>
                    <a:pt x="1959" y="666"/>
                  </a:lnTo>
                  <a:lnTo>
                    <a:pt x="1962" y="667"/>
                  </a:lnTo>
                  <a:lnTo>
                    <a:pt x="1962" y="667"/>
                  </a:lnTo>
                  <a:lnTo>
                    <a:pt x="1971" y="675"/>
                  </a:lnTo>
                  <a:lnTo>
                    <a:pt x="1980" y="687"/>
                  </a:lnTo>
                  <a:lnTo>
                    <a:pt x="2000" y="713"/>
                  </a:lnTo>
                  <a:lnTo>
                    <a:pt x="2000" y="713"/>
                  </a:lnTo>
                  <a:lnTo>
                    <a:pt x="2007" y="724"/>
                  </a:lnTo>
                  <a:lnTo>
                    <a:pt x="2011" y="737"/>
                  </a:lnTo>
                  <a:lnTo>
                    <a:pt x="2016" y="750"/>
                  </a:lnTo>
                  <a:lnTo>
                    <a:pt x="2018" y="762"/>
                  </a:lnTo>
                  <a:lnTo>
                    <a:pt x="2018" y="762"/>
                  </a:lnTo>
                  <a:lnTo>
                    <a:pt x="2016" y="776"/>
                  </a:lnTo>
                  <a:lnTo>
                    <a:pt x="2013" y="790"/>
                  </a:lnTo>
                  <a:lnTo>
                    <a:pt x="2009" y="803"/>
                  </a:lnTo>
                  <a:lnTo>
                    <a:pt x="2003" y="816"/>
                  </a:lnTo>
                  <a:lnTo>
                    <a:pt x="1992" y="840"/>
                  </a:lnTo>
                  <a:lnTo>
                    <a:pt x="1979" y="863"/>
                  </a:lnTo>
                  <a:lnTo>
                    <a:pt x="1966" y="886"/>
                  </a:lnTo>
                  <a:lnTo>
                    <a:pt x="1954" y="908"/>
                  </a:lnTo>
                  <a:lnTo>
                    <a:pt x="1943" y="931"/>
                  </a:lnTo>
                  <a:lnTo>
                    <a:pt x="1938" y="944"/>
                  </a:lnTo>
                  <a:lnTo>
                    <a:pt x="1934" y="956"/>
                  </a:lnTo>
                  <a:lnTo>
                    <a:pt x="1934" y="956"/>
                  </a:lnTo>
                  <a:lnTo>
                    <a:pt x="1930" y="959"/>
                  </a:lnTo>
                  <a:lnTo>
                    <a:pt x="1929" y="963"/>
                  </a:lnTo>
                  <a:lnTo>
                    <a:pt x="1926" y="969"/>
                  </a:lnTo>
                  <a:lnTo>
                    <a:pt x="1923" y="972"/>
                  </a:lnTo>
                  <a:lnTo>
                    <a:pt x="1923" y="972"/>
                  </a:lnTo>
                  <a:lnTo>
                    <a:pt x="1920" y="986"/>
                  </a:lnTo>
                  <a:lnTo>
                    <a:pt x="1916" y="1000"/>
                  </a:lnTo>
                  <a:lnTo>
                    <a:pt x="1906" y="1026"/>
                  </a:lnTo>
                  <a:lnTo>
                    <a:pt x="1906" y="1026"/>
                  </a:lnTo>
                  <a:lnTo>
                    <a:pt x="1907" y="1049"/>
                  </a:lnTo>
                  <a:lnTo>
                    <a:pt x="1909" y="1059"/>
                  </a:lnTo>
                  <a:lnTo>
                    <a:pt x="1912" y="1071"/>
                  </a:lnTo>
                  <a:lnTo>
                    <a:pt x="1912" y="1071"/>
                  </a:lnTo>
                  <a:lnTo>
                    <a:pt x="1940" y="1073"/>
                  </a:lnTo>
                  <a:lnTo>
                    <a:pt x="1952" y="1071"/>
                  </a:lnTo>
                  <a:lnTo>
                    <a:pt x="1958" y="1070"/>
                  </a:lnTo>
                  <a:lnTo>
                    <a:pt x="1965" y="1068"/>
                  </a:lnTo>
                  <a:lnTo>
                    <a:pt x="1965" y="1068"/>
                  </a:lnTo>
                  <a:lnTo>
                    <a:pt x="1973" y="1071"/>
                  </a:lnTo>
                  <a:lnTo>
                    <a:pt x="1983" y="1073"/>
                  </a:lnTo>
                  <a:lnTo>
                    <a:pt x="2003" y="1074"/>
                  </a:lnTo>
                  <a:lnTo>
                    <a:pt x="2003" y="1074"/>
                  </a:lnTo>
                  <a:lnTo>
                    <a:pt x="2021" y="1084"/>
                  </a:lnTo>
                  <a:lnTo>
                    <a:pt x="2041" y="1094"/>
                  </a:lnTo>
                  <a:lnTo>
                    <a:pt x="2051" y="1099"/>
                  </a:lnTo>
                  <a:lnTo>
                    <a:pt x="2059" y="1106"/>
                  </a:lnTo>
                  <a:lnTo>
                    <a:pt x="2066" y="1113"/>
                  </a:lnTo>
                  <a:lnTo>
                    <a:pt x="2070" y="1122"/>
                  </a:lnTo>
                  <a:lnTo>
                    <a:pt x="2070" y="1122"/>
                  </a:lnTo>
                  <a:lnTo>
                    <a:pt x="2072" y="1126"/>
                  </a:lnTo>
                  <a:lnTo>
                    <a:pt x="2072" y="1127"/>
                  </a:lnTo>
                  <a:lnTo>
                    <a:pt x="2069" y="1129"/>
                  </a:lnTo>
                  <a:lnTo>
                    <a:pt x="2069" y="1129"/>
                  </a:lnTo>
                  <a:lnTo>
                    <a:pt x="2072" y="1130"/>
                  </a:lnTo>
                  <a:lnTo>
                    <a:pt x="2073" y="1132"/>
                  </a:lnTo>
                  <a:lnTo>
                    <a:pt x="2075" y="1133"/>
                  </a:lnTo>
                  <a:lnTo>
                    <a:pt x="2075" y="1133"/>
                  </a:lnTo>
                  <a:lnTo>
                    <a:pt x="2079" y="1160"/>
                  </a:lnTo>
                  <a:lnTo>
                    <a:pt x="2080" y="1185"/>
                  </a:lnTo>
                  <a:lnTo>
                    <a:pt x="2080" y="1212"/>
                  </a:lnTo>
                  <a:lnTo>
                    <a:pt x="2077" y="1237"/>
                  </a:lnTo>
                  <a:lnTo>
                    <a:pt x="2073" y="1262"/>
                  </a:lnTo>
                  <a:lnTo>
                    <a:pt x="2068" y="1288"/>
                  </a:lnTo>
                  <a:lnTo>
                    <a:pt x="2055" y="1335"/>
                  </a:lnTo>
                  <a:lnTo>
                    <a:pt x="2055" y="1335"/>
                  </a:lnTo>
                  <a:lnTo>
                    <a:pt x="2042" y="1361"/>
                  </a:lnTo>
                  <a:lnTo>
                    <a:pt x="2030" y="1386"/>
                  </a:lnTo>
                  <a:lnTo>
                    <a:pt x="2016" y="1412"/>
                  </a:lnTo>
                  <a:lnTo>
                    <a:pt x="2010" y="1425"/>
                  </a:lnTo>
                  <a:lnTo>
                    <a:pt x="2006" y="1439"/>
                  </a:lnTo>
                  <a:lnTo>
                    <a:pt x="2006" y="1439"/>
                  </a:lnTo>
                  <a:lnTo>
                    <a:pt x="1990" y="1457"/>
                  </a:lnTo>
                  <a:lnTo>
                    <a:pt x="1975" y="1476"/>
                  </a:lnTo>
                  <a:lnTo>
                    <a:pt x="1962" y="1494"/>
                  </a:lnTo>
                  <a:lnTo>
                    <a:pt x="1950" y="1515"/>
                  </a:lnTo>
                  <a:lnTo>
                    <a:pt x="1950" y="1515"/>
                  </a:lnTo>
                  <a:lnTo>
                    <a:pt x="1933" y="1532"/>
                  </a:lnTo>
                  <a:lnTo>
                    <a:pt x="1926" y="1542"/>
                  </a:lnTo>
                  <a:lnTo>
                    <a:pt x="1920" y="1553"/>
                  </a:lnTo>
                  <a:lnTo>
                    <a:pt x="1920" y="1553"/>
                  </a:lnTo>
                  <a:lnTo>
                    <a:pt x="1917" y="1554"/>
                  </a:lnTo>
                  <a:lnTo>
                    <a:pt x="1913" y="1554"/>
                  </a:lnTo>
                  <a:lnTo>
                    <a:pt x="1913" y="1554"/>
                  </a:lnTo>
                  <a:lnTo>
                    <a:pt x="1906" y="1564"/>
                  </a:lnTo>
                  <a:lnTo>
                    <a:pt x="1898" y="1574"/>
                  </a:lnTo>
                  <a:lnTo>
                    <a:pt x="1881" y="1591"/>
                  </a:lnTo>
                  <a:lnTo>
                    <a:pt x="1863" y="1608"/>
                  </a:lnTo>
                  <a:lnTo>
                    <a:pt x="1854" y="1617"/>
                  </a:lnTo>
                  <a:lnTo>
                    <a:pt x="1847" y="1626"/>
                  </a:lnTo>
                  <a:lnTo>
                    <a:pt x="1847" y="1626"/>
                  </a:lnTo>
                  <a:lnTo>
                    <a:pt x="1841" y="1629"/>
                  </a:lnTo>
                  <a:lnTo>
                    <a:pt x="1839" y="1630"/>
                  </a:lnTo>
                  <a:lnTo>
                    <a:pt x="1836" y="1631"/>
                  </a:lnTo>
                  <a:lnTo>
                    <a:pt x="1836" y="1631"/>
                  </a:lnTo>
                  <a:lnTo>
                    <a:pt x="1818" y="1648"/>
                  </a:lnTo>
                  <a:lnTo>
                    <a:pt x="1799" y="1664"/>
                  </a:lnTo>
                  <a:lnTo>
                    <a:pt x="1780" y="1678"/>
                  </a:lnTo>
                  <a:lnTo>
                    <a:pt x="1760" y="1692"/>
                  </a:lnTo>
                  <a:lnTo>
                    <a:pt x="1738" y="1704"/>
                  </a:lnTo>
                  <a:lnTo>
                    <a:pt x="1715" y="1716"/>
                  </a:lnTo>
                  <a:lnTo>
                    <a:pt x="1693" y="1727"/>
                  </a:lnTo>
                  <a:lnTo>
                    <a:pt x="1669" y="1737"/>
                  </a:lnTo>
                  <a:lnTo>
                    <a:pt x="1669" y="1737"/>
                  </a:lnTo>
                  <a:lnTo>
                    <a:pt x="1677" y="1747"/>
                  </a:lnTo>
                  <a:lnTo>
                    <a:pt x="1683" y="1752"/>
                  </a:lnTo>
                  <a:lnTo>
                    <a:pt x="1688" y="1756"/>
                  </a:lnTo>
                  <a:lnTo>
                    <a:pt x="1688" y="1756"/>
                  </a:lnTo>
                  <a:lnTo>
                    <a:pt x="1693" y="1761"/>
                  </a:lnTo>
                  <a:lnTo>
                    <a:pt x="1697" y="1768"/>
                  </a:lnTo>
                  <a:lnTo>
                    <a:pt x="1701" y="1783"/>
                  </a:lnTo>
                  <a:lnTo>
                    <a:pt x="1704" y="1800"/>
                  </a:lnTo>
                  <a:lnTo>
                    <a:pt x="1707" y="1813"/>
                  </a:lnTo>
                  <a:lnTo>
                    <a:pt x="1707" y="1813"/>
                  </a:lnTo>
                  <a:lnTo>
                    <a:pt x="1705" y="1820"/>
                  </a:lnTo>
                  <a:lnTo>
                    <a:pt x="1704" y="1829"/>
                  </a:lnTo>
                  <a:lnTo>
                    <a:pt x="1704" y="1829"/>
                  </a:lnTo>
                  <a:lnTo>
                    <a:pt x="1694" y="1846"/>
                  </a:lnTo>
                  <a:lnTo>
                    <a:pt x="1684" y="1859"/>
                  </a:lnTo>
                  <a:lnTo>
                    <a:pt x="1670" y="1872"/>
                  </a:lnTo>
                  <a:lnTo>
                    <a:pt x="1655" y="1884"/>
                  </a:lnTo>
                  <a:lnTo>
                    <a:pt x="1655" y="1884"/>
                  </a:lnTo>
                  <a:lnTo>
                    <a:pt x="1635" y="1895"/>
                  </a:lnTo>
                  <a:lnTo>
                    <a:pt x="1614" y="1905"/>
                  </a:lnTo>
                  <a:lnTo>
                    <a:pt x="1592" y="1914"/>
                  </a:lnTo>
                  <a:lnTo>
                    <a:pt x="1568" y="1921"/>
                  </a:lnTo>
                  <a:lnTo>
                    <a:pt x="1542" y="1926"/>
                  </a:lnTo>
                  <a:lnTo>
                    <a:pt x="1517" y="1929"/>
                  </a:lnTo>
                  <a:lnTo>
                    <a:pt x="1489" y="1932"/>
                  </a:lnTo>
                  <a:lnTo>
                    <a:pt x="1461" y="1933"/>
                  </a:lnTo>
                  <a:lnTo>
                    <a:pt x="1461" y="1933"/>
                  </a:lnTo>
                  <a:lnTo>
                    <a:pt x="1412" y="1933"/>
                  </a:lnTo>
                  <a:lnTo>
                    <a:pt x="1387" y="1933"/>
                  </a:lnTo>
                  <a:lnTo>
                    <a:pt x="1361" y="1933"/>
                  </a:lnTo>
                  <a:lnTo>
                    <a:pt x="1336" y="1932"/>
                  </a:lnTo>
                  <a:lnTo>
                    <a:pt x="1312" y="1928"/>
                  </a:lnTo>
                  <a:lnTo>
                    <a:pt x="1290" y="1924"/>
                  </a:lnTo>
                  <a:lnTo>
                    <a:pt x="1267" y="1917"/>
                  </a:lnTo>
                  <a:lnTo>
                    <a:pt x="1267" y="1917"/>
                  </a:lnTo>
                  <a:lnTo>
                    <a:pt x="1253" y="1914"/>
                  </a:lnTo>
                  <a:lnTo>
                    <a:pt x="1238" y="1911"/>
                  </a:lnTo>
                  <a:lnTo>
                    <a:pt x="1207" y="1904"/>
                  </a:lnTo>
                  <a:lnTo>
                    <a:pt x="1207" y="1904"/>
                  </a:lnTo>
                  <a:lnTo>
                    <a:pt x="1192" y="1901"/>
                  </a:lnTo>
                  <a:lnTo>
                    <a:pt x="1185" y="1898"/>
                  </a:lnTo>
                  <a:lnTo>
                    <a:pt x="1177" y="1895"/>
                  </a:lnTo>
                  <a:lnTo>
                    <a:pt x="1177" y="1895"/>
                  </a:lnTo>
                  <a:lnTo>
                    <a:pt x="1170" y="1897"/>
                  </a:lnTo>
                  <a:lnTo>
                    <a:pt x="1163" y="1897"/>
                  </a:lnTo>
                  <a:lnTo>
                    <a:pt x="1148" y="1897"/>
                  </a:lnTo>
                  <a:lnTo>
                    <a:pt x="1119" y="1893"/>
                  </a:lnTo>
                  <a:lnTo>
                    <a:pt x="1119" y="1893"/>
                  </a:lnTo>
                  <a:lnTo>
                    <a:pt x="1109" y="1897"/>
                  </a:lnTo>
                  <a:lnTo>
                    <a:pt x="1106" y="1901"/>
                  </a:lnTo>
                  <a:lnTo>
                    <a:pt x="1103" y="1905"/>
                  </a:lnTo>
                  <a:lnTo>
                    <a:pt x="1103" y="1905"/>
                  </a:lnTo>
                  <a:lnTo>
                    <a:pt x="1050" y="1926"/>
                  </a:lnTo>
                  <a:lnTo>
                    <a:pt x="1023" y="1936"/>
                  </a:lnTo>
                  <a:lnTo>
                    <a:pt x="994" y="1946"/>
                  </a:lnTo>
                  <a:lnTo>
                    <a:pt x="966" y="1954"/>
                  </a:lnTo>
                  <a:lnTo>
                    <a:pt x="935" y="1963"/>
                  </a:lnTo>
                  <a:lnTo>
                    <a:pt x="904" y="1968"/>
                  </a:lnTo>
                  <a:lnTo>
                    <a:pt x="873" y="1973"/>
                  </a:lnTo>
                  <a:lnTo>
                    <a:pt x="873" y="1973"/>
                  </a:lnTo>
                  <a:lnTo>
                    <a:pt x="822" y="1981"/>
                  </a:lnTo>
                  <a:lnTo>
                    <a:pt x="796" y="1982"/>
                  </a:lnTo>
                  <a:lnTo>
                    <a:pt x="783" y="1984"/>
                  </a:lnTo>
                  <a:lnTo>
                    <a:pt x="770" y="1982"/>
                  </a:lnTo>
                  <a:lnTo>
                    <a:pt x="770" y="1982"/>
                  </a:lnTo>
                  <a:lnTo>
                    <a:pt x="725" y="1980"/>
                  </a:lnTo>
                  <a:lnTo>
                    <a:pt x="681" y="1978"/>
                  </a:lnTo>
                  <a:lnTo>
                    <a:pt x="636" y="1975"/>
                  </a:lnTo>
                  <a:lnTo>
                    <a:pt x="592" y="1973"/>
                  </a:lnTo>
                  <a:lnTo>
                    <a:pt x="550" y="1967"/>
                  </a:lnTo>
                  <a:lnTo>
                    <a:pt x="529" y="1963"/>
                  </a:lnTo>
                  <a:lnTo>
                    <a:pt x="508" y="1959"/>
                  </a:lnTo>
                  <a:lnTo>
                    <a:pt x="488" y="1953"/>
                  </a:lnTo>
                  <a:lnTo>
                    <a:pt x="467" y="1946"/>
                  </a:lnTo>
                  <a:lnTo>
                    <a:pt x="448" y="1938"/>
                  </a:lnTo>
                  <a:lnTo>
                    <a:pt x="429" y="1929"/>
                  </a:lnTo>
                  <a:lnTo>
                    <a:pt x="429" y="1929"/>
                  </a:lnTo>
                  <a:lnTo>
                    <a:pt x="426" y="1928"/>
                  </a:lnTo>
                  <a:lnTo>
                    <a:pt x="425" y="1928"/>
                  </a:lnTo>
                  <a:lnTo>
                    <a:pt x="419" y="1929"/>
                  </a:lnTo>
                  <a:lnTo>
                    <a:pt x="419" y="1929"/>
                  </a:lnTo>
                  <a:lnTo>
                    <a:pt x="408" y="1922"/>
                  </a:lnTo>
                  <a:lnTo>
                    <a:pt x="397" y="1914"/>
                  </a:lnTo>
                  <a:lnTo>
                    <a:pt x="377" y="1898"/>
                  </a:lnTo>
                  <a:lnTo>
                    <a:pt x="377" y="1898"/>
                  </a:lnTo>
                  <a:lnTo>
                    <a:pt x="379" y="1894"/>
                  </a:lnTo>
                  <a:lnTo>
                    <a:pt x="380" y="1890"/>
                  </a:lnTo>
                  <a:lnTo>
                    <a:pt x="380" y="1890"/>
                  </a:lnTo>
                  <a:lnTo>
                    <a:pt x="377" y="1881"/>
                  </a:lnTo>
                  <a:lnTo>
                    <a:pt x="375" y="1872"/>
                  </a:lnTo>
                  <a:lnTo>
                    <a:pt x="373" y="1853"/>
                  </a:lnTo>
                  <a:lnTo>
                    <a:pt x="372" y="1836"/>
                  </a:lnTo>
                  <a:lnTo>
                    <a:pt x="372" y="1827"/>
                  </a:lnTo>
                  <a:lnTo>
                    <a:pt x="369" y="1818"/>
                  </a:lnTo>
                  <a:lnTo>
                    <a:pt x="369" y="1818"/>
                  </a:lnTo>
                  <a:lnTo>
                    <a:pt x="372" y="1811"/>
                  </a:lnTo>
                  <a:lnTo>
                    <a:pt x="373" y="1804"/>
                  </a:lnTo>
                  <a:lnTo>
                    <a:pt x="373" y="1796"/>
                  </a:lnTo>
                  <a:lnTo>
                    <a:pt x="372" y="1787"/>
                  </a:lnTo>
                  <a:lnTo>
                    <a:pt x="372" y="1787"/>
                  </a:lnTo>
                  <a:lnTo>
                    <a:pt x="377" y="1778"/>
                  </a:lnTo>
                  <a:lnTo>
                    <a:pt x="382" y="1766"/>
                  </a:lnTo>
                  <a:lnTo>
                    <a:pt x="386" y="1756"/>
                  </a:lnTo>
                  <a:lnTo>
                    <a:pt x="393" y="1748"/>
                  </a:lnTo>
                  <a:lnTo>
                    <a:pt x="393" y="1748"/>
                  </a:lnTo>
                  <a:lnTo>
                    <a:pt x="390" y="1744"/>
                  </a:lnTo>
                  <a:lnTo>
                    <a:pt x="387" y="1742"/>
                  </a:lnTo>
                  <a:lnTo>
                    <a:pt x="382" y="1738"/>
                  </a:lnTo>
                  <a:lnTo>
                    <a:pt x="375" y="1733"/>
                  </a:lnTo>
                  <a:lnTo>
                    <a:pt x="372" y="1730"/>
                  </a:lnTo>
                  <a:lnTo>
                    <a:pt x="370" y="1727"/>
                  </a:lnTo>
                  <a:lnTo>
                    <a:pt x="370" y="1727"/>
                  </a:lnTo>
                  <a:lnTo>
                    <a:pt x="377" y="1716"/>
                  </a:lnTo>
                  <a:lnTo>
                    <a:pt x="384" y="1706"/>
                  </a:lnTo>
                  <a:lnTo>
                    <a:pt x="401" y="1688"/>
                  </a:lnTo>
                  <a:lnTo>
                    <a:pt x="418" y="1669"/>
                  </a:lnTo>
                  <a:lnTo>
                    <a:pt x="426" y="1661"/>
                  </a:lnTo>
                  <a:lnTo>
                    <a:pt x="435" y="1651"/>
                  </a:lnTo>
                  <a:lnTo>
                    <a:pt x="435" y="1651"/>
                  </a:lnTo>
                  <a:lnTo>
                    <a:pt x="432" y="1646"/>
                  </a:lnTo>
                  <a:lnTo>
                    <a:pt x="429" y="1641"/>
                  </a:lnTo>
                  <a:lnTo>
                    <a:pt x="425" y="1639"/>
                  </a:lnTo>
                  <a:lnTo>
                    <a:pt x="419" y="1636"/>
                  </a:lnTo>
                  <a:lnTo>
                    <a:pt x="419" y="1636"/>
                  </a:lnTo>
                  <a:lnTo>
                    <a:pt x="408" y="1623"/>
                  </a:lnTo>
                  <a:lnTo>
                    <a:pt x="398" y="1609"/>
                  </a:lnTo>
                  <a:lnTo>
                    <a:pt x="390" y="1594"/>
                  </a:lnTo>
                  <a:lnTo>
                    <a:pt x="382" y="1578"/>
                  </a:lnTo>
                  <a:lnTo>
                    <a:pt x="367" y="1544"/>
                  </a:lnTo>
                  <a:lnTo>
                    <a:pt x="360" y="1529"/>
                  </a:lnTo>
                  <a:lnTo>
                    <a:pt x="352" y="1515"/>
                  </a:lnTo>
                  <a:lnTo>
                    <a:pt x="352" y="1515"/>
                  </a:lnTo>
                  <a:lnTo>
                    <a:pt x="351" y="1500"/>
                  </a:lnTo>
                  <a:lnTo>
                    <a:pt x="348" y="1485"/>
                  </a:lnTo>
                  <a:lnTo>
                    <a:pt x="342" y="1456"/>
                  </a:lnTo>
                  <a:lnTo>
                    <a:pt x="339" y="1441"/>
                  </a:lnTo>
                  <a:lnTo>
                    <a:pt x="338" y="1424"/>
                  </a:lnTo>
                  <a:lnTo>
                    <a:pt x="337" y="1408"/>
                  </a:lnTo>
                  <a:lnTo>
                    <a:pt x="337" y="1391"/>
                  </a:lnTo>
                  <a:lnTo>
                    <a:pt x="337" y="1391"/>
                  </a:lnTo>
                  <a:lnTo>
                    <a:pt x="339" y="1372"/>
                  </a:lnTo>
                  <a:lnTo>
                    <a:pt x="345" y="1352"/>
                  </a:lnTo>
                  <a:lnTo>
                    <a:pt x="351" y="1334"/>
                  </a:lnTo>
                  <a:lnTo>
                    <a:pt x="358" y="1314"/>
                  </a:lnTo>
                  <a:lnTo>
                    <a:pt x="358" y="1314"/>
                  </a:lnTo>
                  <a:lnTo>
                    <a:pt x="346" y="1306"/>
                  </a:lnTo>
                  <a:lnTo>
                    <a:pt x="335" y="1295"/>
                  </a:lnTo>
                  <a:lnTo>
                    <a:pt x="324" y="1285"/>
                  </a:lnTo>
                  <a:lnTo>
                    <a:pt x="311" y="1276"/>
                  </a:lnTo>
                  <a:lnTo>
                    <a:pt x="311" y="1276"/>
                  </a:lnTo>
                  <a:lnTo>
                    <a:pt x="310" y="1272"/>
                  </a:lnTo>
                  <a:lnTo>
                    <a:pt x="307" y="1266"/>
                  </a:lnTo>
                  <a:lnTo>
                    <a:pt x="307" y="1266"/>
                  </a:lnTo>
                  <a:lnTo>
                    <a:pt x="227" y="1198"/>
                  </a:lnTo>
                  <a:lnTo>
                    <a:pt x="185" y="1163"/>
                  </a:lnTo>
                  <a:lnTo>
                    <a:pt x="141" y="1130"/>
                  </a:lnTo>
                  <a:lnTo>
                    <a:pt x="141" y="1130"/>
                  </a:lnTo>
                  <a:lnTo>
                    <a:pt x="139" y="1126"/>
                  </a:lnTo>
                  <a:lnTo>
                    <a:pt x="136" y="1123"/>
                  </a:lnTo>
                  <a:lnTo>
                    <a:pt x="134" y="1119"/>
                  </a:lnTo>
                  <a:lnTo>
                    <a:pt x="134" y="1119"/>
                  </a:lnTo>
                  <a:lnTo>
                    <a:pt x="130" y="1118"/>
                  </a:lnTo>
                  <a:lnTo>
                    <a:pt x="125" y="1113"/>
                  </a:lnTo>
                  <a:lnTo>
                    <a:pt x="120" y="1111"/>
                  </a:lnTo>
                  <a:lnTo>
                    <a:pt x="116" y="1108"/>
                  </a:lnTo>
                  <a:lnTo>
                    <a:pt x="116" y="1108"/>
                  </a:lnTo>
                  <a:lnTo>
                    <a:pt x="105" y="1097"/>
                  </a:lnTo>
                  <a:lnTo>
                    <a:pt x="92" y="1085"/>
                  </a:lnTo>
                  <a:lnTo>
                    <a:pt x="67" y="1064"/>
                  </a:lnTo>
                  <a:lnTo>
                    <a:pt x="40" y="1045"/>
                  </a:lnTo>
                  <a:lnTo>
                    <a:pt x="15" y="1024"/>
                  </a:lnTo>
                  <a:lnTo>
                    <a:pt x="15" y="1024"/>
                  </a:lnTo>
                  <a:lnTo>
                    <a:pt x="7" y="1022"/>
                  </a:lnTo>
                  <a:lnTo>
                    <a:pt x="4" y="1022"/>
                  </a:lnTo>
                  <a:lnTo>
                    <a:pt x="0" y="1019"/>
                  </a:lnTo>
                  <a:lnTo>
                    <a:pt x="0" y="1019"/>
                  </a:lnTo>
                  <a:lnTo>
                    <a:pt x="4" y="1002"/>
                  </a:lnTo>
                  <a:lnTo>
                    <a:pt x="5" y="988"/>
                  </a:lnTo>
                  <a:lnTo>
                    <a:pt x="8" y="976"/>
                  </a:lnTo>
                  <a:lnTo>
                    <a:pt x="11" y="960"/>
                  </a:lnTo>
                  <a:lnTo>
                    <a:pt x="11" y="960"/>
                  </a:lnTo>
                  <a:lnTo>
                    <a:pt x="25" y="955"/>
                  </a:lnTo>
                  <a:lnTo>
                    <a:pt x="33" y="951"/>
                  </a:lnTo>
                  <a:lnTo>
                    <a:pt x="39" y="945"/>
                  </a:lnTo>
                  <a:lnTo>
                    <a:pt x="39" y="945"/>
                  </a:lnTo>
                  <a:lnTo>
                    <a:pt x="67" y="936"/>
                  </a:lnTo>
                  <a:lnTo>
                    <a:pt x="92" y="925"/>
                  </a:lnTo>
                  <a:lnTo>
                    <a:pt x="92" y="925"/>
                  </a:lnTo>
                  <a:lnTo>
                    <a:pt x="101" y="921"/>
                  </a:lnTo>
                  <a:lnTo>
                    <a:pt x="108" y="915"/>
                  </a:lnTo>
                  <a:lnTo>
                    <a:pt x="116" y="910"/>
                  </a:lnTo>
                  <a:lnTo>
                    <a:pt x="125" y="904"/>
                  </a:lnTo>
                  <a:lnTo>
                    <a:pt x="125" y="904"/>
                  </a:lnTo>
                  <a:lnTo>
                    <a:pt x="126" y="906"/>
                  </a:lnTo>
                  <a:lnTo>
                    <a:pt x="126" y="907"/>
                  </a:lnTo>
                  <a:lnTo>
                    <a:pt x="126" y="911"/>
                  </a:lnTo>
                  <a:lnTo>
                    <a:pt x="126" y="911"/>
                  </a:lnTo>
                  <a:lnTo>
                    <a:pt x="130" y="911"/>
                  </a:lnTo>
                  <a:lnTo>
                    <a:pt x="133" y="913"/>
                  </a:lnTo>
                  <a:lnTo>
                    <a:pt x="134" y="914"/>
                  </a:lnTo>
                  <a:lnTo>
                    <a:pt x="136" y="913"/>
                  </a:lnTo>
                  <a:lnTo>
                    <a:pt x="136" y="913"/>
                  </a:lnTo>
                  <a:lnTo>
                    <a:pt x="170" y="941"/>
                  </a:lnTo>
                  <a:lnTo>
                    <a:pt x="205" y="967"/>
                  </a:lnTo>
                  <a:lnTo>
                    <a:pt x="238" y="994"/>
                  </a:lnTo>
                  <a:lnTo>
                    <a:pt x="255" y="1008"/>
                  </a:lnTo>
                  <a:lnTo>
                    <a:pt x="272" y="1024"/>
                  </a:lnTo>
                  <a:lnTo>
                    <a:pt x="272" y="1024"/>
                  </a:lnTo>
                  <a:lnTo>
                    <a:pt x="286" y="1032"/>
                  </a:lnTo>
                  <a:lnTo>
                    <a:pt x="299" y="1042"/>
                  </a:lnTo>
                  <a:lnTo>
                    <a:pt x="324" y="1063"/>
                  </a:lnTo>
                  <a:lnTo>
                    <a:pt x="349" y="1083"/>
                  </a:lnTo>
                  <a:lnTo>
                    <a:pt x="362" y="1092"/>
                  </a:lnTo>
                  <a:lnTo>
                    <a:pt x="376" y="1101"/>
                  </a:lnTo>
                  <a:lnTo>
                    <a:pt x="376" y="1101"/>
                  </a:lnTo>
                  <a:lnTo>
                    <a:pt x="394" y="1120"/>
                  </a:lnTo>
                  <a:lnTo>
                    <a:pt x="412" y="1139"/>
                  </a:lnTo>
                  <a:lnTo>
                    <a:pt x="433" y="1156"/>
                  </a:lnTo>
                  <a:lnTo>
                    <a:pt x="455" y="1172"/>
                  </a:lnTo>
                  <a:lnTo>
                    <a:pt x="455" y="1172"/>
                  </a:lnTo>
                  <a:lnTo>
                    <a:pt x="463" y="1165"/>
                  </a:lnTo>
                  <a:lnTo>
                    <a:pt x="474" y="1158"/>
                  </a:lnTo>
                  <a:lnTo>
                    <a:pt x="494" y="1144"/>
                  </a:lnTo>
                  <a:lnTo>
                    <a:pt x="494" y="1144"/>
                  </a:lnTo>
                  <a:lnTo>
                    <a:pt x="488" y="1118"/>
                  </a:lnTo>
                  <a:lnTo>
                    <a:pt x="483" y="1088"/>
                  </a:lnTo>
                  <a:lnTo>
                    <a:pt x="473" y="1026"/>
                  </a:lnTo>
                  <a:lnTo>
                    <a:pt x="463" y="966"/>
                  </a:lnTo>
                  <a:lnTo>
                    <a:pt x="457" y="938"/>
                  </a:lnTo>
                  <a:lnTo>
                    <a:pt x="450" y="911"/>
                  </a:lnTo>
                  <a:lnTo>
                    <a:pt x="450" y="911"/>
                  </a:lnTo>
                  <a:lnTo>
                    <a:pt x="442" y="847"/>
                  </a:lnTo>
                  <a:lnTo>
                    <a:pt x="431" y="782"/>
                  </a:lnTo>
                  <a:lnTo>
                    <a:pt x="418" y="716"/>
                  </a:lnTo>
                  <a:lnTo>
                    <a:pt x="404" y="650"/>
                  </a:lnTo>
                  <a:lnTo>
                    <a:pt x="404" y="650"/>
                  </a:lnTo>
                  <a:lnTo>
                    <a:pt x="398" y="621"/>
                  </a:lnTo>
                  <a:lnTo>
                    <a:pt x="394" y="587"/>
                  </a:lnTo>
                  <a:lnTo>
                    <a:pt x="394" y="587"/>
                  </a:lnTo>
                  <a:lnTo>
                    <a:pt x="390" y="564"/>
                  </a:lnTo>
                  <a:lnTo>
                    <a:pt x="386" y="542"/>
                  </a:lnTo>
                  <a:lnTo>
                    <a:pt x="380" y="518"/>
                  </a:lnTo>
                  <a:lnTo>
                    <a:pt x="379" y="505"/>
                  </a:lnTo>
                  <a:lnTo>
                    <a:pt x="379" y="493"/>
                  </a:lnTo>
                  <a:lnTo>
                    <a:pt x="379" y="493"/>
                  </a:lnTo>
                  <a:lnTo>
                    <a:pt x="384" y="489"/>
                  </a:lnTo>
                  <a:lnTo>
                    <a:pt x="390" y="484"/>
                  </a:lnTo>
                  <a:lnTo>
                    <a:pt x="394" y="482"/>
                  </a:lnTo>
                  <a:lnTo>
                    <a:pt x="401" y="482"/>
                  </a:lnTo>
                  <a:lnTo>
                    <a:pt x="401" y="482"/>
                  </a:lnTo>
                  <a:lnTo>
                    <a:pt x="405" y="483"/>
                  </a:lnTo>
                  <a:lnTo>
                    <a:pt x="410" y="486"/>
                  </a:lnTo>
                  <a:lnTo>
                    <a:pt x="417" y="493"/>
                  </a:lnTo>
                  <a:lnTo>
                    <a:pt x="422" y="501"/>
                  </a:lnTo>
                  <a:lnTo>
                    <a:pt x="428" y="508"/>
                  </a:lnTo>
                  <a:lnTo>
                    <a:pt x="428" y="508"/>
                  </a:lnTo>
                  <a:lnTo>
                    <a:pt x="481" y="556"/>
                  </a:lnTo>
                  <a:lnTo>
                    <a:pt x="532" y="607"/>
                  </a:lnTo>
                  <a:lnTo>
                    <a:pt x="584" y="656"/>
                  </a:lnTo>
                  <a:lnTo>
                    <a:pt x="636" y="706"/>
                  </a:lnTo>
                  <a:lnTo>
                    <a:pt x="636" y="706"/>
                  </a:lnTo>
                  <a:lnTo>
                    <a:pt x="647" y="715"/>
                  </a:lnTo>
                  <a:lnTo>
                    <a:pt x="659" y="724"/>
                  </a:lnTo>
                  <a:lnTo>
                    <a:pt x="682" y="747"/>
                  </a:lnTo>
                  <a:lnTo>
                    <a:pt x="703" y="768"/>
                  </a:lnTo>
                  <a:lnTo>
                    <a:pt x="714" y="778"/>
                  </a:lnTo>
                  <a:lnTo>
                    <a:pt x="727" y="788"/>
                  </a:lnTo>
                  <a:lnTo>
                    <a:pt x="727" y="788"/>
                  </a:lnTo>
                  <a:lnTo>
                    <a:pt x="707" y="746"/>
                  </a:lnTo>
                  <a:lnTo>
                    <a:pt x="686" y="703"/>
                  </a:lnTo>
                  <a:lnTo>
                    <a:pt x="665" y="663"/>
                  </a:lnTo>
                  <a:lnTo>
                    <a:pt x="645" y="619"/>
                  </a:lnTo>
                  <a:lnTo>
                    <a:pt x="645" y="619"/>
                  </a:lnTo>
                  <a:lnTo>
                    <a:pt x="626" y="588"/>
                  </a:lnTo>
                  <a:lnTo>
                    <a:pt x="608" y="556"/>
                  </a:lnTo>
                  <a:lnTo>
                    <a:pt x="589" y="522"/>
                  </a:lnTo>
                  <a:lnTo>
                    <a:pt x="572" y="489"/>
                  </a:lnTo>
                  <a:lnTo>
                    <a:pt x="572" y="489"/>
                  </a:lnTo>
                  <a:lnTo>
                    <a:pt x="571" y="475"/>
                  </a:lnTo>
                  <a:lnTo>
                    <a:pt x="570" y="459"/>
                  </a:lnTo>
                  <a:lnTo>
                    <a:pt x="563" y="427"/>
                  </a:lnTo>
                  <a:lnTo>
                    <a:pt x="563" y="427"/>
                  </a:lnTo>
                  <a:lnTo>
                    <a:pt x="554" y="388"/>
                  </a:lnTo>
                  <a:lnTo>
                    <a:pt x="549" y="344"/>
                  </a:lnTo>
                  <a:lnTo>
                    <a:pt x="549" y="344"/>
                  </a:lnTo>
                  <a:lnTo>
                    <a:pt x="547" y="334"/>
                  </a:lnTo>
                  <a:lnTo>
                    <a:pt x="547" y="326"/>
                  </a:lnTo>
                  <a:lnTo>
                    <a:pt x="547" y="320"/>
                  </a:lnTo>
                  <a:lnTo>
                    <a:pt x="549" y="316"/>
                  </a:lnTo>
                  <a:lnTo>
                    <a:pt x="551" y="312"/>
                  </a:lnTo>
                  <a:lnTo>
                    <a:pt x="554" y="309"/>
                  </a:lnTo>
                  <a:lnTo>
                    <a:pt x="554" y="309"/>
                  </a:lnTo>
                  <a:lnTo>
                    <a:pt x="571" y="320"/>
                  </a:lnTo>
                  <a:lnTo>
                    <a:pt x="588" y="334"/>
                  </a:lnTo>
                  <a:lnTo>
                    <a:pt x="603" y="348"/>
                  </a:lnTo>
                  <a:lnTo>
                    <a:pt x="620" y="362"/>
                  </a:lnTo>
                  <a:lnTo>
                    <a:pt x="620" y="362"/>
                  </a:lnTo>
                  <a:lnTo>
                    <a:pt x="637" y="375"/>
                  </a:lnTo>
                  <a:lnTo>
                    <a:pt x="652" y="388"/>
                  </a:lnTo>
                  <a:lnTo>
                    <a:pt x="652" y="388"/>
                  </a:lnTo>
                  <a:lnTo>
                    <a:pt x="674" y="409"/>
                  </a:lnTo>
                  <a:lnTo>
                    <a:pt x="683" y="417"/>
                  </a:lnTo>
                  <a:lnTo>
                    <a:pt x="695" y="424"/>
                  </a:lnTo>
                  <a:lnTo>
                    <a:pt x="695" y="424"/>
                  </a:lnTo>
                  <a:lnTo>
                    <a:pt x="700" y="441"/>
                  </a:lnTo>
                  <a:lnTo>
                    <a:pt x="707" y="456"/>
                  </a:lnTo>
                  <a:lnTo>
                    <a:pt x="721" y="486"/>
                  </a:lnTo>
                  <a:lnTo>
                    <a:pt x="738" y="517"/>
                  </a:lnTo>
                  <a:lnTo>
                    <a:pt x="754" y="548"/>
                  </a:lnTo>
                  <a:lnTo>
                    <a:pt x="754" y="548"/>
                  </a:lnTo>
                  <a:lnTo>
                    <a:pt x="789" y="622"/>
                  </a:lnTo>
                  <a:lnTo>
                    <a:pt x="805" y="659"/>
                  </a:lnTo>
                  <a:lnTo>
                    <a:pt x="824" y="695"/>
                  </a:lnTo>
                  <a:lnTo>
                    <a:pt x="824" y="695"/>
                  </a:lnTo>
                  <a:lnTo>
                    <a:pt x="836" y="729"/>
                  </a:lnTo>
                  <a:lnTo>
                    <a:pt x="843" y="744"/>
                  </a:lnTo>
                  <a:lnTo>
                    <a:pt x="850" y="757"/>
                  </a:lnTo>
                  <a:lnTo>
                    <a:pt x="850" y="757"/>
                  </a:lnTo>
                  <a:lnTo>
                    <a:pt x="852" y="765"/>
                  </a:lnTo>
                  <a:lnTo>
                    <a:pt x="855" y="772"/>
                  </a:lnTo>
                  <a:lnTo>
                    <a:pt x="862" y="785"/>
                  </a:lnTo>
                  <a:lnTo>
                    <a:pt x="867" y="796"/>
                  </a:lnTo>
                  <a:lnTo>
                    <a:pt x="870" y="803"/>
                  </a:lnTo>
                  <a:lnTo>
                    <a:pt x="870" y="810"/>
                  </a:lnTo>
                  <a:lnTo>
                    <a:pt x="870" y="810"/>
                  </a:lnTo>
                  <a:lnTo>
                    <a:pt x="873" y="810"/>
                  </a:lnTo>
                  <a:lnTo>
                    <a:pt x="873" y="812"/>
                  </a:lnTo>
                  <a:lnTo>
                    <a:pt x="874" y="814"/>
                  </a:lnTo>
                  <a:lnTo>
                    <a:pt x="877" y="816"/>
                  </a:lnTo>
                  <a:lnTo>
                    <a:pt x="877" y="816"/>
                  </a:lnTo>
                  <a:lnTo>
                    <a:pt x="877" y="819"/>
                  </a:lnTo>
                  <a:lnTo>
                    <a:pt x="878" y="823"/>
                  </a:lnTo>
                  <a:lnTo>
                    <a:pt x="884" y="831"/>
                  </a:lnTo>
                  <a:lnTo>
                    <a:pt x="890" y="841"/>
                  </a:lnTo>
                  <a:lnTo>
                    <a:pt x="893" y="847"/>
                  </a:lnTo>
                  <a:lnTo>
                    <a:pt x="894" y="852"/>
                  </a:lnTo>
                  <a:lnTo>
                    <a:pt x="894" y="852"/>
                  </a:lnTo>
                  <a:close/>
                  <a:moveTo>
                    <a:pt x="1710" y="37"/>
                  </a:moveTo>
                  <a:lnTo>
                    <a:pt x="1710" y="37"/>
                  </a:lnTo>
                  <a:lnTo>
                    <a:pt x="1712" y="37"/>
                  </a:lnTo>
                  <a:lnTo>
                    <a:pt x="1714" y="37"/>
                  </a:lnTo>
                  <a:lnTo>
                    <a:pt x="1714" y="38"/>
                  </a:lnTo>
                  <a:lnTo>
                    <a:pt x="1715" y="38"/>
                  </a:lnTo>
                  <a:lnTo>
                    <a:pt x="1715" y="38"/>
                  </a:lnTo>
                  <a:lnTo>
                    <a:pt x="1715" y="34"/>
                  </a:lnTo>
                  <a:lnTo>
                    <a:pt x="1717" y="30"/>
                  </a:lnTo>
                  <a:lnTo>
                    <a:pt x="1717" y="27"/>
                  </a:lnTo>
                  <a:lnTo>
                    <a:pt x="1715" y="24"/>
                  </a:lnTo>
                  <a:lnTo>
                    <a:pt x="1715" y="24"/>
                  </a:lnTo>
                  <a:lnTo>
                    <a:pt x="1715" y="27"/>
                  </a:lnTo>
                  <a:lnTo>
                    <a:pt x="1714" y="30"/>
                  </a:lnTo>
                  <a:lnTo>
                    <a:pt x="1710" y="37"/>
                  </a:lnTo>
                  <a:lnTo>
                    <a:pt x="1710" y="37"/>
                  </a:lnTo>
                  <a:close/>
                  <a:moveTo>
                    <a:pt x="1651" y="142"/>
                  </a:moveTo>
                  <a:lnTo>
                    <a:pt x="1651" y="142"/>
                  </a:lnTo>
                  <a:lnTo>
                    <a:pt x="1656" y="129"/>
                  </a:lnTo>
                  <a:lnTo>
                    <a:pt x="1663" y="118"/>
                  </a:lnTo>
                  <a:lnTo>
                    <a:pt x="1681" y="97"/>
                  </a:lnTo>
                  <a:lnTo>
                    <a:pt x="1688" y="87"/>
                  </a:lnTo>
                  <a:lnTo>
                    <a:pt x="1697" y="76"/>
                  </a:lnTo>
                  <a:lnTo>
                    <a:pt x="1703" y="62"/>
                  </a:lnTo>
                  <a:lnTo>
                    <a:pt x="1705" y="46"/>
                  </a:lnTo>
                  <a:lnTo>
                    <a:pt x="1705" y="46"/>
                  </a:lnTo>
                  <a:lnTo>
                    <a:pt x="1703" y="48"/>
                  </a:lnTo>
                  <a:lnTo>
                    <a:pt x="1700" y="51"/>
                  </a:lnTo>
                  <a:lnTo>
                    <a:pt x="1694" y="56"/>
                  </a:lnTo>
                  <a:lnTo>
                    <a:pt x="1690" y="65"/>
                  </a:lnTo>
                  <a:lnTo>
                    <a:pt x="1684" y="70"/>
                  </a:lnTo>
                  <a:lnTo>
                    <a:pt x="1684" y="70"/>
                  </a:lnTo>
                  <a:lnTo>
                    <a:pt x="1679" y="74"/>
                  </a:lnTo>
                  <a:lnTo>
                    <a:pt x="1673" y="79"/>
                  </a:lnTo>
                  <a:lnTo>
                    <a:pt x="1660" y="86"/>
                  </a:lnTo>
                  <a:lnTo>
                    <a:pt x="1660" y="86"/>
                  </a:lnTo>
                  <a:lnTo>
                    <a:pt x="1648" y="97"/>
                  </a:lnTo>
                  <a:lnTo>
                    <a:pt x="1637" y="107"/>
                  </a:lnTo>
                  <a:lnTo>
                    <a:pt x="1637" y="107"/>
                  </a:lnTo>
                  <a:lnTo>
                    <a:pt x="1621" y="118"/>
                  </a:lnTo>
                  <a:lnTo>
                    <a:pt x="1614" y="124"/>
                  </a:lnTo>
                  <a:lnTo>
                    <a:pt x="1607" y="129"/>
                  </a:lnTo>
                  <a:lnTo>
                    <a:pt x="1607" y="129"/>
                  </a:lnTo>
                  <a:lnTo>
                    <a:pt x="1603" y="135"/>
                  </a:lnTo>
                  <a:lnTo>
                    <a:pt x="1599" y="140"/>
                  </a:lnTo>
                  <a:lnTo>
                    <a:pt x="1592" y="152"/>
                  </a:lnTo>
                  <a:lnTo>
                    <a:pt x="1592" y="152"/>
                  </a:lnTo>
                  <a:lnTo>
                    <a:pt x="1587" y="154"/>
                  </a:lnTo>
                  <a:lnTo>
                    <a:pt x="1583" y="157"/>
                  </a:lnTo>
                  <a:lnTo>
                    <a:pt x="1583" y="157"/>
                  </a:lnTo>
                  <a:lnTo>
                    <a:pt x="1578" y="164"/>
                  </a:lnTo>
                  <a:lnTo>
                    <a:pt x="1573" y="173"/>
                  </a:lnTo>
                  <a:lnTo>
                    <a:pt x="1565" y="191"/>
                  </a:lnTo>
                  <a:lnTo>
                    <a:pt x="1559" y="211"/>
                  </a:lnTo>
                  <a:lnTo>
                    <a:pt x="1555" y="232"/>
                  </a:lnTo>
                  <a:lnTo>
                    <a:pt x="1555" y="254"/>
                  </a:lnTo>
                  <a:lnTo>
                    <a:pt x="1557" y="264"/>
                  </a:lnTo>
                  <a:lnTo>
                    <a:pt x="1559" y="274"/>
                  </a:lnTo>
                  <a:lnTo>
                    <a:pt x="1562" y="284"/>
                  </a:lnTo>
                  <a:lnTo>
                    <a:pt x="1566" y="293"/>
                  </a:lnTo>
                  <a:lnTo>
                    <a:pt x="1571" y="302"/>
                  </a:lnTo>
                  <a:lnTo>
                    <a:pt x="1576" y="310"/>
                  </a:lnTo>
                  <a:lnTo>
                    <a:pt x="1576" y="310"/>
                  </a:lnTo>
                  <a:lnTo>
                    <a:pt x="1575" y="285"/>
                  </a:lnTo>
                  <a:lnTo>
                    <a:pt x="1576" y="261"/>
                  </a:lnTo>
                  <a:lnTo>
                    <a:pt x="1578" y="250"/>
                  </a:lnTo>
                  <a:lnTo>
                    <a:pt x="1580" y="240"/>
                  </a:lnTo>
                  <a:lnTo>
                    <a:pt x="1585" y="233"/>
                  </a:lnTo>
                  <a:lnTo>
                    <a:pt x="1590" y="226"/>
                  </a:lnTo>
                  <a:lnTo>
                    <a:pt x="1590" y="226"/>
                  </a:lnTo>
                  <a:lnTo>
                    <a:pt x="1586" y="250"/>
                  </a:lnTo>
                  <a:lnTo>
                    <a:pt x="1585" y="274"/>
                  </a:lnTo>
                  <a:lnTo>
                    <a:pt x="1585" y="285"/>
                  </a:lnTo>
                  <a:lnTo>
                    <a:pt x="1586" y="296"/>
                  </a:lnTo>
                  <a:lnTo>
                    <a:pt x="1587" y="307"/>
                  </a:lnTo>
                  <a:lnTo>
                    <a:pt x="1590" y="317"/>
                  </a:lnTo>
                  <a:lnTo>
                    <a:pt x="1590" y="317"/>
                  </a:lnTo>
                  <a:lnTo>
                    <a:pt x="1596" y="319"/>
                  </a:lnTo>
                  <a:lnTo>
                    <a:pt x="1600" y="319"/>
                  </a:lnTo>
                  <a:lnTo>
                    <a:pt x="1604" y="317"/>
                  </a:lnTo>
                  <a:lnTo>
                    <a:pt x="1608" y="315"/>
                  </a:lnTo>
                  <a:lnTo>
                    <a:pt x="1614" y="309"/>
                  </a:lnTo>
                  <a:lnTo>
                    <a:pt x="1618" y="299"/>
                  </a:lnTo>
                  <a:lnTo>
                    <a:pt x="1625" y="279"/>
                  </a:lnTo>
                  <a:lnTo>
                    <a:pt x="1630" y="271"/>
                  </a:lnTo>
                  <a:lnTo>
                    <a:pt x="1635" y="264"/>
                  </a:lnTo>
                  <a:lnTo>
                    <a:pt x="1635" y="264"/>
                  </a:lnTo>
                  <a:lnTo>
                    <a:pt x="1634" y="274"/>
                  </a:lnTo>
                  <a:lnTo>
                    <a:pt x="1632" y="284"/>
                  </a:lnTo>
                  <a:lnTo>
                    <a:pt x="1627" y="300"/>
                  </a:lnTo>
                  <a:lnTo>
                    <a:pt x="1620" y="316"/>
                  </a:lnTo>
                  <a:lnTo>
                    <a:pt x="1613" y="329"/>
                  </a:lnTo>
                  <a:lnTo>
                    <a:pt x="1613" y="329"/>
                  </a:lnTo>
                  <a:lnTo>
                    <a:pt x="1627" y="317"/>
                  </a:lnTo>
                  <a:lnTo>
                    <a:pt x="1641" y="306"/>
                  </a:lnTo>
                  <a:lnTo>
                    <a:pt x="1648" y="300"/>
                  </a:lnTo>
                  <a:lnTo>
                    <a:pt x="1653" y="295"/>
                  </a:lnTo>
                  <a:lnTo>
                    <a:pt x="1659" y="288"/>
                  </a:lnTo>
                  <a:lnTo>
                    <a:pt x="1663" y="279"/>
                  </a:lnTo>
                  <a:lnTo>
                    <a:pt x="1663" y="279"/>
                  </a:lnTo>
                  <a:lnTo>
                    <a:pt x="1665" y="270"/>
                  </a:lnTo>
                  <a:lnTo>
                    <a:pt x="1667" y="260"/>
                  </a:lnTo>
                  <a:lnTo>
                    <a:pt x="1670" y="250"/>
                  </a:lnTo>
                  <a:lnTo>
                    <a:pt x="1673" y="246"/>
                  </a:lnTo>
                  <a:lnTo>
                    <a:pt x="1677" y="242"/>
                  </a:lnTo>
                  <a:lnTo>
                    <a:pt x="1677" y="242"/>
                  </a:lnTo>
                  <a:lnTo>
                    <a:pt x="1674" y="256"/>
                  </a:lnTo>
                  <a:lnTo>
                    <a:pt x="1672" y="268"/>
                  </a:lnTo>
                  <a:lnTo>
                    <a:pt x="1667" y="281"/>
                  </a:lnTo>
                  <a:lnTo>
                    <a:pt x="1663" y="291"/>
                  </a:lnTo>
                  <a:lnTo>
                    <a:pt x="1658" y="300"/>
                  </a:lnTo>
                  <a:lnTo>
                    <a:pt x="1651" y="310"/>
                  </a:lnTo>
                  <a:lnTo>
                    <a:pt x="1642" y="317"/>
                  </a:lnTo>
                  <a:lnTo>
                    <a:pt x="1635" y="326"/>
                  </a:lnTo>
                  <a:lnTo>
                    <a:pt x="1635" y="326"/>
                  </a:lnTo>
                  <a:lnTo>
                    <a:pt x="1642" y="324"/>
                  </a:lnTo>
                  <a:lnTo>
                    <a:pt x="1649" y="322"/>
                  </a:lnTo>
                  <a:lnTo>
                    <a:pt x="1653" y="317"/>
                  </a:lnTo>
                  <a:lnTo>
                    <a:pt x="1658" y="313"/>
                  </a:lnTo>
                  <a:lnTo>
                    <a:pt x="1666" y="305"/>
                  </a:lnTo>
                  <a:lnTo>
                    <a:pt x="1676" y="293"/>
                  </a:lnTo>
                  <a:lnTo>
                    <a:pt x="1676" y="293"/>
                  </a:lnTo>
                  <a:lnTo>
                    <a:pt x="1700" y="268"/>
                  </a:lnTo>
                  <a:lnTo>
                    <a:pt x="1710" y="254"/>
                  </a:lnTo>
                  <a:lnTo>
                    <a:pt x="1714" y="247"/>
                  </a:lnTo>
                  <a:lnTo>
                    <a:pt x="1717" y="239"/>
                  </a:lnTo>
                  <a:lnTo>
                    <a:pt x="1717" y="239"/>
                  </a:lnTo>
                  <a:lnTo>
                    <a:pt x="1724" y="230"/>
                  </a:lnTo>
                  <a:lnTo>
                    <a:pt x="1729" y="220"/>
                  </a:lnTo>
                  <a:lnTo>
                    <a:pt x="1736" y="199"/>
                  </a:lnTo>
                  <a:lnTo>
                    <a:pt x="1743" y="177"/>
                  </a:lnTo>
                  <a:lnTo>
                    <a:pt x="1750" y="154"/>
                  </a:lnTo>
                  <a:lnTo>
                    <a:pt x="1750" y="154"/>
                  </a:lnTo>
                  <a:lnTo>
                    <a:pt x="1750" y="152"/>
                  </a:lnTo>
                  <a:lnTo>
                    <a:pt x="1747" y="150"/>
                  </a:lnTo>
                  <a:lnTo>
                    <a:pt x="1746" y="150"/>
                  </a:lnTo>
                  <a:lnTo>
                    <a:pt x="1746" y="147"/>
                  </a:lnTo>
                  <a:lnTo>
                    <a:pt x="1746" y="147"/>
                  </a:lnTo>
                  <a:lnTo>
                    <a:pt x="1747" y="146"/>
                  </a:lnTo>
                  <a:lnTo>
                    <a:pt x="1749" y="145"/>
                  </a:lnTo>
                  <a:lnTo>
                    <a:pt x="1750" y="143"/>
                  </a:lnTo>
                  <a:lnTo>
                    <a:pt x="1750" y="140"/>
                  </a:lnTo>
                  <a:lnTo>
                    <a:pt x="1750" y="140"/>
                  </a:lnTo>
                  <a:lnTo>
                    <a:pt x="1745" y="143"/>
                  </a:lnTo>
                  <a:lnTo>
                    <a:pt x="1740" y="147"/>
                  </a:lnTo>
                  <a:lnTo>
                    <a:pt x="1731" y="157"/>
                  </a:lnTo>
                  <a:lnTo>
                    <a:pt x="1725" y="163"/>
                  </a:lnTo>
                  <a:lnTo>
                    <a:pt x="1718" y="167"/>
                  </a:lnTo>
                  <a:lnTo>
                    <a:pt x="1711" y="171"/>
                  </a:lnTo>
                  <a:lnTo>
                    <a:pt x="1703" y="173"/>
                  </a:lnTo>
                  <a:lnTo>
                    <a:pt x="1703" y="173"/>
                  </a:lnTo>
                  <a:lnTo>
                    <a:pt x="1704" y="166"/>
                  </a:lnTo>
                  <a:lnTo>
                    <a:pt x="1704" y="160"/>
                  </a:lnTo>
                  <a:lnTo>
                    <a:pt x="1710" y="149"/>
                  </a:lnTo>
                  <a:lnTo>
                    <a:pt x="1715" y="138"/>
                  </a:lnTo>
                  <a:lnTo>
                    <a:pt x="1719" y="126"/>
                  </a:lnTo>
                  <a:lnTo>
                    <a:pt x="1719" y="126"/>
                  </a:lnTo>
                  <a:lnTo>
                    <a:pt x="1722" y="117"/>
                  </a:lnTo>
                  <a:lnTo>
                    <a:pt x="1724" y="105"/>
                  </a:lnTo>
                  <a:lnTo>
                    <a:pt x="1724" y="94"/>
                  </a:lnTo>
                  <a:lnTo>
                    <a:pt x="1722" y="83"/>
                  </a:lnTo>
                  <a:lnTo>
                    <a:pt x="1722" y="83"/>
                  </a:lnTo>
                  <a:lnTo>
                    <a:pt x="1724" y="83"/>
                  </a:lnTo>
                  <a:lnTo>
                    <a:pt x="1724" y="81"/>
                  </a:lnTo>
                  <a:lnTo>
                    <a:pt x="1725" y="79"/>
                  </a:lnTo>
                  <a:lnTo>
                    <a:pt x="1726" y="76"/>
                  </a:lnTo>
                  <a:lnTo>
                    <a:pt x="1726" y="76"/>
                  </a:lnTo>
                  <a:lnTo>
                    <a:pt x="1725" y="67"/>
                  </a:lnTo>
                  <a:lnTo>
                    <a:pt x="1726" y="59"/>
                  </a:lnTo>
                  <a:lnTo>
                    <a:pt x="1726" y="51"/>
                  </a:lnTo>
                  <a:lnTo>
                    <a:pt x="1724" y="42"/>
                  </a:lnTo>
                  <a:lnTo>
                    <a:pt x="1724" y="42"/>
                  </a:lnTo>
                  <a:lnTo>
                    <a:pt x="1717" y="70"/>
                  </a:lnTo>
                  <a:lnTo>
                    <a:pt x="1707" y="97"/>
                  </a:lnTo>
                  <a:lnTo>
                    <a:pt x="1703" y="108"/>
                  </a:lnTo>
                  <a:lnTo>
                    <a:pt x="1696" y="121"/>
                  </a:lnTo>
                  <a:lnTo>
                    <a:pt x="1688" y="131"/>
                  </a:lnTo>
                  <a:lnTo>
                    <a:pt x="1679" y="139"/>
                  </a:lnTo>
                  <a:lnTo>
                    <a:pt x="1679" y="139"/>
                  </a:lnTo>
                  <a:lnTo>
                    <a:pt x="1674" y="147"/>
                  </a:lnTo>
                  <a:lnTo>
                    <a:pt x="1667" y="156"/>
                  </a:lnTo>
                  <a:lnTo>
                    <a:pt x="1663" y="159"/>
                  </a:lnTo>
                  <a:lnTo>
                    <a:pt x="1659" y="161"/>
                  </a:lnTo>
                  <a:lnTo>
                    <a:pt x="1655" y="163"/>
                  </a:lnTo>
                  <a:lnTo>
                    <a:pt x="1651" y="164"/>
                  </a:lnTo>
                  <a:lnTo>
                    <a:pt x="1651" y="164"/>
                  </a:lnTo>
                  <a:lnTo>
                    <a:pt x="1667" y="145"/>
                  </a:lnTo>
                  <a:lnTo>
                    <a:pt x="1684" y="124"/>
                  </a:lnTo>
                  <a:lnTo>
                    <a:pt x="1691" y="112"/>
                  </a:lnTo>
                  <a:lnTo>
                    <a:pt x="1698" y="101"/>
                  </a:lnTo>
                  <a:lnTo>
                    <a:pt x="1703" y="88"/>
                  </a:lnTo>
                  <a:lnTo>
                    <a:pt x="1705" y="74"/>
                  </a:lnTo>
                  <a:lnTo>
                    <a:pt x="1705" y="74"/>
                  </a:lnTo>
                  <a:lnTo>
                    <a:pt x="1693" y="93"/>
                  </a:lnTo>
                  <a:lnTo>
                    <a:pt x="1680" y="111"/>
                  </a:lnTo>
                  <a:lnTo>
                    <a:pt x="1666" y="128"/>
                  </a:lnTo>
                  <a:lnTo>
                    <a:pt x="1659" y="135"/>
                  </a:lnTo>
                  <a:lnTo>
                    <a:pt x="1651" y="142"/>
                  </a:lnTo>
                  <a:lnTo>
                    <a:pt x="1651" y="142"/>
                  </a:lnTo>
                  <a:close/>
                  <a:moveTo>
                    <a:pt x="1846" y="223"/>
                  </a:moveTo>
                  <a:lnTo>
                    <a:pt x="1846" y="223"/>
                  </a:lnTo>
                  <a:lnTo>
                    <a:pt x="1830" y="254"/>
                  </a:lnTo>
                  <a:lnTo>
                    <a:pt x="1816" y="288"/>
                  </a:lnTo>
                  <a:lnTo>
                    <a:pt x="1806" y="320"/>
                  </a:lnTo>
                  <a:lnTo>
                    <a:pt x="1802" y="336"/>
                  </a:lnTo>
                  <a:lnTo>
                    <a:pt x="1801" y="351"/>
                  </a:lnTo>
                  <a:lnTo>
                    <a:pt x="1801" y="351"/>
                  </a:lnTo>
                  <a:lnTo>
                    <a:pt x="1812" y="357"/>
                  </a:lnTo>
                  <a:lnTo>
                    <a:pt x="1823" y="362"/>
                  </a:lnTo>
                  <a:lnTo>
                    <a:pt x="1836" y="366"/>
                  </a:lnTo>
                  <a:lnTo>
                    <a:pt x="1851" y="369"/>
                  </a:lnTo>
                  <a:lnTo>
                    <a:pt x="1851" y="369"/>
                  </a:lnTo>
                  <a:lnTo>
                    <a:pt x="1857" y="362"/>
                  </a:lnTo>
                  <a:lnTo>
                    <a:pt x="1860" y="359"/>
                  </a:lnTo>
                  <a:lnTo>
                    <a:pt x="1861" y="355"/>
                  </a:lnTo>
                  <a:lnTo>
                    <a:pt x="1861" y="355"/>
                  </a:lnTo>
                  <a:lnTo>
                    <a:pt x="1874" y="345"/>
                  </a:lnTo>
                  <a:lnTo>
                    <a:pt x="1885" y="336"/>
                  </a:lnTo>
                  <a:lnTo>
                    <a:pt x="1895" y="326"/>
                  </a:lnTo>
                  <a:lnTo>
                    <a:pt x="1903" y="315"/>
                  </a:lnTo>
                  <a:lnTo>
                    <a:pt x="1920" y="289"/>
                  </a:lnTo>
                  <a:lnTo>
                    <a:pt x="1937" y="264"/>
                  </a:lnTo>
                  <a:lnTo>
                    <a:pt x="1937" y="264"/>
                  </a:lnTo>
                  <a:lnTo>
                    <a:pt x="1937" y="258"/>
                  </a:lnTo>
                  <a:lnTo>
                    <a:pt x="1938" y="254"/>
                  </a:lnTo>
                  <a:lnTo>
                    <a:pt x="1943" y="243"/>
                  </a:lnTo>
                  <a:lnTo>
                    <a:pt x="1948" y="233"/>
                  </a:lnTo>
                  <a:lnTo>
                    <a:pt x="1952" y="223"/>
                  </a:lnTo>
                  <a:lnTo>
                    <a:pt x="1952" y="223"/>
                  </a:lnTo>
                  <a:lnTo>
                    <a:pt x="1954" y="218"/>
                  </a:lnTo>
                  <a:lnTo>
                    <a:pt x="1957" y="209"/>
                  </a:lnTo>
                  <a:lnTo>
                    <a:pt x="1955" y="202"/>
                  </a:lnTo>
                  <a:lnTo>
                    <a:pt x="1954" y="199"/>
                  </a:lnTo>
                  <a:lnTo>
                    <a:pt x="1951" y="198"/>
                  </a:lnTo>
                  <a:lnTo>
                    <a:pt x="1951" y="198"/>
                  </a:lnTo>
                  <a:lnTo>
                    <a:pt x="1947" y="213"/>
                  </a:lnTo>
                  <a:lnTo>
                    <a:pt x="1940" y="229"/>
                  </a:lnTo>
                  <a:lnTo>
                    <a:pt x="1934" y="243"/>
                  </a:lnTo>
                  <a:lnTo>
                    <a:pt x="1926" y="257"/>
                  </a:lnTo>
                  <a:lnTo>
                    <a:pt x="1909" y="282"/>
                  </a:lnTo>
                  <a:lnTo>
                    <a:pt x="1891" y="306"/>
                  </a:lnTo>
                  <a:lnTo>
                    <a:pt x="1891" y="306"/>
                  </a:lnTo>
                  <a:lnTo>
                    <a:pt x="1879" y="322"/>
                  </a:lnTo>
                  <a:lnTo>
                    <a:pt x="1875" y="326"/>
                  </a:lnTo>
                  <a:lnTo>
                    <a:pt x="1871" y="329"/>
                  </a:lnTo>
                  <a:lnTo>
                    <a:pt x="1867" y="330"/>
                  </a:lnTo>
                  <a:lnTo>
                    <a:pt x="1861" y="331"/>
                  </a:lnTo>
                  <a:lnTo>
                    <a:pt x="1861" y="331"/>
                  </a:lnTo>
                  <a:lnTo>
                    <a:pt x="1879" y="307"/>
                  </a:lnTo>
                  <a:lnTo>
                    <a:pt x="1899" y="284"/>
                  </a:lnTo>
                  <a:lnTo>
                    <a:pt x="1917" y="257"/>
                  </a:lnTo>
                  <a:lnTo>
                    <a:pt x="1924" y="244"/>
                  </a:lnTo>
                  <a:lnTo>
                    <a:pt x="1931" y="229"/>
                  </a:lnTo>
                  <a:lnTo>
                    <a:pt x="1931" y="229"/>
                  </a:lnTo>
                  <a:lnTo>
                    <a:pt x="1936" y="219"/>
                  </a:lnTo>
                  <a:lnTo>
                    <a:pt x="1940" y="208"/>
                  </a:lnTo>
                  <a:lnTo>
                    <a:pt x="1940" y="202"/>
                  </a:lnTo>
                  <a:lnTo>
                    <a:pt x="1940" y="197"/>
                  </a:lnTo>
                  <a:lnTo>
                    <a:pt x="1938" y="191"/>
                  </a:lnTo>
                  <a:lnTo>
                    <a:pt x="1936" y="187"/>
                  </a:lnTo>
                  <a:lnTo>
                    <a:pt x="1936" y="187"/>
                  </a:lnTo>
                  <a:lnTo>
                    <a:pt x="1931" y="188"/>
                  </a:lnTo>
                  <a:lnTo>
                    <a:pt x="1929" y="192"/>
                  </a:lnTo>
                  <a:lnTo>
                    <a:pt x="1923" y="201"/>
                  </a:lnTo>
                  <a:lnTo>
                    <a:pt x="1913" y="223"/>
                  </a:lnTo>
                  <a:lnTo>
                    <a:pt x="1913" y="223"/>
                  </a:lnTo>
                  <a:lnTo>
                    <a:pt x="1903" y="247"/>
                  </a:lnTo>
                  <a:lnTo>
                    <a:pt x="1898" y="257"/>
                  </a:lnTo>
                  <a:lnTo>
                    <a:pt x="1895" y="260"/>
                  </a:lnTo>
                  <a:lnTo>
                    <a:pt x="1891" y="263"/>
                  </a:lnTo>
                  <a:lnTo>
                    <a:pt x="1891" y="263"/>
                  </a:lnTo>
                  <a:lnTo>
                    <a:pt x="1892" y="253"/>
                  </a:lnTo>
                  <a:lnTo>
                    <a:pt x="1895" y="243"/>
                  </a:lnTo>
                  <a:lnTo>
                    <a:pt x="1902" y="226"/>
                  </a:lnTo>
                  <a:lnTo>
                    <a:pt x="1910" y="209"/>
                  </a:lnTo>
                  <a:lnTo>
                    <a:pt x="1913" y="201"/>
                  </a:lnTo>
                  <a:lnTo>
                    <a:pt x="1916" y="192"/>
                  </a:lnTo>
                  <a:lnTo>
                    <a:pt x="1916" y="192"/>
                  </a:lnTo>
                  <a:lnTo>
                    <a:pt x="1896" y="222"/>
                  </a:lnTo>
                  <a:lnTo>
                    <a:pt x="1896" y="222"/>
                  </a:lnTo>
                  <a:lnTo>
                    <a:pt x="1888" y="239"/>
                  </a:lnTo>
                  <a:lnTo>
                    <a:pt x="1882" y="247"/>
                  </a:lnTo>
                  <a:lnTo>
                    <a:pt x="1875" y="253"/>
                  </a:lnTo>
                  <a:lnTo>
                    <a:pt x="1875" y="253"/>
                  </a:lnTo>
                  <a:lnTo>
                    <a:pt x="1877" y="242"/>
                  </a:lnTo>
                  <a:lnTo>
                    <a:pt x="1881" y="232"/>
                  </a:lnTo>
                  <a:lnTo>
                    <a:pt x="1885" y="222"/>
                  </a:lnTo>
                  <a:lnTo>
                    <a:pt x="1891" y="213"/>
                  </a:lnTo>
                  <a:lnTo>
                    <a:pt x="1903" y="197"/>
                  </a:lnTo>
                  <a:lnTo>
                    <a:pt x="1909" y="187"/>
                  </a:lnTo>
                  <a:lnTo>
                    <a:pt x="1912" y="177"/>
                  </a:lnTo>
                  <a:lnTo>
                    <a:pt x="1912" y="177"/>
                  </a:lnTo>
                  <a:lnTo>
                    <a:pt x="1907" y="176"/>
                  </a:lnTo>
                  <a:lnTo>
                    <a:pt x="1903" y="176"/>
                  </a:lnTo>
                  <a:lnTo>
                    <a:pt x="1900" y="177"/>
                  </a:lnTo>
                  <a:lnTo>
                    <a:pt x="1898" y="180"/>
                  </a:lnTo>
                  <a:lnTo>
                    <a:pt x="1893" y="187"/>
                  </a:lnTo>
                  <a:lnTo>
                    <a:pt x="1889" y="194"/>
                  </a:lnTo>
                  <a:lnTo>
                    <a:pt x="1889" y="194"/>
                  </a:lnTo>
                  <a:lnTo>
                    <a:pt x="1872" y="218"/>
                  </a:lnTo>
                  <a:lnTo>
                    <a:pt x="1864" y="230"/>
                  </a:lnTo>
                  <a:lnTo>
                    <a:pt x="1857" y="244"/>
                  </a:lnTo>
                  <a:lnTo>
                    <a:pt x="1857" y="244"/>
                  </a:lnTo>
                  <a:lnTo>
                    <a:pt x="1853" y="260"/>
                  </a:lnTo>
                  <a:lnTo>
                    <a:pt x="1851" y="264"/>
                  </a:lnTo>
                  <a:lnTo>
                    <a:pt x="1849" y="267"/>
                  </a:lnTo>
                  <a:lnTo>
                    <a:pt x="1846" y="270"/>
                  </a:lnTo>
                  <a:lnTo>
                    <a:pt x="1841" y="270"/>
                  </a:lnTo>
                  <a:lnTo>
                    <a:pt x="1841" y="270"/>
                  </a:lnTo>
                  <a:lnTo>
                    <a:pt x="1837" y="265"/>
                  </a:lnTo>
                  <a:lnTo>
                    <a:pt x="1837" y="260"/>
                  </a:lnTo>
                  <a:lnTo>
                    <a:pt x="1837" y="253"/>
                  </a:lnTo>
                  <a:lnTo>
                    <a:pt x="1839" y="246"/>
                  </a:lnTo>
                  <a:lnTo>
                    <a:pt x="1843" y="233"/>
                  </a:lnTo>
                  <a:lnTo>
                    <a:pt x="1844" y="227"/>
                  </a:lnTo>
                  <a:lnTo>
                    <a:pt x="1846" y="223"/>
                  </a:lnTo>
                  <a:lnTo>
                    <a:pt x="1846" y="223"/>
                  </a:lnTo>
                  <a:close/>
                  <a:moveTo>
                    <a:pt x="567" y="396"/>
                  </a:moveTo>
                  <a:lnTo>
                    <a:pt x="567" y="396"/>
                  </a:lnTo>
                  <a:lnTo>
                    <a:pt x="572" y="397"/>
                  </a:lnTo>
                  <a:lnTo>
                    <a:pt x="575" y="399"/>
                  </a:lnTo>
                  <a:lnTo>
                    <a:pt x="578" y="400"/>
                  </a:lnTo>
                  <a:lnTo>
                    <a:pt x="578" y="400"/>
                  </a:lnTo>
                  <a:lnTo>
                    <a:pt x="578" y="396"/>
                  </a:lnTo>
                  <a:lnTo>
                    <a:pt x="578" y="390"/>
                  </a:lnTo>
                  <a:lnTo>
                    <a:pt x="577" y="381"/>
                  </a:lnTo>
                  <a:lnTo>
                    <a:pt x="577" y="381"/>
                  </a:lnTo>
                  <a:lnTo>
                    <a:pt x="579" y="376"/>
                  </a:lnTo>
                  <a:lnTo>
                    <a:pt x="582" y="375"/>
                  </a:lnTo>
                  <a:lnTo>
                    <a:pt x="585" y="373"/>
                  </a:lnTo>
                  <a:lnTo>
                    <a:pt x="588" y="373"/>
                  </a:lnTo>
                  <a:lnTo>
                    <a:pt x="595" y="375"/>
                  </a:lnTo>
                  <a:lnTo>
                    <a:pt x="601" y="381"/>
                  </a:lnTo>
                  <a:lnTo>
                    <a:pt x="601" y="381"/>
                  </a:lnTo>
                  <a:lnTo>
                    <a:pt x="596" y="366"/>
                  </a:lnTo>
                  <a:lnTo>
                    <a:pt x="595" y="359"/>
                  </a:lnTo>
                  <a:lnTo>
                    <a:pt x="595" y="352"/>
                  </a:lnTo>
                  <a:lnTo>
                    <a:pt x="595" y="352"/>
                  </a:lnTo>
                  <a:lnTo>
                    <a:pt x="585" y="345"/>
                  </a:lnTo>
                  <a:lnTo>
                    <a:pt x="577" y="338"/>
                  </a:lnTo>
                  <a:lnTo>
                    <a:pt x="570" y="331"/>
                  </a:lnTo>
                  <a:lnTo>
                    <a:pt x="560" y="326"/>
                  </a:lnTo>
                  <a:lnTo>
                    <a:pt x="560" y="326"/>
                  </a:lnTo>
                  <a:lnTo>
                    <a:pt x="560" y="344"/>
                  </a:lnTo>
                  <a:lnTo>
                    <a:pt x="563" y="362"/>
                  </a:lnTo>
                  <a:lnTo>
                    <a:pt x="565" y="379"/>
                  </a:lnTo>
                  <a:lnTo>
                    <a:pt x="567" y="396"/>
                  </a:lnTo>
                  <a:lnTo>
                    <a:pt x="567" y="396"/>
                  </a:lnTo>
                  <a:close/>
                  <a:moveTo>
                    <a:pt x="1615" y="343"/>
                  </a:moveTo>
                  <a:lnTo>
                    <a:pt x="1615" y="343"/>
                  </a:lnTo>
                  <a:lnTo>
                    <a:pt x="1607" y="338"/>
                  </a:lnTo>
                  <a:lnTo>
                    <a:pt x="1599" y="334"/>
                  </a:lnTo>
                  <a:lnTo>
                    <a:pt x="1590" y="331"/>
                  </a:lnTo>
                  <a:lnTo>
                    <a:pt x="1586" y="330"/>
                  </a:lnTo>
                  <a:lnTo>
                    <a:pt x="1583" y="331"/>
                  </a:lnTo>
                  <a:lnTo>
                    <a:pt x="1583" y="331"/>
                  </a:lnTo>
                  <a:lnTo>
                    <a:pt x="1589" y="337"/>
                  </a:lnTo>
                  <a:lnTo>
                    <a:pt x="1597" y="340"/>
                  </a:lnTo>
                  <a:lnTo>
                    <a:pt x="1606" y="343"/>
                  </a:lnTo>
                  <a:lnTo>
                    <a:pt x="1615" y="343"/>
                  </a:lnTo>
                  <a:lnTo>
                    <a:pt x="1615" y="343"/>
                  </a:lnTo>
                  <a:close/>
                  <a:moveTo>
                    <a:pt x="1524" y="424"/>
                  </a:moveTo>
                  <a:lnTo>
                    <a:pt x="1524" y="424"/>
                  </a:lnTo>
                  <a:lnTo>
                    <a:pt x="1513" y="454"/>
                  </a:lnTo>
                  <a:lnTo>
                    <a:pt x="1507" y="470"/>
                  </a:lnTo>
                  <a:lnTo>
                    <a:pt x="1503" y="486"/>
                  </a:lnTo>
                  <a:lnTo>
                    <a:pt x="1503" y="486"/>
                  </a:lnTo>
                  <a:lnTo>
                    <a:pt x="1512" y="493"/>
                  </a:lnTo>
                  <a:lnTo>
                    <a:pt x="1521" y="501"/>
                  </a:lnTo>
                  <a:lnTo>
                    <a:pt x="1521" y="501"/>
                  </a:lnTo>
                  <a:lnTo>
                    <a:pt x="1535" y="475"/>
                  </a:lnTo>
                  <a:lnTo>
                    <a:pt x="1548" y="446"/>
                  </a:lnTo>
                  <a:lnTo>
                    <a:pt x="1558" y="417"/>
                  </a:lnTo>
                  <a:lnTo>
                    <a:pt x="1566" y="388"/>
                  </a:lnTo>
                  <a:lnTo>
                    <a:pt x="1566" y="388"/>
                  </a:lnTo>
                  <a:lnTo>
                    <a:pt x="1565" y="393"/>
                  </a:lnTo>
                  <a:lnTo>
                    <a:pt x="1564" y="395"/>
                  </a:lnTo>
                  <a:lnTo>
                    <a:pt x="1561" y="395"/>
                  </a:lnTo>
                  <a:lnTo>
                    <a:pt x="1561" y="395"/>
                  </a:lnTo>
                  <a:lnTo>
                    <a:pt x="1557" y="395"/>
                  </a:lnTo>
                  <a:lnTo>
                    <a:pt x="1554" y="393"/>
                  </a:lnTo>
                  <a:lnTo>
                    <a:pt x="1551" y="390"/>
                  </a:lnTo>
                  <a:lnTo>
                    <a:pt x="1551" y="385"/>
                  </a:lnTo>
                  <a:lnTo>
                    <a:pt x="1551" y="385"/>
                  </a:lnTo>
                  <a:lnTo>
                    <a:pt x="1554" y="383"/>
                  </a:lnTo>
                  <a:lnTo>
                    <a:pt x="1558" y="382"/>
                  </a:lnTo>
                  <a:lnTo>
                    <a:pt x="1558" y="382"/>
                  </a:lnTo>
                  <a:lnTo>
                    <a:pt x="1562" y="382"/>
                  </a:lnTo>
                  <a:lnTo>
                    <a:pt x="1565" y="385"/>
                  </a:lnTo>
                  <a:lnTo>
                    <a:pt x="1568" y="386"/>
                  </a:lnTo>
                  <a:lnTo>
                    <a:pt x="1569" y="386"/>
                  </a:lnTo>
                  <a:lnTo>
                    <a:pt x="1571" y="385"/>
                  </a:lnTo>
                  <a:lnTo>
                    <a:pt x="1571" y="385"/>
                  </a:lnTo>
                  <a:lnTo>
                    <a:pt x="1576" y="365"/>
                  </a:lnTo>
                  <a:lnTo>
                    <a:pt x="1583" y="347"/>
                  </a:lnTo>
                  <a:lnTo>
                    <a:pt x="1583" y="347"/>
                  </a:lnTo>
                  <a:lnTo>
                    <a:pt x="1579" y="344"/>
                  </a:lnTo>
                  <a:lnTo>
                    <a:pt x="1576" y="341"/>
                  </a:lnTo>
                  <a:lnTo>
                    <a:pt x="1575" y="338"/>
                  </a:lnTo>
                  <a:lnTo>
                    <a:pt x="1571" y="337"/>
                  </a:lnTo>
                  <a:lnTo>
                    <a:pt x="1571" y="337"/>
                  </a:lnTo>
                  <a:lnTo>
                    <a:pt x="1547" y="381"/>
                  </a:lnTo>
                  <a:lnTo>
                    <a:pt x="1524" y="424"/>
                  </a:lnTo>
                  <a:lnTo>
                    <a:pt x="1524" y="424"/>
                  </a:lnTo>
                  <a:close/>
                  <a:moveTo>
                    <a:pt x="1592" y="352"/>
                  </a:moveTo>
                  <a:lnTo>
                    <a:pt x="1592" y="352"/>
                  </a:lnTo>
                  <a:lnTo>
                    <a:pt x="1576" y="390"/>
                  </a:lnTo>
                  <a:lnTo>
                    <a:pt x="1562" y="430"/>
                  </a:lnTo>
                  <a:lnTo>
                    <a:pt x="1548" y="468"/>
                  </a:lnTo>
                  <a:lnTo>
                    <a:pt x="1531" y="507"/>
                  </a:lnTo>
                  <a:lnTo>
                    <a:pt x="1531" y="507"/>
                  </a:lnTo>
                  <a:lnTo>
                    <a:pt x="1547" y="510"/>
                  </a:lnTo>
                  <a:lnTo>
                    <a:pt x="1555" y="511"/>
                  </a:lnTo>
                  <a:lnTo>
                    <a:pt x="1564" y="510"/>
                  </a:lnTo>
                  <a:lnTo>
                    <a:pt x="1564" y="510"/>
                  </a:lnTo>
                  <a:lnTo>
                    <a:pt x="1568" y="503"/>
                  </a:lnTo>
                  <a:lnTo>
                    <a:pt x="1573" y="498"/>
                  </a:lnTo>
                  <a:lnTo>
                    <a:pt x="1573" y="498"/>
                  </a:lnTo>
                  <a:lnTo>
                    <a:pt x="1578" y="483"/>
                  </a:lnTo>
                  <a:lnTo>
                    <a:pt x="1582" y="466"/>
                  </a:lnTo>
                  <a:lnTo>
                    <a:pt x="1593" y="431"/>
                  </a:lnTo>
                  <a:lnTo>
                    <a:pt x="1606" y="395"/>
                  </a:lnTo>
                  <a:lnTo>
                    <a:pt x="1610" y="376"/>
                  </a:lnTo>
                  <a:lnTo>
                    <a:pt x="1613" y="358"/>
                  </a:lnTo>
                  <a:lnTo>
                    <a:pt x="1613" y="358"/>
                  </a:lnTo>
                  <a:lnTo>
                    <a:pt x="1603" y="354"/>
                  </a:lnTo>
                  <a:lnTo>
                    <a:pt x="1597" y="352"/>
                  </a:lnTo>
                  <a:lnTo>
                    <a:pt x="1592" y="352"/>
                  </a:lnTo>
                  <a:lnTo>
                    <a:pt x="1592" y="352"/>
                  </a:lnTo>
                  <a:close/>
                  <a:moveTo>
                    <a:pt x="1850" y="382"/>
                  </a:moveTo>
                  <a:lnTo>
                    <a:pt x="1850" y="382"/>
                  </a:lnTo>
                  <a:lnTo>
                    <a:pt x="1847" y="379"/>
                  </a:lnTo>
                  <a:lnTo>
                    <a:pt x="1846" y="376"/>
                  </a:lnTo>
                  <a:lnTo>
                    <a:pt x="1846" y="376"/>
                  </a:lnTo>
                  <a:lnTo>
                    <a:pt x="1837" y="376"/>
                  </a:lnTo>
                  <a:lnTo>
                    <a:pt x="1829" y="376"/>
                  </a:lnTo>
                  <a:lnTo>
                    <a:pt x="1823" y="373"/>
                  </a:lnTo>
                  <a:lnTo>
                    <a:pt x="1816" y="369"/>
                  </a:lnTo>
                  <a:lnTo>
                    <a:pt x="1805" y="362"/>
                  </a:lnTo>
                  <a:lnTo>
                    <a:pt x="1799" y="361"/>
                  </a:lnTo>
                  <a:lnTo>
                    <a:pt x="1792" y="361"/>
                  </a:lnTo>
                  <a:lnTo>
                    <a:pt x="1792" y="361"/>
                  </a:lnTo>
                  <a:lnTo>
                    <a:pt x="1794" y="362"/>
                  </a:lnTo>
                  <a:lnTo>
                    <a:pt x="1792" y="364"/>
                  </a:lnTo>
                  <a:lnTo>
                    <a:pt x="1792" y="366"/>
                  </a:lnTo>
                  <a:lnTo>
                    <a:pt x="1792" y="371"/>
                  </a:lnTo>
                  <a:lnTo>
                    <a:pt x="1792" y="371"/>
                  </a:lnTo>
                  <a:lnTo>
                    <a:pt x="1805" y="375"/>
                  </a:lnTo>
                  <a:lnTo>
                    <a:pt x="1820" y="381"/>
                  </a:lnTo>
                  <a:lnTo>
                    <a:pt x="1834" y="382"/>
                  </a:lnTo>
                  <a:lnTo>
                    <a:pt x="1841" y="382"/>
                  </a:lnTo>
                  <a:lnTo>
                    <a:pt x="1850" y="382"/>
                  </a:lnTo>
                  <a:lnTo>
                    <a:pt x="1850" y="382"/>
                  </a:lnTo>
                  <a:close/>
                  <a:moveTo>
                    <a:pt x="610" y="372"/>
                  </a:moveTo>
                  <a:lnTo>
                    <a:pt x="610" y="372"/>
                  </a:lnTo>
                  <a:lnTo>
                    <a:pt x="615" y="381"/>
                  </a:lnTo>
                  <a:lnTo>
                    <a:pt x="616" y="386"/>
                  </a:lnTo>
                  <a:lnTo>
                    <a:pt x="617" y="390"/>
                  </a:lnTo>
                  <a:lnTo>
                    <a:pt x="617" y="390"/>
                  </a:lnTo>
                  <a:lnTo>
                    <a:pt x="616" y="393"/>
                  </a:lnTo>
                  <a:lnTo>
                    <a:pt x="613" y="396"/>
                  </a:lnTo>
                  <a:lnTo>
                    <a:pt x="608" y="397"/>
                  </a:lnTo>
                  <a:lnTo>
                    <a:pt x="608" y="397"/>
                  </a:lnTo>
                  <a:lnTo>
                    <a:pt x="620" y="417"/>
                  </a:lnTo>
                  <a:lnTo>
                    <a:pt x="634" y="435"/>
                  </a:lnTo>
                  <a:lnTo>
                    <a:pt x="643" y="444"/>
                  </a:lnTo>
                  <a:lnTo>
                    <a:pt x="652" y="451"/>
                  </a:lnTo>
                  <a:lnTo>
                    <a:pt x="662" y="455"/>
                  </a:lnTo>
                  <a:lnTo>
                    <a:pt x="674" y="458"/>
                  </a:lnTo>
                  <a:lnTo>
                    <a:pt x="674" y="458"/>
                  </a:lnTo>
                  <a:lnTo>
                    <a:pt x="678" y="451"/>
                  </a:lnTo>
                  <a:lnTo>
                    <a:pt x="679" y="445"/>
                  </a:lnTo>
                  <a:lnTo>
                    <a:pt x="679" y="439"/>
                  </a:lnTo>
                  <a:lnTo>
                    <a:pt x="678" y="434"/>
                  </a:lnTo>
                  <a:lnTo>
                    <a:pt x="675" y="428"/>
                  </a:lnTo>
                  <a:lnTo>
                    <a:pt x="672" y="424"/>
                  </a:lnTo>
                  <a:lnTo>
                    <a:pt x="662" y="414"/>
                  </a:lnTo>
                  <a:lnTo>
                    <a:pt x="641" y="397"/>
                  </a:lnTo>
                  <a:lnTo>
                    <a:pt x="633" y="388"/>
                  </a:lnTo>
                  <a:lnTo>
                    <a:pt x="630" y="383"/>
                  </a:lnTo>
                  <a:lnTo>
                    <a:pt x="629" y="379"/>
                  </a:lnTo>
                  <a:lnTo>
                    <a:pt x="629" y="379"/>
                  </a:lnTo>
                  <a:lnTo>
                    <a:pt x="624" y="379"/>
                  </a:lnTo>
                  <a:lnTo>
                    <a:pt x="622" y="378"/>
                  </a:lnTo>
                  <a:lnTo>
                    <a:pt x="616" y="373"/>
                  </a:lnTo>
                  <a:lnTo>
                    <a:pt x="613" y="371"/>
                  </a:lnTo>
                  <a:lnTo>
                    <a:pt x="612" y="371"/>
                  </a:lnTo>
                  <a:lnTo>
                    <a:pt x="610" y="372"/>
                  </a:lnTo>
                  <a:lnTo>
                    <a:pt x="610" y="372"/>
                  </a:lnTo>
                  <a:close/>
                  <a:moveTo>
                    <a:pt x="1780" y="379"/>
                  </a:moveTo>
                  <a:lnTo>
                    <a:pt x="1780" y="379"/>
                  </a:lnTo>
                  <a:lnTo>
                    <a:pt x="1764" y="400"/>
                  </a:lnTo>
                  <a:lnTo>
                    <a:pt x="1750" y="421"/>
                  </a:lnTo>
                  <a:lnTo>
                    <a:pt x="1750" y="421"/>
                  </a:lnTo>
                  <a:lnTo>
                    <a:pt x="1745" y="430"/>
                  </a:lnTo>
                  <a:lnTo>
                    <a:pt x="1738" y="438"/>
                  </a:lnTo>
                  <a:lnTo>
                    <a:pt x="1725" y="455"/>
                  </a:lnTo>
                  <a:lnTo>
                    <a:pt x="1721" y="463"/>
                  </a:lnTo>
                  <a:lnTo>
                    <a:pt x="1719" y="466"/>
                  </a:lnTo>
                  <a:lnTo>
                    <a:pt x="1719" y="470"/>
                  </a:lnTo>
                  <a:lnTo>
                    <a:pt x="1721" y="473"/>
                  </a:lnTo>
                  <a:lnTo>
                    <a:pt x="1722" y="477"/>
                  </a:lnTo>
                  <a:lnTo>
                    <a:pt x="1726" y="482"/>
                  </a:lnTo>
                  <a:lnTo>
                    <a:pt x="1731" y="484"/>
                  </a:lnTo>
                  <a:lnTo>
                    <a:pt x="1731" y="484"/>
                  </a:lnTo>
                  <a:lnTo>
                    <a:pt x="1736" y="476"/>
                  </a:lnTo>
                  <a:lnTo>
                    <a:pt x="1740" y="469"/>
                  </a:lnTo>
                  <a:lnTo>
                    <a:pt x="1746" y="461"/>
                  </a:lnTo>
                  <a:lnTo>
                    <a:pt x="1749" y="451"/>
                  </a:lnTo>
                  <a:lnTo>
                    <a:pt x="1749" y="451"/>
                  </a:lnTo>
                  <a:lnTo>
                    <a:pt x="1756" y="444"/>
                  </a:lnTo>
                  <a:lnTo>
                    <a:pt x="1761" y="437"/>
                  </a:lnTo>
                  <a:lnTo>
                    <a:pt x="1773" y="417"/>
                  </a:lnTo>
                  <a:lnTo>
                    <a:pt x="1773" y="417"/>
                  </a:lnTo>
                  <a:lnTo>
                    <a:pt x="1778" y="407"/>
                  </a:lnTo>
                  <a:lnTo>
                    <a:pt x="1783" y="397"/>
                  </a:lnTo>
                  <a:lnTo>
                    <a:pt x="1784" y="388"/>
                  </a:lnTo>
                  <a:lnTo>
                    <a:pt x="1785" y="383"/>
                  </a:lnTo>
                  <a:lnTo>
                    <a:pt x="1784" y="379"/>
                  </a:lnTo>
                  <a:lnTo>
                    <a:pt x="1784" y="379"/>
                  </a:lnTo>
                  <a:lnTo>
                    <a:pt x="1780" y="379"/>
                  </a:lnTo>
                  <a:lnTo>
                    <a:pt x="1780" y="379"/>
                  </a:lnTo>
                  <a:close/>
                  <a:moveTo>
                    <a:pt x="1799" y="386"/>
                  </a:moveTo>
                  <a:lnTo>
                    <a:pt x="1799" y="386"/>
                  </a:lnTo>
                  <a:lnTo>
                    <a:pt x="1769" y="439"/>
                  </a:lnTo>
                  <a:lnTo>
                    <a:pt x="1736" y="493"/>
                  </a:lnTo>
                  <a:lnTo>
                    <a:pt x="1736" y="493"/>
                  </a:lnTo>
                  <a:lnTo>
                    <a:pt x="1740" y="497"/>
                  </a:lnTo>
                  <a:lnTo>
                    <a:pt x="1746" y="500"/>
                  </a:lnTo>
                  <a:lnTo>
                    <a:pt x="1757" y="504"/>
                  </a:lnTo>
                  <a:lnTo>
                    <a:pt x="1770" y="505"/>
                  </a:lnTo>
                  <a:lnTo>
                    <a:pt x="1783" y="504"/>
                  </a:lnTo>
                  <a:lnTo>
                    <a:pt x="1783" y="504"/>
                  </a:lnTo>
                  <a:lnTo>
                    <a:pt x="1791" y="491"/>
                  </a:lnTo>
                  <a:lnTo>
                    <a:pt x="1798" y="479"/>
                  </a:lnTo>
                  <a:lnTo>
                    <a:pt x="1811" y="451"/>
                  </a:lnTo>
                  <a:lnTo>
                    <a:pt x="1822" y="423"/>
                  </a:lnTo>
                  <a:lnTo>
                    <a:pt x="1834" y="393"/>
                  </a:lnTo>
                  <a:lnTo>
                    <a:pt x="1834" y="393"/>
                  </a:lnTo>
                  <a:lnTo>
                    <a:pt x="1825" y="390"/>
                  </a:lnTo>
                  <a:lnTo>
                    <a:pt x="1818" y="389"/>
                  </a:lnTo>
                  <a:lnTo>
                    <a:pt x="1799" y="386"/>
                  </a:lnTo>
                  <a:lnTo>
                    <a:pt x="1799" y="386"/>
                  </a:lnTo>
                  <a:close/>
                  <a:moveTo>
                    <a:pt x="592" y="504"/>
                  </a:moveTo>
                  <a:lnTo>
                    <a:pt x="592" y="504"/>
                  </a:lnTo>
                  <a:lnTo>
                    <a:pt x="598" y="504"/>
                  </a:lnTo>
                  <a:lnTo>
                    <a:pt x="603" y="503"/>
                  </a:lnTo>
                  <a:lnTo>
                    <a:pt x="608" y="500"/>
                  </a:lnTo>
                  <a:lnTo>
                    <a:pt x="609" y="496"/>
                  </a:lnTo>
                  <a:lnTo>
                    <a:pt x="610" y="491"/>
                  </a:lnTo>
                  <a:lnTo>
                    <a:pt x="610" y="486"/>
                  </a:lnTo>
                  <a:lnTo>
                    <a:pt x="609" y="475"/>
                  </a:lnTo>
                  <a:lnTo>
                    <a:pt x="602" y="448"/>
                  </a:lnTo>
                  <a:lnTo>
                    <a:pt x="599" y="435"/>
                  </a:lnTo>
                  <a:lnTo>
                    <a:pt x="599" y="427"/>
                  </a:lnTo>
                  <a:lnTo>
                    <a:pt x="599" y="427"/>
                  </a:lnTo>
                  <a:lnTo>
                    <a:pt x="605" y="435"/>
                  </a:lnTo>
                  <a:lnTo>
                    <a:pt x="609" y="444"/>
                  </a:lnTo>
                  <a:lnTo>
                    <a:pt x="617" y="465"/>
                  </a:lnTo>
                  <a:lnTo>
                    <a:pt x="617" y="465"/>
                  </a:lnTo>
                  <a:lnTo>
                    <a:pt x="619" y="465"/>
                  </a:lnTo>
                  <a:lnTo>
                    <a:pt x="622" y="465"/>
                  </a:lnTo>
                  <a:lnTo>
                    <a:pt x="626" y="468"/>
                  </a:lnTo>
                  <a:lnTo>
                    <a:pt x="630" y="469"/>
                  </a:lnTo>
                  <a:lnTo>
                    <a:pt x="631" y="468"/>
                  </a:lnTo>
                  <a:lnTo>
                    <a:pt x="634" y="466"/>
                  </a:lnTo>
                  <a:lnTo>
                    <a:pt x="634" y="466"/>
                  </a:lnTo>
                  <a:lnTo>
                    <a:pt x="633" y="463"/>
                  </a:lnTo>
                  <a:lnTo>
                    <a:pt x="631" y="459"/>
                  </a:lnTo>
                  <a:lnTo>
                    <a:pt x="631" y="452"/>
                  </a:lnTo>
                  <a:lnTo>
                    <a:pt x="633" y="446"/>
                  </a:lnTo>
                  <a:lnTo>
                    <a:pt x="633" y="446"/>
                  </a:lnTo>
                  <a:lnTo>
                    <a:pt x="622" y="432"/>
                  </a:lnTo>
                  <a:lnTo>
                    <a:pt x="612" y="417"/>
                  </a:lnTo>
                  <a:lnTo>
                    <a:pt x="602" y="403"/>
                  </a:lnTo>
                  <a:lnTo>
                    <a:pt x="596" y="396"/>
                  </a:lnTo>
                  <a:lnTo>
                    <a:pt x="591" y="389"/>
                  </a:lnTo>
                  <a:lnTo>
                    <a:pt x="591" y="389"/>
                  </a:lnTo>
                  <a:lnTo>
                    <a:pt x="589" y="397"/>
                  </a:lnTo>
                  <a:lnTo>
                    <a:pt x="588" y="404"/>
                  </a:lnTo>
                  <a:lnTo>
                    <a:pt x="584" y="410"/>
                  </a:lnTo>
                  <a:lnTo>
                    <a:pt x="577" y="413"/>
                  </a:lnTo>
                  <a:lnTo>
                    <a:pt x="577" y="413"/>
                  </a:lnTo>
                  <a:lnTo>
                    <a:pt x="572" y="410"/>
                  </a:lnTo>
                  <a:lnTo>
                    <a:pt x="571" y="409"/>
                  </a:lnTo>
                  <a:lnTo>
                    <a:pt x="570" y="409"/>
                  </a:lnTo>
                  <a:lnTo>
                    <a:pt x="570" y="409"/>
                  </a:lnTo>
                  <a:lnTo>
                    <a:pt x="574" y="420"/>
                  </a:lnTo>
                  <a:lnTo>
                    <a:pt x="577" y="432"/>
                  </a:lnTo>
                  <a:lnTo>
                    <a:pt x="579" y="458"/>
                  </a:lnTo>
                  <a:lnTo>
                    <a:pt x="584" y="482"/>
                  </a:lnTo>
                  <a:lnTo>
                    <a:pt x="588" y="494"/>
                  </a:lnTo>
                  <a:lnTo>
                    <a:pt x="592" y="504"/>
                  </a:lnTo>
                  <a:lnTo>
                    <a:pt x="592" y="504"/>
                  </a:lnTo>
                  <a:close/>
                  <a:moveTo>
                    <a:pt x="1190" y="409"/>
                  </a:moveTo>
                  <a:lnTo>
                    <a:pt x="1190" y="409"/>
                  </a:lnTo>
                  <a:lnTo>
                    <a:pt x="1193" y="413"/>
                  </a:lnTo>
                  <a:lnTo>
                    <a:pt x="1196" y="416"/>
                  </a:lnTo>
                  <a:lnTo>
                    <a:pt x="1200" y="418"/>
                  </a:lnTo>
                  <a:lnTo>
                    <a:pt x="1203" y="420"/>
                  </a:lnTo>
                  <a:lnTo>
                    <a:pt x="1207" y="420"/>
                  </a:lnTo>
                  <a:lnTo>
                    <a:pt x="1211" y="420"/>
                  </a:lnTo>
                  <a:lnTo>
                    <a:pt x="1215" y="418"/>
                  </a:lnTo>
                  <a:lnTo>
                    <a:pt x="1220" y="416"/>
                  </a:lnTo>
                  <a:lnTo>
                    <a:pt x="1220" y="416"/>
                  </a:lnTo>
                  <a:lnTo>
                    <a:pt x="1213" y="411"/>
                  </a:lnTo>
                  <a:lnTo>
                    <a:pt x="1206" y="407"/>
                  </a:lnTo>
                  <a:lnTo>
                    <a:pt x="1203" y="406"/>
                  </a:lnTo>
                  <a:lnTo>
                    <a:pt x="1199" y="406"/>
                  </a:lnTo>
                  <a:lnTo>
                    <a:pt x="1194" y="407"/>
                  </a:lnTo>
                  <a:lnTo>
                    <a:pt x="1190" y="409"/>
                  </a:lnTo>
                  <a:lnTo>
                    <a:pt x="1190" y="409"/>
                  </a:lnTo>
                  <a:close/>
                  <a:moveTo>
                    <a:pt x="1123" y="556"/>
                  </a:moveTo>
                  <a:lnTo>
                    <a:pt x="1123" y="556"/>
                  </a:lnTo>
                  <a:lnTo>
                    <a:pt x="1126" y="556"/>
                  </a:lnTo>
                  <a:lnTo>
                    <a:pt x="1128" y="555"/>
                  </a:lnTo>
                  <a:lnTo>
                    <a:pt x="1130" y="553"/>
                  </a:lnTo>
                  <a:lnTo>
                    <a:pt x="1130" y="552"/>
                  </a:lnTo>
                  <a:lnTo>
                    <a:pt x="1130" y="546"/>
                  </a:lnTo>
                  <a:lnTo>
                    <a:pt x="1131" y="541"/>
                  </a:lnTo>
                  <a:lnTo>
                    <a:pt x="1131" y="541"/>
                  </a:lnTo>
                  <a:lnTo>
                    <a:pt x="1138" y="524"/>
                  </a:lnTo>
                  <a:lnTo>
                    <a:pt x="1148" y="510"/>
                  </a:lnTo>
                  <a:lnTo>
                    <a:pt x="1166" y="482"/>
                  </a:lnTo>
                  <a:lnTo>
                    <a:pt x="1186" y="455"/>
                  </a:lnTo>
                  <a:lnTo>
                    <a:pt x="1208" y="428"/>
                  </a:lnTo>
                  <a:lnTo>
                    <a:pt x="1208" y="428"/>
                  </a:lnTo>
                  <a:lnTo>
                    <a:pt x="1201" y="427"/>
                  </a:lnTo>
                  <a:lnTo>
                    <a:pt x="1194" y="425"/>
                  </a:lnTo>
                  <a:lnTo>
                    <a:pt x="1189" y="421"/>
                  </a:lnTo>
                  <a:lnTo>
                    <a:pt x="1182" y="418"/>
                  </a:lnTo>
                  <a:lnTo>
                    <a:pt x="1182" y="418"/>
                  </a:lnTo>
                  <a:lnTo>
                    <a:pt x="1173" y="434"/>
                  </a:lnTo>
                  <a:lnTo>
                    <a:pt x="1163" y="449"/>
                  </a:lnTo>
                  <a:lnTo>
                    <a:pt x="1148" y="482"/>
                  </a:lnTo>
                  <a:lnTo>
                    <a:pt x="1134" y="518"/>
                  </a:lnTo>
                  <a:lnTo>
                    <a:pt x="1123" y="556"/>
                  </a:lnTo>
                  <a:lnTo>
                    <a:pt x="1123" y="556"/>
                  </a:lnTo>
                  <a:close/>
                  <a:moveTo>
                    <a:pt x="668" y="470"/>
                  </a:moveTo>
                  <a:lnTo>
                    <a:pt x="668" y="470"/>
                  </a:lnTo>
                  <a:lnTo>
                    <a:pt x="662" y="469"/>
                  </a:lnTo>
                  <a:lnTo>
                    <a:pt x="658" y="466"/>
                  </a:lnTo>
                  <a:lnTo>
                    <a:pt x="652" y="465"/>
                  </a:lnTo>
                  <a:lnTo>
                    <a:pt x="651" y="465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52" y="480"/>
                  </a:lnTo>
                  <a:lnTo>
                    <a:pt x="658" y="494"/>
                  </a:lnTo>
                  <a:lnTo>
                    <a:pt x="667" y="508"/>
                  </a:lnTo>
                  <a:lnTo>
                    <a:pt x="675" y="524"/>
                  </a:lnTo>
                  <a:lnTo>
                    <a:pt x="683" y="538"/>
                  </a:lnTo>
                  <a:lnTo>
                    <a:pt x="692" y="553"/>
                  </a:lnTo>
                  <a:lnTo>
                    <a:pt x="699" y="569"/>
                  </a:lnTo>
                  <a:lnTo>
                    <a:pt x="703" y="584"/>
                  </a:lnTo>
                  <a:lnTo>
                    <a:pt x="703" y="584"/>
                  </a:lnTo>
                  <a:lnTo>
                    <a:pt x="709" y="588"/>
                  </a:lnTo>
                  <a:lnTo>
                    <a:pt x="711" y="594"/>
                  </a:lnTo>
                  <a:lnTo>
                    <a:pt x="714" y="600"/>
                  </a:lnTo>
                  <a:lnTo>
                    <a:pt x="718" y="605"/>
                  </a:lnTo>
                  <a:lnTo>
                    <a:pt x="718" y="605"/>
                  </a:lnTo>
                  <a:lnTo>
                    <a:pt x="735" y="640"/>
                  </a:lnTo>
                  <a:lnTo>
                    <a:pt x="744" y="659"/>
                  </a:lnTo>
                  <a:lnTo>
                    <a:pt x="755" y="677"/>
                  </a:lnTo>
                  <a:lnTo>
                    <a:pt x="755" y="677"/>
                  </a:lnTo>
                  <a:lnTo>
                    <a:pt x="822" y="820"/>
                  </a:lnTo>
                  <a:lnTo>
                    <a:pt x="822" y="820"/>
                  </a:lnTo>
                  <a:lnTo>
                    <a:pt x="829" y="834"/>
                  </a:lnTo>
                  <a:lnTo>
                    <a:pt x="832" y="842"/>
                  </a:lnTo>
                  <a:lnTo>
                    <a:pt x="834" y="849"/>
                  </a:lnTo>
                  <a:lnTo>
                    <a:pt x="834" y="849"/>
                  </a:lnTo>
                  <a:lnTo>
                    <a:pt x="832" y="849"/>
                  </a:lnTo>
                  <a:lnTo>
                    <a:pt x="832" y="849"/>
                  </a:lnTo>
                  <a:lnTo>
                    <a:pt x="829" y="852"/>
                  </a:lnTo>
                  <a:lnTo>
                    <a:pt x="829" y="852"/>
                  </a:lnTo>
                  <a:lnTo>
                    <a:pt x="824" y="847"/>
                  </a:lnTo>
                  <a:lnTo>
                    <a:pt x="818" y="841"/>
                  </a:lnTo>
                  <a:lnTo>
                    <a:pt x="814" y="833"/>
                  </a:lnTo>
                  <a:lnTo>
                    <a:pt x="811" y="826"/>
                  </a:lnTo>
                  <a:lnTo>
                    <a:pt x="811" y="826"/>
                  </a:lnTo>
                  <a:lnTo>
                    <a:pt x="794" y="788"/>
                  </a:lnTo>
                  <a:lnTo>
                    <a:pt x="777" y="750"/>
                  </a:lnTo>
                  <a:lnTo>
                    <a:pt x="777" y="750"/>
                  </a:lnTo>
                  <a:lnTo>
                    <a:pt x="761" y="716"/>
                  </a:lnTo>
                  <a:lnTo>
                    <a:pt x="752" y="698"/>
                  </a:lnTo>
                  <a:lnTo>
                    <a:pt x="745" y="678"/>
                  </a:lnTo>
                  <a:lnTo>
                    <a:pt x="745" y="678"/>
                  </a:lnTo>
                  <a:lnTo>
                    <a:pt x="718" y="630"/>
                  </a:lnTo>
                  <a:lnTo>
                    <a:pt x="693" y="580"/>
                  </a:lnTo>
                  <a:lnTo>
                    <a:pt x="667" y="529"/>
                  </a:lnTo>
                  <a:lnTo>
                    <a:pt x="652" y="504"/>
                  </a:lnTo>
                  <a:lnTo>
                    <a:pt x="638" y="480"/>
                  </a:lnTo>
                  <a:lnTo>
                    <a:pt x="638" y="480"/>
                  </a:lnTo>
                  <a:lnTo>
                    <a:pt x="631" y="482"/>
                  </a:lnTo>
                  <a:lnTo>
                    <a:pt x="624" y="482"/>
                  </a:lnTo>
                  <a:lnTo>
                    <a:pt x="624" y="482"/>
                  </a:lnTo>
                  <a:lnTo>
                    <a:pt x="623" y="489"/>
                  </a:lnTo>
                  <a:lnTo>
                    <a:pt x="622" y="496"/>
                  </a:lnTo>
                  <a:lnTo>
                    <a:pt x="619" y="500"/>
                  </a:lnTo>
                  <a:lnTo>
                    <a:pt x="616" y="505"/>
                  </a:lnTo>
                  <a:lnTo>
                    <a:pt x="612" y="510"/>
                  </a:lnTo>
                  <a:lnTo>
                    <a:pt x="608" y="512"/>
                  </a:lnTo>
                  <a:lnTo>
                    <a:pt x="598" y="518"/>
                  </a:lnTo>
                  <a:lnTo>
                    <a:pt x="598" y="518"/>
                  </a:lnTo>
                  <a:lnTo>
                    <a:pt x="619" y="555"/>
                  </a:lnTo>
                  <a:lnTo>
                    <a:pt x="640" y="591"/>
                  </a:lnTo>
                  <a:lnTo>
                    <a:pt x="681" y="668"/>
                  </a:lnTo>
                  <a:lnTo>
                    <a:pt x="718" y="746"/>
                  </a:lnTo>
                  <a:lnTo>
                    <a:pt x="758" y="821"/>
                  </a:lnTo>
                  <a:lnTo>
                    <a:pt x="758" y="821"/>
                  </a:lnTo>
                  <a:lnTo>
                    <a:pt x="772" y="835"/>
                  </a:lnTo>
                  <a:lnTo>
                    <a:pt x="786" y="849"/>
                  </a:lnTo>
                  <a:lnTo>
                    <a:pt x="801" y="862"/>
                  </a:lnTo>
                  <a:lnTo>
                    <a:pt x="808" y="869"/>
                  </a:lnTo>
                  <a:lnTo>
                    <a:pt x="817" y="875"/>
                  </a:lnTo>
                  <a:lnTo>
                    <a:pt x="817" y="875"/>
                  </a:lnTo>
                  <a:lnTo>
                    <a:pt x="821" y="869"/>
                  </a:lnTo>
                  <a:lnTo>
                    <a:pt x="824" y="865"/>
                  </a:lnTo>
                  <a:lnTo>
                    <a:pt x="827" y="859"/>
                  </a:lnTo>
                  <a:lnTo>
                    <a:pt x="829" y="856"/>
                  </a:lnTo>
                  <a:lnTo>
                    <a:pt x="829" y="856"/>
                  </a:lnTo>
                  <a:lnTo>
                    <a:pt x="835" y="854"/>
                  </a:lnTo>
                  <a:lnTo>
                    <a:pt x="841" y="852"/>
                  </a:lnTo>
                  <a:lnTo>
                    <a:pt x="850" y="852"/>
                  </a:lnTo>
                  <a:lnTo>
                    <a:pt x="860" y="854"/>
                  </a:lnTo>
                  <a:lnTo>
                    <a:pt x="869" y="854"/>
                  </a:lnTo>
                  <a:lnTo>
                    <a:pt x="869" y="854"/>
                  </a:lnTo>
                  <a:lnTo>
                    <a:pt x="870" y="848"/>
                  </a:lnTo>
                  <a:lnTo>
                    <a:pt x="869" y="844"/>
                  </a:lnTo>
                  <a:lnTo>
                    <a:pt x="866" y="835"/>
                  </a:lnTo>
                  <a:lnTo>
                    <a:pt x="862" y="828"/>
                  </a:lnTo>
                  <a:lnTo>
                    <a:pt x="857" y="821"/>
                  </a:lnTo>
                  <a:lnTo>
                    <a:pt x="857" y="821"/>
                  </a:lnTo>
                  <a:lnTo>
                    <a:pt x="853" y="807"/>
                  </a:lnTo>
                  <a:lnTo>
                    <a:pt x="852" y="800"/>
                  </a:lnTo>
                  <a:lnTo>
                    <a:pt x="846" y="795"/>
                  </a:lnTo>
                  <a:lnTo>
                    <a:pt x="846" y="795"/>
                  </a:lnTo>
                  <a:lnTo>
                    <a:pt x="843" y="782"/>
                  </a:lnTo>
                  <a:lnTo>
                    <a:pt x="838" y="769"/>
                  </a:lnTo>
                  <a:lnTo>
                    <a:pt x="831" y="758"/>
                  </a:lnTo>
                  <a:lnTo>
                    <a:pt x="825" y="746"/>
                  </a:lnTo>
                  <a:lnTo>
                    <a:pt x="825" y="746"/>
                  </a:lnTo>
                  <a:lnTo>
                    <a:pt x="803" y="689"/>
                  </a:lnTo>
                  <a:lnTo>
                    <a:pt x="777" y="633"/>
                  </a:lnTo>
                  <a:lnTo>
                    <a:pt x="777" y="633"/>
                  </a:lnTo>
                  <a:lnTo>
                    <a:pt x="763" y="607"/>
                  </a:lnTo>
                  <a:lnTo>
                    <a:pt x="749" y="580"/>
                  </a:lnTo>
                  <a:lnTo>
                    <a:pt x="734" y="553"/>
                  </a:lnTo>
                  <a:lnTo>
                    <a:pt x="721" y="528"/>
                  </a:lnTo>
                  <a:lnTo>
                    <a:pt x="721" y="528"/>
                  </a:lnTo>
                  <a:lnTo>
                    <a:pt x="709" y="498"/>
                  </a:lnTo>
                  <a:lnTo>
                    <a:pt x="703" y="483"/>
                  </a:lnTo>
                  <a:lnTo>
                    <a:pt x="700" y="469"/>
                  </a:lnTo>
                  <a:lnTo>
                    <a:pt x="700" y="469"/>
                  </a:lnTo>
                  <a:lnTo>
                    <a:pt x="695" y="462"/>
                  </a:lnTo>
                  <a:lnTo>
                    <a:pt x="689" y="454"/>
                  </a:lnTo>
                  <a:lnTo>
                    <a:pt x="689" y="454"/>
                  </a:lnTo>
                  <a:lnTo>
                    <a:pt x="686" y="461"/>
                  </a:lnTo>
                  <a:lnTo>
                    <a:pt x="682" y="466"/>
                  </a:lnTo>
                  <a:lnTo>
                    <a:pt x="676" y="469"/>
                  </a:lnTo>
                  <a:lnTo>
                    <a:pt x="668" y="470"/>
                  </a:lnTo>
                  <a:lnTo>
                    <a:pt x="668" y="470"/>
                  </a:lnTo>
                  <a:close/>
                  <a:moveTo>
                    <a:pt x="1085" y="514"/>
                  </a:moveTo>
                  <a:lnTo>
                    <a:pt x="1085" y="514"/>
                  </a:lnTo>
                  <a:lnTo>
                    <a:pt x="1071" y="503"/>
                  </a:lnTo>
                  <a:lnTo>
                    <a:pt x="1065" y="497"/>
                  </a:lnTo>
                  <a:lnTo>
                    <a:pt x="1060" y="491"/>
                  </a:lnTo>
                  <a:lnTo>
                    <a:pt x="1060" y="491"/>
                  </a:lnTo>
                  <a:lnTo>
                    <a:pt x="1048" y="487"/>
                  </a:lnTo>
                  <a:lnTo>
                    <a:pt x="1037" y="483"/>
                  </a:lnTo>
                  <a:lnTo>
                    <a:pt x="1026" y="480"/>
                  </a:lnTo>
                  <a:lnTo>
                    <a:pt x="1013" y="477"/>
                  </a:lnTo>
                  <a:lnTo>
                    <a:pt x="1002" y="476"/>
                  </a:lnTo>
                  <a:lnTo>
                    <a:pt x="989" y="476"/>
                  </a:lnTo>
                  <a:lnTo>
                    <a:pt x="978" y="476"/>
                  </a:lnTo>
                  <a:lnTo>
                    <a:pt x="967" y="477"/>
                  </a:lnTo>
                  <a:lnTo>
                    <a:pt x="956" y="480"/>
                  </a:lnTo>
                  <a:lnTo>
                    <a:pt x="944" y="483"/>
                  </a:lnTo>
                  <a:lnTo>
                    <a:pt x="935" y="487"/>
                  </a:lnTo>
                  <a:lnTo>
                    <a:pt x="925" y="491"/>
                  </a:lnTo>
                  <a:lnTo>
                    <a:pt x="916" y="497"/>
                  </a:lnTo>
                  <a:lnTo>
                    <a:pt x="909" y="504"/>
                  </a:lnTo>
                  <a:lnTo>
                    <a:pt x="902" y="511"/>
                  </a:lnTo>
                  <a:lnTo>
                    <a:pt x="897" y="520"/>
                  </a:lnTo>
                  <a:lnTo>
                    <a:pt x="897" y="520"/>
                  </a:lnTo>
                  <a:lnTo>
                    <a:pt x="893" y="529"/>
                  </a:lnTo>
                  <a:lnTo>
                    <a:pt x="888" y="539"/>
                  </a:lnTo>
                  <a:lnTo>
                    <a:pt x="884" y="550"/>
                  </a:lnTo>
                  <a:lnTo>
                    <a:pt x="880" y="560"/>
                  </a:lnTo>
                  <a:lnTo>
                    <a:pt x="880" y="560"/>
                  </a:lnTo>
                  <a:lnTo>
                    <a:pt x="871" y="581"/>
                  </a:lnTo>
                  <a:lnTo>
                    <a:pt x="867" y="593"/>
                  </a:lnTo>
                  <a:lnTo>
                    <a:pt x="864" y="602"/>
                  </a:lnTo>
                  <a:lnTo>
                    <a:pt x="864" y="602"/>
                  </a:lnTo>
                  <a:lnTo>
                    <a:pt x="864" y="614"/>
                  </a:lnTo>
                  <a:lnTo>
                    <a:pt x="864" y="618"/>
                  </a:lnTo>
                  <a:lnTo>
                    <a:pt x="863" y="623"/>
                  </a:lnTo>
                  <a:lnTo>
                    <a:pt x="863" y="623"/>
                  </a:lnTo>
                  <a:lnTo>
                    <a:pt x="860" y="629"/>
                  </a:lnTo>
                  <a:lnTo>
                    <a:pt x="857" y="635"/>
                  </a:lnTo>
                  <a:lnTo>
                    <a:pt x="857" y="635"/>
                  </a:lnTo>
                  <a:lnTo>
                    <a:pt x="856" y="646"/>
                  </a:lnTo>
                  <a:lnTo>
                    <a:pt x="855" y="659"/>
                  </a:lnTo>
                  <a:lnTo>
                    <a:pt x="856" y="671"/>
                  </a:lnTo>
                  <a:lnTo>
                    <a:pt x="857" y="682"/>
                  </a:lnTo>
                  <a:lnTo>
                    <a:pt x="863" y="708"/>
                  </a:lnTo>
                  <a:lnTo>
                    <a:pt x="869" y="730"/>
                  </a:lnTo>
                  <a:lnTo>
                    <a:pt x="869" y="730"/>
                  </a:lnTo>
                  <a:lnTo>
                    <a:pt x="869" y="733"/>
                  </a:lnTo>
                  <a:lnTo>
                    <a:pt x="867" y="736"/>
                  </a:lnTo>
                  <a:lnTo>
                    <a:pt x="867" y="736"/>
                  </a:lnTo>
                  <a:lnTo>
                    <a:pt x="871" y="754"/>
                  </a:lnTo>
                  <a:lnTo>
                    <a:pt x="877" y="771"/>
                  </a:lnTo>
                  <a:lnTo>
                    <a:pt x="884" y="786"/>
                  </a:lnTo>
                  <a:lnTo>
                    <a:pt x="893" y="802"/>
                  </a:lnTo>
                  <a:lnTo>
                    <a:pt x="902" y="816"/>
                  </a:lnTo>
                  <a:lnTo>
                    <a:pt x="912" y="828"/>
                  </a:lnTo>
                  <a:lnTo>
                    <a:pt x="923" y="840"/>
                  </a:lnTo>
                  <a:lnTo>
                    <a:pt x="935" y="849"/>
                  </a:lnTo>
                  <a:lnTo>
                    <a:pt x="935" y="849"/>
                  </a:lnTo>
                  <a:lnTo>
                    <a:pt x="1088" y="848"/>
                  </a:lnTo>
                  <a:lnTo>
                    <a:pt x="1239" y="848"/>
                  </a:lnTo>
                  <a:lnTo>
                    <a:pt x="1239" y="848"/>
                  </a:lnTo>
                  <a:lnTo>
                    <a:pt x="1258" y="833"/>
                  </a:lnTo>
                  <a:lnTo>
                    <a:pt x="1277" y="814"/>
                  </a:lnTo>
                  <a:lnTo>
                    <a:pt x="1286" y="805"/>
                  </a:lnTo>
                  <a:lnTo>
                    <a:pt x="1294" y="793"/>
                  </a:lnTo>
                  <a:lnTo>
                    <a:pt x="1301" y="782"/>
                  </a:lnTo>
                  <a:lnTo>
                    <a:pt x="1308" y="769"/>
                  </a:lnTo>
                  <a:lnTo>
                    <a:pt x="1308" y="769"/>
                  </a:lnTo>
                  <a:lnTo>
                    <a:pt x="1316" y="750"/>
                  </a:lnTo>
                  <a:lnTo>
                    <a:pt x="1323" y="727"/>
                  </a:lnTo>
                  <a:lnTo>
                    <a:pt x="1329" y="705"/>
                  </a:lnTo>
                  <a:lnTo>
                    <a:pt x="1332" y="694"/>
                  </a:lnTo>
                  <a:lnTo>
                    <a:pt x="1333" y="682"/>
                  </a:lnTo>
                  <a:lnTo>
                    <a:pt x="1333" y="682"/>
                  </a:lnTo>
                  <a:lnTo>
                    <a:pt x="1333" y="656"/>
                  </a:lnTo>
                  <a:lnTo>
                    <a:pt x="1332" y="630"/>
                  </a:lnTo>
                  <a:lnTo>
                    <a:pt x="1331" y="618"/>
                  </a:lnTo>
                  <a:lnTo>
                    <a:pt x="1328" y="605"/>
                  </a:lnTo>
                  <a:lnTo>
                    <a:pt x="1323" y="593"/>
                  </a:lnTo>
                  <a:lnTo>
                    <a:pt x="1318" y="580"/>
                  </a:lnTo>
                  <a:lnTo>
                    <a:pt x="1318" y="580"/>
                  </a:lnTo>
                  <a:lnTo>
                    <a:pt x="1305" y="562"/>
                  </a:lnTo>
                  <a:lnTo>
                    <a:pt x="1293" y="546"/>
                  </a:lnTo>
                  <a:lnTo>
                    <a:pt x="1277" y="534"/>
                  </a:lnTo>
                  <a:lnTo>
                    <a:pt x="1260" y="524"/>
                  </a:lnTo>
                  <a:lnTo>
                    <a:pt x="1260" y="524"/>
                  </a:lnTo>
                  <a:lnTo>
                    <a:pt x="1248" y="518"/>
                  </a:lnTo>
                  <a:lnTo>
                    <a:pt x="1235" y="512"/>
                  </a:lnTo>
                  <a:lnTo>
                    <a:pt x="1222" y="508"/>
                  </a:lnTo>
                  <a:lnTo>
                    <a:pt x="1208" y="505"/>
                  </a:lnTo>
                  <a:lnTo>
                    <a:pt x="1194" y="504"/>
                  </a:lnTo>
                  <a:lnTo>
                    <a:pt x="1180" y="505"/>
                  </a:lnTo>
                  <a:lnTo>
                    <a:pt x="1168" y="510"/>
                  </a:lnTo>
                  <a:lnTo>
                    <a:pt x="1155" y="517"/>
                  </a:lnTo>
                  <a:lnTo>
                    <a:pt x="1155" y="517"/>
                  </a:lnTo>
                  <a:lnTo>
                    <a:pt x="1151" y="524"/>
                  </a:lnTo>
                  <a:lnTo>
                    <a:pt x="1147" y="532"/>
                  </a:lnTo>
                  <a:lnTo>
                    <a:pt x="1142" y="541"/>
                  </a:lnTo>
                  <a:lnTo>
                    <a:pt x="1141" y="549"/>
                  </a:lnTo>
                  <a:lnTo>
                    <a:pt x="1141" y="549"/>
                  </a:lnTo>
                  <a:lnTo>
                    <a:pt x="1148" y="541"/>
                  </a:lnTo>
                  <a:lnTo>
                    <a:pt x="1155" y="532"/>
                  </a:lnTo>
                  <a:lnTo>
                    <a:pt x="1159" y="528"/>
                  </a:lnTo>
                  <a:lnTo>
                    <a:pt x="1165" y="527"/>
                  </a:lnTo>
                  <a:lnTo>
                    <a:pt x="1170" y="527"/>
                  </a:lnTo>
                  <a:lnTo>
                    <a:pt x="1176" y="529"/>
                  </a:lnTo>
                  <a:lnTo>
                    <a:pt x="1176" y="529"/>
                  </a:lnTo>
                  <a:lnTo>
                    <a:pt x="1176" y="532"/>
                  </a:lnTo>
                  <a:lnTo>
                    <a:pt x="1176" y="534"/>
                  </a:lnTo>
                  <a:lnTo>
                    <a:pt x="1172" y="535"/>
                  </a:lnTo>
                  <a:lnTo>
                    <a:pt x="1168" y="536"/>
                  </a:lnTo>
                  <a:lnTo>
                    <a:pt x="1163" y="539"/>
                  </a:lnTo>
                  <a:lnTo>
                    <a:pt x="1163" y="539"/>
                  </a:lnTo>
                  <a:lnTo>
                    <a:pt x="1155" y="550"/>
                  </a:lnTo>
                  <a:lnTo>
                    <a:pt x="1148" y="556"/>
                  </a:lnTo>
                  <a:lnTo>
                    <a:pt x="1141" y="562"/>
                  </a:lnTo>
                  <a:lnTo>
                    <a:pt x="1134" y="566"/>
                  </a:lnTo>
                  <a:lnTo>
                    <a:pt x="1126" y="570"/>
                  </a:lnTo>
                  <a:lnTo>
                    <a:pt x="1116" y="571"/>
                  </a:lnTo>
                  <a:lnTo>
                    <a:pt x="1107" y="571"/>
                  </a:lnTo>
                  <a:lnTo>
                    <a:pt x="1107" y="571"/>
                  </a:lnTo>
                  <a:lnTo>
                    <a:pt x="1095" y="569"/>
                  </a:lnTo>
                  <a:lnTo>
                    <a:pt x="1082" y="563"/>
                  </a:lnTo>
                  <a:lnTo>
                    <a:pt x="1075" y="560"/>
                  </a:lnTo>
                  <a:lnTo>
                    <a:pt x="1071" y="556"/>
                  </a:lnTo>
                  <a:lnTo>
                    <a:pt x="1068" y="552"/>
                  </a:lnTo>
                  <a:lnTo>
                    <a:pt x="1067" y="549"/>
                  </a:lnTo>
                  <a:lnTo>
                    <a:pt x="1067" y="549"/>
                  </a:lnTo>
                  <a:lnTo>
                    <a:pt x="1074" y="549"/>
                  </a:lnTo>
                  <a:lnTo>
                    <a:pt x="1079" y="552"/>
                  </a:lnTo>
                  <a:lnTo>
                    <a:pt x="1089" y="556"/>
                  </a:lnTo>
                  <a:lnTo>
                    <a:pt x="1093" y="559"/>
                  </a:lnTo>
                  <a:lnTo>
                    <a:pt x="1097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0" y="559"/>
                  </a:lnTo>
                  <a:lnTo>
                    <a:pt x="1114" y="539"/>
                  </a:lnTo>
                  <a:lnTo>
                    <a:pt x="1123" y="520"/>
                  </a:lnTo>
                  <a:lnTo>
                    <a:pt x="1123" y="520"/>
                  </a:lnTo>
                  <a:lnTo>
                    <a:pt x="1113" y="518"/>
                  </a:lnTo>
                  <a:lnTo>
                    <a:pt x="1104" y="517"/>
                  </a:lnTo>
                  <a:lnTo>
                    <a:pt x="1096" y="515"/>
                  </a:lnTo>
                  <a:lnTo>
                    <a:pt x="1085" y="514"/>
                  </a:lnTo>
                  <a:lnTo>
                    <a:pt x="1085" y="514"/>
                  </a:lnTo>
                  <a:close/>
                  <a:moveTo>
                    <a:pt x="1703" y="477"/>
                  </a:moveTo>
                  <a:lnTo>
                    <a:pt x="1703" y="477"/>
                  </a:lnTo>
                  <a:lnTo>
                    <a:pt x="1704" y="482"/>
                  </a:lnTo>
                  <a:lnTo>
                    <a:pt x="1707" y="484"/>
                  </a:lnTo>
                  <a:lnTo>
                    <a:pt x="1708" y="487"/>
                  </a:lnTo>
                  <a:lnTo>
                    <a:pt x="1708" y="489"/>
                  </a:lnTo>
                  <a:lnTo>
                    <a:pt x="1707" y="491"/>
                  </a:lnTo>
                  <a:lnTo>
                    <a:pt x="1707" y="491"/>
                  </a:lnTo>
                  <a:lnTo>
                    <a:pt x="1718" y="500"/>
                  </a:lnTo>
                  <a:lnTo>
                    <a:pt x="1729" y="507"/>
                  </a:lnTo>
                  <a:lnTo>
                    <a:pt x="1740" y="514"/>
                  </a:lnTo>
                  <a:lnTo>
                    <a:pt x="1750" y="522"/>
                  </a:lnTo>
                  <a:lnTo>
                    <a:pt x="1750" y="522"/>
                  </a:lnTo>
                  <a:lnTo>
                    <a:pt x="1761" y="524"/>
                  </a:lnTo>
                  <a:lnTo>
                    <a:pt x="1774" y="527"/>
                  </a:lnTo>
                  <a:lnTo>
                    <a:pt x="1780" y="527"/>
                  </a:lnTo>
                  <a:lnTo>
                    <a:pt x="1785" y="525"/>
                  </a:lnTo>
                  <a:lnTo>
                    <a:pt x="1790" y="522"/>
                  </a:lnTo>
                  <a:lnTo>
                    <a:pt x="1792" y="518"/>
                  </a:lnTo>
                  <a:lnTo>
                    <a:pt x="1792" y="518"/>
                  </a:lnTo>
                  <a:lnTo>
                    <a:pt x="1790" y="515"/>
                  </a:lnTo>
                  <a:lnTo>
                    <a:pt x="1787" y="514"/>
                  </a:lnTo>
                  <a:lnTo>
                    <a:pt x="1781" y="514"/>
                  </a:lnTo>
                  <a:lnTo>
                    <a:pt x="1774" y="514"/>
                  </a:lnTo>
                  <a:lnTo>
                    <a:pt x="1767" y="515"/>
                  </a:lnTo>
                  <a:lnTo>
                    <a:pt x="1767" y="515"/>
                  </a:lnTo>
                  <a:lnTo>
                    <a:pt x="1756" y="514"/>
                  </a:lnTo>
                  <a:lnTo>
                    <a:pt x="1746" y="511"/>
                  </a:lnTo>
                  <a:lnTo>
                    <a:pt x="1738" y="505"/>
                  </a:lnTo>
                  <a:lnTo>
                    <a:pt x="1731" y="500"/>
                  </a:lnTo>
                  <a:lnTo>
                    <a:pt x="1731" y="500"/>
                  </a:lnTo>
                  <a:lnTo>
                    <a:pt x="1726" y="500"/>
                  </a:lnTo>
                  <a:lnTo>
                    <a:pt x="1724" y="500"/>
                  </a:lnTo>
                  <a:lnTo>
                    <a:pt x="1722" y="498"/>
                  </a:lnTo>
                  <a:lnTo>
                    <a:pt x="1722" y="498"/>
                  </a:lnTo>
                  <a:lnTo>
                    <a:pt x="1722" y="494"/>
                  </a:lnTo>
                  <a:lnTo>
                    <a:pt x="1722" y="491"/>
                  </a:lnTo>
                  <a:lnTo>
                    <a:pt x="1718" y="487"/>
                  </a:lnTo>
                  <a:lnTo>
                    <a:pt x="1715" y="482"/>
                  </a:lnTo>
                  <a:lnTo>
                    <a:pt x="1714" y="479"/>
                  </a:lnTo>
                  <a:lnTo>
                    <a:pt x="1712" y="475"/>
                  </a:lnTo>
                  <a:lnTo>
                    <a:pt x="1712" y="475"/>
                  </a:lnTo>
                  <a:lnTo>
                    <a:pt x="1711" y="476"/>
                  </a:lnTo>
                  <a:lnTo>
                    <a:pt x="1708" y="476"/>
                  </a:lnTo>
                  <a:lnTo>
                    <a:pt x="1705" y="476"/>
                  </a:lnTo>
                  <a:lnTo>
                    <a:pt x="1703" y="477"/>
                  </a:lnTo>
                  <a:lnTo>
                    <a:pt x="1703" y="477"/>
                  </a:lnTo>
                  <a:close/>
                  <a:moveTo>
                    <a:pt x="1489" y="484"/>
                  </a:moveTo>
                  <a:lnTo>
                    <a:pt x="1489" y="484"/>
                  </a:lnTo>
                  <a:lnTo>
                    <a:pt x="1486" y="486"/>
                  </a:lnTo>
                  <a:lnTo>
                    <a:pt x="1484" y="487"/>
                  </a:lnTo>
                  <a:lnTo>
                    <a:pt x="1484" y="487"/>
                  </a:lnTo>
                  <a:lnTo>
                    <a:pt x="1481" y="491"/>
                  </a:lnTo>
                  <a:lnTo>
                    <a:pt x="1482" y="496"/>
                  </a:lnTo>
                  <a:lnTo>
                    <a:pt x="1484" y="498"/>
                  </a:lnTo>
                  <a:lnTo>
                    <a:pt x="1485" y="503"/>
                  </a:lnTo>
                  <a:lnTo>
                    <a:pt x="1489" y="508"/>
                  </a:lnTo>
                  <a:lnTo>
                    <a:pt x="1491" y="511"/>
                  </a:lnTo>
                  <a:lnTo>
                    <a:pt x="1491" y="514"/>
                  </a:lnTo>
                  <a:lnTo>
                    <a:pt x="1491" y="514"/>
                  </a:lnTo>
                  <a:lnTo>
                    <a:pt x="1495" y="514"/>
                  </a:lnTo>
                  <a:lnTo>
                    <a:pt x="1498" y="515"/>
                  </a:lnTo>
                  <a:lnTo>
                    <a:pt x="1505" y="518"/>
                  </a:lnTo>
                  <a:lnTo>
                    <a:pt x="1510" y="521"/>
                  </a:lnTo>
                  <a:lnTo>
                    <a:pt x="1513" y="521"/>
                  </a:lnTo>
                  <a:lnTo>
                    <a:pt x="1517" y="521"/>
                  </a:lnTo>
                  <a:lnTo>
                    <a:pt x="1517" y="521"/>
                  </a:lnTo>
                  <a:lnTo>
                    <a:pt x="1520" y="524"/>
                  </a:lnTo>
                  <a:lnTo>
                    <a:pt x="1524" y="527"/>
                  </a:lnTo>
                  <a:lnTo>
                    <a:pt x="1528" y="528"/>
                  </a:lnTo>
                  <a:lnTo>
                    <a:pt x="1534" y="529"/>
                  </a:lnTo>
                  <a:lnTo>
                    <a:pt x="1545" y="531"/>
                  </a:lnTo>
                  <a:lnTo>
                    <a:pt x="1551" y="531"/>
                  </a:lnTo>
                  <a:lnTo>
                    <a:pt x="1555" y="534"/>
                  </a:lnTo>
                  <a:lnTo>
                    <a:pt x="1555" y="534"/>
                  </a:lnTo>
                  <a:lnTo>
                    <a:pt x="1559" y="531"/>
                  </a:lnTo>
                  <a:lnTo>
                    <a:pt x="1562" y="529"/>
                  </a:lnTo>
                  <a:lnTo>
                    <a:pt x="1571" y="528"/>
                  </a:lnTo>
                  <a:lnTo>
                    <a:pt x="1575" y="528"/>
                  </a:lnTo>
                  <a:lnTo>
                    <a:pt x="1578" y="527"/>
                  </a:lnTo>
                  <a:lnTo>
                    <a:pt x="1579" y="522"/>
                  </a:lnTo>
                  <a:lnTo>
                    <a:pt x="1578" y="518"/>
                  </a:lnTo>
                  <a:lnTo>
                    <a:pt x="1578" y="518"/>
                  </a:lnTo>
                  <a:lnTo>
                    <a:pt x="1571" y="521"/>
                  </a:lnTo>
                  <a:lnTo>
                    <a:pt x="1565" y="522"/>
                  </a:lnTo>
                  <a:lnTo>
                    <a:pt x="1551" y="524"/>
                  </a:lnTo>
                  <a:lnTo>
                    <a:pt x="1538" y="522"/>
                  </a:lnTo>
                  <a:lnTo>
                    <a:pt x="1526" y="518"/>
                  </a:lnTo>
                  <a:lnTo>
                    <a:pt x="1513" y="511"/>
                  </a:lnTo>
                  <a:lnTo>
                    <a:pt x="1503" y="504"/>
                  </a:lnTo>
                  <a:lnTo>
                    <a:pt x="1495" y="494"/>
                  </a:lnTo>
                  <a:lnTo>
                    <a:pt x="1489" y="484"/>
                  </a:lnTo>
                  <a:lnTo>
                    <a:pt x="1489" y="484"/>
                  </a:lnTo>
                  <a:close/>
                  <a:moveTo>
                    <a:pt x="426" y="682"/>
                  </a:moveTo>
                  <a:lnTo>
                    <a:pt x="426" y="682"/>
                  </a:lnTo>
                  <a:lnTo>
                    <a:pt x="426" y="684"/>
                  </a:lnTo>
                  <a:lnTo>
                    <a:pt x="426" y="687"/>
                  </a:lnTo>
                  <a:lnTo>
                    <a:pt x="425" y="689"/>
                  </a:lnTo>
                  <a:lnTo>
                    <a:pt x="425" y="692"/>
                  </a:lnTo>
                  <a:lnTo>
                    <a:pt x="425" y="692"/>
                  </a:lnTo>
                  <a:lnTo>
                    <a:pt x="426" y="695"/>
                  </a:lnTo>
                  <a:lnTo>
                    <a:pt x="428" y="696"/>
                  </a:lnTo>
                  <a:lnTo>
                    <a:pt x="429" y="699"/>
                  </a:lnTo>
                  <a:lnTo>
                    <a:pt x="431" y="702"/>
                  </a:lnTo>
                  <a:lnTo>
                    <a:pt x="431" y="702"/>
                  </a:lnTo>
                  <a:lnTo>
                    <a:pt x="446" y="806"/>
                  </a:lnTo>
                  <a:lnTo>
                    <a:pt x="455" y="859"/>
                  </a:lnTo>
                  <a:lnTo>
                    <a:pt x="467" y="910"/>
                  </a:lnTo>
                  <a:lnTo>
                    <a:pt x="467" y="910"/>
                  </a:lnTo>
                  <a:lnTo>
                    <a:pt x="473" y="935"/>
                  </a:lnTo>
                  <a:lnTo>
                    <a:pt x="477" y="962"/>
                  </a:lnTo>
                  <a:lnTo>
                    <a:pt x="485" y="1017"/>
                  </a:lnTo>
                  <a:lnTo>
                    <a:pt x="485" y="1017"/>
                  </a:lnTo>
                  <a:lnTo>
                    <a:pt x="490" y="1035"/>
                  </a:lnTo>
                  <a:lnTo>
                    <a:pt x="494" y="1053"/>
                  </a:lnTo>
                  <a:lnTo>
                    <a:pt x="497" y="1071"/>
                  </a:lnTo>
                  <a:lnTo>
                    <a:pt x="497" y="1080"/>
                  </a:lnTo>
                  <a:lnTo>
                    <a:pt x="495" y="1088"/>
                  </a:lnTo>
                  <a:lnTo>
                    <a:pt x="495" y="1088"/>
                  </a:lnTo>
                  <a:lnTo>
                    <a:pt x="501" y="1101"/>
                  </a:lnTo>
                  <a:lnTo>
                    <a:pt x="504" y="1113"/>
                  </a:lnTo>
                  <a:lnTo>
                    <a:pt x="506" y="1125"/>
                  </a:lnTo>
                  <a:lnTo>
                    <a:pt x="511" y="1137"/>
                  </a:lnTo>
                  <a:lnTo>
                    <a:pt x="511" y="1137"/>
                  </a:lnTo>
                  <a:lnTo>
                    <a:pt x="535" y="1127"/>
                  </a:lnTo>
                  <a:lnTo>
                    <a:pt x="560" y="1119"/>
                  </a:lnTo>
                  <a:lnTo>
                    <a:pt x="588" y="1113"/>
                  </a:lnTo>
                  <a:lnTo>
                    <a:pt x="617" y="1109"/>
                  </a:lnTo>
                  <a:lnTo>
                    <a:pt x="617" y="1109"/>
                  </a:lnTo>
                  <a:lnTo>
                    <a:pt x="613" y="1080"/>
                  </a:lnTo>
                  <a:lnTo>
                    <a:pt x="608" y="1050"/>
                  </a:lnTo>
                  <a:lnTo>
                    <a:pt x="595" y="991"/>
                  </a:lnTo>
                  <a:lnTo>
                    <a:pt x="582" y="932"/>
                  </a:lnTo>
                  <a:lnTo>
                    <a:pt x="570" y="875"/>
                  </a:lnTo>
                  <a:lnTo>
                    <a:pt x="570" y="875"/>
                  </a:lnTo>
                  <a:lnTo>
                    <a:pt x="560" y="844"/>
                  </a:lnTo>
                  <a:lnTo>
                    <a:pt x="556" y="827"/>
                  </a:lnTo>
                  <a:lnTo>
                    <a:pt x="553" y="810"/>
                  </a:lnTo>
                  <a:lnTo>
                    <a:pt x="553" y="810"/>
                  </a:lnTo>
                  <a:lnTo>
                    <a:pt x="553" y="800"/>
                  </a:lnTo>
                  <a:lnTo>
                    <a:pt x="554" y="796"/>
                  </a:lnTo>
                  <a:lnTo>
                    <a:pt x="557" y="792"/>
                  </a:lnTo>
                  <a:lnTo>
                    <a:pt x="557" y="792"/>
                  </a:lnTo>
                  <a:lnTo>
                    <a:pt x="565" y="792"/>
                  </a:lnTo>
                  <a:lnTo>
                    <a:pt x="572" y="795"/>
                  </a:lnTo>
                  <a:lnTo>
                    <a:pt x="581" y="798"/>
                  </a:lnTo>
                  <a:lnTo>
                    <a:pt x="588" y="803"/>
                  </a:lnTo>
                  <a:lnTo>
                    <a:pt x="599" y="816"/>
                  </a:lnTo>
                  <a:lnTo>
                    <a:pt x="612" y="827"/>
                  </a:lnTo>
                  <a:lnTo>
                    <a:pt x="612" y="827"/>
                  </a:lnTo>
                  <a:lnTo>
                    <a:pt x="631" y="847"/>
                  </a:lnTo>
                  <a:lnTo>
                    <a:pt x="640" y="855"/>
                  </a:lnTo>
                  <a:lnTo>
                    <a:pt x="650" y="862"/>
                  </a:lnTo>
                  <a:lnTo>
                    <a:pt x="650" y="862"/>
                  </a:lnTo>
                  <a:lnTo>
                    <a:pt x="665" y="879"/>
                  </a:lnTo>
                  <a:lnTo>
                    <a:pt x="679" y="897"/>
                  </a:lnTo>
                  <a:lnTo>
                    <a:pt x="711" y="929"/>
                  </a:lnTo>
                  <a:lnTo>
                    <a:pt x="744" y="962"/>
                  </a:lnTo>
                  <a:lnTo>
                    <a:pt x="776" y="994"/>
                  </a:lnTo>
                  <a:lnTo>
                    <a:pt x="776" y="994"/>
                  </a:lnTo>
                  <a:lnTo>
                    <a:pt x="776" y="998"/>
                  </a:lnTo>
                  <a:lnTo>
                    <a:pt x="779" y="1004"/>
                  </a:lnTo>
                  <a:lnTo>
                    <a:pt x="779" y="1004"/>
                  </a:lnTo>
                  <a:lnTo>
                    <a:pt x="786" y="1011"/>
                  </a:lnTo>
                  <a:lnTo>
                    <a:pt x="794" y="1018"/>
                  </a:lnTo>
                  <a:lnTo>
                    <a:pt x="794" y="1018"/>
                  </a:lnTo>
                  <a:lnTo>
                    <a:pt x="800" y="1026"/>
                  </a:lnTo>
                  <a:lnTo>
                    <a:pt x="805" y="1035"/>
                  </a:lnTo>
                  <a:lnTo>
                    <a:pt x="808" y="1038"/>
                  </a:lnTo>
                  <a:lnTo>
                    <a:pt x="813" y="1042"/>
                  </a:lnTo>
                  <a:lnTo>
                    <a:pt x="817" y="1045"/>
                  </a:lnTo>
                  <a:lnTo>
                    <a:pt x="821" y="1046"/>
                  </a:lnTo>
                  <a:lnTo>
                    <a:pt x="821" y="1046"/>
                  </a:lnTo>
                  <a:lnTo>
                    <a:pt x="817" y="1038"/>
                  </a:lnTo>
                  <a:lnTo>
                    <a:pt x="811" y="1031"/>
                  </a:lnTo>
                  <a:lnTo>
                    <a:pt x="805" y="1024"/>
                  </a:lnTo>
                  <a:lnTo>
                    <a:pt x="800" y="1015"/>
                  </a:lnTo>
                  <a:lnTo>
                    <a:pt x="800" y="1015"/>
                  </a:lnTo>
                  <a:lnTo>
                    <a:pt x="794" y="1001"/>
                  </a:lnTo>
                  <a:lnTo>
                    <a:pt x="791" y="986"/>
                  </a:lnTo>
                  <a:lnTo>
                    <a:pt x="790" y="969"/>
                  </a:lnTo>
                  <a:lnTo>
                    <a:pt x="790" y="953"/>
                  </a:lnTo>
                  <a:lnTo>
                    <a:pt x="791" y="936"/>
                  </a:lnTo>
                  <a:lnTo>
                    <a:pt x="796" y="921"/>
                  </a:lnTo>
                  <a:lnTo>
                    <a:pt x="800" y="906"/>
                  </a:lnTo>
                  <a:lnTo>
                    <a:pt x="805" y="893"/>
                  </a:lnTo>
                  <a:lnTo>
                    <a:pt x="805" y="893"/>
                  </a:lnTo>
                  <a:lnTo>
                    <a:pt x="783" y="869"/>
                  </a:lnTo>
                  <a:lnTo>
                    <a:pt x="773" y="856"/>
                  </a:lnTo>
                  <a:lnTo>
                    <a:pt x="763" y="844"/>
                  </a:lnTo>
                  <a:lnTo>
                    <a:pt x="763" y="844"/>
                  </a:lnTo>
                  <a:lnTo>
                    <a:pt x="741" y="824"/>
                  </a:lnTo>
                  <a:lnTo>
                    <a:pt x="720" y="803"/>
                  </a:lnTo>
                  <a:lnTo>
                    <a:pt x="678" y="761"/>
                  </a:lnTo>
                  <a:lnTo>
                    <a:pt x="636" y="719"/>
                  </a:lnTo>
                  <a:lnTo>
                    <a:pt x="615" y="699"/>
                  </a:lnTo>
                  <a:lnTo>
                    <a:pt x="594" y="680"/>
                  </a:lnTo>
                  <a:lnTo>
                    <a:pt x="594" y="680"/>
                  </a:lnTo>
                  <a:lnTo>
                    <a:pt x="567" y="656"/>
                  </a:lnTo>
                  <a:lnTo>
                    <a:pt x="542" y="630"/>
                  </a:lnTo>
                  <a:lnTo>
                    <a:pt x="492" y="580"/>
                  </a:lnTo>
                  <a:lnTo>
                    <a:pt x="492" y="580"/>
                  </a:lnTo>
                  <a:lnTo>
                    <a:pt x="470" y="559"/>
                  </a:lnTo>
                  <a:lnTo>
                    <a:pt x="445" y="538"/>
                  </a:lnTo>
                  <a:lnTo>
                    <a:pt x="422" y="515"/>
                  </a:lnTo>
                  <a:lnTo>
                    <a:pt x="400" y="493"/>
                  </a:lnTo>
                  <a:lnTo>
                    <a:pt x="400" y="493"/>
                  </a:lnTo>
                  <a:lnTo>
                    <a:pt x="396" y="493"/>
                  </a:lnTo>
                  <a:lnTo>
                    <a:pt x="396" y="493"/>
                  </a:lnTo>
                  <a:lnTo>
                    <a:pt x="396" y="515"/>
                  </a:lnTo>
                  <a:lnTo>
                    <a:pt x="397" y="538"/>
                  </a:lnTo>
                  <a:lnTo>
                    <a:pt x="400" y="562"/>
                  </a:lnTo>
                  <a:lnTo>
                    <a:pt x="404" y="587"/>
                  </a:lnTo>
                  <a:lnTo>
                    <a:pt x="414" y="636"/>
                  </a:lnTo>
                  <a:lnTo>
                    <a:pt x="426" y="682"/>
                  </a:lnTo>
                  <a:lnTo>
                    <a:pt x="426" y="682"/>
                  </a:lnTo>
                  <a:close/>
                  <a:moveTo>
                    <a:pt x="1642" y="630"/>
                  </a:moveTo>
                  <a:lnTo>
                    <a:pt x="1642" y="630"/>
                  </a:lnTo>
                  <a:lnTo>
                    <a:pt x="1676" y="625"/>
                  </a:lnTo>
                  <a:lnTo>
                    <a:pt x="1693" y="622"/>
                  </a:lnTo>
                  <a:lnTo>
                    <a:pt x="1710" y="621"/>
                  </a:lnTo>
                  <a:lnTo>
                    <a:pt x="1710" y="621"/>
                  </a:lnTo>
                  <a:lnTo>
                    <a:pt x="1726" y="601"/>
                  </a:lnTo>
                  <a:lnTo>
                    <a:pt x="1742" y="578"/>
                  </a:lnTo>
                  <a:lnTo>
                    <a:pt x="1771" y="534"/>
                  </a:lnTo>
                  <a:lnTo>
                    <a:pt x="1771" y="534"/>
                  </a:lnTo>
                  <a:lnTo>
                    <a:pt x="1759" y="532"/>
                  </a:lnTo>
                  <a:lnTo>
                    <a:pt x="1750" y="529"/>
                  </a:lnTo>
                  <a:lnTo>
                    <a:pt x="1743" y="525"/>
                  </a:lnTo>
                  <a:lnTo>
                    <a:pt x="1738" y="520"/>
                  </a:lnTo>
                  <a:lnTo>
                    <a:pt x="1738" y="520"/>
                  </a:lnTo>
                  <a:lnTo>
                    <a:pt x="1732" y="520"/>
                  </a:lnTo>
                  <a:lnTo>
                    <a:pt x="1728" y="518"/>
                  </a:lnTo>
                  <a:lnTo>
                    <a:pt x="1724" y="517"/>
                  </a:lnTo>
                  <a:lnTo>
                    <a:pt x="1719" y="514"/>
                  </a:lnTo>
                  <a:lnTo>
                    <a:pt x="1711" y="507"/>
                  </a:lnTo>
                  <a:lnTo>
                    <a:pt x="1707" y="504"/>
                  </a:lnTo>
                  <a:lnTo>
                    <a:pt x="1701" y="503"/>
                  </a:lnTo>
                  <a:lnTo>
                    <a:pt x="1701" y="503"/>
                  </a:lnTo>
                  <a:lnTo>
                    <a:pt x="1672" y="566"/>
                  </a:lnTo>
                  <a:lnTo>
                    <a:pt x="1642" y="630"/>
                  </a:lnTo>
                  <a:lnTo>
                    <a:pt x="1642" y="630"/>
                  </a:lnTo>
                  <a:close/>
                  <a:moveTo>
                    <a:pt x="1482" y="527"/>
                  </a:moveTo>
                  <a:lnTo>
                    <a:pt x="1482" y="527"/>
                  </a:lnTo>
                  <a:lnTo>
                    <a:pt x="1462" y="573"/>
                  </a:lnTo>
                  <a:lnTo>
                    <a:pt x="1444" y="622"/>
                  </a:lnTo>
                  <a:lnTo>
                    <a:pt x="1426" y="670"/>
                  </a:lnTo>
                  <a:lnTo>
                    <a:pt x="1411" y="719"/>
                  </a:lnTo>
                  <a:lnTo>
                    <a:pt x="1411" y="719"/>
                  </a:lnTo>
                  <a:lnTo>
                    <a:pt x="1422" y="713"/>
                  </a:lnTo>
                  <a:lnTo>
                    <a:pt x="1433" y="706"/>
                  </a:lnTo>
                  <a:lnTo>
                    <a:pt x="1443" y="699"/>
                  </a:lnTo>
                  <a:lnTo>
                    <a:pt x="1455" y="694"/>
                  </a:lnTo>
                  <a:lnTo>
                    <a:pt x="1455" y="694"/>
                  </a:lnTo>
                  <a:lnTo>
                    <a:pt x="1469" y="688"/>
                  </a:lnTo>
                  <a:lnTo>
                    <a:pt x="1484" y="684"/>
                  </a:lnTo>
                  <a:lnTo>
                    <a:pt x="1498" y="678"/>
                  </a:lnTo>
                  <a:lnTo>
                    <a:pt x="1502" y="674"/>
                  </a:lnTo>
                  <a:lnTo>
                    <a:pt x="1507" y="670"/>
                  </a:lnTo>
                  <a:lnTo>
                    <a:pt x="1507" y="670"/>
                  </a:lnTo>
                  <a:lnTo>
                    <a:pt x="1506" y="664"/>
                  </a:lnTo>
                  <a:lnTo>
                    <a:pt x="1507" y="661"/>
                  </a:lnTo>
                  <a:lnTo>
                    <a:pt x="1510" y="659"/>
                  </a:lnTo>
                  <a:lnTo>
                    <a:pt x="1512" y="656"/>
                  </a:lnTo>
                  <a:lnTo>
                    <a:pt x="1512" y="656"/>
                  </a:lnTo>
                  <a:lnTo>
                    <a:pt x="1514" y="650"/>
                  </a:lnTo>
                  <a:lnTo>
                    <a:pt x="1516" y="643"/>
                  </a:lnTo>
                  <a:lnTo>
                    <a:pt x="1517" y="636"/>
                  </a:lnTo>
                  <a:lnTo>
                    <a:pt x="1519" y="630"/>
                  </a:lnTo>
                  <a:lnTo>
                    <a:pt x="1519" y="630"/>
                  </a:lnTo>
                  <a:lnTo>
                    <a:pt x="1528" y="614"/>
                  </a:lnTo>
                  <a:lnTo>
                    <a:pt x="1535" y="595"/>
                  </a:lnTo>
                  <a:lnTo>
                    <a:pt x="1535" y="595"/>
                  </a:lnTo>
                  <a:lnTo>
                    <a:pt x="1545" y="569"/>
                  </a:lnTo>
                  <a:lnTo>
                    <a:pt x="1550" y="556"/>
                  </a:lnTo>
                  <a:lnTo>
                    <a:pt x="1552" y="545"/>
                  </a:lnTo>
                  <a:lnTo>
                    <a:pt x="1552" y="545"/>
                  </a:lnTo>
                  <a:lnTo>
                    <a:pt x="1535" y="541"/>
                  </a:lnTo>
                  <a:lnTo>
                    <a:pt x="1516" y="536"/>
                  </a:lnTo>
                  <a:lnTo>
                    <a:pt x="1482" y="527"/>
                  </a:lnTo>
                  <a:lnTo>
                    <a:pt x="1482" y="527"/>
                  </a:lnTo>
                  <a:close/>
                  <a:moveTo>
                    <a:pt x="1940" y="838"/>
                  </a:moveTo>
                  <a:lnTo>
                    <a:pt x="1940" y="838"/>
                  </a:lnTo>
                  <a:lnTo>
                    <a:pt x="1954" y="807"/>
                  </a:lnTo>
                  <a:lnTo>
                    <a:pt x="1968" y="775"/>
                  </a:lnTo>
                  <a:lnTo>
                    <a:pt x="1968" y="775"/>
                  </a:lnTo>
                  <a:lnTo>
                    <a:pt x="1973" y="761"/>
                  </a:lnTo>
                  <a:lnTo>
                    <a:pt x="1976" y="747"/>
                  </a:lnTo>
                  <a:lnTo>
                    <a:pt x="1978" y="732"/>
                  </a:lnTo>
                  <a:lnTo>
                    <a:pt x="1978" y="715"/>
                  </a:lnTo>
                  <a:lnTo>
                    <a:pt x="1978" y="715"/>
                  </a:lnTo>
                  <a:lnTo>
                    <a:pt x="1968" y="706"/>
                  </a:lnTo>
                  <a:lnTo>
                    <a:pt x="1959" y="696"/>
                  </a:lnTo>
                  <a:lnTo>
                    <a:pt x="1952" y="687"/>
                  </a:lnTo>
                  <a:lnTo>
                    <a:pt x="1943" y="678"/>
                  </a:lnTo>
                  <a:lnTo>
                    <a:pt x="1943" y="678"/>
                  </a:lnTo>
                  <a:lnTo>
                    <a:pt x="1933" y="671"/>
                  </a:lnTo>
                  <a:lnTo>
                    <a:pt x="1924" y="666"/>
                  </a:lnTo>
                  <a:lnTo>
                    <a:pt x="1914" y="660"/>
                  </a:lnTo>
                  <a:lnTo>
                    <a:pt x="1906" y="653"/>
                  </a:lnTo>
                  <a:lnTo>
                    <a:pt x="1906" y="653"/>
                  </a:lnTo>
                  <a:lnTo>
                    <a:pt x="1885" y="646"/>
                  </a:lnTo>
                  <a:lnTo>
                    <a:pt x="1863" y="640"/>
                  </a:lnTo>
                  <a:lnTo>
                    <a:pt x="1840" y="636"/>
                  </a:lnTo>
                  <a:lnTo>
                    <a:pt x="1816" y="633"/>
                  </a:lnTo>
                  <a:lnTo>
                    <a:pt x="1792" y="630"/>
                  </a:lnTo>
                  <a:lnTo>
                    <a:pt x="1769" y="630"/>
                  </a:lnTo>
                  <a:lnTo>
                    <a:pt x="1745" y="630"/>
                  </a:lnTo>
                  <a:lnTo>
                    <a:pt x="1719" y="632"/>
                  </a:lnTo>
                  <a:lnTo>
                    <a:pt x="1696" y="635"/>
                  </a:lnTo>
                  <a:lnTo>
                    <a:pt x="1672" y="637"/>
                  </a:lnTo>
                  <a:lnTo>
                    <a:pt x="1625" y="646"/>
                  </a:lnTo>
                  <a:lnTo>
                    <a:pt x="1580" y="657"/>
                  </a:lnTo>
                  <a:lnTo>
                    <a:pt x="1540" y="671"/>
                  </a:lnTo>
                  <a:lnTo>
                    <a:pt x="1540" y="671"/>
                  </a:lnTo>
                  <a:lnTo>
                    <a:pt x="1537" y="674"/>
                  </a:lnTo>
                  <a:lnTo>
                    <a:pt x="1533" y="677"/>
                  </a:lnTo>
                  <a:lnTo>
                    <a:pt x="1533" y="677"/>
                  </a:lnTo>
                  <a:lnTo>
                    <a:pt x="1500" y="688"/>
                  </a:lnTo>
                  <a:lnTo>
                    <a:pt x="1469" y="701"/>
                  </a:lnTo>
                  <a:lnTo>
                    <a:pt x="1440" y="716"/>
                  </a:lnTo>
                  <a:lnTo>
                    <a:pt x="1413" y="732"/>
                  </a:lnTo>
                  <a:lnTo>
                    <a:pt x="1413" y="732"/>
                  </a:lnTo>
                  <a:lnTo>
                    <a:pt x="1382" y="747"/>
                  </a:lnTo>
                  <a:lnTo>
                    <a:pt x="1353" y="761"/>
                  </a:lnTo>
                  <a:lnTo>
                    <a:pt x="1325" y="776"/>
                  </a:lnTo>
                  <a:lnTo>
                    <a:pt x="1312" y="785"/>
                  </a:lnTo>
                  <a:lnTo>
                    <a:pt x="1300" y="795"/>
                  </a:lnTo>
                  <a:lnTo>
                    <a:pt x="1300" y="795"/>
                  </a:lnTo>
                  <a:lnTo>
                    <a:pt x="1297" y="802"/>
                  </a:lnTo>
                  <a:lnTo>
                    <a:pt x="1294" y="806"/>
                  </a:lnTo>
                  <a:lnTo>
                    <a:pt x="1287" y="816"/>
                  </a:lnTo>
                  <a:lnTo>
                    <a:pt x="1279" y="826"/>
                  </a:lnTo>
                  <a:lnTo>
                    <a:pt x="1276" y="831"/>
                  </a:lnTo>
                  <a:lnTo>
                    <a:pt x="1273" y="837"/>
                  </a:lnTo>
                  <a:lnTo>
                    <a:pt x="1273" y="837"/>
                  </a:lnTo>
                  <a:lnTo>
                    <a:pt x="1265" y="841"/>
                  </a:lnTo>
                  <a:lnTo>
                    <a:pt x="1260" y="844"/>
                  </a:lnTo>
                  <a:lnTo>
                    <a:pt x="1258" y="847"/>
                  </a:lnTo>
                  <a:lnTo>
                    <a:pt x="1258" y="847"/>
                  </a:lnTo>
                  <a:lnTo>
                    <a:pt x="1287" y="847"/>
                  </a:lnTo>
                  <a:lnTo>
                    <a:pt x="1302" y="847"/>
                  </a:lnTo>
                  <a:lnTo>
                    <a:pt x="1319" y="845"/>
                  </a:lnTo>
                  <a:lnTo>
                    <a:pt x="1319" y="845"/>
                  </a:lnTo>
                  <a:lnTo>
                    <a:pt x="1336" y="828"/>
                  </a:lnTo>
                  <a:lnTo>
                    <a:pt x="1356" y="812"/>
                  </a:lnTo>
                  <a:lnTo>
                    <a:pt x="1367" y="803"/>
                  </a:lnTo>
                  <a:lnTo>
                    <a:pt x="1378" y="796"/>
                  </a:lnTo>
                  <a:lnTo>
                    <a:pt x="1391" y="790"/>
                  </a:lnTo>
                  <a:lnTo>
                    <a:pt x="1404" y="786"/>
                  </a:lnTo>
                  <a:lnTo>
                    <a:pt x="1404" y="786"/>
                  </a:lnTo>
                  <a:lnTo>
                    <a:pt x="1413" y="785"/>
                  </a:lnTo>
                  <a:lnTo>
                    <a:pt x="1425" y="786"/>
                  </a:lnTo>
                  <a:lnTo>
                    <a:pt x="1437" y="788"/>
                  </a:lnTo>
                  <a:lnTo>
                    <a:pt x="1448" y="790"/>
                  </a:lnTo>
                  <a:lnTo>
                    <a:pt x="1461" y="795"/>
                  </a:lnTo>
                  <a:lnTo>
                    <a:pt x="1471" y="800"/>
                  </a:lnTo>
                  <a:lnTo>
                    <a:pt x="1478" y="806"/>
                  </a:lnTo>
                  <a:lnTo>
                    <a:pt x="1484" y="812"/>
                  </a:lnTo>
                  <a:lnTo>
                    <a:pt x="1484" y="812"/>
                  </a:lnTo>
                  <a:lnTo>
                    <a:pt x="1485" y="817"/>
                  </a:lnTo>
                  <a:lnTo>
                    <a:pt x="1485" y="821"/>
                  </a:lnTo>
                  <a:lnTo>
                    <a:pt x="1482" y="831"/>
                  </a:lnTo>
                  <a:lnTo>
                    <a:pt x="1481" y="841"/>
                  </a:lnTo>
                  <a:lnTo>
                    <a:pt x="1482" y="847"/>
                  </a:lnTo>
                  <a:lnTo>
                    <a:pt x="1484" y="852"/>
                  </a:lnTo>
                  <a:lnTo>
                    <a:pt x="1484" y="852"/>
                  </a:lnTo>
                  <a:lnTo>
                    <a:pt x="1486" y="856"/>
                  </a:lnTo>
                  <a:lnTo>
                    <a:pt x="1491" y="861"/>
                  </a:lnTo>
                  <a:lnTo>
                    <a:pt x="1496" y="863"/>
                  </a:lnTo>
                  <a:lnTo>
                    <a:pt x="1500" y="869"/>
                  </a:lnTo>
                  <a:lnTo>
                    <a:pt x="1500" y="869"/>
                  </a:lnTo>
                  <a:lnTo>
                    <a:pt x="1503" y="876"/>
                  </a:lnTo>
                  <a:lnTo>
                    <a:pt x="1506" y="885"/>
                  </a:lnTo>
                  <a:lnTo>
                    <a:pt x="1509" y="894"/>
                  </a:lnTo>
                  <a:lnTo>
                    <a:pt x="1507" y="904"/>
                  </a:lnTo>
                  <a:lnTo>
                    <a:pt x="1507" y="904"/>
                  </a:lnTo>
                  <a:lnTo>
                    <a:pt x="1506" y="911"/>
                  </a:lnTo>
                  <a:lnTo>
                    <a:pt x="1505" y="917"/>
                  </a:lnTo>
                  <a:lnTo>
                    <a:pt x="1500" y="922"/>
                  </a:lnTo>
                  <a:lnTo>
                    <a:pt x="1496" y="928"/>
                  </a:lnTo>
                  <a:lnTo>
                    <a:pt x="1492" y="932"/>
                  </a:lnTo>
                  <a:lnTo>
                    <a:pt x="1485" y="935"/>
                  </a:lnTo>
                  <a:lnTo>
                    <a:pt x="1478" y="938"/>
                  </a:lnTo>
                  <a:lnTo>
                    <a:pt x="1471" y="939"/>
                  </a:lnTo>
                  <a:lnTo>
                    <a:pt x="1471" y="939"/>
                  </a:lnTo>
                  <a:lnTo>
                    <a:pt x="1468" y="946"/>
                  </a:lnTo>
                  <a:lnTo>
                    <a:pt x="1467" y="952"/>
                  </a:lnTo>
                  <a:lnTo>
                    <a:pt x="1467" y="965"/>
                  </a:lnTo>
                  <a:lnTo>
                    <a:pt x="1467" y="977"/>
                  </a:lnTo>
                  <a:lnTo>
                    <a:pt x="1465" y="984"/>
                  </a:lnTo>
                  <a:lnTo>
                    <a:pt x="1464" y="990"/>
                  </a:lnTo>
                  <a:lnTo>
                    <a:pt x="1464" y="990"/>
                  </a:lnTo>
                  <a:lnTo>
                    <a:pt x="1460" y="997"/>
                  </a:lnTo>
                  <a:lnTo>
                    <a:pt x="1454" y="1004"/>
                  </a:lnTo>
                  <a:lnTo>
                    <a:pt x="1441" y="1015"/>
                  </a:lnTo>
                  <a:lnTo>
                    <a:pt x="1436" y="1019"/>
                  </a:lnTo>
                  <a:lnTo>
                    <a:pt x="1432" y="1026"/>
                  </a:lnTo>
                  <a:lnTo>
                    <a:pt x="1427" y="1033"/>
                  </a:lnTo>
                  <a:lnTo>
                    <a:pt x="1427" y="1042"/>
                  </a:lnTo>
                  <a:lnTo>
                    <a:pt x="1427" y="1042"/>
                  </a:lnTo>
                  <a:lnTo>
                    <a:pt x="1434" y="1043"/>
                  </a:lnTo>
                  <a:lnTo>
                    <a:pt x="1440" y="1046"/>
                  </a:lnTo>
                  <a:lnTo>
                    <a:pt x="1444" y="1050"/>
                  </a:lnTo>
                  <a:lnTo>
                    <a:pt x="1447" y="1056"/>
                  </a:lnTo>
                  <a:lnTo>
                    <a:pt x="1448" y="1063"/>
                  </a:lnTo>
                  <a:lnTo>
                    <a:pt x="1448" y="1068"/>
                  </a:lnTo>
                  <a:lnTo>
                    <a:pt x="1446" y="1075"/>
                  </a:lnTo>
                  <a:lnTo>
                    <a:pt x="1441" y="1080"/>
                  </a:lnTo>
                  <a:lnTo>
                    <a:pt x="1441" y="1080"/>
                  </a:lnTo>
                  <a:lnTo>
                    <a:pt x="1433" y="1081"/>
                  </a:lnTo>
                  <a:lnTo>
                    <a:pt x="1425" y="1080"/>
                  </a:lnTo>
                  <a:lnTo>
                    <a:pt x="1425" y="1080"/>
                  </a:lnTo>
                  <a:lnTo>
                    <a:pt x="1423" y="1084"/>
                  </a:lnTo>
                  <a:lnTo>
                    <a:pt x="1420" y="1087"/>
                  </a:lnTo>
                  <a:lnTo>
                    <a:pt x="1418" y="1091"/>
                  </a:lnTo>
                  <a:lnTo>
                    <a:pt x="1416" y="1095"/>
                  </a:lnTo>
                  <a:lnTo>
                    <a:pt x="1416" y="1095"/>
                  </a:lnTo>
                  <a:lnTo>
                    <a:pt x="1420" y="1097"/>
                  </a:lnTo>
                  <a:lnTo>
                    <a:pt x="1423" y="1099"/>
                  </a:lnTo>
                  <a:lnTo>
                    <a:pt x="1426" y="1106"/>
                  </a:lnTo>
                  <a:lnTo>
                    <a:pt x="1426" y="1106"/>
                  </a:lnTo>
                  <a:lnTo>
                    <a:pt x="1420" y="1115"/>
                  </a:lnTo>
                  <a:lnTo>
                    <a:pt x="1418" y="1119"/>
                  </a:lnTo>
                  <a:lnTo>
                    <a:pt x="1415" y="1123"/>
                  </a:lnTo>
                  <a:lnTo>
                    <a:pt x="1415" y="1123"/>
                  </a:lnTo>
                  <a:lnTo>
                    <a:pt x="1420" y="1130"/>
                  </a:lnTo>
                  <a:lnTo>
                    <a:pt x="1426" y="1133"/>
                  </a:lnTo>
                  <a:lnTo>
                    <a:pt x="1434" y="1136"/>
                  </a:lnTo>
                  <a:lnTo>
                    <a:pt x="1444" y="1136"/>
                  </a:lnTo>
                  <a:lnTo>
                    <a:pt x="1444" y="1136"/>
                  </a:lnTo>
                  <a:lnTo>
                    <a:pt x="1448" y="1144"/>
                  </a:lnTo>
                  <a:lnTo>
                    <a:pt x="1451" y="1153"/>
                  </a:lnTo>
                  <a:lnTo>
                    <a:pt x="1451" y="1156"/>
                  </a:lnTo>
                  <a:lnTo>
                    <a:pt x="1451" y="1160"/>
                  </a:lnTo>
                  <a:lnTo>
                    <a:pt x="1450" y="1164"/>
                  </a:lnTo>
                  <a:lnTo>
                    <a:pt x="1447" y="1168"/>
                  </a:lnTo>
                  <a:lnTo>
                    <a:pt x="1447" y="1168"/>
                  </a:lnTo>
                  <a:lnTo>
                    <a:pt x="1453" y="1167"/>
                  </a:lnTo>
                  <a:lnTo>
                    <a:pt x="1460" y="1167"/>
                  </a:lnTo>
                  <a:lnTo>
                    <a:pt x="1464" y="1168"/>
                  </a:lnTo>
                  <a:lnTo>
                    <a:pt x="1469" y="1171"/>
                  </a:lnTo>
                  <a:lnTo>
                    <a:pt x="1472" y="1175"/>
                  </a:lnTo>
                  <a:lnTo>
                    <a:pt x="1477" y="1178"/>
                  </a:lnTo>
                  <a:lnTo>
                    <a:pt x="1478" y="1184"/>
                  </a:lnTo>
                  <a:lnTo>
                    <a:pt x="1479" y="1188"/>
                  </a:lnTo>
                  <a:lnTo>
                    <a:pt x="1481" y="1192"/>
                  </a:lnTo>
                  <a:lnTo>
                    <a:pt x="1479" y="1198"/>
                  </a:lnTo>
                  <a:lnTo>
                    <a:pt x="1478" y="1202"/>
                  </a:lnTo>
                  <a:lnTo>
                    <a:pt x="1477" y="1205"/>
                  </a:lnTo>
                  <a:lnTo>
                    <a:pt x="1472" y="1207"/>
                  </a:lnTo>
                  <a:lnTo>
                    <a:pt x="1468" y="1210"/>
                  </a:lnTo>
                  <a:lnTo>
                    <a:pt x="1462" y="1210"/>
                  </a:lnTo>
                  <a:lnTo>
                    <a:pt x="1455" y="1210"/>
                  </a:lnTo>
                  <a:lnTo>
                    <a:pt x="1455" y="1210"/>
                  </a:lnTo>
                  <a:lnTo>
                    <a:pt x="1451" y="1213"/>
                  </a:lnTo>
                  <a:lnTo>
                    <a:pt x="1448" y="1217"/>
                  </a:lnTo>
                  <a:lnTo>
                    <a:pt x="1447" y="1222"/>
                  </a:lnTo>
                  <a:lnTo>
                    <a:pt x="1447" y="1226"/>
                  </a:lnTo>
                  <a:lnTo>
                    <a:pt x="1448" y="1231"/>
                  </a:lnTo>
                  <a:lnTo>
                    <a:pt x="1451" y="1234"/>
                  </a:lnTo>
                  <a:lnTo>
                    <a:pt x="1454" y="1238"/>
                  </a:lnTo>
                  <a:lnTo>
                    <a:pt x="1460" y="1241"/>
                  </a:lnTo>
                  <a:lnTo>
                    <a:pt x="1460" y="1241"/>
                  </a:lnTo>
                  <a:lnTo>
                    <a:pt x="1458" y="1245"/>
                  </a:lnTo>
                  <a:lnTo>
                    <a:pt x="1454" y="1248"/>
                  </a:lnTo>
                  <a:lnTo>
                    <a:pt x="1451" y="1251"/>
                  </a:lnTo>
                  <a:lnTo>
                    <a:pt x="1448" y="1254"/>
                  </a:lnTo>
                  <a:lnTo>
                    <a:pt x="1448" y="1254"/>
                  </a:lnTo>
                  <a:lnTo>
                    <a:pt x="1451" y="1258"/>
                  </a:lnTo>
                  <a:lnTo>
                    <a:pt x="1453" y="1262"/>
                  </a:lnTo>
                  <a:lnTo>
                    <a:pt x="1455" y="1273"/>
                  </a:lnTo>
                  <a:lnTo>
                    <a:pt x="1455" y="1273"/>
                  </a:lnTo>
                  <a:lnTo>
                    <a:pt x="1464" y="1276"/>
                  </a:lnTo>
                  <a:lnTo>
                    <a:pt x="1471" y="1280"/>
                  </a:lnTo>
                  <a:lnTo>
                    <a:pt x="1475" y="1283"/>
                  </a:lnTo>
                  <a:lnTo>
                    <a:pt x="1477" y="1288"/>
                  </a:lnTo>
                  <a:lnTo>
                    <a:pt x="1478" y="1292"/>
                  </a:lnTo>
                  <a:lnTo>
                    <a:pt x="1479" y="1296"/>
                  </a:lnTo>
                  <a:lnTo>
                    <a:pt x="1479" y="1296"/>
                  </a:lnTo>
                  <a:lnTo>
                    <a:pt x="1478" y="1300"/>
                  </a:lnTo>
                  <a:lnTo>
                    <a:pt x="1477" y="1303"/>
                  </a:lnTo>
                  <a:lnTo>
                    <a:pt x="1472" y="1310"/>
                  </a:lnTo>
                  <a:lnTo>
                    <a:pt x="1469" y="1316"/>
                  </a:lnTo>
                  <a:lnTo>
                    <a:pt x="1468" y="1320"/>
                  </a:lnTo>
                  <a:lnTo>
                    <a:pt x="1469" y="1324"/>
                  </a:lnTo>
                  <a:lnTo>
                    <a:pt x="1469" y="1324"/>
                  </a:lnTo>
                  <a:lnTo>
                    <a:pt x="1464" y="1331"/>
                  </a:lnTo>
                  <a:lnTo>
                    <a:pt x="1455" y="1335"/>
                  </a:lnTo>
                  <a:lnTo>
                    <a:pt x="1440" y="1344"/>
                  </a:lnTo>
                  <a:lnTo>
                    <a:pt x="1440" y="1344"/>
                  </a:lnTo>
                  <a:lnTo>
                    <a:pt x="1441" y="1348"/>
                  </a:lnTo>
                  <a:lnTo>
                    <a:pt x="1441" y="1352"/>
                  </a:lnTo>
                  <a:lnTo>
                    <a:pt x="1440" y="1361"/>
                  </a:lnTo>
                  <a:lnTo>
                    <a:pt x="1437" y="1369"/>
                  </a:lnTo>
                  <a:lnTo>
                    <a:pt x="1434" y="1379"/>
                  </a:lnTo>
                  <a:lnTo>
                    <a:pt x="1434" y="1379"/>
                  </a:lnTo>
                  <a:lnTo>
                    <a:pt x="1437" y="1383"/>
                  </a:lnTo>
                  <a:lnTo>
                    <a:pt x="1439" y="1387"/>
                  </a:lnTo>
                  <a:lnTo>
                    <a:pt x="1439" y="1396"/>
                  </a:lnTo>
                  <a:lnTo>
                    <a:pt x="1436" y="1404"/>
                  </a:lnTo>
                  <a:lnTo>
                    <a:pt x="1433" y="1412"/>
                  </a:lnTo>
                  <a:lnTo>
                    <a:pt x="1433" y="1412"/>
                  </a:lnTo>
                  <a:lnTo>
                    <a:pt x="1437" y="1419"/>
                  </a:lnTo>
                  <a:lnTo>
                    <a:pt x="1439" y="1426"/>
                  </a:lnTo>
                  <a:lnTo>
                    <a:pt x="1441" y="1435"/>
                  </a:lnTo>
                  <a:lnTo>
                    <a:pt x="1441" y="1443"/>
                  </a:lnTo>
                  <a:lnTo>
                    <a:pt x="1441" y="1443"/>
                  </a:lnTo>
                  <a:lnTo>
                    <a:pt x="1439" y="1448"/>
                  </a:lnTo>
                  <a:lnTo>
                    <a:pt x="1436" y="1450"/>
                  </a:lnTo>
                  <a:lnTo>
                    <a:pt x="1434" y="1455"/>
                  </a:lnTo>
                  <a:lnTo>
                    <a:pt x="1434" y="1460"/>
                  </a:lnTo>
                  <a:lnTo>
                    <a:pt x="1434" y="1460"/>
                  </a:lnTo>
                  <a:lnTo>
                    <a:pt x="1453" y="1455"/>
                  </a:lnTo>
                  <a:lnTo>
                    <a:pt x="1464" y="1452"/>
                  </a:lnTo>
                  <a:lnTo>
                    <a:pt x="1477" y="1449"/>
                  </a:lnTo>
                  <a:lnTo>
                    <a:pt x="1488" y="1448"/>
                  </a:lnTo>
                  <a:lnTo>
                    <a:pt x="1499" y="1449"/>
                  </a:lnTo>
                  <a:lnTo>
                    <a:pt x="1510" y="1450"/>
                  </a:lnTo>
                  <a:lnTo>
                    <a:pt x="1519" y="1455"/>
                  </a:lnTo>
                  <a:lnTo>
                    <a:pt x="1519" y="1455"/>
                  </a:lnTo>
                  <a:lnTo>
                    <a:pt x="1524" y="1462"/>
                  </a:lnTo>
                  <a:lnTo>
                    <a:pt x="1530" y="1469"/>
                  </a:lnTo>
                  <a:lnTo>
                    <a:pt x="1541" y="1481"/>
                  </a:lnTo>
                  <a:lnTo>
                    <a:pt x="1541" y="1481"/>
                  </a:lnTo>
                  <a:lnTo>
                    <a:pt x="1552" y="1484"/>
                  </a:lnTo>
                  <a:lnTo>
                    <a:pt x="1562" y="1484"/>
                  </a:lnTo>
                  <a:lnTo>
                    <a:pt x="1580" y="1487"/>
                  </a:lnTo>
                  <a:lnTo>
                    <a:pt x="1589" y="1488"/>
                  </a:lnTo>
                  <a:lnTo>
                    <a:pt x="1597" y="1492"/>
                  </a:lnTo>
                  <a:lnTo>
                    <a:pt x="1603" y="1498"/>
                  </a:lnTo>
                  <a:lnTo>
                    <a:pt x="1608" y="1508"/>
                  </a:lnTo>
                  <a:lnTo>
                    <a:pt x="1608" y="1508"/>
                  </a:lnTo>
                  <a:lnTo>
                    <a:pt x="1610" y="1514"/>
                  </a:lnTo>
                  <a:lnTo>
                    <a:pt x="1608" y="1518"/>
                  </a:lnTo>
                  <a:lnTo>
                    <a:pt x="1606" y="1528"/>
                  </a:lnTo>
                  <a:lnTo>
                    <a:pt x="1600" y="1537"/>
                  </a:lnTo>
                  <a:lnTo>
                    <a:pt x="1599" y="1542"/>
                  </a:lnTo>
                  <a:lnTo>
                    <a:pt x="1597" y="1547"/>
                  </a:lnTo>
                  <a:lnTo>
                    <a:pt x="1597" y="1547"/>
                  </a:lnTo>
                  <a:lnTo>
                    <a:pt x="1597" y="1551"/>
                  </a:lnTo>
                  <a:lnTo>
                    <a:pt x="1599" y="1557"/>
                  </a:lnTo>
                  <a:lnTo>
                    <a:pt x="1601" y="1567"/>
                  </a:lnTo>
                  <a:lnTo>
                    <a:pt x="1603" y="1573"/>
                  </a:lnTo>
                  <a:lnTo>
                    <a:pt x="1604" y="1578"/>
                  </a:lnTo>
                  <a:lnTo>
                    <a:pt x="1603" y="1584"/>
                  </a:lnTo>
                  <a:lnTo>
                    <a:pt x="1601" y="1589"/>
                  </a:lnTo>
                  <a:lnTo>
                    <a:pt x="1601" y="1589"/>
                  </a:lnTo>
                  <a:lnTo>
                    <a:pt x="1590" y="1608"/>
                  </a:lnTo>
                  <a:lnTo>
                    <a:pt x="1578" y="1627"/>
                  </a:lnTo>
                  <a:lnTo>
                    <a:pt x="1550" y="1667"/>
                  </a:lnTo>
                  <a:lnTo>
                    <a:pt x="1550" y="1667"/>
                  </a:lnTo>
                  <a:lnTo>
                    <a:pt x="1530" y="1675"/>
                  </a:lnTo>
                  <a:lnTo>
                    <a:pt x="1510" y="1682"/>
                  </a:lnTo>
                  <a:lnTo>
                    <a:pt x="1510" y="1682"/>
                  </a:lnTo>
                  <a:lnTo>
                    <a:pt x="1524" y="1683"/>
                  </a:lnTo>
                  <a:lnTo>
                    <a:pt x="1538" y="1686"/>
                  </a:lnTo>
                  <a:lnTo>
                    <a:pt x="1566" y="1695"/>
                  </a:lnTo>
                  <a:lnTo>
                    <a:pt x="1621" y="1713"/>
                  </a:lnTo>
                  <a:lnTo>
                    <a:pt x="1621" y="1713"/>
                  </a:lnTo>
                  <a:lnTo>
                    <a:pt x="1625" y="1709"/>
                  </a:lnTo>
                  <a:lnTo>
                    <a:pt x="1631" y="1706"/>
                  </a:lnTo>
                  <a:lnTo>
                    <a:pt x="1645" y="1702"/>
                  </a:lnTo>
                  <a:lnTo>
                    <a:pt x="1658" y="1699"/>
                  </a:lnTo>
                  <a:lnTo>
                    <a:pt x="1670" y="1695"/>
                  </a:lnTo>
                  <a:lnTo>
                    <a:pt x="1670" y="1695"/>
                  </a:lnTo>
                  <a:lnTo>
                    <a:pt x="1683" y="1689"/>
                  </a:lnTo>
                  <a:lnTo>
                    <a:pt x="1694" y="1682"/>
                  </a:lnTo>
                  <a:lnTo>
                    <a:pt x="1719" y="1665"/>
                  </a:lnTo>
                  <a:lnTo>
                    <a:pt x="1763" y="1633"/>
                  </a:lnTo>
                  <a:lnTo>
                    <a:pt x="1763" y="1633"/>
                  </a:lnTo>
                  <a:lnTo>
                    <a:pt x="1802" y="1606"/>
                  </a:lnTo>
                  <a:lnTo>
                    <a:pt x="1820" y="1592"/>
                  </a:lnTo>
                  <a:lnTo>
                    <a:pt x="1839" y="1577"/>
                  </a:lnTo>
                  <a:lnTo>
                    <a:pt x="1839" y="1577"/>
                  </a:lnTo>
                  <a:lnTo>
                    <a:pt x="1861" y="1551"/>
                  </a:lnTo>
                  <a:lnTo>
                    <a:pt x="1882" y="1528"/>
                  </a:lnTo>
                  <a:lnTo>
                    <a:pt x="1882" y="1528"/>
                  </a:lnTo>
                  <a:lnTo>
                    <a:pt x="1916" y="1490"/>
                  </a:lnTo>
                  <a:lnTo>
                    <a:pt x="1933" y="1470"/>
                  </a:lnTo>
                  <a:lnTo>
                    <a:pt x="1950" y="1450"/>
                  </a:lnTo>
                  <a:lnTo>
                    <a:pt x="1965" y="1429"/>
                  </a:lnTo>
                  <a:lnTo>
                    <a:pt x="1979" y="1408"/>
                  </a:lnTo>
                  <a:lnTo>
                    <a:pt x="1992" y="1386"/>
                  </a:lnTo>
                  <a:lnTo>
                    <a:pt x="2003" y="1362"/>
                  </a:lnTo>
                  <a:lnTo>
                    <a:pt x="2003" y="1362"/>
                  </a:lnTo>
                  <a:lnTo>
                    <a:pt x="2011" y="1335"/>
                  </a:lnTo>
                  <a:lnTo>
                    <a:pt x="2020" y="1309"/>
                  </a:lnTo>
                  <a:lnTo>
                    <a:pt x="2027" y="1280"/>
                  </a:lnTo>
                  <a:lnTo>
                    <a:pt x="2035" y="1252"/>
                  </a:lnTo>
                  <a:lnTo>
                    <a:pt x="2035" y="1252"/>
                  </a:lnTo>
                  <a:lnTo>
                    <a:pt x="2037" y="1241"/>
                  </a:lnTo>
                  <a:lnTo>
                    <a:pt x="2039" y="1229"/>
                  </a:lnTo>
                  <a:lnTo>
                    <a:pt x="2041" y="1217"/>
                  </a:lnTo>
                  <a:lnTo>
                    <a:pt x="2042" y="1205"/>
                  </a:lnTo>
                  <a:lnTo>
                    <a:pt x="2042" y="1205"/>
                  </a:lnTo>
                  <a:lnTo>
                    <a:pt x="2042" y="1191"/>
                  </a:lnTo>
                  <a:lnTo>
                    <a:pt x="2041" y="1177"/>
                  </a:lnTo>
                  <a:lnTo>
                    <a:pt x="2038" y="1163"/>
                  </a:lnTo>
                  <a:lnTo>
                    <a:pt x="2035" y="1149"/>
                  </a:lnTo>
                  <a:lnTo>
                    <a:pt x="2027" y="1123"/>
                  </a:lnTo>
                  <a:lnTo>
                    <a:pt x="2020" y="1099"/>
                  </a:lnTo>
                  <a:lnTo>
                    <a:pt x="2020" y="1099"/>
                  </a:lnTo>
                  <a:lnTo>
                    <a:pt x="2014" y="1095"/>
                  </a:lnTo>
                  <a:lnTo>
                    <a:pt x="2007" y="1092"/>
                  </a:lnTo>
                  <a:lnTo>
                    <a:pt x="1995" y="1088"/>
                  </a:lnTo>
                  <a:lnTo>
                    <a:pt x="1980" y="1085"/>
                  </a:lnTo>
                  <a:lnTo>
                    <a:pt x="1965" y="1084"/>
                  </a:lnTo>
                  <a:lnTo>
                    <a:pt x="1934" y="1084"/>
                  </a:lnTo>
                  <a:lnTo>
                    <a:pt x="1920" y="1084"/>
                  </a:lnTo>
                  <a:lnTo>
                    <a:pt x="1906" y="1081"/>
                  </a:lnTo>
                  <a:lnTo>
                    <a:pt x="1906" y="1081"/>
                  </a:lnTo>
                  <a:lnTo>
                    <a:pt x="1896" y="1078"/>
                  </a:lnTo>
                  <a:lnTo>
                    <a:pt x="1888" y="1073"/>
                  </a:lnTo>
                  <a:lnTo>
                    <a:pt x="1882" y="1066"/>
                  </a:lnTo>
                  <a:lnTo>
                    <a:pt x="1877" y="1059"/>
                  </a:lnTo>
                  <a:lnTo>
                    <a:pt x="1872" y="1050"/>
                  </a:lnTo>
                  <a:lnTo>
                    <a:pt x="1868" y="1042"/>
                  </a:lnTo>
                  <a:lnTo>
                    <a:pt x="1867" y="1032"/>
                  </a:lnTo>
                  <a:lnTo>
                    <a:pt x="1865" y="1024"/>
                  </a:lnTo>
                  <a:lnTo>
                    <a:pt x="1865" y="1004"/>
                  </a:lnTo>
                  <a:lnTo>
                    <a:pt x="1868" y="987"/>
                  </a:lnTo>
                  <a:lnTo>
                    <a:pt x="1872" y="972"/>
                  </a:lnTo>
                  <a:lnTo>
                    <a:pt x="1878" y="960"/>
                  </a:lnTo>
                  <a:lnTo>
                    <a:pt x="1878" y="960"/>
                  </a:lnTo>
                  <a:lnTo>
                    <a:pt x="1878" y="963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81" y="956"/>
                  </a:lnTo>
                  <a:lnTo>
                    <a:pt x="1885" y="949"/>
                  </a:lnTo>
                  <a:lnTo>
                    <a:pt x="1889" y="942"/>
                  </a:lnTo>
                  <a:lnTo>
                    <a:pt x="1889" y="938"/>
                  </a:lnTo>
                  <a:lnTo>
                    <a:pt x="1889" y="934"/>
                  </a:lnTo>
                  <a:lnTo>
                    <a:pt x="1889" y="934"/>
                  </a:lnTo>
                  <a:lnTo>
                    <a:pt x="1886" y="941"/>
                  </a:lnTo>
                  <a:lnTo>
                    <a:pt x="1885" y="946"/>
                  </a:lnTo>
                  <a:lnTo>
                    <a:pt x="1882" y="952"/>
                  </a:lnTo>
                  <a:lnTo>
                    <a:pt x="1877" y="958"/>
                  </a:lnTo>
                  <a:lnTo>
                    <a:pt x="1877" y="958"/>
                  </a:lnTo>
                  <a:lnTo>
                    <a:pt x="1884" y="942"/>
                  </a:lnTo>
                  <a:lnTo>
                    <a:pt x="1891" y="927"/>
                  </a:lnTo>
                  <a:lnTo>
                    <a:pt x="1906" y="896"/>
                  </a:lnTo>
                  <a:lnTo>
                    <a:pt x="1923" y="868"/>
                  </a:lnTo>
                  <a:lnTo>
                    <a:pt x="1940" y="838"/>
                  </a:lnTo>
                  <a:lnTo>
                    <a:pt x="1940" y="838"/>
                  </a:lnTo>
                  <a:close/>
                  <a:moveTo>
                    <a:pt x="1976" y="783"/>
                  </a:moveTo>
                  <a:lnTo>
                    <a:pt x="1976" y="783"/>
                  </a:lnTo>
                  <a:lnTo>
                    <a:pt x="1976" y="792"/>
                  </a:lnTo>
                  <a:lnTo>
                    <a:pt x="1975" y="800"/>
                  </a:lnTo>
                  <a:lnTo>
                    <a:pt x="1972" y="809"/>
                  </a:lnTo>
                  <a:lnTo>
                    <a:pt x="1968" y="817"/>
                  </a:lnTo>
                  <a:lnTo>
                    <a:pt x="1959" y="834"/>
                  </a:lnTo>
                  <a:lnTo>
                    <a:pt x="1955" y="844"/>
                  </a:lnTo>
                  <a:lnTo>
                    <a:pt x="1954" y="854"/>
                  </a:lnTo>
                  <a:lnTo>
                    <a:pt x="1954" y="854"/>
                  </a:lnTo>
                  <a:lnTo>
                    <a:pt x="1941" y="872"/>
                  </a:lnTo>
                  <a:lnTo>
                    <a:pt x="1929" y="893"/>
                  </a:lnTo>
                  <a:lnTo>
                    <a:pt x="1903" y="938"/>
                  </a:lnTo>
                  <a:lnTo>
                    <a:pt x="1903" y="938"/>
                  </a:lnTo>
                  <a:lnTo>
                    <a:pt x="1891" y="963"/>
                  </a:lnTo>
                  <a:lnTo>
                    <a:pt x="1886" y="976"/>
                  </a:lnTo>
                  <a:lnTo>
                    <a:pt x="1882" y="990"/>
                  </a:lnTo>
                  <a:lnTo>
                    <a:pt x="1879" y="1004"/>
                  </a:lnTo>
                  <a:lnTo>
                    <a:pt x="1878" y="1018"/>
                  </a:lnTo>
                  <a:lnTo>
                    <a:pt x="1878" y="1032"/>
                  </a:lnTo>
                  <a:lnTo>
                    <a:pt x="1879" y="1046"/>
                  </a:lnTo>
                  <a:lnTo>
                    <a:pt x="1879" y="1046"/>
                  </a:lnTo>
                  <a:lnTo>
                    <a:pt x="1882" y="1046"/>
                  </a:lnTo>
                  <a:lnTo>
                    <a:pt x="1885" y="1049"/>
                  </a:lnTo>
                  <a:lnTo>
                    <a:pt x="1888" y="1054"/>
                  </a:lnTo>
                  <a:lnTo>
                    <a:pt x="1891" y="1059"/>
                  </a:lnTo>
                  <a:lnTo>
                    <a:pt x="1892" y="1060"/>
                  </a:lnTo>
                  <a:lnTo>
                    <a:pt x="1895" y="1060"/>
                  </a:lnTo>
                  <a:lnTo>
                    <a:pt x="1895" y="1060"/>
                  </a:lnTo>
                  <a:lnTo>
                    <a:pt x="1893" y="1054"/>
                  </a:lnTo>
                  <a:lnTo>
                    <a:pt x="1893" y="1049"/>
                  </a:lnTo>
                  <a:lnTo>
                    <a:pt x="1895" y="1039"/>
                  </a:lnTo>
                  <a:lnTo>
                    <a:pt x="1895" y="1031"/>
                  </a:lnTo>
                  <a:lnTo>
                    <a:pt x="1895" y="1021"/>
                  </a:lnTo>
                  <a:lnTo>
                    <a:pt x="1895" y="1021"/>
                  </a:lnTo>
                  <a:lnTo>
                    <a:pt x="1906" y="991"/>
                  </a:lnTo>
                  <a:lnTo>
                    <a:pt x="1917" y="963"/>
                  </a:lnTo>
                  <a:lnTo>
                    <a:pt x="1929" y="935"/>
                  </a:lnTo>
                  <a:lnTo>
                    <a:pt x="1940" y="906"/>
                  </a:lnTo>
                  <a:lnTo>
                    <a:pt x="1940" y="906"/>
                  </a:lnTo>
                  <a:lnTo>
                    <a:pt x="1948" y="890"/>
                  </a:lnTo>
                  <a:lnTo>
                    <a:pt x="1957" y="876"/>
                  </a:lnTo>
                  <a:lnTo>
                    <a:pt x="1976" y="847"/>
                  </a:lnTo>
                  <a:lnTo>
                    <a:pt x="1985" y="831"/>
                  </a:lnTo>
                  <a:lnTo>
                    <a:pt x="1992" y="817"/>
                  </a:lnTo>
                  <a:lnTo>
                    <a:pt x="1997" y="800"/>
                  </a:lnTo>
                  <a:lnTo>
                    <a:pt x="2000" y="783"/>
                  </a:lnTo>
                  <a:lnTo>
                    <a:pt x="2000" y="783"/>
                  </a:lnTo>
                  <a:lnTo>
                    <a:pt x="2002" y="776"/>
                  </a:lnTo>
                  <a:lnTo>
                    <a:pt x="2003" y="768"/>
                  </a:lnTo>
                  <a:lnTo>
                    <a:pt x="2003" y="761"/>
                  </a:lnTo>
                  <a:lnTo>
                    <a:pt x="2002" y="753"/>
                  </a:lnTo>
                  <a:lnTo>
                    <a:pt x="1997" y="736"/>
                  </a:lnTo>
                  <a:lnTo>
                    <a:pt x="1990" y="722"/>
                  </a:lnTo>
                  <a:lnTo>
                    <a:pt x="1990" y="722"/>
                  </a:lnTo>
                  <a:lnTo>
                    <a:pt x="1989" y="739"/>
                  </a:lnTo>
                  <a:lnTo>
                    <a:pt x="1987" y="755"/>
                  </a:lnTo>
                  <a:lnTo>
                    <a:pt x="1983" y="771"/>
                  </a:lnTo>
                  <a:lnTo>
                    <a:pt x="1980" y="778"/>
                  </a:lnTo>
                  <a:lnTo>
                    <a:pt x="1976" y="783"/>
                  </a:lnTo>
                  <a:lnTo>
                    <a:pt x="1976" y="783"/>
                  </a:lnTo>
                  <a:close/>
                  <a:moveTo>
                    <a:pt x="1405" y="795"/>
                  </a:moveTo>
                  <a:lnTo>
                    <a:pt x="1405" y="795"/>
                  </a:lnTo>
                  <a:lnTo>
                    <a:pt x="1401" y="796"/>
                  </a:lnTo>
                  <a:lnTo>
                    <a:pt x="1396" y="799"/>
                  </a:lnTo>
                  <a:lnTo>
                    <a:pt x="1388" y="805"/>
                  </a:lnTo>
                  <a:lnTo>
                    <a:pt x="1388" y="805"/>
                  </a:lnTo>
                  <a:lnTo>
                    <a:pt x="1371" y="813"/>
                  </a:lnTo>
                  <a:lnTo>
                    <a:pt x="1356" y="821"/>
                  </a:lnTo>
                  <a:lnTo>
                    <a:pt x="1350" y="827"/>
                  </a:lnTo>
                  <a:lnTo>
                    <a:pt x="1345" y="834"/>
                  </a:lnTo>
                  <a:lnTo>
                    <a:pt x="1342" y="840"/>
                  </a:lnTo>
                  <a:lnTo>
                    <a:pt x="1339" y="847"/>
                  </a:lnTo>
                  <a:lnTo>
                    <a:pt x="1339" y="847"/>
                  </a:lnTo>
                  <a:lnTo>
                    <a:pt x="1361" y="845"/>
                  </a:lnTo>
                  <a:lnTo>
                    <a:pt x="1374" y="847"/>
                  </a:lnTo>
                  <a:lnTo>
                    <a:pt x="1388" y="848"/>
                  </a:lnTo>
                  <a:lnTo>
                    <a:pt x="1399" y="851"/>
                  </a:lnTo>
                  <a:lnTo>
                    <a:pt x="1405" y="852"/>
                  </a:lnTo>
                  <a:lnTo>
                    <a:pt x="1409" y="855"/>
                  </a:lnTo>
                  <a:lnTo>
                    <a:pt x="1412" y="859"/>
                  </a:lnTo>
                  <a:lnTo>
                    <a:pt x="1415" y="863"/>
                  </a:lnTo>
                  <a:lnTo>
                    <a:pt x="1416" y="869"/>
                  </a:lnTo>
                  <a:lnTo>
                    <a:pt x="1416" y="875"/>
                  </a:lnTo>
                  <a:lnTo>
                    <a:pt x="1416" y="875"/>
                  </a:lnTo>
                  <a:lnTo>
                    <a:pt x="1415" y="882"/>
                  </a:lnTo>
                  <a:lnTo>
                    <a:pt x="1409" y="892"/>
                  </a:lnTo>
                  <a:lnTo>
                    <a:pt x="1406" y="896"/>
                  </a:lnTo>
                  <a:lnTo>
                    <a:pt x="1404" y="900"/>
                  </a:lnTo>
                  <a:lnTo>
                    <a:pt x="1399" y="903"/>
                  </a:lnTo>
                  <a:lnTo>
                    <a:pt x="1395" y="903"/>
                  </a:lnTo>
                  <a:lnTo>
                    <a:pt x="1395" y="903"/>
                  </a:lnTo>
                  <a:lnTo>
                    <a:pt x="1392" y="899"/>
                  </a:lnTo>
                  <a:lnTo>
                    <a:pt x="1385" y="896"/>
                  </a:lnTo>
                  <a:lnTo>
                    <a:pt x="1380" y="896"/>
                  </a:lnTo>
                  <a:lnTo>
                    <a:pt x="1377" y="896"/>
                  </a:lnTo>
                  <a:lnTo>
                    <a:pt x="1374" y="899"/>
                  </a:lnTo>
                  <a:lnTo>
                    <a:pt x="1374" y="899"/>
                  </a:lnTo>
                  <a:lnTo>
                    <a:pt x="1375" y="907"/>
                  </a:lnTo>
                  <a:lnTo>
                    <a:pt x="1375" y="914"/>
                  </a:lnTo>
                  <a:lnTo>
                    <a:pt x="1373" y="921"/>
                  </a:lnTo>
                  <a:lnTo>
                    <a:pt x="1370" y="928"/>
                  </a:lnTo>
                  <a:lnTo>
                    <a:pt x="1370" y="928"/>
                  </a:lnTo>
                  <a:lnTo>
                    <a:pt x="1373" y="932"/>
                  </a:lnTo>
                  <a:lnTo>
                    <a:pt x="1375" y="936"/>
                  </a:lnTo>
                  <a:lnTo>
                    <a:pt x="1377" y="941"/>
                  </a:lnTo>
                  <a:lnTo>
                    <a:pt x="1377" y="946"/>
                  </a:lnTo>
                  <a:lnTo>
                    <a:pt x="1377" y="946"/>
                  </a:lnTo>
                  <a:lnTo>
                    <a:pt x="1373" y="949"/>
                  </a:lnTo>
                  <a:lnTo>
                    <a:pt x="1370" y="952"/>
                  </a:lnTo>
                  <a:lnTo>
                    <a:pt x="1368" y="955"/>
                  </a:lnTo>
                  <a:lnTo>
                    <a:pt x="1367" y="959"/>
                  </a:lnTo>
                  <a:lnTo>
                    <a:pt x="1367" y="966"/>
                  </a:lnTo>
                  <a:lnTo>
                    <a:pt x="1368" y="974"/>
                  </a:lnTo>
                  <a:lnTo>
                    <a:pt x="1371" y="983"/>
                  </a:lnTo>
                  <a:lnTo>
                    <a:pt x="1371" y="993"/>
                  </a:lnTo>
                  <a:lnTo>
                    <a:pt x="1371" y="1001"/>
                  </a:lnTo>
                  <a:lnTo>
                    <a:pt x="1368" y="1005"/>
                  </a:lnTo>
                  <a:lnTo>
                    <a:pt x="1366" y="1010"/>
                  </a:lnTo>
                  <a:lnTo>
                    <a:pt x="1366" y="1010"/>
                  </a:lnTo>
                  <a:lnTo>
                    <a:pt x="1388" y="1010"/>
                  </a:lnTo>
                  <a:lnTo>
                    <a:pt x="1398" y="1008"/>
                  </a:lnTo>
                  <a:lnTo>
                    <a:pt x="1409" y="1007"/>
                  </a:lnTo>
                  <a:lnTo>
                    <a:pt x="1409" y="1007"/>
                  </a:lnTo>
                  <a:lnTo>
                    <a:pt x="1411" y="1010"/>
                  </a:lnTo>
                  <a:lnTo>
                    <a:pt x="1415" y="1012"/>
                  </a:lnTo>
                  <a:lnTo>
                    <a:pt x="1418" y="1014"/>
                  </a:lnTo>
                  <a:lnTo>
                    <a:pt x="1420" y="1018"/>
                  </a:lnTo>
                  <a:lnTo>
                    <a:pt x="1420" y="1018"/>
                  </a:lnTo>
                  <a:lnTo>
                    <a:pt x="1432" y="1010"/>
                  </a:lnTo>
                  <a:lnTo>
                    <a:pt x="1441" y="1001"/>
                  </a:lnTo>
                  <a:lnTo>
                    <a:pt x="1451" y="991"/>
                  </a:lnTo>
                  <a:lnTo>
                    <a:pt x="1454" y="987"/>
                  </a:lnTo>
                  <a:lnTo>
                    <a:pt x="1457" y="980"/>
                  </a:lnTo>
                  <a:lnTo>
                    <a:pt x="1457" y="980"/>
                  </a:lnTo>
                  <a:lnTo>
                    <a:pt x="1458" y="973"/>
                  </a:lnTo>
                  <a:lnTo>
                    <a:pt x="1458" y="966"/>
                  </a:lnTo>
                  <a:lnTo>
                    <a:pt x="1458" y="951"/>
                  </a:lnTo>
                  <a:lnTo>
                    <a:pt x="1460" y="944"/>
                  </a:lnTo>
                  <a:lnTo>
                    <a:pt x="1461" y="936"/>
                  </a:lnTo>
                  <a:lnTo>
                    <a:pt x="1467" y="931"/>
                  </a:lnTo>
                  <a:lnTo>
                    <a:pt x="1474" y="927"/>
                  </a:lnTo>
                  <a:lnTo>
                    <a:pt x="1474" y="927"/>
                  </a:lnTo>
                  <a:lnTo>
                    <a:pt x="1481" y="927"/>
                  </a:lnTo>
                  <a:lnTo>
                    <a:pt x="1488" y="925"/>
                  </a:lnTo>
                  <a:lnTo>
                    <a:pt x="1488" y="925"/>
                  </a:lnTo>
                  <a:lnTo>
                    <a:pt x="1493" y="913"/>
                  </a:lnTo>
                  <a:lnTo>
                    <a:pt x="1496" y="907"/>
                  </a:lnTo>
                  <a:lnTo>
                    <a:pt x="1499" y="900"/>
                  </a:lnTo>
                  <a:lnTo>
                    <a:pt x="1499" y="900"/>
                  </a:lnTo>
                  <a:lnTo>
                    <a:pt x="1499" y="894"/>
                  </a:lnTo>
                  <a:lnTo>
                    <a:pt x="1498" y="889"/>
                  </a:lnTo>
                  <a:lnTo>
                    <a:pt x="1493" y="879"/>
                  </a:lnTo>
                  <a:lnTo>
                    <a:pt x="1488" y="871"/>
                  </a:lnTo>
                  <a:lnTo>
                    <a:pt x="1482" y="862"/>
                  </a:lnTo>
                  <a:lnTo>
                    <a:pt x="1475" y="852"/>
                  </a:lnTo>
                  <a:lnTo>
                    <a:pt x="1472" y="842"/>
                  </a:lnTo>
                  <a:lnTo>
                    <a:pt x="1471" y="837"/>
                  </a:lnTo>
                  <a:lnTo>
                    <a:pt x="1471" y="831"/>
                  </a:lnTo>
                  <a:lnTo>
                    <a:pt x="1472" y="824"/>
                  </a:lnTo>
                  <a:lnTo>
                    <a:pt x="1475" y="817"/>
                  </a:lnTo>
                  <a:lnTo>
                    <a:pt x="1475" y="817"/>
                  </a:lnTo>
                  <a:lnTo>
                    <a:pt x="1468" y="812"/>
                  </a:lnTo>
                  <a:lnTo>
                    <a:pt x="1461" y="806"/>
                  </a:lnTo>
                  <a:lnTo>
                    <a:pt x="1453" y="800"/>
                  </a:lnTo>
                  <a:lnTo>
                    <a:pt x="1443" y="798"/>
                  </a:lnTo>
                  <a:lnTo>
                    <a:pt x="1433" y="795"/>
                  </a:lnTo>
                  <a:lnTo>
                    <a:pt x="1423" y="793"/>
                  </a:lnTo>
                  <a:lnTo>
                    <a:pt x="1415" y="793"/>
                  </a:lnTo>
                  <a:lnTo>
                    <a:pt x="1405" y="795"/>
                  </a:lnTo>
                  <a:lnTo>
                    <a:pt x="1405" y="795"/>
                  </a:lnTo>
                  <a:close/>
                  <a:moveTo>
                    <a:pt x="570" y="816"/>
                  </a:moveTo>
                  <a:lnTo>
                    <a:pt x="570" y="816"/>
                  </a:lnTo>
                  <a:lnTo>
                    <a:pt x="574" y="851"/>
                  </a:lnTo>
                  <a:lnTo>
                    <a:pt x="578" y="866"/>
                  </a:lnTo>
                  <a:lnTo>
                    <a:pt x="579" y="875"/>
                  </a:lnTo>
                  <a:lnTo>
                    <a:pt x="584" y="882"/>
                  </a:lnTo>
                  <a:lnTo>
                    <a:pt x="584" y="882"/>
                  </a:lnTo>
                  <a:lnTo>
                    <a:pt x="610" y="994"/>
                  </a:lnTo>
                  <a:lnTo>
                    <a:pt x="622" y="1050"/>
                  </a:lnTo>
                  <a:lnTo>
                    <a:pt x="633" y="1105"/>
                  </a:lnTo>
                  <a:lnTo>
                    <a:pt x="633" y="1105"/>
                  </a:lnTo>
                  <a:lnTo>
                    <a:pt x="650" y="1105"/>
                  </a:lnTo>
                  <a:lnTo>
                    <a:pt x="669" y="1106"/>
                  </a:lnTo>
                  <a:lnTo>
                    <a:pt x="686" y="1109"/>
                  </a:lnTo>
                  <a:lnTo>
                    <a:pt x="702" y="1112"/>
                  </a:lnTo>
                  <a:lnTo>
                    <a:pt x="702" y="1112"/>
                  </a:lnTo>
                  <a:lnTo>
                    <a:pt x="702" y="1104"/>
                  </a:lnTo>
                  <a:lnTo>
                    <a:pt x="703" y="1094"/>
                  </a:lnTo>
                  <a:lnTo>
                    <a:pt x="706" y="1083"/>
                  </a:lnTo>
                  <a:lnTo>
                    <a:pt x="710" y="1073"/>
                  </a:lnTo>
                  <a:lnTo>
                    <a:pt x="716" y="1063"/>
                  </a:lnTo>
                  <a:lnTo>
                    <a:pt x="723" y="1054"/>
                  </a:lnTo>
                  <a:lnTo>
                    <a:pt x="730" y="1049"/>
                  </a:lnTo>
                  <a:lnTo>
                    <a:pt x="738" y="1046"/>
                  </a:lnTo>
                  <a:lnTo>
                    <a:pt x="738" y="1046"/>
                  </a:lnTo>
                  <a:lnTo>
                    <a:pt x="747" y="1045"/>
                  </a:lnTo>
                  <a:lnTo>
                    <a:pt x="754" y="1043"/>
                  </a:lnTo>
                  <a:lnTo>
                    <a:pt x="770" y="1043"/>
                  </a:lnTo>
                  <a:lnTo>
                    <a:pt x="784" y="1045"/>
                  </a:lnTo>
                  <a:lnTo>
                    <a:pt x="793" y="1043"/>
                  </a:lnTo>
                  <a:lnTo>
                    <a:pt x="800" y="1043"/>
                  </a:lnTo>
                  <a:lnTo>
                    <a:pt x="800" y="1043"/>
                  </a:lnTo>
                  <a:lnTo>
                    <a:pt x="786" y="1026"/>
                  </a:lnTo>
                  <a:lnTo>
                    <a:pt x="773" y="1010"/>
                  </a:lnTo>
                  <a:lnTo>
                    <a:pt x="744" y="979"/>
                  </a:lnTo>
                  <a:lnTo>
                    <a:pt x="716" y="948"/>
                  </a:lnTo>
                  <a:lnTo>
                    <a:pt x="686" y="915"/>
                  </a:lnTo>
                  <a:lnTo>
                    <a:pt x="686" y="915"/>
                  </a:lnTo>
                  <a:lnTo>
                    <a:pt x="685" y="914"/>
                  </a:lnTo>
                  <a:lnTo>
                    <a:pt x="682" y="914"/>
                  </a:lnTo>
                  <a:lnTo>
                    <a:pt x="681" y="914"/>
                  </a:lnTo>
                  <a:lnTo>
                    <a:pt x="678" y="913"/>
                  </a:lnTo>
                  <a:lnTo>
                    <a:pt x="678" y="913"/>
                  </a:lnTo>
                  <a:lnTo>
                    <a:pt x="668" y="900"/>
                  </a:lnTo>
                  <a:lnTo>
                    <a:pt x="655" y="887"/>
                  </a:lnTo>
                  <a:lnTo>
                    <a:pt x="630" y="862"/>
                  </a:lnTo>
                  <a:lnTo>
                    <a:pt x="630" y="862"/>
                  </a:lnTo>
                  <a:lnTo>
                    <a:pt x="615" y="845"/>
                  </a:lnTo>
                  <a:lnTo>
                    <a:pt x="599" y="830"/>
                  </a:lnTo>
                  <a:lnTo>
                    <a:pt x="592" y="821"/>
                  </a:lnTo>
                  <a:lnTo>
                    <a:pt x="584" y="814"/>
                  </a:lnTo>
                  <a:lnTo>
                    <a:pt x="574" y="809"/>
                  </a:lnTo>
                  <a:lnTo>
                    <a:pt x="564" y="805"/>
                  </a:lnTo>
                  <a:lnTo>
                    <a:pt x="564" y="805"/>
                  </a:lnTo>
                  <a:lnTo>
                    <a:pt x="563" y="809"/>
                  </a:lnTo>
                  <a:lnTo>
                    <a:pt x="564" y="812"/>
                  </a:lnTo>
                  <a:lnTo>
                    <a:pt x="567" y="813"/>
                  </a:lnTo>
                  <a:lnTo>
                    <a:pt x="570" y="816"/>
                  </a:lnTo>
                  <a:lnTo>
                    <a:pt x="570" y="816"/>
                  </a:lnTo>
                  <a:close/>
                  <a:moveTo>
                    <a:pt x="1394" y="862"/>
                  </a:moveTo>
                  <a:lnTo>
                    <a:pt x="1394" y="862"/>
                  </a:lnTo>
                  <a:lnTo>
                    <a:pt x="1377" y="859"/>
                  </a:lnTo>
                  <a:lnTo>
                    <a:pt x="1361" y="858"/>
                  </a:lnTo>
                  <a:lnTo>
                    <a:pt x="1326" y="858"/>
                  </a:lnTo>
                  <a:lnTo>
                    <a:pt x="1326" y="858"/>
                  </a:lnTo>
                  <a:lnTo>
                    <a:pt x="1113" y="858"/>
                  </a:lnTo>
                  <a:lnTo>
                    <a:pt x="1006" y="859"/>
                  </a:lnTo>
                  <a:lnTo>
                    <a:pt x="904" y="861"/>
                  </a:lnTo>
                  <a:lnTo>
                    <a:pt x="904" y="861"/>
                  </a:lnTo>
                  <a:lnTo>
                    <a:pt x="904" y="863"/>
                  </a:lnTo>
                  <a:lnTo>
                    <a:pt x="905" y="866"/>
                  </a:lnTo>
                  <a:lnTo>
                    <a:pt x="905" y="869"/>
                  </a:lnTo>
                  <a:lnTo>
                    <a:pt x="902" y="871"/>
                  </a:lnTo>
                  <a:lnTo>
                    <a:pt x="902" y="871"/>
                  </a:lnTo>
                  <a:lnTo>
                    <a:pt x="901" y="869"/>
                  </a:lnTo>
                  <a:lnTo>
                    <a:pt x="900" y="869"/>
                  </a:lnTo>
                  <a:lnTo>
                    <a:pt x="898" y="865"/>
                  </a:lnTo>
                  <a:lnTo>
                    <a:pt x="897" y="862"/>
                  </a:lnTo>
                  <a:lnTo>
                    <a:pt x="895" y="862"/>
                  </a:lnTo>
                  <a:lnTo>
                    <a:pt x="894" y="862"/>
                  </a:lnTo>
                  <a:lnTo>
                    <a:pt x="894" y="862"/>
                  </a:lnTo>
                  <a:lnTo>
                    <a:pt x="888" y="863"/>
                  </a:lnTo>
                  <a:lnTo>
                    <a:pt x="881" y="863"/>
                  </a:lnTo>
                  <a:lnTo>
                    <a:pt x="869" y="863"/>
                  </a:lnTo>
                  <a:lnTo>
                    <a:pt x="856" y="862"/>
                  </a:lnTo>
                  <a:lnTo>
                    <a:pt x="849" y="863"/>
                  </a:lnTo>
                  <a:lnTo>
                    <a:pt x="843" y="865"/>
                  </a:lnTo>
                  <a:lnTo>
                    <a:pt x="843" y="865"/>
                  </a:lnTo>
                  <a:lnTo>
                    <a:pt x="838" y="868"/>
                  </a:lnTo>
                  <a:lnTo>
                    <a:pt x="832" y="873"/>
                  </a:lnTo>
                  <a:lnTo>
                    <a:pt x="822" y="885"/>
                  </a:lnTo>
                  <a:lnTo>
                    <a:pt x="822" y="885"/>
                  </a:lnTo>
                  <a:lnTo>
                    <a:pt x="824" y="887"/>
                  </a:lnTo>
                  <a:lnTo>
                    <a:pt x="825" y="892"/>
                  </a:lnTo>
                  <a:lnTo>
                    <a:pt x="827" y="894"/>
                  </a:lnTo>
                  <a:lnTo>
                    <a:pt x="827" y="896"/>
                  </a:lnTo>
                  <a:lnTo>
                    <a:pt x="825" y="899"/>
                  </a:lnTo>
                  <a:lnTo>
                    <a:pt x="825" y="899"/>
                  </a:lnTo>
                  <a:lnTo>
                    <a:pt x="824" y="900"/>
                  </a:lnTo>
                  <a:lnTo>
                    <a:pt x="822" y="900"/>
                  </a:lnTo>
                  <a:lnTo>
                    <a:pt x="820" y="897"/>
                  </a:lnTo>
                  <a:lnTo>
                    <a:pt x="817" y="896"/>
                  </a:lnTo>
                  <a:lnTo>
                    <a:pt x="815" y="896"/>
                  </a:lnTo>
                  <a:lnTo>
                    <a:pt x="815" y="899"/>
                  </a:lnTo>
                  <a:lnTo>
                    <a:pt x="815" y="899"/>
                  </a:lnTo>
                  <a:lnTo>
                    <a:pt x="810" y="907"/>
                  </a:lnTo>
                  <a:lnTo>
                    <a:pt x="805" y="917"/>
                  </a:lnTo>
                  <a:lnTo>
                    <a:pt x="803" y="927"/>
                  </a:lnTo>
                  <a:lnTo>
                    <a:pt x="801" y="938"/>
                  </a:lnTo>
                  <a:lnTo>
                    <a:pt x="800" y="949"/>
                  </a:lnTo>
                  <a:lnTo>
                    <a:pt x="800" y="960"/>
                  </a:lnTo>
                  <a:lnTo>
                    <a:pt x="800" y="970"/>
                  </a:lnTo>
                  <a:lnTo>
                    <a:pt x="801" y="981"/>
                  </a:lnTo>
                  <a:lnTo>
                    <a:pt x="804" y="991"/>
                  </a:lnTo>
                  <a:lnTo>
                    <a:pt x="807" y="1002"/>
                  </a:lnTo>
                  <a:lnTo>
                    <a:pt x="811" y="1011"/>
                  </a:lnTo>
                  <a:lnTo>
                    <a:pt x="817" y="1019"/>
                  </a:lnTo>
                  <a:lnTo>
                    <a:pt x="822" y="1028"/>
                  </a:lnTo>
                  <a:lnTo>
                    <a:pt x="828" y="1035"/>
                  </a:lnTo>
                  <a:lnTo>
                    <a:pt x="836" y="1040"/>
                  </a:lnTo>
                  <a:lnTo>
                    <a:pt x="843" y="1045"/>
                  </a:lnTo>
                  <a:lnTo>
                    <a:pt x="843" y="1045"/>
                  </a:lnTo>
                  <a:lnTo>
                    <a:pt x="894" y="1042"/>
                  </a:lnTo>
                  <a:lnTo>
                    <a:pt x="944" y="1040"/>
                  </a:lnTo>
                  <a:lnTo>
                    <a:pt x="1048" y="1040"/>
                  </a:lnTo>
                  <a:lnTo>
                    <a:pt x="1149" y="1040"/>
                  </a:lnTo>
                  <a:lnTo>
                    <a:pt x="1199" y="1040"/>
                  </a:lnTo>
                  <a:lnTo>
                    <a:pt x="1246" y="1040"/>
                  </a:lnTo>
                  <a:lnTo>
                    <a:pt x="1246" y="1040"/>
                  </a:lnTo>
                  <a:lnTo>
                    <a:pt x="1409" y="1035"/>
                  </a:lnTo>
                  <a:lnTo>
                    <a:pt x="1409" y="1035"/>
                  </a:lnTo>
                  <a:lnTo>
                    <a:pt x="1406" y="1031"/>
                  </a:lnTo>
                  <a:lnTo>
                    <a:pt x="1404" y="1028"/>
                  </a:lnTo>
                  <a:lnTo>
                    <a:pt x="1399" y="1025"/>
                  </a:lnTo>
                  <a:lnTo>
                    <a:pt x="1395" y="1024"/>
                  </a:lnTo>
                  <a:lnTo>
                    <a:pt x="1385" y="1024"/>
                  </a:lnTo>
                  <a:lnTo>
                    <a:pt x="1374" y="1025"/>
                  </a:lnTo>
                  <a:lnTo>
                    <a:pt x="1374" y="1025"/>
                  </a:lnTo>
                  <a:lnTo>
                    <a:pt x="1319" y="1024"/>
                  </a:lnTo>
                  <a:lnTo>
                    <a:pt x="1265" y="1021"/>
                  </a:lnTo>
                  <a:lnTo>
                    <a:pt x="1208" y="1019"/>
                  </a:lnTo>
                  <a:lnTo>
                    <a:pt x="1147" y="1021"/>
                  </a:lnTo>
                  <a:lnTo>
                    <a:pt x="1147" y="1021"/>
                  </a:lnTo>
                  <a:lnTo>
                    <a:pt x="1110" y="1021"/>
                  </a:lnTo>
                  <a:lnTo>
                    <a:pt x="1074" y="1021"/>
                  </a:lnTo>
                  <a:lnTo>
                    <a:pt x="999" y="1019"/>
                  </a:lnTo>
                  <a:lnTo>
                    <a:pt x="961" y="1019"/>
                  </a:lnTo>
                  <a:lnTo>
                    <a:pt x="923" y="1019"/>
                  </a:lnTo>
                  <a:lnTo>
                    <a:pt x="886" y="1022"/>
                  </a:lnTo>
                  <a:lnTo>
                    <a:pt x="849" y="1026"/>
                  </a:lnTo>
                  <a:lnTo>
                    <a:pt x="849" y="1026"/>
                  </a:lnTo>
                  <a:lnTo>
                    <a:pt x="843" y="1019"/>
                  </a:lnTo>
                  <a:lnTo>
                    <a:pt x="838" y="1012"/>
                  </a:lnTo>
                  <a:lnTo>
                    <a:pt x="832" y="1005"/>
                  </a:lnTo>
                  <a:lnTo>
                    <a:pt x="829" y="997"/>
                  </a:lnTo>
                  <a:lnTo>
                    <a:pt x="827" y="988"/>
                  </a:lnTo>
                  <a:lnTo>
                    <a:pt x="824" y="979"/>
                  </a:lnTo>
                  <a:lnTo>
                    <a:pt x="822" y="960"/>
                  </a:lnTo>
                  <a:lnTo>
                    <a:pt x="824" y="941"/>
                  </a:lnTo>
                  <a:lnTo>
                    <a:pt x="827" y="922"/>
                  </a:lnTo>
                  <a:lnTo>
                    <a:pt x="832" y="904"/>
                  </a:lnTo>
                  <a:lnTo>
                    <a:pt x="839" y="890"/>
                  </a:lnTo>
                  <a:lnTo>
                    <a:pt x="839" y="890"/>
                  </a:lnTo>
                  <a:lnTo>
                    <a:pt x="846" y="886"/>
                  </a:lnTo>
                  <a:lnTo>
                    <a:pt x="852" y="883"/>
                  </a:lnTo>
                  <a:lnTo>
                    <a:pt x="859" y="883"/>
                  </a:lnTo>
                  <a:lnTo>
                    <a:pt x="866" y="883"/>
                  </a:lnTo>
                  <a:lnTo>
                    <a:pt x="880" y="885"/>
                  </a:lnTo>
                  <a:lnTo>
                    <a:pt x="895" y="886"/>
                  </a:lnTo>
                  <a:lnTo>
                    <a:pt x="895" y="886"/>
                  </a:lnTo>
                  <a:lnTo>
                    <a:pt x="988" y="882"/>
                  </a:lnTo>
                  <a:lnTo>
                    <a:pt x="988" y="882"/>
                  </a:lnTo>
                  <a:lnTo>
                    <a:pt x="1064" y="879"/>
                  </a:lnTo>
                  <a:lnTo>
                    <a:pt x="1134" y="879"/>
                  </a:lnTo>
                  <a:lnTo>
                    <a:pt x="1203" y="879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300" y="882"/>
                  </a:lnTo>
                  <a:lnTo>
                    <a:pt x="1329" y="883"/>
                  </a:lnTo>
                  <a:lnTo>
                    <a:pt x="1359" y="886"/>
                  </a:lnTo>
                  <a:lnTo>
                    <a:pt x="1387" y="886"/>
                  </a:lnTo>
                  <a:lnTo>
                    <a:pt x="1387" y="886"/>
                  </a:lnTo>
                  <a:lnTo>
                    <a:pt x="1394" y="886"/>
                  </a:lnTo>
                  <a:lnTo>
                    <a:pt x="1401" y="886"/>
                  </a:lnTo>
                  <a:lnTo>
                    <a:pt x="1401" y="886"/>
                  </a:lnTo>
                  <a:lnTo>
                    <a:pt x="1404" y="882"/>
                  </a:lnTo>
                  <a:lnTo>
                    <a:pt x="1404" y="879"/>
                  </a:lnTo>
                  <a:lnTo>
                    <a:pt x="1404" y="875"/>
                  </a:lnTo>
                  <a:lnTo>
                    <a:pt x="1402" y="872"/>
                  </a:lnTo>
                  <a:lnTo>
                    <a:pt x="1399" y="866"/>
                  </a:lnTo>
                  <a:lnTo>
                    <a:pt x="1394" y="862"/>
                  </a:lnTo>
                  <a:lnTo>
                    <a:pt x="1394" y="862"/>
                  </a:lnTo>
                  <a:close/>
                  <a:moveTo>
                    <a:pt x="1015" y="890"/>
                  </a:moveTo>
                  <a:lnTo>
                    <a:pt x="1015" y="890"/>
                  </a:lnTo>
                  <a:lnTo>
                    <a:pt x="995" y="892"/>
                  </a:lnTo>
                  <a:lnTo>
                    <a:pt x="974" y="893"/>
                  </a:lnTo>
                  <a:lnTo>
                    <a:pt x="935" y="894"/>
                  </a:lnTo>
                  <a:lnTo>
                    <a:pt x="895" y="894"/>
                  </a:lnTo>
                  <a:lnTo>
                    <a:pt x="877" y="896"/>
                  </a:lnTo>
                  <a:lnTo>
                    <a:pt x="859" y="899"/>
                  </a:lnTo>
                  <a:lnTo>
                    <a:pt x="859" y="899"/>
                  </a:lnTo>
                  <a:lnTo>
                    <a:pt x="859" y="904"/>
                  </a:lnTo>
                  <a:lnTo>
                    <a:pt x="859" y="911"/>
                  </a:lnTo>
                  <a:lnTo>
                    <a:pt x="859" y="918"/>
                  </a:lnTo>
                  <a:lnTo>
                    <a:pt x="857" y="924"/>
                  </a:lnTo>
                  <a:lnTo>
                    <a:pt x="857" y="924"/>
                  </a:lnTo>
                  <a:lnTo>
                    <a:pt x="869" y="925"/>
                  </a:lnTo>
                  <a:lnTo>
                    <a:pt x="880" y="925"/>
                  </a:lnTo>
                  <a:lnTo>
                    <a:pt x="905" y="924"/>
                  </a:lnTo>
                  <a:lnTo>
                    <a:pt x="916" y="924"/>
                  </a:lnTo>
                  <a:lnTo>
                    <a:pt x="929" y="924"/>
                  </a:lnTo>
                  <a:lnTo>
                    <a:pt x="939" y="927"/>
                  </a:lnTo>
                  <a:lnTo>
                    <a:pt x="949" y="929"/>
                  </a:lnTo>
                  <a:lnTo>
                    <a:pt x="949" y="929"/>
                  </a:lnTo>
                  <a:lnTo>
                    <a:pt x="923" y="929"/>
                  </a:lnTo>
                  <a:lnTo>
                    <a:pt x="901" y="931"/>
                  </a:lnTo>
                  <a:lnTo>
                    <a:pt x="855" y="935"/>
                  </a:lnTo>
                  <a:lnTo>
                    <a:pt x="855" y="935"/>
                  </a:lnTo>
                  <a:lnTo>
                    <a:pt x="857" y="939"/>
                  </a:lnTo>
                  <a:lnTo>
                    <a:pt x="859" y="944"/>
                  </a:lnTo>
                  <a:lnTo>
                    <a:pt x="857" y="953"/>
                  </a:lnTo>
                  <a:lnTo>
                    <a:pt x="856" y="959"/>
                  </a:lnTo>
                  <a:lnTo>
                    <a:pt x="856" y="965"/>
                  </a:lnTo>
                  <a:lnTo>
                    <a:pt x="857" y="969"/>
                  </a:lnTo>
                  <a:lnTo>
                    <a:pt x="860" y="973"/>
                  </a:lnTo>
                  <a:lnTo>
                    <a:pt x="860" y="973"/>
                  </a:lnTo>
                  <a:lnTo>
                    <a:pt x="859" y="977"/>
                  </a:lnTo>
                  <a:lnTo>
                    <a:pt x="855" y="980"/>
                  </a:lnTo>
                  <a:lnTo>
                    <a:pt x="852" y="984"/>
                  </a:lnTo>
                  <a:lnTo>
                    <a:pt x="852" y="986"/>
                  </a:lnTo>
                  <a:lnTo>
                    <a:pt x="852" y="987"/>
                  </a:lnTo>
                  <a:lnTo>
                    <a:pt x="852" y="987"/>
                  </a:lnTo>
                  <a:lnTo>
                    <a:pt x="873" y="986"/>
                  </a:lnTo>
                  <a:lnTo>
                    <a:pt x="894" y="986"/>
                  </a:lnTo>
                  <a:lnTo>
                    <a:pt x="936" y="988"/>
                  </a:lnTo>
                  <a:lnTo>
                    <a:pt x="936" y="988"/>
                  </a:lnTo>
                  <a:lnTo>
                    <a:pt x="926" y="991"/>
                  </a:lnTo>
                  <a:lnTo>
                    <a:pt x="918" y="993"/>
                  </a:lnTo>
                  <a:lnTo>
                    <a:pt x="898" y="994"/>
                  </a:lnTo>
                  <a:lnTo>
                    <a:pt x="878" y="994"/>
                  </a:lnTo>
                  <a:lnTo>
                    <a:pt x="869" y="995"/>
                  </a:lnTo>
                  <a:lnTo>
                    <a:pt x="857" y="997"/>
                  </a:lnTo>
                  <a:lnTo>
                    <a:pt x="857" y="997"/>
                  </a:lnTo>
                  <a:lnTo>
                    <a:pt x="859" y="1000"/>
                  </a:lnTo>
                  <a:lnTo>
                    <a:pt x="862" y="1002"/>
                  </a:lnTo>
                  <a:lnTo>
                    <a:pt x="863" y="1005"/>
                  </a:lnTo>
                  <a:lnTo>
                    <a:pt x="863" y="1010"/>
                  </a:lnTo>
                  <a:lnTo>
                    <a:pt x="863" y="1010"/>
                  </a:lnTo>
                  <a:lnTo>
                    <a:pt x="915" y="1010"/>
                  </a:lnTo>
                  <a:lnTo>
                    <a:pt x="966" y="1008"/>
                  </a:lnTo>
                  <a:lnTo>
                    <a:pt x="1017" y="1008"/>
                  </a:lnTo>
                  <a:lnTo>
                    <a:pt x="1071" y="1010"/>
                  </a:lnTo>
                  <a:lnTo>
                    <a:pt x="1071" y="1010"/>
                  </a:lnTo>
                  <a:lnTo>
                    <a:pt x="1104" y="1011"/>
                  </a:lnTo>
                  <a:lnTo>
                    <a:pt x="1140" y="1011"/>
                  </a:lnTo>
                  <a:lnTo>
                    <a:pt x="1213" y="1011"/>
                  </a:lnTo>
                  <a:lnTo>
                    <a:pt x="1287" y="1010"/>
                  </a:lnTo>
                  <a:lnTo>
                    <a:pt x="1356" y="1011"/>
                  </a:lnTo>
                  <a:lnTo>
                    <a:pt x="1356" y="1011"/>
                  </a:lnTo>
                  <a:lnTo>
                    <a:pt x="1356" y="1002"/>
                  </a:lnTo>
                  <a:lnTo>
                    <a:pt x="1356" y="1000"/>
                  </a:lnTo>
                  <a:lnTo>
                    <a:pt x="1356" y="995"/>
                  </a:lnTo>
                  <a:lnTo>
                    <a:pt x="1356" y="995"/>
                  </a:lnTo>
                  <a:lnTo>
                    <a:pt x="1352" y="994"/>
                  </a:lnTo>
                  <a:lnTo>
                    <a:pt x="1346" y="994"/>
                  </a:lnTo>
                  <a:lnTo>
                    <a:pt x="1340" y="993"/>
                  </a:lnTo>
                  <a:lnTo>
                    <a:pt x="1340" y="991"/>
                  </a:lnTo>
                  <a:lnTo>
                    <a:pt x="1340" y="988"/>
                  </a:lnTo>
                  <a:lnTo>
                    <a:pt x="1340" y="988"/>
                  </a:lnTo>
                  <a:lnTo>
                    <a:pt x="1339" y="988"/>
                  </a:lnTo>
                  <a:lnTo>
                    <a:pt x="1338" y="991"/>
                  </a:lnTo>
                  <a:lnTo>
                    <a:pt x="1336" y="993"/>
                  </a:lnTo>
                  <a:lnTo>
                    <a:pt x="1333" y="993"/>
                  </a:lnTo>
                  <a:lnTo>
                    <a:pt x="1333" y="993"/>
                  </a:lnTo>
                  <a:lnTo>
                    <a:pt x="1316" y="991"/>
                  </a:lnTo>
                  <a:lnTo>
                    <a:pt x="1301" y="991"/>
                  </a:lnTo>
                  <a:lnTo>
                    <a:pt x="1266" y="991"/>
                  </a:lnTo>
                  <a:lnTo>
                    <a:pt x="1231" y="990"/>
                  </a:lnTo>
                  <a:lnTo>
                    <a:pt x="1213" y="988"/>
                  </a:lnTo>
                  <a:lnTo>
                    <a:pt x="1194" y="987"/>
                  </a:lnTo>
                  <a:lnTo>
                    <a:pt x="1194" y="987"/>
                  </a:lnTo>
                  <a:lnTo>
                    <a:pt x="1222" y="984"/>
                  </a:lnTo>
                  <a:lnTo>
                    <a:pt x="1253" y="984"/>
                  </a:lnTo>
                  <a:lnTo>
                    <a:pt x="1318" y="984"/>
                  </a:lnTo>
                  <a:lnTo>
                    <a:pt x="1318" y="984"/>
                  </a:lnTo>
                  <a:lnTo>
                    <a:pt x="1338" y="984"/>
                  </a:lnTo>
                  <a:lnTo>
                    <a:pt x="1347" y="983"/>
                  </a:lnTo>
                  <a:lnTo>
                    <a:pt x="1352" y="983"/>
                  </a:lnTo>
                  <a:lnTo>
                    <a:pt x="1354" y="980"/>
                  </a:lnTo>
                  <a:lnTo>
                    <a:pt x="1354" y="980"/>
                  </a:lnTo>
                  <a:lnTo>
                    <a:pt x="1349" y="977"/>
                  </a:lnTo>
                  <a:lnTo>
                    <a:pt x="1342" y="976"/>
                  </a:lnTo>
                  <a:lnTo>
                    <a:pt x="1323" y="976"/>
                  </a:lnTo>
                  <a:lnTo>
                    <a:pt x="1315" y="976"/>
                  </a:lnTo>
                  <a:lnTo>
                    <a:pt x="1305" y="976"/>
                  </a:lnTo>
                  <a:lnTo>
                    <a:pt x="1297" y="974"/>
                  </a:lnTo>
                  <a:lnTo>
                    <a:pt x="1290" y="970"/>
                  </a:lnTo>
                  <a:lnTo>
                    <a:pt x="1290" y="970"/>
                  </a:lnTo>
                  <a:lnTo>
                    <a:pt x="1321" y="969"/>
                  </a:lnTo>
                  <a:lnTo>
                    <a:pt x="1354" y="967"/>
                  </a:lnTo>
                  <a:lnTo>
                    <a:pt x="1354" y="967"/>
                  </a:lnTo>
                  <a:lnTo>
                    <a:pt x="1353" y="959"/>
                  </a:lnTo>
                  <a:lnTo>
                    <a:pt x="1353" y="953"/>
                  </a:lnTo>
                  <a:lnTo>
                    <a:pt x="1354" y="948"/>
                  </a:lnTo>
                  <a:lnTo>
                    <a:pt x="1359" y="942"/>
                  </a:lnTo>
                  <a:lnTo>
                    <a:pt x="1359" y="942"/>
                  </a:lnTo>
                  <a:lnTo>
                    <a:pt x="1342" y="942"/>
                  </a:lnTo>
                  <a:lnTo>
                    <a:pt x="1325" y="942"/>
                  </a:lnTo>
                  <a:lnTo>
                    <a:pt x="1290" y="944"/>
                  </a:lnTo>
                  <a:lnTo>
                    <a:pt x="1255" y="946"/>
                  </a:lnTo>
                  <a:lnTo>
                    <a:pt x="1220" y="949"/>
                  </a:lnTo>
                  <a:lnTo>
                    <a:pt x="1220" y="949"/>
                  </a:lnTo>
                  <a:lnTo>
                    <a:pt x="1185" y="951"/>
                  </a:lnTo>
                  <a:lnTo>
                    <a:pt x="1148" y="949"/>
                  </a:lnTo>
                  <a:lnTo>
                    <a:pt x="1112" y="949"/>
                  </a:lnTo>
                  <a:lnTo>
                    <a:pt x="1075" y="951"/>
                  </a:lnTo>
                  <a:lnTo>
                    <a:pt x="1075" y="951"/>
                  </a:lnTo>
                  <a:lnTo>
                    <a:pt x="1046" y="952"/>
                  </a:lnTo>
                  <a:lnTo>
                    <a:pt x="1016" y="953"/>
                  </a:lnTo>
                  <a:lnTo>
                    <a:pt x="987" y="955"/>
                  </a:lnTo>
                  <a:lnTo>
                    <a:pt x="960" y="958"/>
                  </a:lnTo>
                  <a:lnTo>
                    <a:pt x="960" y="958"/>
                  </a:lnTo>
                  <a:lnTo>
                    <a:pt x="949" y="962"/>
                  </a:lnTo>
                  <a:lnTo>
                    <a:pt x="944" y="962"/>
                  </a:lnTo>
                  <a:lnTo>
                    <a:pt x="942" y="960"/>
                  </a:lnTo>
                  <a:lnTo>
                    <a:pt x="939" y="959"/>
                  </a:lnTo>
                  <a:lnTo>
                    <a:pt x="939" y="959"/>
                  </a:lnTo>
                  <a:lnTo>
                    <a:pt x="953" y="955"/>
                  </a:lnTo>
                  <a:lnTo>
                    <a:pt x="968" y="952"/>
                  </a:lnTo>
                  <a:lnTo>
                    <a:pt x="998" y="948"/>
                  </a:lnTo>
                  <a:lnTo>
                    <a:pt x="1029" y="946"/>
                  </a:lnTo>
                  <a:lnTo>
                    <a:pt x="1060" y="945"/>
                  </a:lnTo>
                  <a:lnTo>
                    <a:pt x="1124" y="946"/>
                  </a:lnTo>
                  <a:lnTo>
                    <a:pt x="1159" y="946"/>
                  </a:lnTo>
                  <a:lnTo>
                    <a:pt x="1193" y="944"/>
                  </a:lnTo>
                  <a:lnTo>
                    <a:pt x="1193" y="944"/>
                  </a:lnTo>
                  <a:lnTo>
                    <a:pt x="1262" y="938"/>
                  </a:lnTo>
                  <a:lnTo>
                    <a:pt x="1325" y="934"/>
                  </a:lnTo>
                  <a:lnTo>
                    <a:pt x="1325" y="934"/>
                  </a:lnTo>
                  <a:lnTo>
                    <a:pt x="1345" y="934"/>
                  </a:lnTo>
                  <a:lnTo>
                    <a:pt x="1349" y="934"/>
                  </a:lnTo>
                  <a:lnTo>
                    <a:pt x="1353" y="932"/>
                  </a:lnTo>
                  <a:lnTo>
                    <a:pt x="1356" y="931"/>
                  </a:lnTo>
                  <a:lnTo>
                    <a:pt x="1357" y="927"/>
                  </a:lnTo>
                  <a:lnTo>
                    <a:pt x="1357" y="927"/>
                  </a:lnTo>
                  <a:lnTo>
                    <a:pt x="1349" y="924"/>
                  </a:lnTo>
                  <a:lnTo>
                    <a:pt x="1338" y="924"/>
                  </a:lnTo>
                  <a:lnTo>
                    <a:pt x="1312" y="924"/>
                  </a:lnTo>
                  <a:lnTo>
                    <a:pt x="1287" y="925"/>
                  </a:lnTo>
                  <a:lnTo>
                    <a:pt x="1274" y="925"/>
                  </a:lnTo>
                  <a:lnTo>
                    <a:pt x="1263" y="922"/>
                  </a:lnTo>
                  <a:lnTo>
                    <a:pt x="1263" y="922"/>
                  </a:lnTo>
                  <a:lnTo>
                    <a:pt x="1284" y="920"/>
                  </a:lnTo>
                  <a:lnTo>
                    <a:pt x="1309" y="918"/>
                  </a:lnTo>
                  <a:lnTo>
                    <a:pt x="1361" y="914"/>
                  </a:lnTo>
                  <a:lnTo>
                    <a:pt x="1361" y="914"/>
                  </a:lnTo>
                  <a:lnTo>
                    <a:pt x="1361" y="910"/>
                  </a:lnTo>
                  <a:lnTo>
                    <a:pt x="1361" y="906"/>
                  </a:lnTo>
                  <a:lnTo>
                    <a:pt x="1361" y="900"/>
                  </a:lnTo>
                  <a:lnTo>
                    <a:pt x="1363" y="899"/>
                  </a:lnTo>
                  <a:lnTo>
                    <a:pt x="1364" y="897"/>
                  </a:lnTo>
                  <a:lnTo>
                    <a:pt x="1364" y="897"/>
                  </a:lnTo>
                  <a:lnTo>
                    <a:pt x="1366" y="896"/>
                  </a:lnTo>
                  <a:lnTo>
                    <a:pt x="1364" y="896"/>
                  </a:lnTo>
                  <a:lnTo>
                    <a:pt x="1364" y="896"/>
                  </a:lnTo>
                  <a:lnTo>
                    <a:pt x="1322" y="892"/>
                  </a:lnTo>
                  <a:lnTo>
                    <a:pt x="1279" y="890"/>
                  </a:lnTo>
                  <a:lnTo>
                    <a:pt x="1190" y="889"/>
                  </a:lnTo>
                  <a:lnTo>
                    <a:pt x="1100" y="889"/>
                  </a:lnTo>
                  <a:lnTo>
                    <a:pt x="1015" y="890"/>
                  </a:lnTo>
                  <a:lnTo>
                    <a:pt x="1015" y="890"/>
                  </a:lnTo>
                  <a:close/>
                  <a:moveTo>
                    <a:pt x="185" y="966"/>
                  </a:moveTo>
                  <a:lnTo>
                    <a:pt x="185" y="966"/>
                  </a:lnTo>
                  <a:lnTo>
                    <a:pt x="178" y="960"/>
                  </a:lnTo>
                  <a:lnTo>
                    <a:pt x="170" y="953"/>
                  </a:lnTo>
                  <a:lnTo>
                    <a:pt x="160" y="945"/>
                  </a:lnTo>
                  <a:lnTo>
                    <a:pt x="149" y="939"/>
                  </a:lnTo>
                  <a:lnTo>
                    <a:pt x="149" y="939"/>
                  </a:lnTo>
                  <a:lnTo>
                    <a:pt x="147" y="936"/>
                  </a:lnTo>
                  <a:lnTo>
                    <a:pt x="144" y="934"/>
                  </a:lnTo>
                  <a:lnTo>
                    <a:pt x="137" y="929"/>
                  </a:lnTo>
                  <a:lnTo>
                    <a:pt x="130" y="924"/>
                  </a:lnTo>
                  <a:lnTo>
                    <a:pt x="127" y="921"/>
                  </a:lnTo>
                  <a:lnTo>
                    <a:pt x="125" y="915"/>
                  </a:lnTo>
                  <a:lnTo>
                    <a:pt x="125" y="915"/>
                  </a:lnTo>
                  <a:lnTo>
                    <a:pt x="113" y="924"/>
                  </a:lnTo>
                  <a:lnTo>
                    <a:pt x="102" y="931"/>
                  </a:lnTo>
                  <a:lnTo>
                    <a:pt x="90" y="938"/>
                  </a:lnTo>
                  <a:lnTo>
                    <a:pt x="76" y="942"/>
                  </a:lnTo>
                  <a:lnTo>
                    <a:pt x="49" y="955"/>
                  </a:lnTo>
                  <a:lnTo>
                    <a:pt x="38" y="960"/>
                  </a:lnTo>
                  <a:lnTo>
                    <a:pt x="26" y="969"/>
                  </a:lnTo>
                  <a:lnTo>
                    <a:pt x="26" y="969"/>
                  </a:lnTo>
                  <a:lnTo>
                    <a:pt x="74" y="1014"/>
                  </a:lnTo>
                  <a:lnTo>
                    <a:pt x="122" y="1059"/>
                  </a:lnTo>
                  <a:lnTo>
                    <a:pt x="147" y="1081"/>
                  </a:lnTo>
                  <a:lnTo>
                    <a:pt x="172" y="1101"/>
                  </a:lnTo>
                  <a:lnTo>
                    <a:pt x="198" y="1122"/>
                  </a:lnTo>
                  <a:lnTo>
                    <a:pt x="226" y="1140"/>
                  </a:lnTo>
                  <a:lnTo>
                    <a:pt x="226" y="1140"/>
                  </a:lnTo>
                  <a:lnTo>
                    <a:pt x="241" y="1156"/>
                  </a:lnTo>
                  <a:lnTo>
                    <a:pt x="257" y="1171"/>
                  </a:lnTo>
                  <a:lnTo>
                    <a:pt x="290" y="1199"/>
                  </a:lnTo>
                  <a:lnTo>
                    <a:pt x="324" y="1227"/>
                  </a:lnTo>
                  <a:lnTo>
                    <a:pt x="339" y="1243"/>
                  </a:lnTo>
                  <a:lnTo>
                    <a:pt x="355" y="1258"/>
                  </a:lnTo>
                  <a:lnTo>
                    <a:pt x="355" y="1258"/>
                  </a:lnTo>
                  <a:lnTo>
                    <a:pt x="360" y="1261"/>
                  </a:lnTo>
                  <a:lnTo>
                    <a:pt x="366" y="1265"/>
                  </a:lnTo>
                  <a:lnTo>
                    <a:pt x="370" y="1271"/>
                  </a:lnTo>
                  <a:lnTo>
                    <a:pt x="375" y="1273"/>
                  </a:lnTo>
                  <a:lnTo>
                    <a:pt x="375" y="1273"/>
                  </a:lnTo>
                  <a:lnTo>
                    <a:pt x="382" y="1259"/>
                  </a:lnTo>
                  <a:lnTo>
                    <a:pt x="389" y="1247"/>
                  </a:lnTo>
                  <a:lnTo>
                    <a:pt x="397" y="1234"/>
                  </a:lnTo>
                  <a:lnTo>
                    <a:pt x="405" y="1223"/>
                  </a:lnTo>
                  <a:lnTo>
                    <a:pt x="425" y="1200"/>
                  </a:lnTo>
                  <a:lnTo>
                    <a:pt x="445" y="1179"/>
                  </a:lnTo>
                  <a:lnTo>
                    <a:pt x="445" y="1179"/>
                  </a:lnTo>
                  <a:lnTo>
                    <a:pt x="443" y="1178"/>
                  </a:lnTo>
                  <a:lnTo>
                    <a:pt x="442" y="1178"/>
                  </a:lnTo>
                  <a:lnTo>
                    <a:pt x="442" y="1175"/>
                  </a:lnTo>
                  <a:lnTo>
                    <a:pt x="442" y="1175"/>
                  </a:lnTo>
                  <a:lnTo>
                    <a:pt x="432" y="1177"/>
                  </a:lnTo>
                  <a:lnTo>
                    <a:pt x="424" y="1181"/>
                  </a:lnTo>
                  <a:lnTo>
                    <a:pt x="408" y="1189"/>
                  </a:lnTo>
                  <a:lnTo>
                    <a:pt x="401" y="1193"/>
                  </a:lnTo>
                  <a:lnTo>
                    <a:pt x="394" y="1198"/>
                  </a:lnTo>
                  <a:lnTo>
                    <a:pt x="386" y="1199"/>
                  </a:lnTo>
                  <a:lnTo>
                    <a:pt x="376" y="1200"/>
                  </a:lnTo>
                  <a:lnTo>
                    <a:pt x="376" y="1200"/>
                  </a:lnTo>
                  <a:lnTo>
                    <a:pt x="389" y="1191"/>
                  </a:lnTo>
                  <a:lnTo>
                    <a:pt x="403" y="1182"/>
                  </a:lnTo>
                  <a:lnTo>
                    <a:pt x="415" y="1174"/>
                  </a:lnTo>
                  <a:lnTo>
                    <a:pt x="426" y="1163"/>
                  </a:lnTo>
                  <a:lnTo>
                    <a:pt x="426" y="1163"/>
                  </a:lnTo>
                  <a:lnTo>
                    <a:pt x="422" y="1160"/>
                  </a:lnTo>
                  <a:lnTo>
                    <a:pt x="419" y="1156"/>
                  </a:lnTo>
                  <a:lnTo>
                    <a:pt x="419" y="1156"/>
                  </a:lnTo>
                  <a:lnTo>
                    <a:pt x="405" y="1164"/>
                  </a:lnTo>
                  <a:lnTo>
                    <a:pt x="397" y="1167"/>
                  </a:lnTo>
                  <a:lnTo>
                    <a:pt x="394" y="1167"/>
                  </a:lnTo>
                  <a:lnTo>
                    <a:pt x="391" y="1165"/>
                  </a:lnTo>
                  <a:lnTo>
                    <a:pt x="391" y="1165"/>
                  </a:lnTo>
                  <a:lnTo>
                    <a:pt x="393" y="1161"/>
                  </a:lnTo>
                  <a:lnTo>
                    <a:pt x="394" y="1158"/>
                  </a:lnTo>
                  <a:lnTo>
                    <a:pt x="400" y="1156"/>
                  </a:lnTo>
                  <a:lnTo>
                    <a:pt x="405" y="1151"/>
                  </a:lnTo>
                  <a:lnTo>
                    <a:pt x="411" y="1147"/>
                  </a:lnTo>
                  <a:lnTo>
                    <a:pt x="411" y="1147"/>
                  </a:lnTo>
                  <a:lnTo>
                    <a:pt x="407" y="1146"/>
                  </a:lnTo>
                  <a:lnTo>
                    <a:pt x="403" y="1146"/>
                  </a:lnTo>
                  <a:lnTo>
                    <a:pt x="397" y="1149"/>
                  </a:lnTo>
                  <a:lnTo>
                    <a:pt x="393" y="1151"/>
                  </a:lnTo>
                  <a:lnTo>
                    <a:pt x="389" y="1154"/>
                  </a:lnTo>
                  <a:lnTo>
                    <a:pt x="384" y="1156"/>
                  </a:lnTo>
                  <a:lnTo>
                    <a:pt x="380" y="1156"/>
                  </a:lnTo>
                  <a:lnTo>
                    <a:pt x="376" y="1153"/>
                  </a:lnTo>
                  <a:lnTo>
                    <a:pt x="376" y="1153"/>
                  </a:lnTo>
                  <a:lnTo>
                    <a:pt x="380" y="1147"/>
                  </a:lnTo>
                  <a:lnTo>
                    <a:pt x="386" y="1143"/>
                  </a:lnTo>
                  <a:lnTo>
                    <a:pt x="398" y="1134"/>
                  </a:lnTo>
                  <a:lnTo>
                    <a:pt x="398" y="1134"/>
                  </a:lnTo>
                  <a:lnTo>
                    <a:pt x="394" y="1132"/>
                  </a:lnTo>
                  <a:lnTo>
                    <a:pt x="390" y="1130"/>
                  </a:lnTo>
                  <a:lnTo>
                    <a:pt x="384" y="1132"/>
                  </a:lnTo>
                  <a:lnTo>
                    <a:pt x="379" y="1134"/>
                  </a:lnTo>
                  <a:lnTo>
                    <a:pt x="367" y="1140"/>
                  </a:lnTo>
                  <a:lnTo>
                    <a:pt x="363" y="1140"/>
                  </a:lnTo>
                  <a:lnTo>
                    <a:pt x="358" y="1139"/>
                  </a:lnTo>
                  <a:lnTo>
                    <a:pt x="358" y="1139"/>
                  </a:lnTo>
                  <a:lnTo>
                    <a:pt x="359" y="1136"/>
                  </a:lnTo>
                  <a:lnTo>
                    <a:pt x="360" y="1133"/>
                  </a:lnTo>
                  <a:lnTo>
                    <a:pt x="367" y="1129"/>
                  </a:lnTo>
                  <a:lnTo>
                    <a:pt x="375" y="1125"/>
                  </a:lnTo>
                  <a:lnTo>
                    <a:pt x="382" y="1120"/>
                  </a:lnTo>
                  <a:lnTo>
                    <a:pt x="382" y="1120"/>
                  </a:lnTo>
                  <a:lnTo>
                    <a:pt x="379" y="1119"/>
                  </a:lnTo>
                  <a:lnTo>
                    <a:pt x="376" y="1118"/>
                  </a:lnTo>
                  <a:lnTo>
                    <a:pt x="375" y="1115"/>
                  </a:lnTo>
                  <a:lnTo>
                    <a:pt x="370" y="1113"/>
                  </a:lnTo>
                  <a:lnTo>
                    <a:pt x="370" y="1113"/>
                  </a:lnTo>
                  <a:lnTo>
                    <a:pt x="355" y="1120"/>
                  </a:lnTo>
                  <a:lnTo>
                    <a:pt x="346" y="1122"/>
                  </a:lnTo>
                  <a:lnTo>
                    <a:pt x="344" y="1122"/>
                  </a:lnTo>
                  <a:lnTo>
                    <a:pt x="339" y="1120"/>
                  </a:lnTo>
                  <a:lnTo>
                    <a:pt x="339" y="1120"/>
                  </a:lnTo>
                  <a:lnTo>
                    <a:pt x="341" y="1118"/>
                  </a:lnTo>
                  <a:lnTo>
                    <a:pt x="344" y="1115"/>
                  </a:lnTo>
                  <a:lnTo>
                    <a:pt x="351" y="1111"/>
                  </a:lnTo>
                  <a:lnTo>
                    <a:pt x="358" y="1108"/>
                  </a:lnTo>
                  <a:lnTo>
                    <a:pt x="360" y="1106"/>
                  </a:lnTo>
                  <a:lnTo>
                    <a:pt x="362" y="1102"/>
                  </a:lnTo>
                  <a:lnTo>
                    <a:pt x="362" y="1102"/>
                  </a:lnTo>
                  <a:lnTo>
                    <a:pt x="351" y="1094"/>
                  </a:lnTo>
                  <a:lnTo>
                    <a:pt x="351" y="1094"/>
                  </a:lnTo>
                  <a:lnTo>
                    <a:pt x="341" y="1098"/>
                  </a:lnTo>
                  <a:lnTo>
                    <a:pt x="332" y="1102"/>
                  </a:lnTo>
                  <a:lnTo>
                    <a:pt x="324" y="1106"/>
                  </a:lnTo>
                  <a:lnTo>
                    <a:pt x="313" y="1109"/>
                  </a:lnTo>
                  <a:lnTo>
                    <a:pt x="313" y="1109"/>
                  </a:lnTo>
                  <a:lnTo>
                    <a:pt x="304" y="1115"/>
                  </a:lnTo>
                  <a:lnTo>
                    <a:pt x="295" y="1122"/>
                  </a:lnTo>
                  <a:lnTo>
                    <a:pt x="285" y="1126"/>
                  </a:lnTo>
                  <a:lnTo>
                    <a:pt x="280" y="1127"/>
                  </a:lnTo>
                  <a:lnTo>
                    <a:pt x="275" y="1127"/>
                  </a:lnTo>
                  <a:lnTo>
                    <a:pt x="275" y="1127"/>
                  </a:lnTo>
                  <a:lnTo>
                    <a:pt x="280" y="1120"/>
                  </a:lnTo>
                  <a:lnTo>
                    <a:pt x="287" y="1115"/>
                  </a:lnTo>
                  <a:lnTo>
                    <a:pt x="296" y="1109"/>
                  </a:lnTo>
                  <a:lnTo>
                    <a:pt x="304" y="1105"/>
                  </a:lnTo>
                  <a:lnTo>
                    <a:pt x="321" y="1095"/>
                  </a:lnTo>
                  <a:lnTo>
                    <a:pt x="330" y="1091"/>
                  </a:lnTo>
                  <a:lnTo>
                    <a:pt x="338" y="1085"/>
                  </a:lnTo>
                  <a:lnTo>
                    <a:pt x="338" y="1085"/>
                  </a:lnTo>
                  <a:lnTo>
                    <a:pt x="335" y="1081"/>
                  </a:lnTo>
                  <a:lnTo>
                    <a:pt x="331" y="1078"/>
                  </a:lnTo>
                  <a:lnTo>
                    <a:pt x="321" y="1073"/>
                  </a:lnTo>
                  <a:lnTo>
                    <a:pt x="321" y="1073"/>
                  </a:lnTo>
                  <a:lnTo>
                    <a:pt x="314" y="1075"/>
                  </a:lnTo>
                  <a:lnTo>
                    <a:pt x="307" y="1078"/>
                  </a:lnTo>
                  <a:lnTo>
                    <a:pt x="300" y="1083"/>
                  </a:lnTo>
                  <a:lnTo>
                    <a:pt x="293" y="1085"/>
                  </a:lnTo>
                  <a:lnTo>
                    <a:pt x="293" y="1085"/>
                  </a:lnTo>
                  <a:lnTo>
                    <a:pt x="292" y="1081"/>
                  </a:lnTo>
                  <a:lnTo>
                    <a:pt x="293" y="1078"/>
                  </a:lnTo>
                  <a:lnTo>
                    <a:pt x="296" y="1075"/>
                  </a:lnTo>
                  <a:lnTo>
                    <a:pt x="299" y="1073"/>
                  </a:lnTo>
                  <a:lnTo>
                    <a:pt x="306" y="1067"/>
                  </a:lnTo>
                  <a:lnTo>
                    <a:pt x="309" y="1064"/>
                  </a:lnTo>
                  <a:lnTo>
                    <a:pt x="310" y="1061"/>
                  </a:lnTo>
                  <a:lnTo>
                    <a:pt x="310" y="1061"/>
                  </a:lnTo>
                  <a:lnTo>
                    <a:pt x="307" y="1060"/>
                  </a:lnTo>
                  <a:lnTo>
                    <a:pt x="306" y="1057"/>
                  </a:lnTo>
                  <a:lnTo>
                    <a:pt x="304" y="1056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293" y="1060"/>
                  </a:lnTo>
                  <a:lnTo>
                    <a:pt x="285" y="1064"/>
                  </a:lnTo>
                  <a:lnTo>
                    <a:pt x="276" y="1066"/>
                  </a:lnTo>
                  <a:lnTo>
                    <a:pt x="272" y="1066"/>
                  </a:lnTo>
                  <a:lnTo>
                    <a:pt x="269" y="1064"/>
                  </a:lnTo>
                  <a:lnTo>
                    <a:pt x="269" y="1064"/>
                  </a:lnTo>
                  <a:lnTo>
                    <a:pt x="273" y="1059"/>
                  </a:lnTo>
                  <a:lnTo>
                    <a:pt x="280" y="1054"/>
                  </a:lnTo>
                  <a:lnTo>
                    <a:pt x="293" y="1049"/>
                  </a:lnTo>
                  <a:lnTo>
                    <a:pt x="293" y="1049"/>
                  </a:lnTo>
                  <a:lnTo>
                    <a:pt x="290" y="1046"/>
                  </a:lnTo>
                  <a:lnTo>
                    <a:pt x="286" y="1043"/>
                  </a:lnTo>
                  <a:lnTo>
                    <a:pt x="280" y="1039"/>
                  </a:lnTo>
                  <a:lnTo>
                    <a:pt x="280" y="1039"/>
                  </a:lnTo>
                  <a:lnTo>
                    <a:pt x="272" y="1043"/>
                  </a:lnTo>
                  <a:lnTo>
                    <a:pt x="264" y="1049"/>
                  </a:lnTo>
                  <a:lnTo>
                    <a:pt x="254" y="1052"/>
                  </a:lnTo>
                  <a:lnTo>
                    <a:pt x="248" y="1052"/>
                  </a:lnTo>
                  <a:lnTo>
                    <a:pt x="244" y="1052"/>
                  </a:lnTo>
                  <a:lnTo>
                    <a:pt x="244" y="1052"/>
                  </a:lnTo>
                  <a:lnTo>
                    <a:pt x="250" y="1045"/>
                  </a:lnTo>
                  <a:lnTo>
                    <a:pt x="255" y="1040"/>
                  </a:lnTo>
                  <a:lnTo>
                    <a:pt x="262" y="1036"/>
                  </a:lnTo>
                  <a:lnTo>
                    <a:pt x="271" y="1033"/>
                  </a:lnTo>
                  <a:lnTo>
                    <a:pt x="271" y="1033"/>
                  </a:lnTo>
                  <a:lnTo>
                    <a:pt x="268" y="1031"/>
                  </a:lnTo>
                  <a:lnTo>
                    <a:pt x="266" y="1029"/>
                  </a:lnTo>
                  <a:lnTo>
                    <a:pt x="261" y="1029"/>
                  </a:lnTo>
                  <a:lnTo>
                    <a:pt x="254" y="1031"/>
                  </a:lnTo>
                  <a:lnTo>
                    <a:pt x="248" y="1032"/>
                  </a:lnTo>
                  <a:lnTo>
                    <a:pt x="241" y="1035"/>
                  </a:lnTo>
                  <a:lnTo>
                    <a:pt x="234" y="1038"/>
                  </a:lnTo>
                  <a:lnTo>
                    <a:pt x="229" y="1038"/>
                  </a:lnTo>
                  <a:lnTo>
                    <a:pt x="226" y="1036"/>
                  </a:lnTo>
                  <a:lnTo>
                    <a:pt x="224" y="1035"/>
                  </a:lnTo>
                  <a:lnTo>
                    <a:pt x="224" y="1035"/>
                  </a:lnTo>
                  <a:lnTo>
                    <a:pt x="231" y="1029"/>
                  </a:lnTo>
                  <a:lnTo>
                    <a:pt x="238" y="1026"/>
                  </a:lnTo>
                  <a:lnTo>
                    <a:pt x="252" y="1018"/>
                  </a:lnTo>
                  <a:lnTo>
                    <a:pt x="252" y="1018"/>
                  </a:lnTo>
                  <a:lnTo>
                    <a:pt x="248" y="1015"/>
                  </a:lnTo>
                  <a:lnTo>
                    <a:pt x="245" y="1014"/>
                  </a:lnTo>
                  <a:lnTo>
                    <a:pt x="243" y="1011"/>
                  </a:lnTo>
                  <a:lnTo>
                    <a:pt x="240" y="1010"/>
                  </a:lnTo>
                  <a:lnTo>
                    <a:pt x="240" y="1010"/>
                  </a:lnTo>
                  <a:lnTo>
                    <a:pt x="222" y="1018"/>
                  </a:lnTo>
                  <a:lnTo>
                    <a:pt x="205" y="1025"/>
                  </a:lnTo>
                  <a:lnTo>
                    <a:pt x="188" y="1032"/>
                  </a:lnTo>
                  <a:lnTo>
                    <a:pt x="179" y="1036"/>
                  </a:lnTo>
                  <a:lnTo>
                    <a:pt x="172" y="1042"/>
                  </a:lnTo>
                  <a:lnTo>
                    <a:pt x="172" y="1042"/>
                  </a:lnTo>
                  <a:lnTo>
                    <a:pt x="170" y="1039"/>
                  </a:lnTo>
                  <a:lnTo>
                    <a:pt x="168" y="1035"/>
                  </a:lnTo>
                  <a:lnTo>
                    <a:pt x="168" y="1035"/>
                  </a:lnTo>
                  <a:lnTo>
                    <a:pt x="174" y="1028"/>
                  </a:lnTo>
                  <a:lnTo>
                    <a:pt x="181" y="1024"/>
                  </a:lnTo>
                  <a:lnTo>
                    <a:pt x="198" y="1015"/>
                  </a:lnTo>
                  <a:lnTo>
                    <a:pt x="213" y="1008"/>
                  </a:lnTo>
                  <a:lnTo>
                    <a:pt x="222" y="1004"/>
                  </a:lnTo>
                  <a:lnTo>
                    <a:pt x="227" y="998"/>
                  </a:lnTo>
                  <a:lnTo>
                    <a:pt x="227" y="998"/>
                  </a:lnTo>
                  <a:lnTo>
                    <a:pt x="205" y="979"/>
                  </a:lnTo>
                  <a:lnTo>
                    <a:pt x="193" y="970"/>
                  </a:lnTo>
                  <a:lnTo>
                    <a:pt x="182" y="965"/>
                  </a:lnTo>
                  <a:lnTo>
                    <a:pt x="182" y="965"/>
                  </a:lnTo>
                  <a:lnTo>
                    <a:pt x="184" y="965"/>
                  </a:lnTo>
                  <a:lnTo>
                    <a:pt x="185" y="966"/>
                  </a:lnTo>
                  <a:lnTo>
                    <a:pt x="185" y="966"/>
                  </a:lnTo>
                  <a:close/>
                  <a:moveTo>
                    <a:pt x="12" y="1010"/>
                  </a:moveTo>
                  <a:lnTo>
                    <a:pt x="12" y="1010"/>
                  </a:lnTo>
                  <a:lnTo>
                    <a:pt x="102" y="1081"/>
                  </a:lnTo>
                  <a:lnTo>
                    <a:pt x="191" y="1153"/>
                  </a:lnTo>
                  <a:lnTo>
                    <a:pt x="278" y="1226"/>
                  </a:lnTo>
                  <a:lnTo>
                    <a:pt x="363" y="1300"/>
                  </a:lnTo>
                  <a:lnTo>
                    <a:pt x="363" y="1300"/>
                  </a:lnTo>
                  <a:lnTo>
                    <a:pt x="366" y="1292"/>
                  </a:lnTo>
                  <a:lnTo>
                    <a:pt x="370" y="1285"/>
                  </a:lnTo>
                  <a:lnTo>
                    <a:pt x="370" y="1285"/>
                  </a:lnTo>
                  <a:lnTo>
                    <a:pt x="365" y="1282"/>
                  </a:lnTo>
                  <a:lnTo>
                    <a:pt x="360" y="1278"/>
                  </a:lnTo>
                  <a:lnTo>
                    <a:pt x="356" y="1273"/>
                  </a:lnTo>
                  <a:lnTo>
                    <a:pt x="353" y="1272"/>
                  </a:lnTo>
                  <a:lnTo>
                    <a:pt x="351" y="1271"/>
                  </a:lnTo>
                  <a:lnTo>
                    <a:pt x="351" y="1271"/>
                  </a:lnTo>
                  <a:lnTo>
                    <a:pt x="349" y="1266"/>
                  </a:lnTo>
                  <a:lnTo>
                    <a:pt x="346" y="1264"/>
                  </a:lnTo>
                  <a:lnTo>
                    <a:pt x="342" y="1261"/>
                  </a:lnTo>
                  <a:lnTo>
                    <a:pt x="339" y="1258"/>
                  </a:lnTo>
                  <a:lnTo>
                    <a:pt x="339" y="1258"/>
                  </a:lnTo>
                  <a:lnTo>
                    <a:pt x="324" y="1243"/>
                  </a:lnTo>
                  <a:lnTo>
                    <a:pt x="309" y="1227"/>
                  </a:lnTo>
                  <a:lnTo>
                    <a:pt x="292" y="1212"/>
                  </a:lnTo>
                  <a:lnTo>
                    <a:pt x="273" y="1199"/>
                  </a:lnTo>
                  <a:lnTo>
                    <a:pt x="273" y="1199"/>
                  </a:lnTo>
                  <a:lnTo>
                    <a:pt x="231" y="1161"/>
                  </a:lnTo>
                  <a:lnTo>
                    <a:pt x="209" y="1143"/>
                  </a:lnTo>
                  <a:lnTo>
                    <a:pt x="186" y="1126"/>
                  </a:lnTo>
                  <a:lnTo>
                    <a:pt x="186" y="1126"/>
                  </a:lnTo>
                  <a:lnTo>
                    <a:pt x="164" y="1109"/>
                  </a:lnTo>
                  <a:lnTo>
                    <a:pt x="143" y="1091"/>
                  </a:lnTo>
                  <a:lnTo>
                    <a:pt x="99" y="1054"/>
                  </a:lnTo>
                  <a:lnTo>
                    <a:pt x="99" y="1054"/>
                  </a:lnTo>
                  <a:lnTo>
                    <a:pt x="94" y="1046"/>
                  </a:lnTo>
                  <a:lnTo>
                    <a:pt x="85" y="1039"/>
                  </a:lnTo>
                  <a:lnTo>
                    <a:pt x="70" y="1024"/>
                  </a:lnTo>
                  <a:lnTo>
                    <a:pt x="52" y="1010"/>
                  </a:lnTo>
                  <a:lnTo>
                    <a:pt x="35" y="994"/>
                  </a:lnTo>
                  <a:lnTo>
                    <a:pt x="35" y="994"/>
                  </a:lnTo>
                  <a:lnTo>
                    <a:pt x="32" y="988"/>
                  </a:lnTo>
                  <a:lnTo>
                    <a:pt x="29" y="984"/>
                  </a:lnTo>
                  <a:lnTo>
                    <a:pt x="25" y="981"/>
                  </a:lnTo>
                  <a:lnTo>
                    <a:pt x="19" y="979"/>
                  </a:lnTo>
                  <a:lnTo>
                    <a:pt x="19" y="979"/>
                  </a:lnTo>
                  <a:lnTo>
                    <a:pt x="17" y="986"/>
                  </a:lnTo>
                  <a:lnTo>
                    <a:pt x="15" y="994"/>
                  </a:lnTo>
                  <a:lnTo>
                    <a:pt x="12" y="1010"/>
                  </a:lnTo>
                  <a:lnTo>
                    <a:pt x="12" y="1010"/>
                  </a:lnTo>
                  <a:close/>
                  <a:moveTo>
                    <a:pt x="1399" y="1049"/>
                  </a:moveTo>
                  <a:lnTo>
                    <a:pt x="1399" y="1049"/>
                  </a:lnTo>
                  <a:lnTo>
                    <a:pt x="1380" y="1047"/>
                  </a:lnTo>
                  <a:lnTo>
                    <a:pt x="1363" y="1046"/>
                  </a:lnTo>
                  <a:lnTo>
                    <a:pt x="1328" y="1046"/>
                  </a:lnTo>
                  <a:lnTo>
                    <a:pt x="1294" y="1047"/>
                  </a:lnTo>
                  <a:lnTo>
                    <a:pt x="1260" y="1049"/>
                  </a:lnTo>
                  <a:lnTo>
                    <a:pt x="1260" y="1049"/>
                  </a:lnTo>
                  <a:lnTo>
                    <a:pt x="1235" y="1049"/>
                  </a:lnTo>
                  <a:lnTo>
                    <a:pt x="1208" y="1049"/>
                  </a:lnTo>
                  <a:lnTo>
                    <a:pt x="1158" y="1052"/>
                  </a:lnTo>
                  <a:lnTo>
                    <a:pt x="1158" y="1052"/>
                  </a:lnTo>
                  <a:lnTo>
                    <a:pt x="1110" y="1050"/>
                  </a:lnTo>
                  <a:lnTo>
                    <a:pt x="1062" y="1052"/>
                  </a:lnTo>
                  <a:lnTo>
                    <a:pt x="1062" y="1052"/>
                  </a:lnTo>
                  <a:lnTo>
                    <a:pt x="1013" y="1052"/>
                  </a:lnTo>
                  <a:lnTo>
                    <a:pt x="964" y="1052"/>
                  </a:lnTo>
                  <a:lnTo>
                    <a:pt x="915" y="1052"/>
                  </a:lnTo>
                  <a:lnTo>
                    <a:pt x="863" y="1054"/>
                  </a:lnTo>
                  <a:lnTo>
                    <a:pt x="863" y="1054"/>
                  </a:lnTo>
                  <a:lnTo>
                    <a:pt x="834" y="1056"/>
                  </a:lnTo>
                  <a:lnTo>
                    <a:pt x="804" y="1056"/>
                  </a:lnTo>
                  <a:lnTo>
                    <a:pt x="773" y="1056"/>
                  </a:lnTo>
                  <a:lnTo>
                    <a:pt x="742" y="1059"/>
                  </a:lnTo>
                  <a:lnTo>
                    <a:pt x="742" y="1059"/>
                  </a:lnTo>
                  <a:lnTo>
                    <a:pt x="744" y="1063"/>
                  </a:lnTo>
                  <a:lnTo>
                    <a:pt x="745" y="1067"/>
                  </a:lnTo>
                  <a:lnTo>
                    <a:pt x="748" y="1073"/>
                  </a:lnTo>
                  <a:lnTo>
                    <a:pt x="751" y="1074"/>
                  </a:lnTo>
                  <a:lnTo>
                    <a:pt x="754" y="1074"/>
                  </a:lnTo>
                  <a:lnTo>
                    <a:pt x="754" y="1074"/>
                  </a:lnTo>
                  <a:lnTo>
                    <a:pt x="791" y="1075"/>
                  </a:lnTo>
                  <a:lnTo>
                    <a:pt x="836" y="1075"/>
                  </a:lnTo>
                  <a:lnTo>
                    <a:pt x="884" y="1075"/>
                  </a:lnTo>
                  <a:lnTo>
                    <a:pt x="908" y="1077"/>
                  </a:lnTo>
                  <a:lnTo>
                    <a:pt x="932" y="1078"/>
                  </a:lnTo>
                  <a:lnTo>
                    <a:pt x="932" y="1078"/>
                  </a:lnTo>
                  <a:lnTo>
                    <a:pt x="943" y="1077"/>
                  </a:lnTo>
                  <a:lnTo>
                    <a:pt x="956" y="1074"/>
                  </a:lnTo>
                  <a:lnTo>
                    <a:pt x="985" y="1074"/>
                  </a:lnTo>
                  <a:lnTo>
                    <a:pt x="1013" y="1074"/>
                  </a:lnTo>
                  <a:lnTo>
                    <a:pt x="1037" y="1075"/>
                  </a:lnTo>
                  <a:lnTo>
                    <a:pt x="1037" y="1075"/>
                  </a:lnTo>
                  <a:lnTo>
                    <a:pt x="1074" y="1070"/>
                  </a:lnTo>
                  <a:lnTo>
                    <a:pt x="1113" y="1067"/>
                  </a:lnTo>
                  <a:lnTo>
                    <a:pt x="1154" y="1066"/>
                  </a:lnTo>
                  <a:lnTo>
                    <a:pt x="1196" y="1066"/>
                  </a:lnTo>
                  <a:lnTo>
                    <a:pt x="1283" y="1067"/>
                  </a:lnTo>
                  <a:lnTo>
                    <a:pt x="1368" y="1070"/>
                  </a:lnTo>
                  <a:lnTo>
                    <a:pt x="1368" y="1070"/>
                  </a:lnTo>
                  <a:lnTo>
                    <a:pt x="1415" y="1068"/>
                  </a:lnTo>
                  <a:lnTo>
                    <a:pt x="1415" y="1068"/>
                  </a:lnTo>
                  <a:lnTo>
                    <a:pt x="1427" y="1070"/>
                  </a:lnTo>
                  <a:lnTo>
                    <a:pt x="1433" y="1068"/>
                  </a:lnTo>
                  <a:lnTo>
                    <a:pt x="1436" y="1067"/>
                  </a:lnTo>
                  <a:lnTo>
                    <a:pt x="1439" y="1066"/>
                  </a:lnTo>
                  <a:lnTo>
                    <a:pt x="1439" y="1066"/>
                  </a:lnTo>
                  <a:lnTo>
                    <a:pt x="1436" y="1060"/>
                  </a:lnTo>
                  <a:lnTo>
                    <a:pt x="1432" y="1057"/>
                  </a:lnTo>
                  <a:lnTo>
                    <a:pt x="1427" y="1054"/>
                  </a:lnTo>
                  <a:lnTo>
                    <a:pt x="1422" y="1053"/>
                  </a:lnTo>
                  <a:lnTo>
                    <a:pt x="1411" y="1050"/>
                  </a:lnTo>
                  <a:lnTo>
                    <a:pt x="1399" y="1049"/>
                  </a:lnTo>
                  <a:lnTo>
                    <a:pt x="1399" y="1049"/>
                  </a:lnTo>
                  <a:close/>
                  <a:moveTo>
                    <a:pt x="738" y="1156"/>
                  </a:moveTo>
                  <a:lnTo>
                    <a:pt x="738" y="1156"/>
                  </a:lnTo>
                  <a:lnTo>
                    <a:pt x="734" y="1147"/>
                  </a:lnTo>
                  <a:lnTo>
                    <a:pt x="730" y="1139"/>
                  </a:lnTo>
                  <a:lnTo>
                    <a:pt x="728" y="1129"/>
                  </a:lnTo>
                  <a:lnTo>
                    <a:pt x="727" y="1118"/>
                  </a:lnTo>
                  <a:lnTo>
                    <a:pt x="727" y="1118"/>
                  </a:lnTo>
                  <a:lnTo>
                    <a:pt x="728" y="1102"/>
                  </a:lnTo>
                  <a:lnTo>
                    <a:pt x="731" y="1088"/>
                  </a:lnTo>
                  <a:lnTo>
                    <a:pt x="732" y="1075"/>
                  </a:lnTo>
                  <a:lnTo>
                    <a:pt x="732" y="1071"/>
                  </a:lnTo>
                  <a:lnTo>
                    <a:pt x="730" y="1067"/>
                  </a:lnTo>
                  <a:lnTo>
                    <a:pt x="730" y="1067"/>
                  </a:lnTo>
                  <a:lnTo>
                    <a:pt x="725" y="1071"/>
                  </a:lnTo>
                  <a:lnTo>
                    <a:pt x="721" y="1077"/>
                  </a:lnTo>
                  <a:lnTo>
                    <a:pt x="716" y="1088"/>
                  </a:lnTo>
                  <a:lnTo>
                    <a:pt x="714" y="1102"/>
                  </a:lnTo>
                  <a:lnTo>
                    <a:pt x="713" y="1116"/>
                  </a:lnTo>
                  <a:lnTo>
                    <a:pt x="716" y="1130"/>
                  </a:lnTo>
                  <a:lnTo>
                    <a:pt x="721" y="1141"/>
                  </a:lnTo>
                  <a:lnTo>
                    <a:pt x="724" y="1147"/>
                  </a:lnTo>
                  <a:lnTo>
                    <a:pt x="728" y="1150"/>
                  </a:lnTo>
                  <a:lnTo>
                    <a:pt x="732" y="1154"/>
                  </a:lnTo>
                  <a:lnTo>
                    <a:pt x="738" y="1156"/>
                  </a:lnTo>
                  <a:lnTo>
                    <a:pt x="738" y="1156"/>
                  </a:lnTo>
                  <a:close/>
                  <a:moveTo>
                    <a:pt x="787" y="1122"/>
                  </a:moveTo>
                  <a:lnTo>
                    <a:pt x="787" y="1122"/>
                  </a:lnTo>
                  <a:lnTo>
                    <a:pt x="770" y="1120"/>
                  </a:lnTo>
                  <a:lnTo>
                    <a:pt x="759" y="1122"/>
                  </a:lnTo>
                  <a:lnTo>
                    <a:pt x="755" y="1123"/>
                  </a:lnTo>
                  <a:lnTo>
                    <a:pt x="752" y="1125"/>
                  </a:lnTo>
                  <a:lnTo>
                    <a:pt x="752" y="1125"/>
                  </a:lnTo>
                  <a:lnTo>
                    <a:pt x="754" y="1127"/>
                  </a:lnTo>
                  <a:lnTo>
                    <a:pt x="755" y="1129"/>
                  </a:lnTo>
                  <a:lnTo>
                    <a:pt x="759" y="1130"/>
                  </a:lnTo>
                  <a:lnTo>
                    <a:pt x="770" y="1132"/>
                  </a:lnTo>
                  <a:lnTo>
                    <a:pt x="770" y="1132"/>
                  </a:lnTo>
                  <a:lnTo>
                    <a:pt x="838" y="1139"/>
                  </a:lnTo>
                  <a:lnTo>
                    <a:pt x="873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2" y="1139"/>
                  </a:lnTo>
                  <a:lnTo>
                    <a:pt x="907" y="1139"/>
                  </a:lnTo>
                  <a:lnTo>
                    <a:pt x="914" y="1139"/>
                  </a:lnTo>
                  <a:lnTo>
                    <a:pt x="919" y="1137"/>
                  </a:lnTo>
                  <a:lnTo>
                    <a:pt x="919" y="1137"/>
                  </a:lnTo>
                  <a:lnTo>
                    <a:pt x="926" y="1139"/>
                  </a:lnTo>
                  <a:lnTo>
                    <a:pt x="932" y="1139"/>
                  </a:lnTo>
                  <a:lnTo>
                    <a:pt x="946" y="1139"/>
                  </a:lnTo>
                  <a:lnTo>
                    <a:pt x="959" y="1137"/>
                  </a:lnTo>
                  <a:lnTo>
                    <a:pt x="964" y="1137"/>
                  </a:lnTo>
                  <a:lnTo>
                    <a:pt x="970" y="1137"/>
                  </a:lnTo>
                  <a:lnTo>
                    <a:pt x="970" y="1137"/>
                  </a:lnTo>
                  <a:lnTo>
                    <a:pt x="967" y="1137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8" y="1139"/>
                  </a:lnTo>
                  <a:lnTo>
                    <a:pt x="971" y="1139"/>
                  </a:lnTo>
                  <a:lnTo>
                    <a:pt x="973" y="1136"/>
                  </a:lnTo>
                  <a:lnTo>
                    <a:pt x="973" y="1136"/>
                  </a:lnTo>
                  <a:lnTo>
                    <a:pt x="1076" y="1134"/>
                  </a:lnTo>
                  <a:lnTo>
                    <a:pt x="1187" y="1132"/>
                  </a:lnTo>
                  <a:lnTo>
                    <a:pt x="1300" y="1130"/>
                  </a:lnTo>
                  <a:lnTo>
                    <a:pt x="1356" y="1130"/>
                  </a:lnTo>
                  <a:lnTo>
                    <a:pt x="1409" y="1130"/>
                  </a:lnTo>
                  <a:lnTo>
                    <a:pt x="1409" y="1130"/>
                  </a:lnTo>
                  <a:lnTo>
                    <a:pt x="1408" y="1129"/>
                  </a:lnTo>
                  <a:lnTo>
                    <a:pt x="1406" y="1126"/>
                  </a:lnTo>
                  <a:lnTo>
                    <a:pt x="1404" y="1119"/>
                  </a:lnTo>
                  <a:lnTo>
                    <a:pt x="1404" y="1119"/>
                  </a:lnTo>
                  <a:lnTo>
                    <a:pt x="1387" y="1116"/>
                  </a:lnTo>
                  <a:lnTo>
                    <a:pt x="1368" y="1115"/>
                  </a:lnTo>
                  <a:lnTo>
                    <a:pt x="1329" y="1113"/>
                  </a:lnTo>
                  <a:lnTo>
                    <a:pt x="1291" y="1113"/>
                  </a:lnTo>
                  <a:lnTo>
                    <a:pt x="1255" y="1113"/>
                  </a:lnTo>
                  <a:lnTo>
                    <a:pt x="1255" y="1113"/>
                  </a:lnTo>
                  <a:lnTo>
                    <a:pt x="1245" y="1112"/>
                  </a:lnTo>
                  <a:lnTo>
                    <a:pt x="1239" y="1111"/>
                  </a:lnTo>
                  <a:lnTo>
                    <a:pt x="1235" y="1108"/>
                  </a:lnTo>
                  <a:lnTo>
                    <a:pt x="1235" y="1108"/>
                  </a:lnTo>
                  <a:lnTo>
                    <a:pt x="1301" y="1106"/>
                  </a:lnTo>
                  <a:lnTo>
                    <a:pt x="1333" y="1106"/>
                  </a:lnTo>
                  <a:lnTo>
                    <a:pt x="1366" y="1106"/>
                  </a:lnTo>
                  <a:lnTo>
                    <a:pt x="1366" y="1106"/>
                  </a:lnTo>
                  <a:lnTo>
                    <a:pt x="1378" y="1108"/>
                  </a:lnTo>
                  <a:lnTo>
                    <a:pt x="1391" y="1111"/>
                  </a:lnTo>
                  <a:lnTo>
                    <a:pt x="1396" y="1111"/>
                  </a:lnTo>
                  <a:lnTo>
                    <a:pt x="1402" y="1109"/>
                  </a:lnTo>
                  <a:lnTo>
                    <a:pt x="1408" y="1108"/>
                  </a:lnTo>
                  <a:lnTo>
                    <a:pt x="1413" y="1104"/>
                  </a:lnTo>
                  <a:lnTo>
                    <a:pt x="1413" y="1104"/>
                  </a:lnTo>
                  <a:lnTo>
                    <a:pt x="1392" y="1102"/>
                  </a:lnTo>
                  <a:lnTo>
                    <a:pt x="1367" y="1101"/>
                  </a:lnTo>
                  <a:lnTo>
                    <a:pt x="1343" y="1099"/>
                  </a:lnTo>
                  <a:lnTo>
                    <a:pt x="1323" y="1097"/>
                  </a:lnTo>
                  <a:lnTo>
                    <a:pt x="1323" y="1097"/>
                  </a:lnTo>
                  <a:lnTo>
                    <a:pt x="1332" y="1095"/>
                  </a:lnTo>
                  <a:lnTo>
                    <a:pt x="1342" y="1094"/>
                  </a:lnTo>
                  <a:lnTo>
                    <a:pt x="1363" y="1092"/>
                  </a:lnTo>
                  <a:lnTo>
                    <a:pt x="1384" y="1094"/>
                  </a:lnTo>
                  <a:lnTo>
                    <a:pt x="1405" y="1092"/>
                  </a:lnTo>
                  <a:lnTo>
                    <a:pt x="1405" y="1092"/>
                  </a:lnTo>
                  <a:lnTo>
                    <a:pt x="1406" y="1090"/>
                  </a:lnTo>
                  <a:lnTo>
                    <a:pt x="1408" y="1087"/>
                  </a:lnTo>
                  <a:lnTo>
                    <a:pt x="1409" y="1083"/>
                  </a:lnTo>
                  <a:lnTo>
                    <a:pt x="1412" y="1080"/>
                  </a:lnTo>
                  <a:lnTo>
                    <a:pt x="1412" y="1080"/>
                  </a:lnTo>
                  <a:lnTo>
                    <a:pt x="1373" y="1080"/>
                  </a:lnTo>
                  <a:lnTo>
                    <a:pt x="1331" y="1080"/>
                  </a:lnTo>
                  <a:lnTo>
                    <a:pt x="1245" y="1077"/>
                  </a:lnTo>
                  <a:lnTo>
                    <a:pt x="1158" y="1075"/>
                  </a:lnTo>
                  <a:lnTo>
                    <a:pt x="1116" y="1077"/>
                  </a:lnTo>
                  <a:lnTo>
                    <a:pt x="1075" y="1078"/>
                  </a:lnTo>
                  <a:lnTo>
                    <a:pt x="1075" y="1078"/>
                  </a:lnTo>
                  <a:lnTo>
                    <a:pt x="1034" y="1081"/>
                  </a:lnTo>
                  <a:lnTo>
                    <a:pt x="994" y="1084"/>
                  </a:lnTo>
                  <a:lnTo>
                    <a:pt x="915" y="1085"/>
                  </a:lnTo>
                  <a:lnTo>
                    <a:pt x="755" y="1087"/>
                  </a:lnTo>
                  <a:lnTo>
                    <a:pt x="755" y="1087"/>
                  </a:lnTo>
                  <a:lnTo>
                    <a:pt x="756" y="1092"/>
                  </a:lnTo>
                  <a:lnTo>
                    <a:pt x="756" y="1098"/>
                  </a:lnTo>
                  <a:lnTo>
                    <a:pt x="756" y="1098"/>
                  </a:lnTo>
                  <a:lnTo>
                    <a:pt x="765" y="1099"/>
                  </a:lnTo>
                  <a:lnTo>
                    <a:pt x="775" y="1099"/>
                  </a:lnTo>
                  <a:lnTo>
                    <a:pt x="794" y="1099"/>
                  </a:lnTo>
                  <a:lnTo>
                    <a:pt x="814" y="1098"/>
                  </a:lnTo>
                  <a:lnTo>
                    <a:pt x="825" y="1098"/>
                  </a:lnTo>
                  <a:lnTo>
                    <a:pt x="835" y="1099"/>
                  </a:lnTo>
                  <a:lnTo>
                    <a:pt x="835" y="1099"/>
                  </a:lnTo>
                  <a:lnTo>
                    <a:pt x="828" y="1102"/>
                  </a:lnTo>
                  <a:lnTo>
                    <a:pt x="820" y="1105"/>
                  </a:lnTo>
                  <a:lnTo>
                    <a:pt x="798" y="1106"/>
                  </a:lnTo>
                  <a:lnTo>
                    <a:pt x="776" y="1108"/>
                  </a:lnTo>
                  <a:lnTo>
                    <a:pt x="755" y="1111"/>
                  </a:lnTo>
                  <a:lnTo>
                    <a:pt x="755" y="1111"/>
                  </a:lnTo>
                  <a:lnTo>
                    <a:pt x="773" y="1113"/>
                  </a:lnTo>
                  <a:lnTo>
                    <a:pt x="793" y="1113"/>
                  </a:lnTo>
                  <a:lnTo>
                    <a:pt x="835" y="1113"/>
                  </a:lnTo>
                  <a:lnTo>
                    <a:pt x="877" y="1113"/>
                  </a:lnTo>
                  <a:lnTo>
                    <a:pt x="897" y="1113"/>
                  </a:lnTo>
                  <a:lnTo>
                    <a:pt x="915" y="1115"/>
                  </a:lnTo>
                  <a:lnTo>
                    <a:pt x="915" y="1115"/>
                  </a:lnTo>
                  <a:lnTo>
                    <a:pt x="850" y="1119"/>
                  </a:lnTo>
                  <a:lnTo>
                    <a:pt x="818" y="1122"/>
                  </a:lnTo>
                  <a:lnTo>
                    <a:pt x="787" y="1122"/>
                  </a:lnTo>
                  <a:lnTo>
                    <a:pt x="787" y="1122"/>
                  </a:lnTo>
                  <a:close/>
                  <a:moveTo>
                    <a:pt x="2051" y="1238"/>
                  </a:moveTo>
                  <a:lnTo>
                    <a:pt x="2051" y="1238"/>
                  </a:lnTo>
                  <a:lnTo>
                    <a:pt x="2048" y="1251"/>
                  </a:lnTo>
                  <a:lnTo>
                    <a:pt x="2044" y="1266"/>
                  </a:lnTo>
                  <a:lnTo>
                    <a:pt x="2032" y="1295"/>
                  </a:lnTo>
                  <a:lnTo>
                    <a:pt x="2032" y="1295"/>
                  </a:lnTo>
                  <a:lnTo>
                    <a:pt x="2028" y="1316"/>
                  </a:lnTo>
                  <a:lnTo>
                    <a:pt x="2025" y="1325"/>
                  </a:lnTo>
                  <a:lnTo>
                    <a:pt x="2024" y="1335"/>
                  </a:lnTo>
                  <a:lnTo>
                    <a:pt x="2024" y="1335"/>
                  </a:lnTo>
                  <a:lnTo>
                    <a:pt x="2020" y="1341"/>
                  </a:lnTo>
                  <a:lnTo>
                    <a:pt x="2017" y="1346"/>
                  </a:lnTo>
                  <a:lnTo>
                    <a:pt x="2017" y="1346"/>
                  </a:lnTo>
                  <a:lnTo>
                    <a:pt x="2014" y="1353"/>
                  </a:lnTo>
                  <a:lnTo>
                    <a:pt x="2013" y="1362"/>
                  </a:lnTo>
                  <a:lnTo>
                    <a:pt x="2010" y="1369"/>
                  </a:lnTo>
                  <a:lnTo>
                    <a:pt x="2009" y="1377"/>
                  </a:lnTo>
                  <a:lnTo>
                    <a:pt x="2009" y="1377"/>
                  </a:lnTo>
                  <a:lnTo>
                    <a:pt x="1995" y="1404"/>
                  </a:lnTo>
                  <a:lnTo>
                    <a:pt x="1978" y="1431"/>
                  </a:lnTo>
                  <a:lnTo>
                    <a:pt x="1961" y="1456"/>
                  </a:lnTo>
                  <a:lnTo>
                    <a:pt x="1943" y="1478"/>
                  </a:lnTo>
                  <a:lnTo>
                    <a:pt x="1943" y="1478"/>
                  </a:lnTo>
                  <a:lnTo>
                    <a:pt x="1920" y="1505"/>
                  </a:lnTo>
                  <a:lnTo>
                    <a:pt x="1896" y="1532"/>
                  </a:lnTo>
                  <a:lnTo>
                    <a:pt x="1896" y="1532"/>
                  </a:lnTo>
                  <a:lnTo>
                    <a:pt x="1881" y="1547"/>
                  </a:lnTo>
                  <a:lnTo>
                    <a:pt x="1865" y="1561"/>
                  </a:lnTo>
                  <a:lnTo>
                    <a:pt x="1865" y="1561"/>
                  </a:lnTo>
                  <a:lnTo>
                    <a:pt x="1860" y="1568"/>
                  </a:lnTo>
                  <a:lnTo>
                    <a:pt x="1853" y="1575"/>
                  </a:lnTo>
                  <a:lnTo>
                    <a:pt x="1847" y="1584"/>
                  </a:lnTo>
                  <a:lnTo>
                    <a:pt x="1841" y="1591"/>
                  </a:lnTo>
                  <a:lnTo>
                    <a:pt x="1841" y="1591"/>
                  </a:lnTo>
                  <a:lnTo>
                    <a:pt x="1837" y="1594"/>
                  </a:lnTo>
                  <a:lnTo>
                    <a:pt x="1832" y="1595"/>
                  </a:lnTo>
                  <a:lnTo>
                    <a:pt x="1823" y="1601"/>
                  </a:lnTo>
                  <a:lnTo>
                    <a:pt x="1823" y="1601"/>
                  </a:lnTo>
                  <a:lnTo>
                    <a:pt x="1818" y="1608"/>
                  </a:lnTo>
                  <a:lnTo>
                    <a:pt x="1812" y="1613"/>
                  </a:lnTo>
                  <a:lnTo>
                    <a:pt x="1812" y="1613"/>
                  </a:lnTo>
                  <a:lnTo>
                    <a:pt x="1798" y="1622"/>
                  </a:lnTo>
                  <a:lnTo>
                    <a:pt x="1791" y="1626"/>
                  </a:lnTo>
                  <a:lnTo>
                    <a:pt x="1784" y="1630"/>
                  </a:lnTo>
                  <a:lnTo>
                    <a:pt x="1784" y="1630"/>
                  </a:lnTo>
                  <a:lnTo>
                    <a:pt x="1773" y="1641"/>
                  </a:lnTo>
                  <a:lnTo>
                    <a:pt x="1760" y="1651"/>
                  </a:lnTo>
                  <a:lnTo>
                    <a:pt x="1760" y="1651"/>
                  </a:lnTo>
                  <a:lnTo>
                    <a:pt x="1733" y="1669"/>
                  </a:lnTo>
                  <a:lnTo>
                    <a:pt x="1733" y="1669"/>
                  </a:lnTo>
                  <a:lnTo>
                    <a:pt x="1710" y="1685"/>
                  </a:lnTo>
                  <a:lnTo>
                    <a:pt x="1686" y="1699"/>
                  </a:lnTo>
                  <a:lnTo>
                    <a:pt x="1673" y="1704"/>
                  </a:lnTo>
                  <a:lnTo>
                    <a:pt x="1660" y="1710"/>
                  </a:lnTo>
                  <a:lnTo>
                    <a:pt x="1648" y="1713"/>
                  </a:lnTo>
                  <a:lnTo>
                    <a:pt x="1634" y="1716"/>
                  </a:lnTo>
                  <a:lnTo>
                    <a:pt x="1634" y="1716"/>
                  </a:lnTo>
                  <a:lnTo>
                    <a:pt x="1639" y="1720"/>
                  </a:lnTo>
                  <a:lnTo>
                    <a:pt x="1646" y="1723"/>
                  </a:lnTo>
                  <a:lnTo>
                    <a:pt x="1660" y="1731"/>
                  </a:lnTo>
                  <a:lnTo>
                    <a:pt x="1660" y="1731"/>
                  </a:lnTo>
                  <a:lnTo>
                    <a:pt x="1669" y="1724"/>
                  </a:lnTo>
                  <a:lnTo>
                    <a:pt x="1679" y="1720"/>
                  </a:lnTo>
                  <a:lnTo>
                    <a:pt x="1698" y="1713"/>
                  </a:lnTo>
                  <a:lnTo>
                    <a:pt x="1698" y="1713"/>
                  </a:lnTo>
                  <a:lnTo>
                    <a:pt x="1708" y="1707"/>
                  </a:lnTo>
                  <a:lnTo>
                    <a:pt x="1718" y="1702"/>
                  </a:lnTo>
                  <a:lnTo>
                    <a:pt x="1726" y="1696"/>
                  </a:lnTo>
                  <a:lnTo>
                    <a:pt x="1736" y="1693"/>
                  </a:lnTo>
                  <a:lnTo>
                    <a:pt x="1736" y="1693"/>
                  </a:lnTo>
                  <a:lnTo>
                    <a:pt x="1754" y="1682"/>
                  </a:lnTo>
                  <a:lnTo>
                    <a:pt x="1773" y="1669"/>
                  </a:lnTo>
                  <a:lnTo>
                    <a:pt x="1808" y="1643"/>
                  </a:lnTo>
                  <a:lnTo>
                    <a:pt x="1840" y="1615"/>
                  </a:lnTo>
                  <a:lnTo>
                    <a:pt x="1870" y="1585"/>
                  </a:lnTo>
                  <a:lnTo>
                    <a:pt x="1870" y="1585"/>
                  </a:lnTo>
                  <a:lnTo>
                    <a:pt x="1888" y="1565"/>
                  </a:lnTo>
                  <a:lnTo>
                    <a:pt x="1905" y="1549"/>
                  </a:lnTo>
                  <a:lnTo>
                    <a:pt x="1905" y="1549"/>
                  </a:lnTo>
                  <a:lnTo>
                    <a:pt x="1922" y="1530"/>
                  </a:lnTo>
                  <a:lnTo>
                    <a:pt x="1929" y="1521"/>
                  </a:lnTo>
                  <a:lnTo>
                    <a:pt x="1934" y="1509"/>
                  </a:lnTo>
                  <a:lnTo>
                    <a:pt x="1934" y="1509"/>
                  </a:lnTo>
                  <a:lnTo>
                    <a:pt x="1940" y="1505"/>
                  </a:lnTo>
                  <a:lnTo>
                    <a:pt x="1945" y="1501"/>
                  </a:lnTo>
                  <a:lnTo>
                    <a:pt x="1945" y="1501"/>
                  </a:lnTo>
                  <a:lnTo>
                    <a:pt x="1954" y="1488"/>
                  </a:lnTo>
                  <a:lnTo>
                    <a:pt x="1962" y="1474"/>
                  </a:lnTo>
                  <a:lnTo>
                    <a:pt x="1971" y="1460"/>
                  </a:lnTo>
                  <a:lnTo>
                    <a:pt x="1979" y="1446"/>
                  </a:lnTo>
                  <a:lnTo>
                    <a:pt x="1979" y="1446"/>
                  </a:lnTo>
                  <a:lnTo>
                    <a:pt x="1987" y="1435"/>
                  </a:lnTo>
                  <a:lnTo>
                    <a:pt x="1996" y="1424"/>
                  </a:lnTo>
                  <a:lnTo>
                    <a:pt x="2006" y="1412"/>
                  </a:lnTo>
                  <a:lnTo>
                    <a:pt x="2014" y="1400"/>
                  </a:lnTo>
                  <a:lnTo>
                    <a:pt x="2014" y="1400"/>
                  </a:lnTo>
                  <a:lnTo>
                    <a:pt x="2024" y="1376"/>
                  </a:lnTo>
                  <a:lnTo>
                    <a:pt x="2034" y="1353"/>
                  </a:lnTo>
                  <a:lnTo>
                    <a:pt x="2034" y="1353"/>
                  </a:lnTo>
                  <a:lnTo>
                    <a:pt x="2045" y="1327"/>
                  </a:lnTo>
                  <a:lnTo>
                    <a:pt x="2053" y="1302"/>
                  </a:lnTo>
                  <a:lnTo>
                    <a:pt x="2059" y="1275"/>
                  </a:lnTo>
                  <a:lnTo>
                    <a:pt x="2063" y="1245"/>
                  </a:lnTo>
                  <a:lnTo>
                    <a:pt x="2063" y="1245"/>
                  </a:lnTo>
                  <a:lnTo>
                    <a:pt x="2066" y="1226"/>
                  </a:lnTo>
                  <a:lnTo>
                    <a:pt x="2066" y="1226"/>
                  </a:lnTo>
                  <a:lnTo>
                    <a:pt x="2069" y="1203"/>
                  </a:lnTo>
                  <a:lnTo>
                    <a:pt x="2069" y="1182"/>
                  </a:lnTo>
                  <a:lnTo>
                    <a:pt x="2069" y="1160"/>
                  </a:lnTo>
                  <a:lnTo>
                    <a:pt x="2068" y="1150"/>
                  </a:lnTo>
                  <a:lnTo>
                    <a:pt x="2065" y="1140"/>
                  </a:lnTo>
                  <a:lnTo>
                    <a:pt x="2065" y="1140"/>
                  </a:lnTo>
                  <a:lnTo>
                    <a:pt x="2063" y="1134"/>
                  </a:lnTo>
                  <a:lnTo>
                    <a:pt x="2060" y="1129"/>
                  </a:lnTo>
                  <a:lnTo>
                    <a:pt x="2052" y="1119"/>
                  </a:lnTo>
                  <a:lnTo>
                    <a:pt x="2042" y="1109"/>
                  </a:lnTo>
                  <a:lnTo>
                    <a:pt x="2034" y="1102"/>
                  </a:lnTo>
                  <a:lnTo>
                    <a:pt x="2034" y="1102"/>
                  </a:lnTo>
                  <a:lnTo>
                    <a:pt x="2044" y="1136"/>
                  </a:lnTo>
                  <a:lnTo>
                    <a:pt x="2048" y="1153"/>
                  </a:lnTo>
                  <a:lnTo>
                    <a:pt x="2052" y="1170"/>
                  </a:lnTo>
                  <a:lnTo>
                    <a:pt x="2053" y="1186"/>
                  </a:lnTo>
                  <a:lnTo>
                    <a:pt x="2055" y="1203"/>
                  </a:lnTo>
                  <a:lnTo>
                    <a:pt x="2053" y="1220"/>
                  </a:lnTo>
                  <a:lnTo>
                    <a:pt x="2051" y="1238"/>
                  </a:lnTo>
                  <a:lnTo>
                    <a:pt x="2051" y="1238"/>
                  </a:lnTo>
                  <a:close/>
                  <a:moveTo>
                    <a:pt x="547" y="1133"/>
                  </a:moveTo>
                  <a:lnTo>
                    <a:pt x="547" y="1133"/>
                  </a:lnTo>
                  <a:lnTo>
                    <a:pt x="512" y="1150"/>
                  </a:lnTo>
                  <a:lnTo>
                    <a:pt x="478" y="1167"/>
                  </a:lnTo>
                  <a:lnTo>
                    <a:pt x="478" y="1167"/>
                  </a:lnTo>
                  <a:lnTo>
                    <a:pt x="463" y="1179"/>
                  </a:lnTo>
                  <a:lnTo>
                    <a:pt x="449" y="1193"/>
                  </a:lnTo>
                  <a:lnTo>
                    <a:pt x="433" y="1209"/>
                  </a:lnTo>
                  <a:lnTo>
                    <a:pt x="419" y="1226"/>
                  </a:lnTo>
                  <a:lnTo>
                    <a:pt x="407" y="1244"/>
                  </a:lnTo>
                  <a:lnTo>
                    <a:pt x="396" y="1262"/>
                  </a:lnTo>
                  <a:lnTo>
                    <a:pt x="384" y="1283"/>
                  </a:lnTo>
                  <a:lnTo>
                    <a:pt x="375" y="1304"/>
                  </a:lnTo>
                  <a:lnTo>
                    <a:pt x="366" y="1327"/>
                  </a:lnTo>
                  <a:lnTo>
                    <a:pt x="360" y="1349"/>
                  </a:lnTo>
                  <a:lnTo>
                    <a:pt x="355" y="1373"/>
                  </a:lnTo>
                  <a:lnTo>
                    <a:pt x="352" y="1397"/>
                  </a:lnTo>
                  <a:lnTo>
                    <a:pt x="351" y="1422"/>
                  </a:lnTo>
                  <a:lnTo>
                    <a:pt x="352" y="1448"/>
                  </a:lnTo>
                  <a:lnTo>
                    <a:pt x="355" y="1474"/>
                  </a:lnTo>
                  <a:lnTo>
                    <a:pt x="360" y="1501"/>
                  </a:lnTo>
                  <a:lnTo>
                    <a:pt x="360" y="1501"/>
                  </a:lnTo>
                  <a:lnTo>
                    <a:pt x="365" y="1516"/>
                  </a:lnTo>
                  <a:lnTo>
                    <a:pt x="370" y="1530"/>
                  </a:lnTo>
                  <a:lnTo>
                    <a:pt x="383" y="1557"/>
                  </a:lnTo>
                  <a:lnTo>
                    <a:pt x="397" y="1582"/>
                  </a:lnTo>
                  <a:lnTo>
                    <a:pt x="410" y="1609"/>
                  </a:lnTo>
                  <a:lnTo>
                    <a:pt x="410" y="1609"/>
                  </a:lnTo>
                  <a:lnTo>
                    <a:pt x="417" y="1615"/>
                  </a:lnTo>
                  <a:lnTo>
                    <a:pt x="422" y="1620"/>
                  </a:lnTo>
                  <a:lnTo>
                    <a:pt x="428" y="1627"/>
                  </a:lnTo>
                  <a:lnTo>
                    <a:pt x="435" y="1631"/>
                  </a:lnTo>
                  <a:lnTo>
                    <a:pt x="435" y="1631"/>
                  </a:lnTo>
                  <a:lnTo>
                    <a:pt x="439" y="1633"/>
                  </a:lnTo>
                  <a:lnTo>
                    <a:pt x="442" y="1634"/>
                  </a:lnTo>
                  <a:lnTo>
                    <a:pt x="446" y="1634"/>
                  </a:lnTo>
                  <a:lnTo>
                    <a:pt x="449" y="1637"/>
                  </a:lnTo>
                  <a:lnTo>
                    <a:pt x="449" y="1637"/>
                  </a:lnTo>
                  <a:lnTo>
                    <a:pt x="452" y="1643"/>
                  </a:lnTo>
                  <a:lnTo>
                    <a:pt x="452" y="1647"/>
                  </a:lnTo>
                  <a:lnTo>
                    <a:pt x="450" y="1651"/>
                  </a:lnTo>
                  <a:lnTo>
                    <a:pt x="448" y="1655"/>
                  </a:lnTo>
                  <a:lnTo>
                    <a:pt x="442" y="1662"/>
                  </a:lnTo>
                  <a:lnTo>
                    <a:pt x="436" y="1667"/>
                  </a:lnTo>
                  <a:lnTo>
                    <a:pt x="436" y="1667"/>
                  </a:lnTo>
                  <a:lnTo>
                    <a:pt x="425" y="1678"/>
                  </a:lnTo>
                  <a:lnTo>
                    <a:pt x="415" y="1690"/>
                  </a:lnTo>
                  <a:lnTo>
                    <a:pt x="405" y="1702"/>
                  </a:lnTo>
                  <a:lnTo>
                    <a:pt x="396" y="1710"/>
                  </a:lnTo>
                  <a:lnTo>
                    <a:pt x="396" y="1710"/>
                  </a:lnTo>
                  <a:lnTo>
                    <a:pt x="396" y="1717"/>
                  </a:lnTo>
                  <a:lnTo>
                    <a:pt x="396" y="1724"/>
                  </a:lnTo>
                  <a:lnTo>
                    <a:pt x="398" y="1731"/>
                  </a:lnTo>
                  <a:lnTo>
                    <a:pt x="404" y="1737"/>
                  </a:lnTo>
                  <a:lnTo>
                    <a:pt x="404" y="1737"/>
                  </a:lnTo>
                  <a:lnTo>
                    <a:pt x="417" y="1721"/>
                  </a:lnTo>
                  <a:lnTo>
                    <a:pt x="432" y="1706"/>
                  </a:lnTo>
                  <a:lnTo>
                    <a:pt x="446" y="1693"/>
                  </a:lnTo>
                  <a:lnTo>
                    <a:pt x="462" y="1679"/>
                  </a:lnTo>
                  <a:lnTo>
                    <a:pt x="478" y="1668"/>
                  </a:lnTo>
                  <a:lnTo>
                    <a:pt x="495" y="1655"/>
                  </a:lnTo>
                  <a:lnTo>
                    <a:pt x="513" y="1646"/>
                  </a:lnTo>
                  <a:lnTo>
                    <a:pt x="533" y="1636"/>
                  </a:lnTo>
                  <a:lnTo>
                    <a:pt x="533" y="1636"/>
                  </a:lnTo>
                  <a:lnTo>
                    <a:pt x="532" y="1627"/>
                  </a:lnTo>
                  <a:lnTo>
                    <a:pt x="532" y="1620"/>
                  </a:lnTo>
                  <a:lnTo>
                    <a:pt x="533" y="1612"/>
                  </a:lnTo>
                  <a:lnTo>
                    <a:pt x="536" y="1606"/>
                  </a:lnTo>
                  <a:lnTo>
                    <a:pt x="542" y="1594"/>
                  </a:lnTo>
                  <a:lnTo>
                    <a:pt x="547" y="1585"/>
                  </a:lnTo>
                  <a:lnTo>
                    <a:pt x="547" y="1585"/>
                  </a:lnTo>
                  <a:lnTo>
                    <a:pt x="539" y="1585"/>
                  </a:lnTo>
                  <a:lnTo>
                    <a:pt x="532" y="1582"/>
                  </a:lnTo>
                  <a:lnTo>
                    <a:pt x="526" y="1577"/>
                  </a:lnTo>
                  <a:lnTo>
                    <a:pt x="521" y="1570"/>
                  </a:lnTo>
                  <a:lnTo>
                    <a:pt x="511" y="1554"/>
                  </a:lnTo>
                  <a:lnTo>
                    <a:pt x="502" y="1539"/>
                  </a:lnTo>
                  <a:lnTo>
                    <a:pt x="502" y="1539"/>
                  </a:lnTo>
                  <a:lnTo>
                    <a:pt x="494" y="1523"/>
                  </a:lnTo>
                  <a:lnTo>
                    <a:pt x="487" y="1507"/>
                  </a:lnTo>
                  <a:lnTo>
                    <a:pt x="480" y="1490"/>
                  </a:lnTo>
                  <a:lnTo>
                    <a:pt x="476" y="1471"/>
                  </a:lnTo>
                  <a:lnTo>
                    <a:pt x="474" y="1453"/>
                  </a:lnTo>
                  <a:lnTo>
                    <a:pt x="473" y="1434"/>
                  </a:lnTo>
                  <a:lnTo>
                    <a:pt x="474" y="1414"/>
                  </a:lnTo>
                  <a:lnTo>
                    <a:pt x="477" y="1396"/>
                  </a:lnTo>
                  <a:lnTo>
                    <a:pt x="477" y="1396"/>
                  </a:lnTo>
                  <a:lnTo>
                    <a:pt x="483" y="1376"/>
                  </a:lnTo>
                  <a:lnTo>
                    <a:pt x="488" y="1356"/>
                  </a:lnTo>
                  <a:lnTo>
                    <a:pt x="495" y="1338"/>
                  </a:lnTo>
                  <a:lnTo>
                    <a:pt x="498" y="1330"/>
                  </a:lnTo>
                  <a:lnTo>
                    <a:pt x="502" y="1323"/>
                  </a:lnTo>
                  <a:lnTo>
                    <a:pt x="502" y="1323"/>
                  </a:lnTo>
                  <a:lnTo>
                    <a:pt x="513" y="1310"/>
                  </a:lnTo>
                  <a:lnTo>
                    <a:pt x="528" y="1297"/>
                  </a:lnTo>
                  <a:lnTo>
                    <a:pt x="543" y="1285"/>
                  </a:lnTo>
                  <a:lnTo>
                    <a:pt x="556" y="1275"/>
                  </a:lnTo>
                  <a:lnTo>
                    <a:pt x="556" y="1275"/>
                  </a:lnTo>
                  <a:lnTo>
                    <a:pt x="577" y="1265"/>
                  </a:lnTo>
                  <a:lnTo>
                    <a:pt x="599" y="1258"/>
                  </a:lnTo>
                  <a:lnTo>
                    <a:pt x="622" y="1252"/>
                  </a:lnTo>
                  <a:lnTo>
                    <a:pt x="645" y="1251"/>
                  </a:lnTo>
                  <a:lnTo>
                    <a:pt x="669" y="1251"/>
                  </a:lnTo>
                  <a:lnTo>
                    <a:pt x="693" y="1255"/>
                  </a:lnTo>
                  <a:lnTo>
                    <a:pt x="716" y="1261"/>
                  </a:lnTo>
                  <a:lnTo>
                    <a:pt x="738" y="1268"/>
                  </a:lnTo>
                  <a:lnTo>
                    <a:pt x="738" y="1268"/>
                  </a:lnTo>
                  <a:lnTo>
                    <a:pt x="742" y="1265"/>
                  </a:lnTo>
                  <a:lnTo>
                    <a:pt x="744" y="1259"/>
                  </a:lnTo>
                  <a:lnTo>
                    <a:pt x="745" y="1255"/>
                  </a:lnTo>
                  <a:lnTo>
                    <a:pt x="745" y="1250"/>
                  </a:lnTo>
                  <a:lnTo>
                    <a:pt x="745" y="1238"/>
                  </a:lnTo>
                  <a:lnTo>
                    <a:pt x="747" y="1229"/>
                  </a:lnTo>
                  <a:lnTo>
                    <a:pt x="747" y="1229"/>
                  </a:lnTo>
                  <a:lnTo>
                    <a:pt x="749" y="1219"/>
                  </a:lnTo>
                  <a:lnTo>
                    <a:pt x="752" y="1210"/>
                  </a:lnTo>
                  <a:lnTo>
                    <a:pt x="761" y="1196"/>
                  </a:lnTo>
                  <a:lnTo>
                    <a:pt x="770" y="1184"/>
                  </a:lnTo>
                  <a:lnTo>
                    <a:pt x="780" y="1171"/>
                  </a:lnTo>
                  <a:lnTo>
                    <a:pt x="780" y="1171"/>
                  </a:lnTo>
                  <a:lnTo>
                    <a:pt x="773" y="1172"/>
                  </a:lnTo>
                  <a:lnTo>
                    <a:pt x="766" y="1172"/>
                  </a:lnTo>
                  <a:lnTo>
                    <a:pt x="754" y="1171"/>
                  </a:lnTo>
                  <a:lnTo>
                    <a:pt x="742" y="1170"/>
                  </a:lnTo>
                  <a:lnTo>
                    <a:pt x="735" y="1168"/>
                  </a:lnTo>
                  <a:lnTo>
                    <a:pt x="730" y="1170"/>
                  </a:lnTo>
                  <a:lnTo>
                    <a:pt x="730" y="1170"/>
                  </a:lnTo>
                  <a:lnTo>
                    <a:pt x="724" y="1165"/>
                  </a:lnTo>
                  <a:lnTo>
                    <a:pt x="720" y="1161"/>
                  </a:lnTo>
                  <a:lnTo>
                    <a:pt x="716" y="1156"/>
                  </a:lnTo>
                  <a:lnTo>
                    <a:pt x="711" y="1150"/>
                  </a:lnTo>
                  <a:lnTo>
                    <a:pt x="706" y="1137"/>
                  </a:lnTo>
                  <a:lnTo>
                    <a:pt x="703" y="1125"/>
                  </a:lnTo>
                  <a:lnTo>
                    <a:pt x="703" y="1125"/>
                  </a:lnTo>
                  <a:lnTo>
                    <a:pt x="685" y="1120"/>
                  </a:lnTo>
                  <a:lnTo>
                    <a:pt x="665" y="1119"/>
                  </a:lnTo>
                  <a:lnTo>
                    <a:pt x="645" y="1119"/>
                  </a:lnTo>
                  <a:lnTo>
                    <a:pt x="624" y="1120"/>
                  </a:lnTo>
                  <a:lnTo>
                    <a:pt x="605" y="1123"/>
                  </a:lnTo>
                  <a:lnTo>
                    <a:pt x="585" y="1126"/>
                  </a:lnTo>
                  <a:lnTo>
                    <a:pt x="547" y="1133"/>
                  </a:lnTo>
                  <a:lnTo>
                    <a:pt x="547" y="1133"/>
                  </a:lnTo>
                  <a:close/>
                  <a:moveTo>
                    <a:pt x="1419" y="1144"/>
                  </a:moveTo>
                  <a:lnTo>
                    <a:pt x="1419" y="1144"/>
                  </a:lnTo>
                  <a:lnTo>
                    <a:pt x="1401" y="1143"/>
                  </a:lnTo>
                  <a:lnTo>
                    <a:pt x="1382" y="1144"/>
                  </a:lnTo>
                  <a:lnTo>
                    <a:pt x="1366" y="1144"/>
                  </a:lnTo>
                  <a:lnTo>
                    <a:pt x="1347" y="1144"/>
                  </a:lnTo>
                  <a:lnTo>
                    <a:pt x="1347" y="1144"/>
                  </a:lnTo>
                  <a:lnTo>
                    <a:pt x="1323" y="1143"/>
                  </a:lnTo>
                  <a:lnTo>
                    <a:pt x="1295" y="1141"/>
                  </a:lnTo>
                  <a:lnTo>
                    <a:pt x="1295" y="1141"/>
                  </a:lnTo>
                  <a:lnTo>
                    <a:pt x="1258" y="1141"/>
                  </a:lnTo>
                  <a:lnTo>
                    <a:pt x="1222" y="1141"/>
                  </a:lnTo>
                  <a:lnTo>
                    <a:pt x="1222" y="1141"/>
                  </a:lnTo>
                  <a:lnTo>
                    <a:pt x="1130" y="1146"/>
                  </a:lnTo>
                  <a:lnTo>
                    <a:pt x="1036" y="1147"/>
                  </a:lnTo>
                  <a:lnTo>
                    <a:pt x="1036" y="1147"/>
                  </a:lnTo>
                  <a:lnTo>
                    <a:pt x="1009" y="1147"/>
                  </a:lnTo>
                  <a:lnTo>
                    <a:pt x="981" y="1146"/>
                  </a:lnTo>
                  <a:lnTo>
                    <a:pt x="954" y="1146"/>
                  </a:lnTo>
                  <a:lnTo>
                    <a:pt x="928" y="1146"/>
                  </a:lnTo>
                  <a:lnTo>
                    <a:pt x="928" y="1146"/>
                  </a:lnTo>
                  <a:lnTo>
                    <a:pt x="919" y="1147"/>
                  </a:lnTo>
                  <a:lnTo>
                    <a:pt x="912" y="1149"/>
                  </a:lnTo>
                  <a:lnTo>
                    <a:pt x="905" y="1150"/>
                  </a:lnTo>
                  <a:lnTo>
                    <a:pt x="897" y="1151"/>
                  </a:lnTo>
                  <a:lnTo>
                    <a:pt x="897" y="1151"/>
                  </a:lnTo>
                  <a:lnTo>
                    <a:pt x="862" y="1151"/>
                  </a:lnTo>
                  <a:lnTo>
                    <a:pt x="827" y="1150"/>
                  </a:lnTo>
                  <a:lnTo>
                    <a:pt x="756" y="1143"/>
                  </a:lnTo>
                  <a:lnTo>
                    <a:pt x="756" y="1143"/>
                  </a:lnTo>
                  <a:lnTo>
                    <a:pt x="755" y="1149"/>
                  </a:lnTo>
                  <a:lnTo>
                    <a:pt x="752" y="1153"/>
                  </a:lnTo>
                  <a:lnTo>
                    <a:pt x="751" y="1156"/>
                  </a:lnTo>
                  <a:lnTo>
                    <a:pt x="749" y="1158"/>
                  </a:lnTo>
                  <a:lnTo>
                    <a:pt x="751" y="1160"/>
                  </a:lnTo>
                  <a:lnTo>
                    <a:pt x="751" y="1160"/>
                  </a:lnTo>
                  <a:lnTo>
                    <a:pt x="765" y="1160"/>
                  </a:lnTo>
                  <a:lnTo>
                    <a:pt x="780" y="1161"/>
                  </a:lnTo>
                  <a:lnTo>
                    <a:pt x="796" y="1164"/>
                  </a:lnTo>
                  <a:lnTo>
                    <a:pt x="801" y="1165"/>
                  </a:lnTo>
                  <a:lnTo>
                    <a:pt x="807" y="1168"/>
                  </a:lnTo>
                  <a:lnTo>
                    <a:pt x="807" y="1168"/>
                  </a:lnTo>
                  <a:lnTo>
                    <a:pt x="944" y="1167"/>
                  </a:lnTo>
                  <a:lnTo>
                    <a:pt x="1083" y="1165"/>
                  </a:lnTo>
                  <a:lnTo>
                    <a:pt x="1083" y="1165"/>
                  </a:lnTo>
                  <a:lnTo>
                    <a:pt x="1133" y="1164"/>
                  </a:lnTo>
                  <a:lnTo>
                    <a:pt x="1156" y="1163"/>
                  </a:lnTo>
                  <a:lnTo>
                    <a:pt x="1179" y="1164"/>
                  </a:lnTo>
                  <a:lnTo>
                    <a:pt x="1179" y="1164"/>
                  </a:lnTo>
                  <a:lnTo>
                    <a:pt x="1214" y="1165"/>
                  </a:lnTo>
                  <a:lnTo>
                    <a:pt x="1248" y="1165"/>
                  </a:lnTo>
                  <a:lnTo>
                    <a:pt x="1316" y="1164"/>
                  </a:lnTo>
                  <a:lnTo>
                    <a:pt x="1316" y="1164"/>
                  </a:lnTo>
                  <a:lnTo>
                    <a:pt x="1349" y="1165"/>
                  </a:lnTo>
                  <a:lnTo>
                    <a:pt x="1381" y="1167"/>
                  </a:lnTo>
                  <a:lnTo>
                    <a:pt x="1412" y="1168"/>
                  </a:lnTo>
                  <a:lnTo>
                    <a:pt x="1425" y="1168"/>
                  </a:lnTo>
                  <a:lnTo>
                    <a:pt x="1437" y="1167"/>
                  </a:lnTo>
                  <a:lnTo>
                    <a:pt x="1437" y="1167"/>
                  </a:lnTo>
                  <a:lnTo>
                    <a:pt x="1439" y="1161"/>
                  </a:lnTo>
                  <a:lnTo>
                    <a:pt x="1440" y="1157"/>
                  </a:lnTo>
                  <a:lnTo>
                    <a:pt x="1439" y="1154"/>
                  </a:lnTo>
                  <a:lnTo>
                    <a:pt x="1436" y="1151"/>
                  </a:lnTo>
                  <a:lnTo>
                    <a:pt x="1432" y="1149"/>
                  </a:lnTo>
                  <a:lnTo>
                    <a:pt x="1427" y="1147"/>
                  </a:lnTo>
                  <a:lnTo>
                    <a:pt x="1419" y="1144"/>
                  </a:lnTo>
                  <a:lnTo>
                    <a:pt x="1419" y="1144"/>
                  </a:lnTo>
                  <a:close/>
                  <a:moveTo>
                    <a:pt x="1462" y="1182"/>
                  </a:moveTo>
                  <a:lnTo>
                    <a:pt x="1462" y="1182"/>
                  </a:lnTo>
                  <a:lnTo>
                    <a:pt x="1384" y="1179"/>
                  </a:lnTo>
                  <a:lnTo>
                    <a:pt x="1304" y="1177"/>
                  </a:lnTo>
                  <a:lnTo>
                    <a:pt x="1221" y="1177"/>
                  </a:lnTo>
                  <a:lnTo>
                    <a:pt x="1138" y="1177"/>
                  </a:lnTo>
                  <a:lnTo>
                    <a:pt x="973" y="1178"/>
                  </a:lnTo>
                  <a:lnTo>
                    <a:pt x="815" y="1181"/>
                  </a:lnTo>
                  <a:lnTo>
                    <a:pt x="815" y="1181"/>
                  </a:lnTo>
                  <a:lnTo>
                    <a:pt x="815" y="1185"/>
                  </a:lnTo>
                  <a:lnTo>
                    <a:pt x="817" y="1188"/>
                  </a:lnTo>
                  <a:lnTo>
                    <a:pt x="818" y="1195"/>
                  </a:lnTo>
                  <a:lnTo>
                    <a:pt x="818" y="1195"/>
                  </a:lnTo>
                  <a:lnTo>
                    <a:pt x="1013" y="1191"/>
                  </a:lnTo>
                  <a:lnTo>
                    <a:pt x="1112" y="1191"/>
                  </a:lnTo>
                  <a:lnTo>
                    <a:pt x="1159" y="1191"/>
                  </a:lnTo>
                  <a:lnTo>
                    <a:pt x="1206" y="1193"/>
                  </a:lnTo>
                  <a:lnTo>
                    <a:pt x="1206" y="1193"/>
                  </a:lnTo>
                  <a:lnTo>
                    <a:pt x="1235" y="1193"/>
                  </a:lnTo>
                  <a:lnTo>
                    <a:pt x="1263" y="1193"/>
                  </a:lnTo>
                  <a:lnTo>
                    <a:pt x="1291" y="1192"/>
                  </a:lnTo>
                  <a:lnTo>
                    <a:pt x="1319" y="1193"/>
                  </a:lnTo>
                  <a:lnTo>
                    <a:pt x="1319" y="1193"/>
                  </a:lnTo>
                  <a:lnTo>
                    <a:pt x="1354" y="1195"/>
                  </a:lnTo>
                  <a:lnTo>
                    <a:pt x="1389" y="1196"/>
                  </a:lnTo>
                  <a:lnTo>
                    <a:pt x="1389" y="1196"/>
                  </a:lnTo>
                  <a:lnTo>
                    <a:pt x="1405" y="1196"/>
                  </a:lnTo>
                  <a:lnTo>
                    <a:pt x="1420" y="1198"/>
                  </a:lnTo>
                  <a:lnTo>
                    <a:pt x="1436" y="1199"/>
                  </a:lnTo>
                  <a:lnTo>
                    <a:pt x="1450" y="1199"/>
                  </a:lnTo>
                  <a:lnTo>
                    <a:pt x="1450" y="1199"/>
                  </a:lnTo>
                  <a:lnTo>
                    <a:pt x="1455" y="1199"/>
                  </a:lnTo>
                  <a:lnTo>
                    <a:pt x="1461" y="1198"/>
                  </a:lnTo>
                  <a:lnTo>
                    <a:pt x="1467" y="1195"/>
                  </a:lnTo>
                  <a:lnTo>
                    <a:pt x="1468" y="1193"/>
                  </a:lnTo>
                  <a:lnTo>
                    <a:pt x="1469" y="1191"/>
                  </a:lnTo>
                  <a:lnTo>
                    <a:pt x="1469" y="1191"/>
                  </a:lnTo>
                  <a:lnTo>
                    <a:pt x="1469" y="1189"/>
                  </a:lnTo>
                  <a:lnTo>
                    <a:pt x="1468" y="1188"/>
                  </a:lnTo>
                  <a:lnTo>
                    <a:pt x="1465" y="1186"/>
                  </a:lnTo>
                  <a:lnTo>
                    <a:pt x="1462" y="1186"/>
                  </a:lnTo>
                  <a:lnTo>
                    <a:pt x="1461" y="1185"/>
                  </a:lnTo>
                  <a:lnTo>
                    <a:pt x="1462" y="1182"/>
                  </a:lnTo>
                  <a:lnTo>
                    <a:pt x="1462" y="1182"/>
                  </a:lnTo>
                  <a:close/>
                  <a:moveTo>
                    <a:pt x="791" y="1179"/>
                  </a:moveTo>
                  <a:lnTo>
                    <a:pt x="791" y="1179"/>
                  </a:lnTo>
                  <a:lnTo>
                    <a:pt x="783" y="1186"/>
                  </a:lnTo>
                  <a:lnTo>
                    <a:pt x="776" y="1193"/>
                  </a:lnTo>
                  <a:lnTo>
                    <a:pt x="770" y="1202"/>
                  </a:lnTo>
                  <a:lnTo>
                    <a:pt x="765" y="1212"/>
                  </a:lnTo>
                  <a:lnTo>
                    <a:pt x="762" y="1222"/>
                  </a:lnTo>
                  <a:lnTo>
                    <a:pt x="759" y="1231"/>
                  </a:lnTo>
                  <a:lnTo>
                    <a:pt x="758" y="1243"/>
                  </a:lnTo>
                  <a:lnTo>
                    <a:pt x="758" y="1254"/>
                  </a:lnTo>
                  <a:lnTo>
                    <a:pt x="758" y="1254"/>
                  </a:lnTo>
                  <a:lnTo>
                    <a:pt x="759" y="1257"/>
                  </a:lnTo>
                  <a:lnTo>
                    <a:pt x="761" y="1258"/>
                  </a:lnTo>
                  <a:lnTo>
                    <a:pt x="762" y="1259"/>
                  </a:lnTo>
                  <a:lnTo>
                    <a:pt x="763" y="1261"/>
                  </a:lnTo>
                  <a:lnTo>
                    <a:pt x="763" y="1261"/>
                  </a:lnTo>
                  <a:lnTo>
                    <a:pt x="762" y="1265"/>
                  </a:lnTo>
                  <a:lnTo>
                    <a:pt x="761" y="1269"/>
                  </a:lnTo>
                  <a:lnTo>
                    <a:pt x="761" y="1269"/>
                  </a:lnTo>
                  <a:lnTo>
                    <a:pt x="768" y="1282"/>
                  </a:lnTo>
                  <a:lnTo>
                    <a:pt x="777" y="1293"/>
                  </a:lnTo>
                  <a:lnTo>
                    <a:pt x="782" y="1297"/>
                  </a:lnTo>
                  <a:lnTo>
                    <a:pt x="789" y="1300"/>
                  </a:lnTo>
                  <a:lnTo>
                    <a:pt x="794" y="1303"/>
                  </a:lnTo>
                  <a:lnTo>
                    <a:pt x="803" y="1303"/>
                  </a:lnTo>
                  <a:lnTo>
                    <a:pt x="803" y="1303"/>
                  </a:lnTo>
                  <a:lnTo>
                    <a:pt x="789" y="1269"/>
                  </a:lnTo>
                  <a:lnTo>
                    <a:pt x="782" y="1251"/>
                  </a:lnTo>
                  <a:lnTo>
                    <a:pt x="776" y="1234"/>
                  </a:lnTo>
                  <a:lnTo>
                    <a:pt x="776" y="1234"/>
                  </a:lnTo>
                  <a:lnTo>
                    <a:pt x="786" y="1209"/>
                  </a:lnTo>
                  <a:lnTo>
                    <a:pt x="791" y="1196"/>
                  </a:lnTo>
                  <a:lnTo>
                    <a:pt x="800" y="1185"/>
                  </a:lnTo>
                  <a:lnTo>
                    <a:pt x="800" y="1185"/>
                  </a:lnTo>
                  <a:lnTo>
                    <a:pt x="796" y="1184"/>
                  </a:lnTo>
                  <a:lnTo>
                    <a:pt x="794" y="1182"/>
                  </a:lnTo>
                  <a:lnTo>
                    <a:pt x="794" y="1181"/>
                  </a:lnTo>
                  <a:lnTo>
                    <a:pt x="791" y="1179"/>
                  </a:lnTo>
                  <a:lnTo>
                    <a:pt x="791" y="1179"/>
                  </a:lnTo>
                  <a:close/>
                  <a:moveTo>
                    <a:pt x="1095" y="1200"/>
                  </a:moveTo>
                  <a:lnTo>
                    <a:pt x="1095" y="1200"/>
                  </a:lnTo>
                  <a:lnTo>
                    <a:pt x="947" y="1202"/>
                  </a:lnTo>
                  <a:lnTo>
                    <a:pt x="876" y="1205"/>
                  </a:lnTo>
                  <a:lnTo>
                    <a:pt x="810" y="1207"/>
                  </a:lnTo>
                  <a:lnTo>
                    <a:pt x="810" y="1207"/>
                  </a:lnTo>
                  <a:lnTo>
                    <a:pt x="810" y="1217"/>
                  </a:lnTo>
                  <a:lnTo>
                    <a:pt x="814" y="1227"/>
                  </a:lnTo>
                  <a:lnTo>
                    <a:pt x="814" y="1227"/>
                  </a:lnTo>
                  <a:lnTo>
                    <a:pt x="845" y="1227"/>
                  </a:lnTo>
                  <a:lnTo>
                    <a:pt x="874" y="1226"/>
                  </a:lnTo>
                  <a:lnTo>
                    <a:pt x="930" y="1223"/>
                  </a:lnTo>
                  <a:lnTo>
                    <a:pt x="930" y="1223"/>
                  </a:lnTo>
                  <a:lnTo>
                    <a:pt x="939" y="1222"/>
                  </a:lnTo>
                  <a:lnTo>
                    <a:pt x="949" y="1220"/>
                  </a:lnTo>
                  <a:lnTo>
                    <a:pt x="957" y="1220"/>
                  </a:lnTo>
                  <a:lnTo>
                    <a:pt x="961" y="1222"/>
                  </a:lnTo>
                  <a:lnTo>
                    <a:pt x="966" y="1224"/>
                  </a:lnTo>
                  <a:lnTo>
                    <a:pt x="966" y="1224"/>
                  </a:lnTo>
                  <a:lnTo>
                    <a:pt x="891" y="1230"/>
                  </a:lnTo>
                  <a:lnTo>
                    <a:pt x="852" y="1234"/>
                  </a:lnTo>
                  <a:lnTo>
                    <a:pt x="814" y="1236"/>
                  </a:lnTo>
                  <a:lnTo>
                    <a:pt x="814" y="1236"/>
                  </a:lnTo>
                  <a:lnTo>
                    <a:pt x="811" y="1247"/>
                  </a:lnTo>
                  <a:lnTo>
                    <a:pt x="811" y="1251"/>
                  </a:lnTo>
                  <a:lnTo>
                    <a:pt x="813" y="1257"/>
                  </a:lnTo>
                  <a:lnTo>
                    <a:pt x="813" y="1257"/>
                  </a:lnTo>
                  <a:lnTo>
                    <a:pt x="890" y="1252"/>
                  </a:lnTo>
                  <a:lnTo>
                    <a:pt x="928" y="1250"/>
                  </a:lnTo>
                  <a:lnTo>
                    <a:pt x="961" y="1250"/>
                  </a:lnTo>
                  <a:lnTo>
                    <a:pt x="961" y="1250"/>
                  </a:lnTo>
                  <a:lnTo>
                    <a:pt x="943" y="1254"/>
                  </a:lnTo>
                  <a:lnTo>
                    <a:pt x="925" y="1255"/>
                  </a:lnTo>
                  <a:lnTo>
                    <a:pt x="887" y="1259"/>
                  </a:lnTo>
                  <a:lnTo>
                    <a:pt x="850" y="1261"/>
                  </a:lnTo>
                  <a:lnTo>
                    <a:pt x="814" y="1265"/>
                  </a:lnTo>
                  <a:lnTo>
                    <a:pt x="814" y="1265"/>
                  </a:lnTo>
                  <a:lnTo>
                    <a:pt x="815" y="1272"/>
                  </a:lnTo>
                  <a:lnTo>
                    <a:pt x="817" y="1275"/>
                  </a:lnTo>
                  <a:lnTo>
                    <a:pt x="815" y="1276"/>
                  </a:lnTo>
                  <a:lnTo>
                    <a:pt x="815" y="1276"/>
                  </a:lnTo>
                  <a:lnTo>
                    <a:pt x="831" y="1280"/>
                  </a:lnTo>
                  <a:lnTo>
                    <a:pt x="849" y="1283"/>
                  </a:lnTo>
                  <a:lnTo>
                    <a:pt x="866" y="1285"/>
                  </a:lnTo>
                  <a:lnTo>
                    <a:pt x="873" y="1285"/>
                  </a:lnTo>
                  <a:lnTo>
                    <a:pt x="878" y="1283"/>
                  </a:lnTo>
                  <a:lnTo>
                    <a:pt x="878" y="1283"/>
                  </a:lnTo>
                  <a:lnTo>
                    <a:pt x="907" y="1288"/>
                  </a:lnTo>
                  <a:lnTo>
                    <a:pt x="937" y="1289"/>
                  </a:lnTo>
                  <a:lnTo>
                    <a:pt x="970" y="1289"/>
                  </a:lnTo>
                  <a:lnTo>
                    <a:pt x="1003" y="1289"/>
                  </a:lnTo>
                  <a:lnTo>
                    <a:pt x="1072" y="1286"/>
                  </a:lnTo>
                  <a:lnTo>
                    <a:pt x="1104" y="1286"/>
                  </a:lnTo>
                  <a:lnTo>
                    <a:pt x="1135" y="1286"/>
                  </a:lnTo>
                  <a:lnTo>
                    <a:pt x="1135" y="1286"/>
                  </a:lnTo>
                  <a:lnTo>
                    <a:pt x="1147" y="1286"/>
                  </a:lnTo>
                  <a:lnTo>
                    <a:pt x="1159" y="1285"/>
                  </a:lnTo>
                  <a:lnTo>
                    <a:pt x="1172" y="1285"/>
                  </a:lnTo>
                  <a:lnTo>
                    <a:pt x="1183" y="1283"/>
                  </a:lnTo>
                  <a:lnTo>
                    <a:pt x="1183" y="1283"/>
                  </a:lnTo>
                  <a:lnTo>
                    <a:pt x="1201" y="1285"/>
                  </a:lnTo>
                  <a:lnTo>
                    <a:pt x="1220" y="1286"/>
                  </a:lnTo>
                  <a:lnTo>
                    <a:pt x="1220" y="1286"/>
                  </a:lnTo>
                  <a:lnTo>
                    <a:pt x="1245" y="1286"/>
                  </a:lnTo>
                  <a:lnTo>
                    <a:pt x="1270" y="1283"/>
                  </a:lnTo>
                  <a:lnTo>
                    <a:pt x="1297" y="1282"/>
                  </a:lnTo>
                  <a:lnTo>
                    <a:pt x="1322" y="1280"/>
                  </a:lnTo>
                  <a:lnTo>
                    <a:pt x="1322" y="1280"/>
                  </a:lnTo>
                  <a:lnTo>
                    <a:pt x="1353" y="1282"/>
                  </a:lnTo>
                  <a:lnTo>
                    <a:pt x="1384" y="1283"/>
                  </a:lnTo>
                  <a:lnTo>
                    <a:pt x="1399" y="1282"/>
                  </a:lnTo>
                  <a:lnTo>
                    <a:pt x="1415" y="1282"/>
                  </a:lnTo>
                  <a:lnTo>
                    <a:pt x="1430" y="1280"/>
                  </a:lnTo>
                  <a:lnTo>
                    <a:pt x="1446" y="1276"/>
                  </a:lnTo>
                  <a:lnTo>
                    <a:pt x="1446" y="1276"/>
                  </a:lnTo>
                  <a:lnTo>
                    <a:pt x="1446" y="1273"/>
                  </a:lnTo>
                  <a:lnTo>
                    <a:pt x="1444" y="1271"/>
                  </a:lnTo>
                  <a:lnTo>
                    <a:pt x="1441" y="1268"/>
                  </a:lnTo>
                  <a:lnTo>
                    <a:pt x="1441" y="1264"/>
                  </a:lnTo>
                  <a:lnTo>
                    <a:pt x="1441" y="1264"/>
                  </a:lnTo>
                  <a:lnTo>
                    <a:pt x="1408" y="1262"/>
                  </a:lnTo>
                  <a:lnTo>
                    <a:pt x="1374" y="1261"/>
                  </a:lnTo>
                  <a:lnTo>
                    <a:pt x="1304" y="1259"/>
                  </a:lnTo>
                  <a:lnTo>
                    <a:pt x="1270" y="1259"/>
                  </a:lnTo>
                  <a:lnTo>
                    <a:pt x="1236" y="1257"/>
                  </a:lnTo>
                  <a:lnTo>
                    <a:pt x="1204" y="1254"/>
                  </a:lnTo>
                  <a:lnTo>
                    <a:pt x="1173" y="1248"/>
                  </a:lnTo>
                  <a:lnTo>
                    <a:pt x="1173" y="1248"/>
                  </a:lnTo>
                  <a:lnTo>
                    <a:pt x="1238" y="1252"/>
                  </a:lnTo>
                  <a:lnTo>
                    <a:pt x="1297" y="1254"/>
                  </a:lnTo>
                  <a:lnTo>
                    <a:pt x="1412" y="1255"/>
                  </a:lnTo>
                  <a:lnTo>
                    <a:pt x="1412" y="1255"/>
                  </a:lnTo>
                  <a:lnTo>
                    <a:pt x="1425" y="1257"/>
                  </a:lnTo>
                  <a:lnTo>
                    <a:pt x="1432" y="1255"/>
                  </a:lnTo>
                  <a:lnTo>
                    <a:pt x="1434" y="1254"/>
                  </a:lnTo>
                  <a:lnTo>
                    <a:pt x="1436" y="1250"/>
                  </a:lnTo>
                  <a:lnTo>
                    <a:pt x="1436" y="1250"/>
                  </a:lnTo>
                  <a:lnTo>
                    <a:pt x="1425" y="1248"/>
                  </a:lnTo>
                  <a:lnTo>
                    <a:pt x="1412" y="1248"/>
                  </a:lnTo>
                  <a:lnTo>
                    <a:pt x="1382" y="1248"/>
                  </a:lnTo>
                  <a:lnTo>
                    <a:pt x="1352" y="1248"/>
                  </a:lnTo>
                  <a:lnTo>
                    <a:pt x="1338" y="1247"/>
                  </a:lnTo>
                  <a:lnTo>
                    <a:pt x="1325" y="1245"/>
                  </a:lnTo>
                  <a:lnTo>
                    <a:pt x="1325" y="1245"/>
                  </a:lnTo>
                  <a:lnTo>
                    <a:pt x="1339" y="1243"/>
                  </a:lnTo>
                  <a:lnTo>
                    <a:pt x="1353" y="1241"/>
                  </a:lnTo>
                  <a:lnTo>
                    <a:pt x="1382" y="1241"/>
                  </a:lnTo>
                  <a:lnTo>
                    <a:pt x="1411" y="1240"/>
                  </a:lnTo>
                  <a:lnTo>
                    <a:pt x="1425" y="1238"/>
                  </a:lnTo>
                  <a:lnTo>
                    <a:pt x="1440" y="1237"/>
                  </a:lnTo>
                  <a:lnTo>
                    <a:pt x="1440" y="1237"/>
                  </a:lnTo>
                  <a:lnTo>
                    <a:pt x="1437" y="1234"/>
                  </a:lnTo>
                  <a:lnTo>
                    <a:pt x="1434" y="1231"/>
                  </a:lnTo>
                  <a:lnTo>
                    <a:pt x="1427" y="1229"/>
                  </a:lnTo>
                  <a:lnTo>
                    <a:pt x="1411" y="1229"/>
                  </a:lnTo>
                  <a:lnTo>
                    <a:pt x="1411" y="1229"/>
                  </a:lnTo>
                  <a:lnTo>
                    <a:pt x="1375" y="1227"/>
                  </a:lnTo>
                  <a:lnTo>
                    <a:pt x="1375" y="1227"/>
                  </a:lnTo>
                  <a:lnTo>
                    <a:pt x="1378" y="1224"/>
                  </a:lnTo>
                  <a:lnTo>
                    <a:pt x="1382" y="1223"/>
                  </a:lnTo>
                  <a:lnTo>
                    <a:pt x="1391" y="1222"/>
                  </a:lnTo>
                  <a:lnTo>
                    <a:pt x="1413" y="1220"/>
                  </a:lnTo>
                  <a:lnTo>
                    <a:pt x="1423" y="1220"/>
                  </a:lnTo>
                  <a:lnTo>
                    <a:pt x="1432" y="1217"/>
                  </a:lnTo>
                  <a:lnTo>
                    <a:pt x="1436" y="1216"/>
                  </a:lnTo>
                  <a:lnTo>
                    <a:pt x="1437" y="1213"/>
                  </a:lnTo>
                  <a:lnTo>
                    <a:pt x="1440" y="1210"/>
                  </a:lnTo>
                  <a:lnTo>
                    <a:pt x="1440" y="1206"/>
                  </a:lnTo>
                  <a:lnTo>
                    <a:pt x="1440" y="1206"/>
                  </a:lnTo>
                  <a:lnTo>
                    <a:pt x="1396" y="1206"/>
                  </a:lnTo>
                  <a:lnTo>
                    <a:pt x="1353" y="1206"/>
                  </a:lnTo>
                  <a:lnTo>
                    <a:pt x="1267" y="1203"/>
                  </a:lnTo>
                  <a:lnTo>
                    <a:pt x="1182" y="1200"/>
                  </a:lnTo>
                  <a:lnTo>
                    <a:pt x="1138" y="1200"/>
                  </a:lnTo>
                  <a:lnTo>
                    <a:pt x="1095" y="1200"/>
                  </a:lnTo>
                  <a:lnTo>
                    <a:pt x="1095" y="1200"/>
                  </a:lnTo>
                  <a:close/>
                  <a:moveTo>
                    <a:pt x="536" y="1317"/>
                  </a:moveTo>
                  <a:lnTo>
                    <a:pt x="536" y="1317"/>
                  </a:lnTo>
                  <a:lnTo>
                    <a:pt x="540" y="1318"/>
                  </a:lnTo>
                  <a:lnTo>
                    <a:pt x="542" y="1321"/>
                  </a:lnTo>
                  <a:lnTo>
                    <a:pt x="543" y="1327"/>
                  </a:lnTo>
                  <a:lnTo>
                    <a:pt x="543" y="1327"/>
                  </a:lnTo>
                  <a:lnTo>
                    <a:pt x="546" y="1344"/>
                  </a:lnTo>
                  <a:lnTo>
                    <a:pt x="547" y="1361"/>
                  </a:lnTo>
                  <a:lnTo>
                    <a:pt x="547" y="1377"/>
                  </a:lnTo>
                  <a:lnTo>
                    <a:pt x="547" y="1396"/>
                  </a:lnTo>
                  <a:lnTo>
                    <a:pt x="547" y="1396"/>
                  </a:lnTo>
                  <a:lnTo>
                    <a:pt x="550" y="1421"/>
                  </a:lnTo>
                  <a:lnTo>
                    <a:pt x="554" y="1445"/>
                  </a:lnTo>
                  <a:lnTo>
                    <a:pt x="554" y="1445"/>
                  </a:lnTo>
                  <a:lnTo>
                    <a:pt x="564" y="1511"/>
                  </a:lnTo>
                  <a:lnTo>
                    <a:pt x="567" y="1542"/>
                  </a:lnTo>
                  <a:lnTo>
                    <a:pt x="570" y="1574"/>
                  </a:lnTo>
                  <a:lnTo>
                    <a:pt x="570" y="1574"/>
                  </a:lnTo>
                  <a:lnTo>
                    <a:pt x="596" y="1563"/>
                  </a:lnTo>
                  <a:lnTo>
                    <a:pt x="609" y="1557"/>
                  </a:lnTo>
                  <a:lnTo>
                    <a:pt x="622" y="1550"/>
                  </a:lnTo>
                  <a:lnTo>
                    <a:pt x="622" y="1550"/>
                  </a:lnTo>
                  <a:lnTo>
                    <a:pt x="612" y="1530"/>
                  </a:lnTo>
                  <a:lnTo>
                    <a:pt x="603" y="1507"/>
                  </a:lnTo>
                  <a:lnTo>
                    <a:pt x="598" y="1483"/>
                  </a:lnTo>
                  <a:lnTo>
                    <a:pt x="595" y="1470"/>
                  </a:lnTo>
                  <a:lnTo>
                    <a:pt x="595" y="1457"/>
                  </a:lnTo>
                  <a:lnTo>
                    <a:pt x="595" y="1457"/>
                  </a:lnTo>
                  <a:lnTo>
                    <a:pt x="595" y="1432"/>
                  </a:lnTo>
                  <a:lnTo>
                    <a:pt x="596" y="1407"/>
                  </a:lnTo>
                  <a:lnTo>
                    <a:pt x="601" y="1382"/>
                  </a:lnTo>
                  <a:lnTo>
                    <a:pt x="606" y="1359"/>
                  </a:lnTo>
                  <a:lnTo>
                    <a:pt x="610" y="1348"/>
                  </a:lnTo>
                  <a:lnTo>
                    <a:pt x="615" y="1338"/>
                  </a:lnTo>
                  <a:lnTo>
                    <a:pt x="620" y="1328"/>
                  </a:lnTo>
                  <a:lnTo>
                    <a:pt x="626" y="1320"/>
                  </a:lnTo>
                  <a:lnTo>
                    <a:pt x="633" y="1313"/>
                  </a:lnTo>
                  <a:lnTo>
                    <a:pt x="640" y="1307"/>
                  </a:lnTo>
                  <a:lnTo>
                    <a:pt x="648" y="1303"/>
                  </a:lnTo>
                  <a:lnTo>
                    <a:pt x="657" y="1299"/>
                  </a:lnTo>
                  <a:lnTo>
                    <a:pt x="657" y="1299"/>
                  </a:lnTo>
                  <a:lnTo>
                    <a:pt x="654" y="1280"/>
                  </a:lnTo>
                  <a:lnTo>
                    <a:pt x="650" y="1262"/>
                  </a:lnTo>
                  <a:lnTo>
                    <a:pt x="650" y="1262"/>
                  </a:lnTo>
                  <a:lnTo>
                    <a:pt x="631" y="1265"/>
                  </a:lnTo>
                  <a:lnTo>
                    <a:pt x="613" y="1268"/>
                  </a:lnTo>
                  <a:lnTo>
                    <a:pt x="596" y="1272"/>
                  </a:lnTo>
                  <a:lnTo>
                    <a:pt x="581" y="1278"/>
                  </a:lnTo>
                  <a:lnTo>
                    <a:pt x="567" y="1285"/>
                  </a:lnTo>
                  <a:lnTo>
                    <a:pt x="554" y="1293"/>
                  </a:lnTo>
                  <a:lnTo>
                    <a:pt x="544" y="1304"/>
                  </a:lnTo>
                  <a:lnTo>
                    <a:pt x="536" y="1317"/>
                  </a:lnTo>
                  <a:lnTo>
                    <a:pt x="536" y="1317"/>
                  </a:lnTo>
                  <a:close/>
                  <a:moveTo>
                    <a:pt x="671" y="1296"/>
                  </a:moveTo>
                  <a:lnTo>
                    <a:pt x="671" y="1296"/>
                  </a:lnTo>
                  <a:lnTo>
                    <a:pt x="683" y="1290"/>
                  </a:lnTo>
                  <a:lnTo>
                    <a:pt x="697" y="1286"/>
                  </a:lnTo>
                  <a:lnTo>
                    <a:pt x="710" y="1280"/>
                  </a:lnTo>
                  <a:lnTo>
                    <a:pt x="716" y="1278"/>
                  </a:lnTo>
                  <a:lnTo>
                    <a:pt x="721" y="1273"/>
                  </a:lnTo>
                  <a:lnTo>
                    <a:pt x="721" y="1273"/>
                  </a:lnTo>
                  <a:lnTo>
                    <a:pt x="707" y="1271"/>
                  </a:lnTo>
                  <a:lnTo>
                    <a:pt x="693" y="1268"/>
                  </a:lnTo>
                  <a:lnTo>
                    <a:pt x="664" y="1262"/>
                  </a:lnTo>
                  <a:lnTo>
                    <a:pt x="664" y="1262"/>
                  </a:lnTo>
                  <a:lnTo>
                    <a:pt x="665" y="1272"/>
                  </a:lnTo>
                  <a:lnTo>
                    <a:pt x="667" y="1280"/>
                  </a:lnTo>
                  <a:lnTo>
                    <a:pt x="671" y="1296"/>
                  </a:lnTo>
                  <a:lnTo>
                    <a:pt x="671" y="1296"/>
                  </a:lnTo>
                  <a:close/>
                  <a:moveTo>
                    <a:pt x="693" y="1300"/>
                  </a:moveTo>
                  <a:lnTo>
                    <a:pt x="693" y="1300"/>
                  </a:lnTo>
                  <a:lnTo>
                    <a:pt x="716" y="1300"/>
                  </a:lnTo>
                  <a:lnTo>
                    <a:pt x="735" y="1302"/>
                  </a:lnTo>
                  <a:lnTo>
                    <a:pt x="754" y="1303"/>
                  </a:lnTo>
                  <a:lnTo>
                    <a:pt x="770" y="1302"/>
                  </a:lnTo>
                  <a:lnTo>
                    <a:pt x="770" y="1302"/>
                  </a:lnTo>
                  <a:lnTo>
                    <a:pt x="763" y="1296"/>
                  </a:lnTo>
                  <a:lnTo>
                    <a:pt x="756" y="1290"/>
                  </a:lnTo>
                  <a:lnTo>
                    <a:pt x="747" y="1275"/>
                  </a:lnTo>
                  <a:lnTo>
                    <a:pt x="747" y="1275"/>
                  </a:lnTo>
                  <a:lnTo>
                    <a:pt x="693" y="1300"/>
                  </a:lnTo>
                  <a:lnTo>
                    <a:pt x="693" y="1300"/>
                  </a:lnTo>
                  <a:close/>
                  <a:moveTo>
                    <a:pt x="1455" y="1290"/>
                  </a:moveTo>
                  <a:lnTo>
                    <a:pt x="1455" y="1290"/>
                  </a:lnTo>
                  <a:lnTo>
                    <a:pt x="1217" y="1295"/>
                  </a:lnTo>
                  <a:lnTo>
                    <a:pt x="1095" y="1296"/>
                  </a:lnTo>
                  <a:lnTo>
                    <a:pt x="975" y="1299"/>
                  </a:lnTo>
                  <a:lnTo>
                    <a:pt x="975" y="1299"/>
                  </a:lnTo>
                  <a:lnTo>
                    <a:pt x="951" y="1299"/>
                  </a:lnTo>
                  <a:lnTo>
                    <a:pt x="930" y="1299"/>
                  </a:lnTo>
                  <a:lnTo>
                    <a:pt x="887" y="1296"/>
                  </a:lnTo>
                  <a:lnTo>
                    <a:pt x="887" y="1296"/>
                  </a:lnTo>
                  <a:lnTo>
                    <a:pt x="871" y="1296"/>
                  </a:lnTo>
                  <a:lnTo>
                    <a:pt x="856" y="1296"/>
                  </a:lnTo>
                  <a:lnTo>
                    <a:pt x="856" y="1296"/>
                  </a:lnTo>
                  <a:lnTo>
                    <a:pt x="846" y="1295"/>
                  </a:lnTo>
                  <a:lnTo>
                    <a:pt x="836" y="1293"/>
                  </a:lnTo>
                  <a:lnTo>
                    <a:pt x="832" y="1292"/>
                  </a:lnTo>
                  <a:lnTo>
                    <a:pt x="828" y="1293"/>
                  </a:lnTo>
                  <a:lnTo>
                    <a:pt x="825" y="1296"/>
                  </a:lnTo>
                  <a:lnTo>
                    <a:pt x="821" y="1299"/>
                  </a:lnTo>
                  <a:lnTo>
                    <a:pt x="821" y="1299"/>
                  </a:lnTo>
                  <a:lnTo>
                    <a:pt x="825" y="1299"/>
                  </a:lnTo>
                  <a:lnTo>
                    <a:pt x="825" y="1300"/>
                  </a:lnTo>
                  <a:lnTo>
                    <a:pt x="824" y="1303"/>
                  </a:lnTo>
                  <a:lnTo>
                    <a:pt x="824" y="1306"/>
                  </a:lnTo>
                  <a:lnTo>
                    <a:pt x="824" y="1306"/>
                  </a:lnTo>
                  <a:lnTo>
                    <a:pt x="894" y="1310"/>
                  </a:lnTo>
                  <a:lnTo>
                    <a:pt x="964" y="1313"/>
                  </a:lnTo>
                  <a:lnTo>
                    <a:pt x="964" y="1313"/>
                  </a:lnTo>
                  <a:lnTo>
                    <a:pt x="966" y="1313"/>
                  </a:lnTo>
                  <a:lnTo>
                    <a:pt x="967" y="1313"/>
                  </a:lnTo>
                  <a:lnTo>
                    <a:pt x="968" y="1310"/>
                  </a:lnTo>
                  <a:lnTo>
                    <a:pt x="970" y="1307"/>
                  </a:lnTo>
                  <a:lnTo>
                    <a:pt x="971" y="1307"/>
                  </a:lnTo>
                  <a:lnTo>
                    <a:pt x="974" y="1307"/>
                  </a:lnTo>
                  <a:lnTo>
                    <a:pt x="974" y="1307"/>
                  </a:lnTo>
                  <a:lnTo>
                    <a:pt x="1040" y="1309"/>
                  </a:lnTo>
                  <a:lnTo>
                    <a:pt x="1112" y="1309"/>
                  </a:lnTo>
                  <a:lnTo>
                    <a:pt x="1183" y="1307"/>
                  </a:lnTo>
                  <a:lnTo>
                    <a:pt x="1255" y="1309"/>
                  </a:lnTo>
                  <a:lnTo>
                    <a:pt x="1255" y="1309"/>
                  </a:lnTo>
                  <a:lnTo>
                    <a:pt x="1284" y="1309"/>
                  </a:lnTo>
                  <a:lnTo>
                    <a:pt x="1318" y="1307"/>
                  </a:lnTo>
                  <a:lnTo>
                    <a:pt x="1352" y="1304"/>
                  </a:lnTo>
                  <a:lnTo>
                    <a:pt x="1384" y="1303"/>
                  </a:lnTo>
                  <a:lnTo>
                    <a:pt x="1384" y="1303"/>
                  </a:lnTo>
                  <a:lnTo>
                    <a:pt x="1408" y="1304"/>
                  </a:lnTo>
                  <a:lnTo>
                    <a:pt x="1434" y="1306"/>
                  </a:lnTo>
                  <a:lnTo>
                    <a:pt x="1447" y="1304"/>
                  </a:lnTo>
                  <a:lnTo>
                    <a:pt x="1457" y="1302"/>
                  </a:lnTo>
                  <a:lnTo>
                    <a:pt x="1460" y="1299"/>
                  </a:lnTo>
                  <a:lnTo>
                    <a:pt x="1462" y="1296"/>
                  </a:lnTo>
                  <a:lnTo>
                    <a:pt x="1462" y="1293"/>
                  </a:lnTo>
                  <a:lnTo>
                    <a:pt x="1462" y="1288"/>
                  </a:lnTo>
                  <a:lnTo>
                    <a:pt x="1462" y="1288"/>
                  </a:lnTo>
                  <a:lnTo>
                    <a:pt x="1460" y="1288"/>
                  </a:lnTo>
                  <a:lnTo>
                    <a:pt x="1460" y="1288"/>
                  </a:lnTo>
                  <a:lnTo>
                    <a:pt x="1455" y="1290"/>
                  </a:lnTo>
                  <a:lnTo>
                    <a:pt x="1455" y="1290"/>
                  </a:lnTo>
                  <a:close/>
                  <a:moveTo>
                    <a:pt x="1302" y="1346"/>
                  </a:moveTo>
                  <a:lnTo>
                    <a:pt x="1302" y="1346"/>
                  </a:lnTo>
                  <a:lnTo>
                    <a:pt x="1248" y="1342"/>
                  </a:lnTo>
                  <a:lnTo>
                    <a:pt x="1194" y="1338"/>
                  </a:lnTo>
                  <a:lnTo>
                    <a:pt x="1140" y="1332"/>
                  </a:lnTo>
                  <a:lnTo>
                    <a:pt x="1085" y="1328"/>
                  </a:lnTo>
                  <a:lnTo>
                    <a:pt x="1085" y="1328"/>
                  </a:lnTo>
                  <a:lnTo>
                    <a:pt x="1057" y="1328"/>
                  </a:lnTo>
                  <a:lnTo>
                    <a:pt x="1029" y="1327"/>
                  </a:lnTo>
                  <a:lnTo>
                    <a:pt x="1029" y="1327"/>
                  </a:lnTo>
                  <a:lnTo>
                    <a:pt x="981" y="1324"/>
                  </a:lnTo>
                  <a:lnTo>
                    <a:pt x="935" y="1323"/>
                  </a:lnTo>
                  <a:lnTo>
                    <a:pt x="839" y="1320"/>
                  </a:lnTo>
                  <a:lnTo>
                    <a:pt x="839" y="1320"/>
                  </a:lnTo>
                  <a:lnTo>
                    <a:pt x="831" y="1320"/>
                  </a:lnTo>
                  <a:lnTo>
                    <a:pt x="824" y="1318"/>
                  </a:lnTo>
                  <a:lnTo>
                    <a:pt x="815" y="1317"/>
                  </a:lnTo>
                  <a:lnTo>
                    <a:pt x="808" y="1316"/>
                  </a:lnTo>
                  <a:lnTo>
                    <a:pt x="808" y="1316"/>
                  </a:lnTo>
                  <a:lnTo>
                    <a:pt x="772" y="1314"/>
                  </a:lnTo>
                  <a:lnTo>
                    <a:pt x="740" y="1313"/>
                  </a:lnTo>
                  <a:lnTo>
                    <a:pt x="707" y="1311"/>
                  </a:lnTo>
                  <a:lnTo>
                    <a:pt x="671" y="1310"/>
                  </a:lnTo>
                  <a:lnTo>
                    <a:pt x="671" y="1310"/>
                  </a:lnTo>
                  <a:lnTo>
                    <a:pt x="671" y="1309"/>
                  </a:lnTo>
                  <a:lnTo>
                    <a:pt x="669" y="1309"/>
                  </a:lnTo>
                  <a:lnTo>
                    <a:pt x="669" y="1309"/>
                  </a:lnTo>
                  <a:lnTo>
                    <a:pt x="669" y="1311"/>
                  </a:lnTo>
                  <a:lnTo>
                    <a:pt x="669" y="1313"/>
                  </a:lnTo>
                  <a:lnTo>
                    <a:pt x="668" y="1314"/>
                  </a:lnTo>
                  <a:lnTo>
                    <a:pt x="668" y="1317"/>
                  </a:lnTo>
                  <a:lnTo>
                    <a:pt x="668" y="1317"/>
                  </a:lnTo>
                  <a:lnTo>
                    <a:pt x="662" y="1314"/>
                  </a:lnTo>
                  <a:lnTo>
                    <a:pt x="657" y="1314"/>
                  </a:lnTo>
                  <a:lnTo>
                    <a:pt x="651" y="1316"/>
                  </a:lnTo>
                  <a:lnTo>
                    <a:pt x="645" y="1318"/>
                  </a:lnTo>
                  <a:lnTo>
                    <a:pt x="636" y="1325"/>
                  </a:lnTo>
                  <a:lnTo>
                    <a:pt x="629" y="1334"/>
                  </a:lnTo>
                  <a:lnTo>
                    <a:pt x="629" y="1334"/>
                  </a:lnTo>
                  <a:lnTo>
                    <a:pt x="619" y="1361"/>
                  </a:lnTo>
                  <a:lnTo>
                    <a:pt x="612" y="1387"/>
                  </a:lnTo>
                  <a:lnTo>
                    <a:pt x="608" y="1415"/>
                  </a:lnTo>
                  <a:lnTo>
                    <a:pt x="608" y="1443"/>
                  </a:lnTo>
                  <a:lnTo>
                    <a:pt x="609" y="1471"/>
                  </a:lnTo>
                  <a:lnTo>
                    <a:pt x="615" y="1498"/>
                  </a:lnTo>
                  <a:lnTo>
                    <a:pt x="617" y="1512"/>
                  </a:lnTo>
                  <a:lnTo>
                    <a:pt x="623" y="1525"/>
                  </a:lnTo>
                  <a:lnTo>
                    <a:pt x="627" y="1536"/>
                  </a:lnTo>
                  <a:lnTo>
                    <a:pt x="634" y="1549"/>
                  </a:lnTo>
                  <a:lnTo>
                    <a:pt x="634" y="1549"/>
                  </a:lnTo>
                  <a:lnTo>
                    <a:pt x="672" y="1551"/>
                  </a:lnTo>
                  <a:lnTo>
                    <a:pt x="707" y="1551"/>
                  </a:lnTo>
                  <a:lnTo>
                    <a:pt x="744" y="1551"/>
                  </a:lnTo>
                  <a:lnTo>
                    <a:pt x="780" y="1550"/>
                  </a:lnTo>
                  <a:lnTo>
                    <a:pt x="780" y="1550"/>
                  </a:lnTo>
                  <a:lnTo>
                    <a:pt x="765" y="1547"/>
                  </a:lnTo>
                  <a:lnTo>
                    <a:pt x="749" y="1546"/>
                  </a:lnTo>
                  <a:lnTo>
                    <a:pt x="718" y="1544"/>
                  </a:lnTo>
                  <a:lnTo>
                    <a:pt x="686" y="1543"/>
                  </a:lnTo>
                  <a:lnTo>
                    <a:pt x="669" y="1540"/>
                  </a:lnTo>
                  <a:lnTo>
                    <a:pt x="652" y="1539"/>
                  </a:lnTo>
                  <a:lnTo>
                    <a:pt x="652" y="1539"/>
                  </a:lnTo>
                  <a:lnTo>
                    <a:pt x="652" y="1537"/>
                  </a:lnTo>
                  <a:lnTo>
                    <a:pt x="651" y="1536"/>
                  </a:lnTo>
                  <a:lnTo>
                    <a:pt x="654" y="1535"/>
                  </a:lnTo>
                  <a:lnTo>
                    <a:pt x="655" y="1532"/>
                  </a:lnTo>
                  <a:lnTo>
                    <a:pt x="655" y="1532"/>
                  </a:lnTo>
                  <a:lnTo>
                    <a:pt x="654" y="1530"/>
                  </a:lnTo>
                  <a:lnTo>
                    <a:pt x="654" y="1530"/>
                  </a:lnTo>
                  <a:lnTo>
                    <a:pt x="647" y="1519"/>
                  </a:lnTo>
                  <a:lnTo>
                    <a:pt x="640" y="1507"/>
                  </a:lnTo>
                  <a:lnTo>
                    <a:pt x="634" y="1494"/>
                  </a:lnTo>
                  <a:lnTo>
                    <a:pt x="630" y="1481"/>
                  </a:lnTo>
                  <a:lnTo>
                    <a:pt x="626" y="1467"/>
                  </a:lnTo>
                  <a:lnTo>
                    <a:pt x="624" y="1455"/>
                  </a:lnTo>
                  <a:lnTo>
                    <a:pt x="623" y="1441"/>
                  </a:lnTo>
                  <a:lnTo>
                    <a:pt x="623" y="1426"/>
                  </a:lnTo>
                  <a:lnTo>
                    <a:pt x="624" y="1412"/>
                  </a:lnTo>
                  <a:lnTo>
                    <a:pt x="626" y="1398"/>
                  </a:lnTo>
                  <a:lnTo>
                    <a:pt x="631" y="1372"/>
                  </a:lnTo>
                  <a:lnTo>
                    <a:pt x="638" y="1345"/>
                  </a:lnTo>
                  <a:lnTo>
                    <a:pt x="648" y="1321"/>
                  </a:lnTo>
                  <a:lnTo>
                    <a:pt x="648" y="1321"/>
                  </a:lnTo>
                  <a:lnTo>
                    <a:pt x="659" y="1321"/>
                  </a:lnTo>
                  <a:lnTo>
                    <a:pt x="669" y="1323"/>
                  </a:lnTo>
                  <a:lnTo>
                    <a:pt x="686" y="1328"/>
                  </a:lnTo>
                  <a:lnTo>
                    <a:pt x="686" y="1328"/>
                  </a:lnTo>
                  <a:lnTo>
                    <a:pt x="699" y="1330"/>
                  </a:lnTo>
                  <a:lnTo>
                    <a:pt x="710" y="1331"/>
                  </a:lnTo>
                  <a:lnTo>
                    <a:pt x="710" y="1331"/>
                  </a:lnTo>
                  <a:lnTo>
                    <a:pt x="749" y="1335"/>
                  </a:lnTo>
                  <a:lnTo>
                    <a:pt x="766" y="1337"/>
                  </a:lnTo>
                  <a:lnTo>
                    <a:pt x="784" y="1337"/>
                  </a:lnTo>
                  <a:lnTo>
                    <a:pt x="784" y="1337"/>
                  </a:lnTo>
                  <a:lnTo>
                    <a:pt x="825" y="1337"/>
                  </a:lnTo>
                  <a:lnTo>
                    <a:pt x="867" y="1337"/>
                  </a:lnTo>
                  <a:lnTo>
                    <a:pt x="949" y="1341"/>
                  </a:lnTo>
                  <a:lnTo>
                    <a:pt x="1030" y="1348"/>
                  </a:lnTo>
                  <a:lnTo>
                    <a:pt x="1109" y="1356"/>
                  </a:lnTo>
                  <a:lnTo>
                    <a:pt x="1109" y="1356"/>
                  </a:lnTo>
                  <a:lnTo>
                    <a:pt x="1126" y="1355"/>
                  </a:lnTo>
                  <a:lnTo>
                    <a:pt x="1144" y="1356"/>
                  </a:lnTo>
                  <a:lnTo>
                    <a:pt x="1182" y="1361"/>
                  </a:lnTo>
                  <a:lnTo>
                    <a:pt x="1182" y="1361"/>
                  </a:lnTo>
                  <a:lnTo>
                    <a:pt x="1220" y="1363"/>
                  </a:lnTo>
                  <a:lnTo>
                    <a:pt x="1258" y="1365"/>
                  </a:lnTo>
                  <a:lnTo>
                    <a:pt x="1294" y="1366"/>
                  </a:lnTo>
                  <a:lnTo>
                    <a:pt x="1329" y="1370"/>
                  </a:lnTo>
                  <a:lnTo>
                    <a:pt x="1329" y="1370"/>
                  </a:lnTo>
                  <a:lnTo>
                    <a:pt x="1328" y="1365"/>
                  </a:lnTo>
                  <a:lnTo>
                    <a:pt x="1326" y="1361"/>
                  </a:lnTo>
                  <a:lnTo>
                    <a:pt x="1323" y="1356"/>
                  </a:lnTo>
                  <a:lnTo>
                    <a:pt x="1321" y="1352"/>
                  </a:lnTo>
                  <a:lnTo>
                    <a:pt x="1318" y="1351"/>
                  </a:lnTo>
                  <a:lnTo>
                    <a:pt x="1312" y="1348"/>
                  </a:lnTo>
                  <a:lnTo>
                    <a:pt x="1302" y="1346"/>
                  </a:lnTo>
                  <a:lnTo>
                    <a:pt x="1302" y="1346"/>
                  </a:lnTo>
                  <a:close/>
                  <a:moveTo>
                    <a:pt x="1089" y="1317"/>
                  </a:moveTo>
                  <a:lnTo>
                    <a:pt x="1089" y="1317"/>
                  </a:lnTo>
                  <a:lnTo>
                    <a:pt x="1083" y="1317"/>
                  </a:lnTo>
                  <a:lnTo>
                    <a:pt x="1083" y="1317"/>
                  </a:lnTo>
                  <a:lnTo>
                    <a:pt x="1083" y="1318"/>
                  </a:lnTo>
                  <a:lnTo>
                    <a:pt x="1086" y="1318"/>
                  </a:lnTo>
                  <a:lnTo>
                    <a:pt x="1092" y="1318"/>
                  </a:lnTo>
                  <a:lnTo>
                    <a:pt x="1092" y="1318"/>
                  </a:lnTo>
                  <a:lnTo>
                    <a:pt x="1155" y="1324"/>
                  </a:lnTo>
                  <a:lnTo>
                    <a:pt x="1220" y="1331"/>
                  </a:lnTo>
                  <a:lnTo>
                    <a:pt x="1220" y="1331"/>
                  </a:lnTo>
                  <a:lnTo>
                    <a:pt x="1256" y="1335"/>
                  </a:lnTo>
                  <a:lnTo>
                    <a:pt x="1291" y="1338"/>
                  </a:lnTo>
                  <a:lnTo>
                    <a:pt x="1291" y="1338"/>
                  </a:lnTo>
                  <a:lnTo>
                    <a:pt x="1309" y="1337"/>
                  </a:lnTo>
                  <a:lnTo>
                    <a:pt x="1318" y="1338"/>
                  </a:lnTo>
                  <a:lnTo>
                    <a:pt x="1322" y="1339"/>
                  </a:lnTo>
                  <a:lnTo>
                    <a:pt x="1326" y="1342"/>
                  </a:lnTo>
                  <a:lnTo>
                    <a:pt x="1326" y="1342"/>
                  </a:lnTo>
                  <a:lnTo>
                    <a:pt x="1345" y="1337"/>
                  </a:lnTo>
                  <a:lnTo>
                    <a:pt x="1363" y="1330"/>
                  </a:lnTo>
                  <a:lnTo>
                    <a:pt x="1381" y="1323"/>
                  </a:lnTo>
                  <a:lnTo>
                    <a:pt x="1396" y="1314"/>
                  </a:lnTo>
                  <a:lnTo>
                    <a:pt x="1396" y="1314"/>
                  </a:lnTo>
                  <a:lnTo>
                    <a:pt x="1318" y="1317"/>
                  </a:lnTo>
                  <a:lnTo>
                    <a:pt x="1241" y="1317"/>
                  </a:lnTo>
                  <a:lnTo>
                    <a:pt x="1165" y="1318"/>
                  </a:lnTo>
                  <a:lnTo>
                    <a:pt x="1089" y="1317"/>
                  </a:lnTo>
                  <a:lnTo>
                    <a:pt x="1089" y="1317"/>
                  </a:lnTo>
                  <a:close/>
                  <a:moveTo>
                    <a:pt x="1408" y="1325"/>
                  </a:moveTo>
                  <a:lnTo>
                    <a:pt x="1408" y="1325"/>
                  </a:lnTo>
                  <a:lnTo>
                    <a:pt x="1398" y="1327"/>
                  </a:lnTo>
                  <a:lnTo>
                    <a:pt x="1389" y="1330"/>
                  </a:lnTo>
                  <a:lnTo>
                    <a:pt x="1373" y="1337"/>
                  </a:lnTo>
                  <a:lnTo>
                    <a:pt x="1356" y="1344"/>
                  </a:lnTo>
                  <a:lnTo>
                    <a:pt x="1346" y="1346"/>
                  </a:lnTo>
                  <a:lnTo>
                    <a:pt x="1336" y="1349"/>
                  </a:lnTo>
                  <a:lnTo>
                    <a:pt x="1336" y="1349"/>
                  </a:lnTo>
                  <a:lnTo>
                    <a:pt x="1338" y="1353"/>
                  </a:lnTo>
                  <a:lnTo>
                    <a:pt x="1339" y="1356"/>
                  </a:lnTo>
                  <a:lnTo>
                    <a:pt x="1340" y="1361"/>
                  </a:lnTo>
                  <a:lnTo>
                    <a:pt x="1340" y="1365"/>
                  </a:lnTo>
                  <a:lnTo>
                    <a:pt x="1340" y="1365"/>
                  </a:lnTo>
                  <a:lnTo>
                    <a:pt x="1371" y="1355"/>
                  </a:lnTo>
                  <a:lnTo>
                    <a:pt x="1402" y="1345"/>
                  </a:lnTo>
                  <a:lnTo>
                    <a:pt x="1416" y="1339"/>
                  </a:lnTo>
                  <a:lnTo>
                    <a:pt x="1430" y="1332"/>
                  </a:lnTo>
                  <a:lnTo>
                    <a:pt x="1443" y="1325"/>
                  </a:lnTo>
                  <a:lnTo>
                    <a:pt x="1454" y="1317"/>
                  </a:lnTo>
                  <a:lnTo>
                    <a:pt x="1454" y="1317"/>
                  </a:lnTo>
                  <a:lnTo>
                    <a:pt x="1413" y="1316"/>
                  </a:lnTo>
                  <a:lnTo>
                    <a:pt x="1413" y="1316"/>
                  </a:lnTo>
                  <a:lnTo>
                    <a:pt x="1412" y="1321"/>
                  </a:lnTo>
                  <a:lnTo>
                    <a:pt x="1411" y="1324"/>
                  </a:lnTo>
                  <a:lnTo>
                    <a:pt x="1408" y="1325"/>
                  </a:lnTo>
                  <a:lnTo>
                    <a:pt x="1408" y="1325"/>
                  </a:lnTo>
                  <a:close/>
                  <a:moveTo>
                    <a:pt x="492" y="1400"/>
                  </a:moveTo>
                  <a:lnTo>
                    <a:pt x="492" y="1400"/>
                  </a:lnTo>
                  <a:lnTo>
                    <a:pt x="502" y="1411"/>
                  </a:lnTo>
                  <a:lnTo>
                    <a:pt x="513" y="1422"/>
                  </a:lnTo>
                  <a:lnTo>
                    <a:pt x="537" y="1442"/>
                  </a:lnTo>
                  <a:lnTo>
                    <a:pt x="537" y="1442"/>
                  </a:lnTo>
                  <a:lnTo>
                    <a:pt x="536" y="1417"/>
                  </a:lnTo>
                  <a:lnTo>
                    <a:pt x="532" y="1387"/>
                  </a:lnTo>
                  <a:lnTo>
                    <a:pt x="523" y="1332"/>
                  </a:lnTo>
                  <a:lnTo>
                    <a:pt x="523" y="1332"/>
                  </a:lnTo>
                  <a:lnTo>
                    <a:pt x="506" y="1365"/>
                  </a:lnTo>
                  <a:lnTo>
                    <a:pt x="499" y="1382"/>
                  </a:lnTo>
                  <a:lnTo>
                    <a:pt x="492" y="1400"/>
                  </a:lnTo>
                  <a:lnTo>
                    <a:pt x="492" y="1400"/>
                  </a:lnTo>
                  <a:close/>
                  <a:moveTo>
                    <a:pt x="1119" y="1435"/>
                  </a:moveTo>
                  <a:lnTo>
                    <a:pt x="1119" y="1435"/>
                  </a:lnTo>
                  <a:lnTo>
                    <a:pt x="1169" y="1431"/>
                  </a:lnTo>
                  <a:lnTo>
                    <a:pt x="1218" y="1428"/>
                  </a:lnTo>
                  <a:lnTo>
                    <a:pt x="1325" y="1424"/>
                  </a:lnTo>
                  <a:lnTo>
                    <a:pt x="1325" y="1424"/>
                  </a:lnTo>
                  <a:lnTo>
                    <a:pt x="1326" y="1418"/>
                  </a:lnTo>
                  <a:lnTo>
                    <a:pt x="1328" y="1411"/>
                  </a:lnTo>
                  <a:lnTo>
                    <a:pt x="1328" y="1405"/>
                  </a:lnTo>
                  <a:lnTo>
                    <a:pt x="1326" y="1398"/>
                  </a:lnTo>
                  <a:lnTo>
                    <a:pt x="1322" y="1387"/>
                  </a:lnTo>
                  <a:lnTo>
                    <a:pt x="1319" y="1383"/>
                  </a:lnTo>
                  <a:lnTo>
                    <a:pt x="1316" y="1379"/>
                  </a:lnTo>
                  <a:lnTo>
                    <a:pt x="1316" y="1379"/>
                  </a:lnTo>
                  <a:lnTo>
                    <a:pt x="1274" y="1375"/>
                  </a:lnTo>
                  <a:lnTo>
                    <a:pt x="1235" y="1375"/>
                  </a:lnTo>
                  <a:lnTo>
                    <a:pt x="1199" y="1373"/>
                  </a:lnTo>
                  <a:lnTo>
                    <a:pt x="1163" y="1372"/>
                  </a:lnTo>
                  <a:lnTo>
                    <a:pt x="1163" y="1372"/>
                  </a:lnTo>
                  <a:lnTo>
                    <a:pt x="1081" y="1362"/>
                  </a:lnTo>
                  <a:lnTo>
                    <a:pt x="1081" y="1362"/>
                  </a:lnTo>
                  <a:lnTo>
                    <a:pt x="1029" y="1355"/>
                  </a:lnTo>
                  <a:lnTo>
                    <a:pt x="1002" y="1352"/>
                  </a:lnTo>
                  <a:lnTo>
                    <a:pt x="975" y="1351"/>
                  </a:lnTo>
                  <a:lnTo>
                    <a:pt x="975" y="1351"/>
                  </a:lnTo>
                  <a:lnTo>
                    <a:pt x="895" y="1351"/>
                  </a:lnTo>
                  <a:lnTo>
                    <a:pt x="818" y="1349"/>
                  </a:lnTo>
                  <a:lnTo>
                    <a:pt x="779" y="1348"/>
                  </a:lnTo>
                  <a:lnTo>
                    <a:pt x="741" y="1346"/>
                  </a:lnTo>
                  <a:lnTo>
                    <a:pt x="702" y="1342"/>
                  </a:lnTo>
                  <a:lnTo>
                    <a:pt x="661" y="1338"/>
                  </a:lnTo>
                  <a:lnTo>
                    <a:pt x="661" y="1338"/>
                  </a:lnTo>
                  <a:lnTo>
                    <a:pt x="661" y="1344"/>
                  </a:lnTo>
                  <a:lnTo>
                    <a:pt x="661" y="1349"/>
                  </a:lnTo>
                  <a:lnTo>
                    <a:pt x="662" y="1359"/>
                  </a:lnTo>
                  <a:lnTo>
                    <a:pt x="667" y="1368"/>
                  </a:lnTo>
                  <a:lnTo>
                    <a:pt x="671" y="1377"/>
                  </a:lnTo>
                  <a:lnTo>
                    <a:pt x="671" y="1377"/>
                  </a:lnTo>
                  <a:lnTo>
                    <a:pt x="695" y="1379"/>
                  </a:lnTo>
                  <a:lnTo>
                    <a:pt x="716" y="1380"/>
                  </a:lnTo>
                  <a:lnTo>
                    <a:pt x="756" y="1380"/>
                  </a:lnTo>
                  <a:lnTo>
                    <a:pt x="797" y="1380"/>
                  </a:lnTo>
                  <a:lnTo>
                    <a:pt x="817" y="1380"/>
                  </a:lnTo>
                  <a:lnTo>
                    <a:pt x="836" y="1383"/>
                  </a:lnTo>
                  <a:lnTo>
                    <a:pt x="836" y="1383"/>
                  </a:lnTo>
                  <a:lnTo>
                    <a:pt x="848" y="1384"/>
                  </a:lnTo>
                  <a:lnTo>
                    <a:pt x="853" y="1387"/>
                  </a:lnTo>
                  <a:lnTo>
                    <a:pt x="856" y="1391"/>
                  </a:lnTo>
                  <a:lnTo>
                    <a:pt x="856" y="1391"/>
                  </a:lnTo>
                  <a:lnTo>
                    <a:pt x="804" y="1389"/>
                  </a:lnTo>
                  <a:lnTo>
                    <a:pt x="755" y="1387"/>
                  </a:lnTo>
                  <a:lnTo>
                    <a:pt x="710" y="1387"/>
                  </a:lnTo>
                  <a:lnTo>
                    <a:pt x="668" y="1387"/>
                  </a:lnTo>
                  <a:lnTo>
                    <a:pt x="668" y="1387"/>
                  </a:lnTo>
                  <a:lnTo>
                    <a:pt x="668" y="1393"/>
                  </a:lnTo>
                  <a:lnTo>
                    <a:pt x="669" y="1398"/>
                  </a:lnTo>
                  <a:lnTo>
                    <a:pt x="672" y="1401"/>
                  </a:lnTo>
                  <a:lnTo>
                    <a:pt x="678" y="1403"/>
                  </a:lnTo>
                  <a:lnTo>
                    <a:pt x="689" y="1404"/>
                  </a:lnTo>
                  <a:lnTo>
                    <a:pt x="699" y="1405"/>
                  </a:lnTo>
                  <a:lnTo>
                    <a:pt x="699" y="1405"/>
                  </a:lnTo>
                  <a:lnTo>
                    <a:pt x="751" y="1407"/>
                  </a:lnTo>
                  <a:lnTo>
                    <a:pt x="807" y="1410"/>
                  </a:lnTo>
                  <a:lnTo>
                    <a:pt x="807" y="1410"/>
                  </a:lnTo>
                  <a:lnTo>
                    <a:pt x="793" y="1411"/>
                  </a:lnTo>
                  <a:lnTo>
                    <a:pt x="776" y="1412"/>
                  </a:lnTo>
                  <a:lnTo>
                    <a:pt x="740" y="1414"/>
                  </a:lnTo>
                  <a:lnTo>
                    <a:pt x="703" y="1412"/>
                  </a:lnTo>
                  <a:lnTo>
                    <a:pt x="675" y="1412"/>
                  </a:lnTo>
                  <a:lnTo>
                    <a:pt x="675" y="1412"/>
                  </a:lnTo>
                  <a:lnTo>
                    <a:pt x="672" y="1425"/>
                  </a:lnTo>
                  <a:lnTo>
                    <a:pt x="672" y="1436"/>
                  </a:lnTo>
                  <a:lnTo>
                    <a:pt x="672" y="1448"/>
                  </a:lnTo>
                  <a:lnTo>
                    <a:pt x="675" y="1460"/>
                  </a:lnTo>
                  <a:lnTo>
                    <a:pt x="675" y="1460"/>
                  </a:lnTo>
                  <a:lnTo>
                    <a:pt x="709" y="1464"/>
                  </a:lnTo>
                  <a:lnTo>
                    <a:pt x="744" y="1466"/>
                  </a:lnTo>
                  <a:lnTo>
                    <a:pt x="807" y="1467"/>
                  </a:lnTo>
                  <a:lnTo>
                    <a:pt x="807" y="1467"/>
                  </a:lnTo>
                  <a:lnTo>
                    <a:pt x="804" y="1467"/>
                  </a:lnTo>
                  <a:lnTo>
                    <a:pt x="804" y="1466"/>
                  </a:lnTo>
                  <a:lnTo>
                    <a:pt x="807" y="1466"/>
                  </a:lnTo>
                  <a:lnTo>
                    <a:pt x="807" y="1466"/>
                  </a:lnTo>
                  <a:lnTo>
                    <a:pt x="883" y="1469"/>
                  </a:lnTo>
                  <a:lnTo>
                    <a:pt x="921" y="1470"/>
                  </a:lnTo>
                  <a:lnTo>
                    <a:pt x="957" y="1474"/>
                  </a:lnTo>
                  <a:lnTo>
                    <a:pt x="957" y="1474"/>
                  </a:lnTo>
                  <a:lnTo>
                    <a:pt x="921" y="1473"/>
                  </a:lnTo>
                  <a:lnTo>
                    <a:pt x="886" y="1473"/>
                  </a:lnTo>
                  <a:lnTo>
                    <a:pt x="814" y="1473"/>
                  </a:lnTo>
                  <a:lnTo>
                    <a:pt x="742" y="1473"/>
                  </a:lnTo>
                  <a:lnTo>
                    <a:pt x="669" y="1471"/>
                  </a:lnTo>
                  <a:lnTo>
                    <a:pt x="669" y="1471"/>
                  </a:lnTo>
                  <a:lnTo>
                    <a:pt x="672" y="1473"/>
                  </a:lnTo>
                  <a:lnTo>
                    <a:pt x="672" y="1474"/>
                  </a:lnTo>
                  <a:lnTo>
                    <a:pt x="672" y="1478"/>
                  </a:lnTo>
                  <a:lnTo>
                    <a:pt x="671" y="1484"/>
                  </a:lnTo>
                  <a:lnTo>
                    <a:pt x="671" y="1487"/>
                  </a:lnTo>
                  <a:lnTo>
                    <a:pt x="672" y="1488"/>
                  </a:lnTo>
                  <a:lnTo>
                    <a:pt x="672" y="1488"/>
                  </a:lnTo>
                  <a:lnTo>
                    <a:pt x="690" y="1490"/>
                  </a:lnTo>
                  <a:lnTo>
                    <a:pt x="711" y="1492"/>
                  </a:lnTo>
                  <a:lnTo>
                    <a:pt x="734" y="1495"/>
                  </a:lnTo>
                  <a:lnTo>
                    <a:pt x="754" y="1497"/>
                  </a:lnTo>
                  <a:lnTo>
                    <a:pt x="754" y="1497"/>
                  </a:lnTo>
                  <a:lnTo>
                    <a:pt x="730" y="1500"/>
                  </a:lnTo>
                  <a:lnTo>
                    <a:pt x="709" y="1500"/>
                  </a:lnTo>
                  <a:lnTo>
                    <a:pt x="689" y="1498"/>
                  </a:lnTo>
                  <a:lnTo>
                    <a:pt x="672" y="1497"/>
                  </a:lnTo>
                  <a:lnTo>
                    <a:pt x="672" y="1497"/>
                  </a:lnTo>
                  <a:lnTo>
                    <a:pt x="672" y="1505"/>
                  </a:lnTo>
                  <a:lnTo>
                    <a:pt x="674" y="1514"/>
                  </a:lnTo>
                  <a:lnTo>
                    <a:pt x="678" y="1532"/>
                  </a:lnTo>
                  <a:lnTo>
                    <a:pt x="678" y="1532"/>
                  </a:lnTo>
                  <a:lnTo>
                    <a:pt x="724" y="1535"/>
                  </a:lnTo>
                  <a:lnTo>
                    <a:pt x="768" y="1537"/>
                  </a:lnTo>
                  <a:lnTo>
                    <a:pt x="811" y="1543"/>
                  </a:lnTo>
                  <a:lnTo>
                    <a:pt x="857" y="1547"/>
                  </a:lnTo>
                  <a:lnTo>
                    <a:pt x="857" y="1547"/>
                  </a:lnTo>
                  <a:lnTo>
                    <a:pt x="860" y="1549"/>
                  </a:lnTo>
                  <a:lnTo>
                    <a:pt x="862" y="1550"/>
                  </a:lnTo>
                  <a:lnTo>
                    <a:pt x="863" y="1551"/>
                  </a:lnTo>
                  <a:lnTo>
                    <a:pt x="864" y="1553"/>
                  </a:lnTo>
                  <a:lnTo>
                    <a:pt x="864" y="1553"/>
                  </a:lnTo>
                  <a:lnTo>
                    <a:pt x="900" y="1556"/>
                  </a:lnTo>
                  <a:lnTo>
                    <a:pt x="935" y="1558"/>
                  </a:lnTo>
                  <a:lnTo>
                    <a:pt x="1009" y="1563"/>
                  </a:lnTo>
                  <a:lnTo>
                    <a:pt x="1088" y="1565"/>
                  </a:lnTo>
                  <a:lnTo>
                    <a:pt x="1166" y="1568"/>
                  </a:lnTo>
                  <a:lnTo>
                    <a:pt x="1166" y="1568"/>
                  </a:lnTo>
                  <a:lnTo>
                    <a:pt x="1187" y="1568"/>
                  </a:lnTo>
                  <a:lnTo>
                    <a:pt x="1210" y="1568"/>
                  </a:lnTo>
                  <a:lnTo>
                    <a:pt x="1231" y="1568"/>
                  </a:lnTo>
                  <a:lnTo>
                    <a:pt x="1249" y="1570"/>
                  </a:lnTo>
                  <a:lnTo>
                    <a:pt x="1249" y="1570"/>
                  </a:lnTo>
                  <a:lnTo>
                    <a:pt x="1269" y="1571"/>
                  </a:lnTo>
                  <a:lnTo>
                    <a:pt x="1290" y="1573"/>
                  </a:lnTo>
                  <a:lnTo>
                    <a:pt x="1312" y="1573"/>
                  </a:lnTo>
                  <a:lnTo>
                    <a:pt x="1333" y="1571"/>
                  </a:lnTo>
                  <a:lnTo>
                    <a:pt x="1333" y="1571"/>
                  </a:lnTo>
                  <a:lnTo>
                    <a:pt x="1333" y="1564"/>
                  </a:lnTo>
                  <a:lnTo>
                    <a:pt x="1331" y="1557"/>
                  </a:lnTo>
                  <a:lnTo>
                    <a:pt x="1329" y="1550"/>
                  </a:lnTo>
                  <a:lnTo>
                    <a:pt x="1331" y="1543"/>
                  </a:lnTo>
                  <a:lnTo>
                    <a:pt x="1331" y="1543"/>
                  </a:lnTo>
                  <a:lnTo>
                    <a:pt x="1332" y="1537"/>
                  </a:lnTo>
                  <a:lnTo>
                    <a:pt x="1335" y="1535"/>
                  </a:lnTo>
                  <a:lnTo>
                    <a:pt x="1336" y="1530"/>
                  </a:lnTo>
                  <a:lnTo>
                    <a:pt x="1336" y="1529"/>
                  </a:lnTo>
                  <a:lnTo>
                    <a:pt x="1335" y="1528"/>
                  </a:lnTo>
                  <a:lnTo>
                    <a:pt x="1335" y="1528"/>
                  </a:lnTo>
                  <a:lnTo>
                    <a:pt x="1305" y="1525"/>
                  </a:lnTo>
                  <a:lnTo>
                    <a:pt x="1276" y="1522"/>
                  </a:lnTo>
                  <a:lnTo>
                    <a:pt x="1248" y="1519"/>
                  </a:lnTo>
                  <a:lnTo>
                    <a:pt x="1220" y="1515"/>
                  </a:lnTo>
                  <a:lnTo>
                    <a:pt x="1220" y="1515"/>
                  </a:lnTo>
                  <a:lnTo>
                    <a:pt x="1250" y="1515"/>
                  </a:lnTo>
                  <a:lnTo>
                    <a:pt x="1280" y="1516"/>
                  </a:lnTo>
                  <a:lnTo>
                    <a:pt x="1309" y="1518"/>
                  </a:lnTo>
                  <a:lnTo>
                    <a:pt x="1323" y="1518"/>
                  </a:lnTo>
                  <a:lnTo>
                    <a:pt x="1338" y="1516"/>
                  </a:lnTo>
                  <a:lnTo>
                    <a:pt x="1338" y="1516"/>
                  </a:lnTo>
                  <a:lnTo>
                    <a:pt x="1335" y="1511"/>
                  </a:lnTo>
                  <a:lnTo>
                    <a:pt x="1333" y="1505"/>
                  </a:lnTo>
                  <a:lnTo>
                    <a:pt x="1333" y="1505"/>
                  </a:lnTo>
                  <a:lnTo>
                    <a:pt x="1293" y="1502"/>
                  </a:lnTo>
                  <a:lnTo>
                    <a:pt x="1252" y="1500"/>
                  </a:lnTo>
                  <a:lnTo>
                    <a:pt x="1170" y="1497"/>
                  </a:lnTo>
                  <a:lnTo>
                    <a:pt x="1170" y="1497"/>
                  </a:lnTo>
                  <a:lnTo>
                    <a:pt x="1113" y="1495"/>
                  </a:lnTo>
                  <a:lnTo>
                    <a:pt x="1086" y="1494"/>
                  </a:lnTo>
                  <a:lnTo>
                    <a:pt x="1058" y="1495"/>
                  </a:lnTo>
                  <a:lnTo>
                    <a:pt x="1058" y="1495"/>
                  </a:lnTo>
                  <a:lnTo>
                    <a:pt x="1039" y="1498"/>
                  </a:lnTo>
                  <a:lnTo>
                    <a:pt x="1029" y="1498"/>
                  </a:lnTo>
                  <a:lnTo>
                    <a:pt x="1024" y="1497"/>
                  </a:lnTo>
                  <a:lnTo>
                    <a:pt x="1020" y="1494"/>
                  </a:lnTo>
                  <a:lnTo>
                    <a:pt x="1020" y="1494"/>
                  </a:lnTo>
                  <a:lnTo>
                    <a:pt x="1057" y="1491"/>
                  </a:lnTo>
                  <a:lnTo>
                    <a:pt x="1095" y="1490"/>
                  </a:lnTo>
                  <a:lnTo>
                    <a:pt x="1133" y="1490"/>
                  </a:lnTo>
                  <a:lnTo>
                    <a:pt x="1170" y="1490"/>
                  </a:lnTo>
                  <a:lnTo>
                    <a:pt x="1249" y="1492"/>
                  </a:lnTo>
                  <a:lnTo>
                    <a:pt x="1328" y="1494"/>
                  </a:lnTo>
                  <a:lnTo>
                    <a:pt x="1328" y="1494"/>
                  </a:lnTo>
                  <a:lnTo>
                    <a:pt x="1329" y="1485"/>
                  </a:lnTo>
                  <a:lnTo>
                    <a:pt x="1333" y="1478"/>
                  </a:lnTo>
                  <a:lnTo>
                    <a:pt x="1336" y="1473"/>
                  </a:lnTo>
                  <a:lnTo>
                    <a:pt x="1336" y="1469"/>
                  </a:lnTo>
                  <a:lnTo>
                    <a:pt x="1336" y="1464"/>
                  </a:lnTo>
                  <a:lnTo>
                    <a:pt x="1336" y="1464"/>
                  </a:lnTo>
                  <a:lnTo>
                    <a:pt x="1336" y="1460"/>
                  </a:lnTo>
                  <a:lnTo>
                    <a:pt x="1333" y="1456"/>
                  </a:lnTo>
                  <a:lnTo>
                    <a:pt x="1331" y="1453"/>
                  </a:lnTo>
                  <a:lnTo>
                    <a:pt x="1326" y="1450"/>
                  </a:lnTo>
                  <a:lnTo>
                    <a:pt x="1318" y="1449"/>
                  </a:lnTo>
                  <a:lnTo>
                    <a:pt x="1307" y="1448"/>
                  </a:lnTo>
                  <a:lnTo>
                    <a:pt x="1283" y="1449"/>
                  </a:lnTo>
                  <a:lnTo>
                    <a:pt x="1272" y="1449"/>
                  </a:lnTo>
                  <a:lnTo>
                    <a:pt x="1263" y="1446"/>
                  </a:lnTo>
                  <a:lnTo>
                    <a:pt x="1263" y="1446"/>
                  </a:lnTo>
                  <a:lnTo>
                    <a:pt x="1277" y="1443"/>
                  </a:lnTo>
                  <a:lnTo>
                    <a:pt x="1293" y="1442"/>
                  </a:lnTo>
                  <a:lnTo>
                    <a:pt x="1323" y="1439"/>
                  </a:lnTo>
                  <a:lnTo>
                    <a:pt x="1323" y="1439"/>
                  </a:lnTo>
                  <a:lnTo>
                    <a:pt x="1309" y="1436"/>
                  </a:lnTo>
                  <a:lnTo>
                    <a:pt x="1295" y="1434"/>
                  </a:lnTo>
                  <a:lnTo>
                    <a:pt x="1281" y="1434"/>
                  </a:lnTo>
                  <a:lnTo>
                    <a:pt x="1267" y="1434"/>
                  </a:lnTo>
                  <a:lnTo>
                    <a:pt x="1239" y="1436"/>
                  </a:lnTo>
                  <a:lnTo>
                    <a:pt x="1211" y="1438"/>
                  </a:lnTo>
                  <a:lnTo>
                    <a:pt x="1211" y="1438"/>
                  </a:lnTo>
                  <a:lnTo>
                    <a:pt x="1176" y="1439"/>
                  </a:lnTo>
                  <a:lnTo>
                    <a:pt x="1159" y="1439"/>
                  </a:lnTo>
                  <a:lnTo>
                    <a:pt x="1144" y="1438"/>
                  </a:lnTo>
                  <a:lnTo>
                    <a:pt x="1144" y="1438"/>
                  </a:lnTo>
                  <a:lnTo>
                    <a:pt x="1137" y="1441"/>
                  </a:lnTo>
                  <a:lnTo>
                    <a:pt x="1131" y="1441"/>
                  </a:lnTo>
                  <a:lnTo>
                    <a:pt x="1126" y="1438"/>
                  </a:lnTo>
                  <a:lnTo>
                    <a:pt x="1119" y="1435"/>
                  </a:lnTo>
                  <a:lnTo>
                    <a:pt x="1119" y="1435"/>
                  </a:lnTo>
                  <a:close/>
                  <a:moveTo>
                    <a:pt x="1335" y="1382"/>
                  </a:moveTo>
                  <a:lnTo>
                    <a:pt x="1335" y="1382"/>
                  </a:lnTo>
                  <a:lnTo>
                    <a:pt x="1336" y="1389"/>
                  </a:lnTo>
                  <a:lnTo>
                    <a:pt x="1338" y="1396"/>
                  </a:lnTo>
                  <a:lnTo>
                    <a:pt x="1339" y="1404"/>
                  </a:lnTo>
                  <a:lnTo>
                    <a:pt x="1339" y="1411"/>
                  </a:lnTo>
                  <a:lnTo>
                    <a:pt x="1339" y="1411"/>
                  </a:lnTo>
                  <a:lnTo>
                    <a:pt x="1339" y="1417"/>
                  </a:lnTo>
                  <a:lnTo>
                    <a:pt x="1336" y="1422"/>
                  </a:lnTo>
                  <a:lnTo>
                    <a:pt x="1333" y="1428"/>
                  </a:lnTo>
                  <a:lnTo>
                    <a:pt x="1333" y="1432"/>
                  </a:lnTo>
                  <a:lnTo>
                    <a:pt x="1333" y="1432"/>
                  </a:lnTo>
                  <a:lnTo>
                    <a:pt x="1333" y="1438"/>
                  </a:lnTo>
                  <a:lnTo>
                    <a:pt x="1336" y="1443"/>
                  </a:lnTo>
                  <a:lnTo>
                    <a:pt x="1342" y="1453"/>
                  </a:lnTo>
                  <a:lnTo>
                    <a:pt x="1345" y="1457"/>
                  </a:lnTo>
                  <a:lnTo>
                    <a:pt x="1347" y="1463"/>
                  </a:lnTo>
                  <a:lnTo>
                    <a:pt x="1347" y="1469"/>
                  </a:lnTo>
                  <a:lnTo>
                    <a:pt x="1346" y="1474"/>
                  </a:lnTo>
                  <a:lnTo>
                    <a:pt x="1346" y="1474"/>
                  </a:lnTo>
                  <a:lnTo>
                    <a:pt x="1342" y="1480"/>
                  </a:lnTo>
                  <a:lnTo>
                    <a:pt x="1340" y="1487"/>
                  </a:lnTo>
                  <a:lnTo>
                    <a:pt x="1340" y="1494"/>
                  </a:lnTo>
                  <a:lnTo>
                    <a:pt x="1342" y="1501"/>
                  </a:lnTo>
                  <a:lnTo>
                    <a:pt x="1346" y="1515"/>
                  </a:lnTo>
                  <a:lnTo>
                    <a:pt x="1350" y="1528"/>
                  </a:lnTo>
                  <a:lnTo>
                    <a:pt x="1350" y="1528"/>
                  </a:lnTo>
                  <a:lnTo>
                    <a:pt x="1345" y="1533"/>
                  </a:lnTo>
                  <a:lnTo>
                    <a:pt x="1340" y="1543"/>
                  </a:lnTo>
                  <a:lnTo>
                    <a:pt x="1339" y="1547"/>
                  </a:lnTo>
                  <a:lnTo>
                    <a:pt x="1339" y="1553"/>
                  </a:lnTo>
                  <a:lnTo>
                    <a:pt x="1340" y="1557"/>
                  </a:lnTo>
                  <a:lnTo>
                    <a:pt x="1343" y="1563"/>
                  </a:lnTo>
                  <a:lnTo>
                    <a:pt x="1343" y="1563"/>
                  </a:lnTo>
                  <a:lnTo>
                    <a:pt x="1366" y="1551"/>
                  </a:lnTo>
                  <a:lnTo>
                    <a:pt x="1387" y="1539"/>
                  </a:lnTo>
                  <a:lnTo>
                    <a:pt x="1426" y="1511"/>
                  </a:lnTo>
                  <a:lnTo>
                    <a:pt x="1426" y="1511"/>
                  </a:lnTo>
                  <a:lnTo>
                    <a:pt x="1432" y="1492"/>
                  </a:lnTo>
                  <a:lnTo>
                    <a:pt x="1432" y="1483"/>
                  </a:lnTo>
                  <a:lnTo>
                    <a:pt x="1430" y="1478"/>
                  </a:lnTo>
                  <a:lnTo>
                    <a:pt x="1429" y="1473"/>
                  </a:lnTo>
                  <a:lnTo>
                    <a:pt x="1429" y="1473"/>
                  </a:lnTo>
                  <a:lnTo>
                    <a:pt x="1415" y="1477"/>
                  </a:lnTo>
                  <a:lnTo>
                    <a:pt x="1402" y="1483"/>
                  </a:lnTo>
                  <a:lnTo>
                    <a:pt x="1377" y="1495"/>
                  </a:lnTo>
                  <a:lnTo>
                    <a:pt x="1377" y="1495"/>
                  </a:lnTo>
                  <a:lnTo>
                    <a:pt x="1380" y="1488"/>
                  </a:lnTo>
                  <a:lnTo>
                    <a:pt x="1382" y="1484"/>
                  </a:lnTo>
                  <a:lnTo>
                    <a:pt x="1389" y="1480"/>
                  </a:lnTo>
                  <a:lnTo>
                    <a:pt x="1396" y="1476"/>
                  </a:lnTo>
                  <a:lnTo>
                    <a:pt x="1411" y="1470"/>
                  </a:lnTo>
                  <a:lnTo>
                    <a:pt x="1418" y="1466"/>
                  </a:lnTo>
                  <a:lnTo>
                    <a:pt x="1422" y="1460"/>
                  </a:lnTo>
                  <a:lnTo>
                    <a:pt x="1422" y="1460"/>
                  </a:lnTo>
                  <a:lnTo>
                    <a:pt x="1419" y="1462"/>
                  </a:lnTo>
                  <a:lnTo>
                    <a:pt x="1415" y="1463"/>
                  </a:lnTo>
                  <a:lnTo>
                    <a:pt x="1409" y="1467"/>
                  </a:lnTo>
                  <a:lnTo>
                    <a:pt x="1406" y="1469"/>
                  </a:lnTo>
                  <a:lnTo>
                    <a:pt x="1404" y="1470"/>
                  </a:lnTo>
                  <a:lnTo>
                    <a:pt x="1399" y="1470"/>
                  </a:lnTo>
                  <a:lnTo>
                    <a:pt x="1396" y="1467"/>
                  </a:lnTo>
                  <a:lnTo>
                    <a:pt x="1396" y="1467"/>
                  </a:lnTo>
                  <a:lnTo>
                    <a:pt x="1405" y="1460"/>
                  </a:lnTo>
                  <a:lnTo>
                    <a:pt x="1413" y="1453"/>
                  </a:lnTo>
                  <a:lnTo>
                    <a:pt x="1422" y="1446"/>
                  </a:lnTo>
                  <a:lnTo>
                    <a:pt x="1430" y="1441"/>
                  </a:lnTo>
                  <a:lnTo>
                    <a:pt x="1430" y="1441"/>
                  </a:lnTo>
                  <a:lnTo>
                    <a:pt x="1430" y="1432"/>
                  </a:lnTo>
                  <a:lnTo>
                    <a:pt x="1427" y="1426"/>
                  </a:lnTo>
                  <a:lnTo>
                    <a:pt x="1425" y="1421"/>
                  </a:lnTo>
                  <a:lnTo>
                    <a:pt x="1422" y="1415"/>
                  </a:lnTo>
                  <a:lnTo>
                    <a:pt x="1422" y="1415"/>
                  </a:lnTo>
                  <a:lnTo>
                    <a:pt x="1415" y="1417"/>
                  </a:lnTo>
                  <a:lnTo>
                    <a:pt x="1409" y="1418"/>
                  </a:lnTo>
                  <a:lnTo>
                    <a:pt x="1398" y="1425"/>
                  </a:lnTo>
                  <a:lnTo>
                    <a:pt x="1385" y="1429"/>
                  </a:lnTo>
                  <a:lnTo>
                    <a:pt x="1380" y="1431"/>
                  </a:lnTo>
                  <a:lnTo>
                    <a:pt x="1373" y="1431"/>
                  </a:lnTo>
                  <a:lnTo>
                    <a:pt x="1373" y="1431"/>
                  </a:lnTo>
                  <a:lnTo>
                    <a:pt x="1374" y="1428"/>
                  </a:lnTo>
                  <a:lnTo>
                    <a:pt x="1377" y="1425"/>
                  </a:lnTo>
                  <a:lnTo>
                    <a:pt x="1385" y="1419"/>
                  </a:lnTo>
                  <a:lnTo>
                    <a:pt x="1408" y="1411"/>
                  </a:lnTo>
                  <a:lnTo>
                    <a:pt x="1418" y="1405"/>
                  </a:lnTo>
                  <a:lnTo>
                    <a:pt x="1422" y="1403"/>
                  </a:lnTo>
                  <a:lnTo>
                    <a:pt x="1425" y="1398"/>
                  </a:lnTo>
                  <a:lnTo>
                    <a:pt x="1427" y="1396"/>
                  </a:lnTo>
                  <a:lnTo>
                    <a:pt x="1427" y="1391"/>
                  </a:lnTo>
                  <a:lnTo>
                    <a:pt x="1426" y="1387"/>
                  </a:lnTo>
                  <a:lnTo>
                    <a:pt x="1423" y="1383"/>
                  </a:lnTo>
                  <a:lnTo>
                    <a:pt x="1423" y="1383"/>
                  </a:lnTo>
                  <a:lnTo>
                    <a:pt x="1418" y="1386"/>
                  </a:lnTo>
                  <a:lnTo>
                    <a:pt x="1412" y="1390"/>
                  </a:lnTo>
                  <a:lnTo>
                    <a:pt x="1405" y="1393"/>
                  </a:lnTo>
                  <a:lnTo>
                    <a:pt x="1398" y="1393"/>
                  </a:lnTo>
                  <a:lnTo>
                    <a:pt x="1398" y="1393"/>
                  </a:lnTo>
                  <a:lnTo>
                    <a:pt x="1402" y="1387"/>
                  </a:lnTo>
                  <a:lnTo>
                    <a:pt x="1406" y="1384"/>
                  </a:lnTo>
                  <a:lnTo>
                    <a:pt x="1415" y="1377"/>
                  </a:lnTo>
                  <a:lnTo>
                    <a:pt x="1423" y="1369"/>
                  </a:lnTo>
                  <a:lnTo>
                    <a:pt x="1427" y="1365"/>
                  </a:lnTo>
                  <a:lnTo>
                    <a:pt x="1430" y="1361"/>
                  </a:lnTo>
                  <a:lnTo>
                    <a:pt x="1430" y="1361"/>
                  </a:lnTo>
                  <a:lnTo>
                    <a:pt x="1427" y="1353"/>
                  </a:lnTo>
                  <a:lnTo>
                    <a:pt x="1426" y="1351"/>
                  </a:lnTo>
                  <a:lnTo>
                    <a:pt x="1425" y="1348"/>
                  </a:lnTo>
                  <a:lnTo>
                    <a:pt x="1425" y="1348"/>
                  </a:lnTo>
                  <a:lnTo>
                    <a:pt x="1402" y="1356"/>
                  </a:lnTo>
                  <a:lnTo>
                    <a:pt x="1380" y="1363"/>
                  </a:lnTo>
                  <a:lnTo>
                    <a:pt x="1356" y="1372"/>
                  </a:lnTo>
                  <a:lnTo>
                    <a:pt x="1346" y="1376"/>
                  </a:lnTo>
                  <a:lnTo>
                    <a:pt x="1335" y="1382"/>
                  </a:lnTo>
                  <a:lnTo>
                    <a:pt x="1335" y="1382"/>
                  </a:lnTo>
                  <a:close/>
                  <a:moveTo>
                    <a:pt x="488" y="1431"/>
                  </a:moveTo>
                  <a:lnTo>
                    <a:pt x="488" y="1431"/>
                  </a:lnTo>
                  <a:lnTo>
                    <a:pt x="494" y="1439"/>
                  </a:lnTo>
                  <a:lnTo>
                    <a:pt x="501" y="1446"/>
                  </a:lnTo>
                  <a:lnTo>
                    <a:pt x="515" y="1459"/>
                  </a:lnTo>
                  <a:lnTo>
                    <a:pt x="530" y="1473"/>
                  </a:lnTo>
                  <a:lnTo>
                    <a:pt x="537" y="1481"/>
                  </a:lnTo>
                  <a:lnTo>
                    <a:pt x="544" y="1488"/>
                  </a:lnTo>
                  <a:lnTo>
                    <a:pt x="544" y="1488"/>
                  </a:lnTo>
                  <a:lnTo>
                    <a:pt x="543" y="1481"/>
                  </a:lnTo>
                  <a:lnTo>
                    <a:pt x="542" y="1476"/>
                  </a:lnTo>
                  <a:lnTo>
                    <a:pt x="540" y="1469"/>
                  </a:lnTo>
                  <a:lnTo>
                    <a:pt x="540" y="1460"/>
                  </a:lnTo>
                  <a:lnTo>
                    <a:pt x="540" y="1460"/>
                  </a:lnTo>
                  <a:lnTo>
                    <a:pt x="516" y="1436"/>
                  </a:lnTo>
                  <a:lnTo>
                    <a:pt x="490" y="1415"/>
                  </a:lnTo>
                  <a:lnTo>
                    <a:pt x="490" y="1415"/>
                  </a:lnTo>
                  <a:lnTo>
                    <a:pt x="491" y="1419"/>
                  </a:lnTo>
                  <a:lnTo>
                    <a:pt x="490" y="1424"/>
                  </a:lnTo>
                  <a:lnTo>
                    <a:pt x="488" y="1431"/>
                  </a:lnTo>
                  <a:lnTo>
                    <a:pt x="488" y="1431"/>
                  </a:lnTo>
                  <a:close/>
                  <a:moveTo>
                    <a:pt x="525" y="1550"/>
                  </a:moveTo>
                  <a:lnTo>
                    <a:pt x="525" y="1550"/>
                  </a:lnTo>
                  <a:lnTo>
                    <a:pt x="542" y="1565"/>
                  </a:lnTo>
                  <a:lnTo>
                    <a:pt x="550" y="1573"/>
                  </a:lnTo>
                  <a:lnTo>
                    <a:pt x="558" y="1577"/>
                  </a:lnTo>
                  <a:lnTo>
                    <a:pt x="558" y="1577"/>
                  </a:lnTo>
                  <a:lnTo>
                    <a:pt x="556" y="1560"/>
                  </a:lnTo>
                  <a:lnTo>
                    <a:pt x="553" y="1542"/>
                  </a:lnTo>
                  <a:lnTo>
                    <a:pt x="550" y="1523"/>
                  </a:lnTo>
                  <a:lnTo>
                    <a:pt x="547" y="1514"/>
                  </a:lnTo>
                  <a:lnTo>
                    <a:pt x="544" y="1504"/>
                  </a:lnTo>
                  <a:lnTo>
                    <a:pt x="544" y="1504"/>
                  </a:lnTo>
                  <a:lnTo>
                    <a:pt x="530" y="1491"/>
                  </a:lnTo>
                  <a:lnTo>
                    <a:pt x="518" y="1477"/>
                  </a:lnTo>
                  <a:lnTo>
                    <a:pt x="505" y="1463"/>
                  </a:lnTo>
                  <a:lnTo>
                    <a:pt x="490" y="1450"/>
                  </a:lnTo>
                  <a:lnTo>
                    <a:pt x="490" y="1450"/>
                  </a:lnTo>
                  <a:lnTo>
                    <a:pt x="490" y="1466"/>
                  </a:lnTo>
                  <a:lnTo>
                    <a:pt x="491" y="1480"/>
                  </a:lnTo>
                  <a:lnTo>
                    <a:pt x="494" y="1494"/>
                  </a:lnTo>
                  <a:lnTo>
                    <a:pt x="498" y="1507"/>
                  </a:lnTo>
                  <a:lnTo>
                    <a:pt x="502" y="1518"/>
                  </a:lnTo>
                  <a:lnTo>
                    <a:pt x="509" y="1529"/>
                  </a:lnTo>
                  <a:lnTo>
                    <a:pt x="516" y="1540"/>
                  </a:lnTo>
                  <a:lnTo>
                    <a:pt x="525" y="1550"/>
                  </a:lnTo>
                  <a:lnTo>
                    <a:pt x="525" y="1550"/>
                  </a:lnTo>
                  <a:close/>
                  <a:moveTo>
                    <a:pt x="1521" y="1662"/>
                  </a:moveTo>
                  <a:lnTo>
                    <a:pt x="1521" y="1662"/>
                  </a:lnTo>
                  <a:lnTo>
                    <a:pt x="1527" y="1662"/>
                  </a:lnTo>
                  <a:lnTo>
                    <a:pt x="1533" y="1662"/>
                  </a:lnTo>
                  <a:lnTo>
                    <a:pt x="1533" y="1662"/>
                  </a:lnTo>
                  <a:lnTo>
                    <a:pt x="1538" y="1660"/>
                  </a:lnTo>
                  <a:lnTo>
                    <a:pt x="1544" y="1655"/>
                  </a:lnTo>
                  <a:lnTo>
                    <a:pt x="1551" y="1647"/>
                  </a:lnTo>
                  <a:lnTo>
                    <a:pt x="1558" y="1636"/>
                  </a:lnTo>
                  <a:lnTo>
                    <a:pt x="1565" y="1624"/>
                  </a:lnTo>
                  <a:lnTo>
                    <a:pt x="1565" y="1624"/>
                  </a:lnTo>
                  <a:lnTo>
                    <a:pt x="1580" y="1605"/>
                  </a:lnTo>
                  <a:lnTo>
                    <a:pt x="1593" y="1584"/>
                  </a:lnTo>
                  <a:lnTo>
                    <a:pt x="1593" y="1584"/>
                  </a:lnTo>
                  <a:lnTo>
                    <a:pt x="1590" y="1568"/>
                  </a:lnTo>
                  <a:lnTo>
                    <a:pt x="1589" y="1551"/>
                  </a:lnTo>
                  <a:lnTo>
                    <a:pt x="1589" y="1543"/>
                  </a:lnTo>
                  <a:lnTo>
                    <a:pt x="1590" y="1533"/>
                  </a:lnTo>
                  <a:lnTo>
                    <a:pt x="1593" y="1526"/>
                  </a:lnTo>
                  <a:lnTo>
                    <a:pt x="1597" y="1518"/>
                  </a:lnTo>
                  <a:lnTo>
                    <a:pt x="1597" y="1518"/>
                  </a:lnTo>
                  <a:lnTo>
                    <a:pt x="1596" y="1511"/>
                  </a:lnTo>
                  <a:lnTo>
                    <a:pt x="1594" y="1505"/>
                  </a:lnTo>
                  <a:lnTo>
                    <a:pt x="1592" y="1502"/>
                  </a:lnTo>
                  <a:lnTo>
                    <a:pt x="1589" y="1500"/>
                  </a:lnTo>
                  <a:lnTo>
                    <a:pt x="1585" y="1498"/>
                  </a:lnTo>
                  <a:lnTo>
                    <a:pt x="1579" y="1497"/>
                  </a:lnTo>
                  <a:lnTo>
                    <a:pt x="1565" y="1495"/>
                  </a:lnTo>
                  <a:lnTo>
                    <a:pt x="1565" y="1495"/>
                  </a:lnTo>
                  <a:lnTo>
                    <a:pt x="1554" y="1494"/>
                  </a:lnTo>
                  <a:lnTo>
                    <a:pt x="1544" y="1491"/>
                  </a:lnTo>
                  <a:lnTo>
                    <a:pt x="1534" y="1488"/>
                  </a:lnTo>
                  <a:lnTo>
                    <a:pt x="1527" y="1483"/>
                  </a:lnTo>
                  <a:lnTo>
                    <a:pt x="1527" y="1483"/>
                  </a:lnTo>
                  <a:lnTo>
                    <a:pt x="1520" y="1474"/>
                  </a:lnTo>
                  <a:lnTo>
                    <a:pt x="1514" y="1466"/>
                  </a:lnTo>
                  <a:lnTo>
                    <a:pt x="1509" y="1460"/>
                  </a:lnTo>
                  <a:lnTo>
                    <a:pt x="1505" y="1457"/>
                  </a:lnTo>
                  <a:lnTo>
                    <a:pt x="1500" y="1456"/>
                  </a:lnTo>
                  <a:lnTo>
                    <a:pt x="1500" y="1456"/>
                  </a:lnTo>
                  <a:lnTo>
                    <a:pt x="1491" y="1455"/>
                  </a:lnTo>
                  <a:lnTo>
                    <a:pt x="1482" y="1455"/>
                  </a:lnTo>
                  <a:lnTo>
                    <a:pt x="1475" y="1456"/>
                  </a:lnTo>
                  <a:lnTo>
                    <a:pt x="1467" y="1459"/>
                  </a:lnTo>
                  <a:lnTo>
                    <a:pt x="1451" y="1464"/>
                  </a:lnTo>
                  <a:lnTo>
                    <a:pt x="1437" y="1473"/>
                  </a:lnTo>
                  <a:lnTo>
                    <a:pt x="1437" y="1473"/>
                  </a:lnTo>
                  <a:lnTo>
                    <a:pt x="1440" y="1474"/>
                  </a:lnTo>
                  <a:lnTo>
                    <a:pt x="1441" y="1477"/>
                  </a:lnTo>
                  <a:lnTo>
                    <a:pt x="1443" y="1484"/>
                  </a:lnTo>
                  <a:lnTo>
                    <a:pt x="1443" y="1491"/>
                  </a:lnTo>
                  <a:lnTo>
                    <a:pt x="1444" y="1494"/>
                  </a:lnTo>
                  <a:lnTo>
                    <a:pt x="1446" y="1497"/>
                  </a:lnTo>
                  <a:lnTo>
                    <a:pt x="1446" y="1497"/>
                  </a:lnTo>
                  <a:lnTo>
                    <a:pt x="1451" y="1494"/>
                  </a:lnTo>
                  <a:lnTo>
                    <a:pt x="1458" y="1494"/>
                  </a:lnTo>
                  <a:lnTo>
                    <a:pt x="1465" y="1494"/>
                  </a:lnTo>
                  <a:lnTo>
                    <a:pt x="1472" y="1495"/>
                  </a:lnTo>
                  <a:lnTo>
                    <a:pt x="1479" y="1498"/>
                  </a:lnTo>
                  <a:lnTo>
                    <a:pt x="1484" y="1502"/>
                  </a:lnTo>
                  <a:lnTo>
                    <a:pt x="1488" y="1508"/>
                  </a:lnTo>
                  <a:lnTo>
                    <a:pt x="1489" y="1516"/>
                  </a:lnTo>
                  <a:lnTo>
                    <a:pt x="1489" y="1516"/>
                  </a:lnTo>
                  <a:lnTo>
                    <a:pt x="1485" y="1521"/>
                  </a:lnTo>
                  <a:lnTo>
                    <a:pt x="1479" y="1525"/>
                  </a:lnTo>
                  <a:lnTo>
                    <a:pt x="1468" y="1532"/>
                  </a:lnTo>
                  <a:lnTo>
                    <a:pt x="1457" y="1539"/>
                  </a:lnTo>
                  <a:lnTo>
                    <a:pt x="1451" y="1543"/>
                  </a:lnTo>
                  <a:lnTo>
                    <a:pt x="1447" y="1549"/>
                  </a:lnTo>
                  <a:lnTo>
                    <a:pt x="1447" y="1549"/>
                  </a:lnTo>
                  <a:lnTo>
                    <a:pt x="1472" y="1558"/>
                  </a:lnTo>
                  <a:lnTo>
                    <a:pt x="1498" y="1568"/>
                  </a:lnTo>
                  <a:lnTo>
                    <a:pt x="1509" y="1574"/>
                  </a:lnTo>
                  <a:lnTo>
                    <a:pt x="1520" y="1581"/>
                  </a:lnTo>
                  <a:lnTo>
                    <a:pt x="1530" y="1588"/>
                  </a:lnTo>
                  <a:lnTo>
                    <a:pt x="1538" y="1596"/>
                  </a:lnTo>
                  <a:lnTo>
                    <a:pt x="1538" y="1596"/>
                  </a:lnTo>
                  <a:lnTo>
                    <a:pt x="1542" y="1608"/>
                  </a:lnTo>
                  <a:lnTo>
                    <a:pt x="1542" y="1617"/>
                  </a:lnTo>
                  <a:lnTo>
                    <a:pt x="1538" y="1626"/>
                  </a:lnTo>
                  <a:lnTo>
                    <a:pt x="1534" y="1633"/>
                  </a:lnTo>
                  <a:lnTo>
                    <a:pt x="1526" y="1637"/>
                  </a:lnTo>
                  <a:lnTo>
                    <a:pt x="1517" y="1640"/>
                  </a:lnTo>
                  <a:lnTo>
                    <a:pt x="1507" y="1641"/>
                  </a:lnTo>
                  <a:lnTo>
                    <a:pt x="1498" y="1640"/>
                  </a:lnTo>
                  <a:lnTo>
                    <a:pt x="1498" y="1640"/>
                  </a:lnTo>
                  <a:lnTo>
                    <a:pt x="1495" y="1644"/>
                  </a:lnTo>
                  <a:lnTo>
                    <a:pt x="1493" y="1648"/>
                  </a:lnTo>
                  <a:lnTo>
                    <a:pt x="1492" y="1653"/>
                  </a:lnTo>
                  <a:lnTo>
                    <a:pt x="1491" y="1657"/>
                  </a:lnTo>
                  <a:lnTo>
                    <a:pt x="1491" y="1657"/>
                  </a:lnTo>
                  <a:lnTo>
                    <a:pt x="1493" y="1661"/>
                  </a:lnTo>
                  <a:lnTo>
                    <a:pt x="1498" y="1665"/>
                  </a:lnTo>
                  <a:lnTo>
                    <a:pt x="1500" y="1671"/>
                  </a:lnTo>
                  <a:lnTo>
                    <a:pt x="1506" y="1674"/>
                  </a:lnTo>
                  <a:lnTo>
                    <a:pt x="1506" y="1674"/>
                  </a:lnTo>
                  <a:lnTo>
                    <a:pt x="1513" y="1667"/>
                  </a:lnTo>
                  <a:lnTo>
                    <a:pt x="1517" y="1664"/>
                  </a:lnTo>
                  <a:lnTo>
                    <a:pt x="1521" y="1662"/>
                  </a:lnTo>
                  <a:lnTo>
                    <a:pt x="1521" y="1662"/>
                  </a:lnTo>
                  <a:close/>
                  <a:moveTo>
                    <a:pt x="1462" y="1504"/>
                  </a:moveTo>
                  <a:lnTo>
                    <a:pt x="1462" y="1504"/>
                  </a:lnTo>
                  <a:lnTo>
                    <a:pt x="1436" y="1519"/>
                  </a:lnTo>
                  <a:lnTo>
                    <a:pt x="1406" y="1537"/>
                  </a:lnTo>
                  <a:lnTo>
                    <a:pt x="1377" y="1557"/>
                  </a:lnTo>
                  <a:lnTo>
                    <a:pt x="1349" y="1573"/>
                  </a:lnTo>
                  <a:lnTo>
                    <a:pt x="1349" y="1573"/>
                  </a:lnTo>
                  <a:lnTo>
                    <a:pt x="1352" y="1577"/>
                  </a:lnTo>
                  <a:lnTo>
                    <a:pt x="1354" y="1581"/>
                  </a:lnTo>
                  <a:lnTo>
                    <a:pt x="1361" y="1587"/>
                  </a:lnTo>
                  <a:lnTo>
                    <a:pt x="1361" y="1587"/>
                  </a:lnTo>
                  <a:lnTo>
                    <a:pt x="1391" y="1567"/>
                  </a:lnTo>
                  <a:lnTo>
                    <a:pt x="1420" y="1550"/>
                  </a:lnTo>
                  <a:lnTo>
                    <a:pt x="1448" y="1533"/>
                  </a:lnTo>
                  <a:lnTo>
                    <a:pt x="1462" y="1523"/>
                  </a:lnTo>
                  <a:lnTo>
                    <a:pt x="1475" y="1512"/>
                  </a:lnTo>
                  <a:lnTo>
                    <a:pt x="1475" y="1512"/>
                  </a:lnTo>
                  <a:lnTo>
                    <a:pt x="1472" y="1508"/>
                  </a:lnTo>
                  <a:lnTo>
                    <a:pt x="1469" y="1505"/>
                  </a:lnTo>
                  <a:lnTo>
                    <a:pt x="1465" y="1504"/>
                  </a:lnTo>
                  <a:lnTo>
                    <a:pt x="1462" y="1504"/>
                  </a:lnTo>
                  <a:lnTo>
                    <a:pt x="1462" y="1504"/>
                  </a:lnTo>
                  <a:close/>
                  <a:moveTo>
                    <a:pt x="1434" y="1554"/>
                  </a:moveTo>
                  <a:lnTo>
                    <a:pt x="1434" y="1554"/>
                  </a:lnTo>
                  <a:lnTo>
                    <a:pt x="1416" y="1564"/>
                  </a:lnTo>
                  <a:lnTo>
                    <a:pt x="1398" y="1575"/>
                  </a:lnTo>
                  <a:lnTo>
                    <a:pt x="1380" y="1585"/>
                  </a:lnTo>
                  <a:lnTo>
                    <a:pt x="1371" y="1592"/>
                  </a:lnTo>
                  <a:lnTo>
                    <a:pt x="1363" y="1598"/>
                  </a:lnTo>
                  <a:lnTo>
                    <a:pt x="1363" y="1598"/>
                  </a:lnTo>
                  <a:lnTo>
                    <a:pt x="1399" y="1596"/>
                  </a:lnTo>
                  <a:lnTo>
                    <a:pt x="1436" y="1596"/>
                  </a:lnTo>
                  <a:lnTo>
                    <a:pt x="1474" y="1595"/>
                  </a:lnTo>
                  <a:lnTo>
                    <a:pt x="1514" y="1592"/>
                  </a:lnTo>
                  <a:lnTo>
                    <a:pt x="1514" y="1592"/>
                  </a:lnTo>
                  <a:lnTo>
                    <a:pt x="1507" y="1587"/>
                  </a:lnTo>
                  <a:lnTo>
                    <a:pt x="1498" y="1580"/>
                  </a:lnTo>
                  <a:lnTo>
                    <a:pt x="1488" y="1575"/>
                  </a:lnTo>
                  <a:lnTo>
                    <a:pt x="1478" y="1571"/>
                  </a:lnTo>
                  <a:lnTo>
                    <a:pt x="1455" y="1563"/>
                  </a:lnTo>
                  <a:lnTo>
                    <a:pt x="1434" y="1554"/>
                  </a:lnTo>
                  <a:lnTo>
                    <a:pt x="1434" y="1554"/>
                  </a:lnTo>
                  <a:close/>
                  <a:moveTo>
                    <a:pt x="1300" y="1584"/>
                  </a:moveTo>
                  <a:lnTo>
                    <a:pt x="1300" y="1584"/>
                  </a:lnTo>
                  <a:lnTo>
                    <a:pt x="1250" y="1582"/>
                  </a:lnTo>
                  <a:lnTo>
                    <a:pt x="1200" y="1581"/>
                  </a:lnTo>
                  <a:lnTo>
                    <a:pt x="1147" y="1578"/>
                  </a:lnTo>
                  <a:lnTo>
                    <a:pt x="1092" y="1578"/>
                  </a:lnTo>
                  <a:lnTo>
                    <a:pt x="1092" y="1578"/>
                  </a:lnTo>
                  <a:lnTo>
                    <a:pt x="1051" y="1577"/>
                  </a:lnTo>
                  <a:lnTo>
                    <a:pt x="1009" y="1575"/>
                  </a:lnTo>
                  <a:lnTo>
                    <a:pt x="967" y="1571"/>
                  </a:lnTo>
                  <a:lnTo>
                    <a:pt x="926" y="1568"/>
                  </a:lnTo>
                  <a:lnTo>
                    <a:pt x="926" y="1568"/>
                  </a:lnTo>
                  <a:lnTo>
                    <a:pt x="887" y="1564"/>
                  </a:lnTo>
                  <a:lnTo>
                    <a:pt x="846" y="1563"/>
                  </a:lnTo>
                  <a:lnTo>
                    <a:pt x="766" y="1561"/>
                  </a:lnTo>
                  <a:lnTo>
                    <a:pt x="620" y="1563"/>
                  </a:lnTo>
                  <a:lnTo>
                    <a:pt x="620" y="1563"/>
                  </a:lnTo>
                  <a:lnTo>
                    <a:pt x="613" y="1565"/>
                  </a:lnTo>
                  <a:lnTo>
                    <a:pt x="605" y="1568"/>
                  </a:lnTo>
                  <a:lnTo>
                    <a:pt x="598" y="1573"/>
                  </a:lnTo>
                  <a:lnTo>
                    <a:pt x="595" y="1574"/>
                  </a:lnTo>
                  <a:lnTo>
                    <a:pt x="595" y="1577"/>
                  </a:lnTo>
                  <a:lnTo>
                    <a:pt x="595" y="1577"/>
                  </a:lnTo>
                  <a:lnTo>
                    <a:pt x="636" y="1574"/>
                  </a:lnTo>
                  <a:lnTo>
                    <a:pt x="675" y="1571"/>
                  </a:lnTo>
                  <a:lnTo>
                    <a:pt x="749" y="1571"/>
                  </a:lnTo>
                  <a:lnTo>
                    <a:pt x="822" y="1571"/>
                  </a:lnTo>
                  <a:lnTo>
                    <a:pt x="895" y="1571"/>
                  </a:lnTo>
                  <a:lnTo>
                    <a:pt x="895" y="1571"/>
                  </a:lnTo>
                  <a:lnTo>
                    <a:pt x="909" y="1571"/>
                  </a:lnTo>
                  <a:lnTo>
                    <a:pt x="922" y="1573"/>
                  </a:lnTo>
                  <a:lnTo>
                    <a:pt x="936" y="1575"/>
                  </a:lnTo>
                  <a:lnTo>
                    <a:pt x="950" y="1577"/>
                  </a:lnTo>
                  <a:lnTo>
                    <a:pt x="950" y="1577"/>
                  </a:lnTo>
                  <a:lnTo>
                    <a:pt x="981" y="1575"/>
                  </a:lnTo>
                  <a:lnTo>
                    <a:pt x="1017" y="1577"/>
                  </a:lnTo>
                  <a:lnTo>
                    <a:pt x="1017" y="1577"/>
                  </a:lnTo>
                  <a:lnTo>
                    <a:pt x="1041" y="1578"/>
                  </a:lnTo>
                  <a:lnTo>
                    <a:pt x="1064" y="1582"/>
                  </a:lnTo>
                  <a:lnTo>
                    <a:pt x="1086" y="1585"/>
                  </a:lnTo>
                  <a:lnTo>
                    <a:pt x="1110" y="1588"/>
                  </a:lnTo>
                  <a:lnTo>
                    <a:pt x="1110" y="1588"/>
                  </a:lnTo>
                  <a:lnTo>
                    <a:pt x="1131" y="1588"/>
                  </a:lnTo>
                  <a:lnTo>
                    <a:pt x="1154" y="1587"/>
                  </a:lnTo>
                  <a:lnTo>
                    <a:pt x="1175" y="1587"/>
                  </a:lnTo>
                  <a:lnTo>
                    <a:pt x="1194" y="1589"/>
                  </a:lnTo>
                  <a:lnTo>
                    <a:pt x="1194" y="1589"/>
                  </a:lnTo>
                  <a:lnTo>
                    <a:pt x="1221" y="1592"/>
                  </a:lnTo>
                  <a:lnTo>
                    <a:pt x="1249" y="1595"/>
                  </a:lnTo>
                  <a:lnTo>
                    <a:pt x="1300" y="1596"/>
                  </a:lnTo>
                  <a:lnTo>
                    <a:pt x="1300" y="1596"/>
                  </a:lnTo>
                  <a:lnTo>
                    <a:pt x="1311" y="1598"/>
                  </a:lnTo>
                  <a:lnTo>
                    <a:pt x="1323" y="1598"/>
                  </a:lnTo>
                  <a:lnTo>
                    <a:pt x="1331" y="1598"/>
                  </a:lnTo>
                  <a:lnTo>
                    <a:pt x="1336" y="1596"/>
                  </a:lnTo>
                  <a:lnTo>
                    <a:pt x="1342" y="1594"/>
                  </a:lnTo>
                  <a:lnTo>
                    <a:pt x="1345" y="1589"/>
                  </a:lnTo>
                  <a:lnTo>
                    <a:pt x="1345" y="1589"/>
                  </a:lnTo>
                  <a:lnTo>
                    <a:pt x="1335" y="1585"/>
                  </a:lnTo>
                  <a:lnTo>
                    <a:pt x="1323" y="1584"/>
                  </a:lnTo>
                  <a:lnTo>
                    <a:pt x="1300" y="1584"/>
                  </a:lnTo>
                  <a:lnTo>
                    <a:pt x="1300" y="1584"/>
                  </a:lnTo>
                  <a:close/>
                  <a:moveTo>
                    <a:pt x="1406" y="1605"/>
                  </a:moveTo>
                  <a:lnTo>
                    <a:pt x="1406" y="1605"/>
                  </a:lnTo>
                  <a:lnTo>
                    <a:pt x="1385" y="1608"/>
                  </a:lnTo>
                  <a:lnTo>
                    <a:pt x="1364" y="1609"/>
                  </a:lnTo>
                  <a:lnTo>
                    <a:pt x="1343" y="1609"/>
                  </a:lnTo>
                  <a:lnTo>
                    <a:pt x="1322" y="1609"/>
                  </a:lnTo>
                  <a:lnTo>
                    <a:pt x="1281" y="1606"/>
                  </a:lnTo>
                  <a:lnTo>
                    <a:pt x="1245" y="1603"/>
                  </a:lnTo>
                  <a:lnTo>
                    <a:pt x="1245" y="1603"/>
                  </a:lnTo>
                  <a:lnTo>
                    <a:pt x="1231" y="1603"/>
                  </a:lnTo>
                  <a:lnTo>
                    <a:pt x="1217" y="1602"/>
                  </a:lnTo>
                  <a:lnTo>
                    <a:pt x="1189" y="1598"/>
                  </a:lnTo>
                  <a:lnTo>
                    <a:pt x="1189" y="1598"/>
                  </a:lnTo>
                  <a:lnTo>
                    <a:pt x="1158" y="1596"/>
                  </a:lnTo>
                  <a:lnTo>
                    <a:pt x="1124" y="1596"/>
                  </a:lnTo>
                  <a:lnTo>
                    <a:pt x="1090" y="1595"/>
                  </a:lnTo>
                  <a:lnTo>
                    <a:pt x="1057" y="1592"/>
                  </a:lnTo>
                  <a:lnTo>
                    <a:pt x="1057" y="1592"/>
                  </a:lnTo>
                  <a:lnTo>
                    <a:pt x="988" y="1588"/>
                  </a:lnTo>
                  <a:lnTo>
                    <a:pt x="956" y="1587"/>
                  </a:lnTo>
                  <a:lnTo>
                    <a:pt x="923" y="1582"/>
                  </a:lnTo>
                  <a:lnTo>
                    <a:pt x="923" y="1582"/>
                  </a:lnTo>
                  <a:lnTo>
                    <a:pt x="915" y="1585"/>
                  </a:lnTo>
                  <a:lnTo>
                    <a:pt x="907" y="1587"/>
                  </a:lnTo>
                  <a:lnTo>
                    <a:pt x="898" y="1587"/>
                  </a:lnTo>
                  <a:lnTo>
                    <a:pt x="890" y="1585"/>
                  </a:lnTo>
                  <a:lnTo>
                    <a:pt x="870" y="1584"/>
                  </a:lnTo>
                  <a:lnTo>
                    <a:pt x="852" y="1582"/>
                  </a:lnTo>
                  <a:lnTo>
                    <a:pt x="852" y="1582"/>
                  </a:lnTo>
                  <a:lnTo>
                    <a:pt x="845" y="1582"/>
                  </a:lnTo>
                  <a:lnTo>
                    <a:pt x="836" y="1585"/>
                  </a:lnTo>
                  <a:lnTo>
                    <a:pt x="836" y="1585"/>
                  </a:lnTo>
                  <a:lnTo>
                    <a:pt x="820" y="1584"/>
                  </a:lnTo>
                  <a:lnTo>
                    <a:pt x="803" y="1582"/>
                  </a:lnTo>
                  <a:lnTo>
                    <a:pt x="803" y="1582"/>
                  </a:lnTo>
                  <a:lnTo>
                    <a:pt x="756" y="1580"/>
                  </a:lnTo>
                  <a:lnTo>
                    <a:pt x="710" y="1580"/>
                  </a:lnTo>
                  <a:lnTo>
                    <a:pt x="662" y="1581"/>
                  </a:lnTo>
                  <a:lnTo>
                    <a:pt x="615" y="1585"/>
                  </a:lnTo>
                  <a:lnTo>
                    <a:pt x="615" y="1585"/>
                  </a:lnTo>
                  <a:lnTo>
                    <a:pt x="599" y="1585"/>
                  </a:lnTo>
                  <a:lnTo>
                    <a:pt x="585" y="1585"/>
                  </a:lnTo>
                  <a:lnTo>
                    <a:pt x="571" y="1587"/>
                  </a:lnTo>
                  <a:lnTo>
                    <a:pt x="565" y="1588"/>
                  </a:lnTo>
                  <a:lnTo>
                    <a:pt x="560" y="1591"/>
                  </a:lnTo>
                  <a:lnTo>
                    <a:pt x="560" y="1591"/>
                  </a:lnTo>
                  <a:lnTo>
                    <a:pt x="556" y="1594"/>
                  </a:lnTo>
                  <a:lnTo>
                    <a:pt x="553" y="1598"/>
                  </a:lnTo>
                  <a:lnTo>
                    <a:pt x="550" y="1602"/>
                  </a:lnTo>
                  <a:lnTo>
                    <a:pt x="547" y="1608"/>
                  </a:lnTo>
                  <a:lnTo>
                    <a:pt x="546" y="1619"/>
                  </a:lnTo>
                  <a:lnTo>
                    <a:pt x="546" y="1629"/>
                  </a:lnTo>
                  <a:lnTo>
                    <a:pt x="546" y="1629"/>
                  </a:lnTo>
                  <a:lnTo>
                    <a:pt x="577" y="1619"/>
                  </a:lnTo>
                  <a:lnTo>
                    <a:pt x="605" y="1609"/>
                  </a:lnTo>
                  <a:lnTo>
                    <a:pt x="620" y="1605"/>
                  </a:lnTo>
                  <a:lnTo>
                    <a:pt x="634" y="1602"/>
                  </a:lnTo>
                  <a:lnTo>
                    <a:pt x="650" y="1599"/>
                  </a:lnTo>
                  <a:lnTo>
                    <a:pt x="665" y="1598"/>
                  </a:lnTo>
                  <a:lnTo>
                    <a:pt x="665" y="1598"/>
                  </a:lnTo>
                  <a:lnTo>
                    <a:pt x="674" y="1595"/>
                  </a:lnTo>
                  <a:lnTo>
                    <a:pt x="681" y="1592"/>
                  </a:lnTo>
                  <a:lnTo>
                    <a:pt x="681" y="1592"/>
                  </a:lnTo>
                  <a:lnTo>
                    <a:pt x="713" y="1589"/>
                  </a:lnTo>
                  <a:lnTo>
                    <a:pt x="747" y="1587"/>
                  </a:lnTo>
                  <a:lnTo>
                    <a:pt x="779" y="1587"/>
                  </a:lnTo>
                  <a:lnTo>
                    <a:pt x="813" y="1589"/>
                  </a:lnTo>
                  <a:lnTo>
                    <a:pt x="845" y="1592"/>
                  </a:lnTo>
                  <a:lnTo>
                    <a:pt x="876" y="1596"/>
                  </a:lnTo>
                  <a:lnTo>
                    <a:pt x="905" y="1602"/>
                  </a:lnTo>
                  <a:lnTo>
                    <a:pt x="935" y="1609"/>
                  </a:lnTo>
                  <a:lnTo>
                    <a:pt x="935" y="1609"/>
                  </a:lnTo>
                  <a:lnTo>
                    <a:pt x="944" y="1608"/>
                  </a:lnTo>
                  <a:lnTo>
                    <a:pt x="956" y="1606"/>
                  </a:lnTo>
                  <a:lnTo>
                    <a:pt x="968" y="1605"/>
                  </a:lnTo>
                  <a:lnTo>
                    <a:pt x="981" y="1606"/>
                  </a:lnTo>
                  <a:lnTo>
                    <a:pt x="1006" y="1609"/>
                  </a:lnTo>
                  <a:lnTo>
                    <a:pt x="1033" y="1610"/>
                  </a:lnTo>
                  <a:lnTo>
                    <a:pt x="1033" y="1610"/>
                  </a:lnTo>
                  <a:lnTo>
                    <a:pt x="1078" y="1612"/>
                  </a:lnTo>
                  <a:lnTo>
                    <a:pt x="1123" y="1613"/>
                  </a:lnTo>
                  <a:lnTo>
                    <a:pt x="1123" y="1613"/>
                  </a:lnTo>
                  <a:lnTo>
                    <a:pt x="1162" y="1616"/>
                  </a:lnTo>
                  <a:lnTo>
                    <a:pt x="1201" y="1620"/>
                  </a:lnTo>
                  <a:lnTo>
                    <a:pt x="1242" y="1624"/>
                  </a:lnTo>
                  <a:lnTo>
                    <a:pt x="1281" y="1626"/>
                  </a:lnTo>
                  <a:lnTo>
                    <a:pt x="1281" y="1626"/>
                  </a:lnTo>
                  <a:lnTo>
                    <a:pt x="1309" y="1626"/>
                  </a:lnTo>
                  <a:lnTo>
                    <a:pt x="1338" y="1626"/>
                  </a:lnTo>
                  <a:lnTo>
                    <a:pt x="1364" y="1626"/>
                  </a:lnTo>
                  <a:lnTo>
                    <a:pt x="1389" y="1626"/>
                  </a:lnTo>
                  <a:lnTo>
                    <a:pt x="1389" y="1626"/>
                  </a:lnTo>
                  <a:lnTo>
                    <a:pt x="1418" y="1629"/>
                  </a:lnTo>
                  <a:lnTo>
                    <a:pt x="1446" y="1631"/>
                  </a:lnTo>
                  <a:lnTo>
                    <a:pt x="1446" y="1631"/>
                  </a:lnTo>
                  <a:lnTo>
                    <a:pt x="1462" y="1633"/>
                  </a:lnTo>
                  <a:lnTo>
                    <a:pt x="1489" y="1631"/>
                  </a:lnTo>
                  <a:lnTo>
                    <a:pt x="1513" y="1630"/>
                  </a:lnTo>
                  <a:lnTo>
                    <a:pt x="1523" y="1627"/>
                  </a:lnTo>
                  <a:lnTo>
                    <a:pt x="1527" y="1624"/>
                  </a:lnTo>
                  <a:lnTo>
                    <a:pt x="1527" y="1624"/>
                  </a:lnTo>
                  <a:lnTo>
                    <a:pt x="1530" y="1622"/>
                  </a:lnTo>
                  <a:lnTo>
                    <a:pt x="1530" y="1619"/>
                  </a:lnTo>
                  <a:lnTo>
                    <a:pt x="1530" y="1613"/>
                  </a:lnTo>
                  <a:lnTo>
                    <a:pt x="1527" y="1608"/>
                  </a:lnTo>
                  <a:lnTo>
                    <a:pt x="1526" y="1602"/>
                  </a:lnTo>
                  <a:lnTo>
                    <a:pt x="1526" y="1602"/>
                  </a:lnTo>
                  <a:lnTo>
                    <a:pt x="1464" y="1606"/>
                  </a:lnTo>
                  <a:lnTo>
                    <a:pt x="1433" y="1608"/>
                  </a:lnTo>
                  <a:lnTo>
                    <a:pt x="1419" y="1606"/>
                  </a:lnTo>
                  <a:lnTo>
                    <a:pt x="1406" y="1605"/>
                  </a:lnTo>
                  <a:lnTo>
                    <a:pt x="1406" y="1605"/>
                  </a:lnTo>
                  <a:close/>
                  <a:moveTo>
                    <a:pt x="487" y="1846"/>
                  </a:moveTo>
                  <a:lnTo>
                    <a:pt x="487" y="1846"/>
                  </a:lnTo>
                  <a:lnTo>
                    <a:pt x="523" y="1860"/>
                  </a:lnTo>
                  <a:lnTo>
                    <a:pt x="542" y="1866"/>
                  </a:lnTo>
                  <a:lnTo>
                    <a:pt x="560" y="1872"/>
                  </a:lnTo>
                  <a:lnTo>
                    <a:pt x="577" y="1874"/>
                  </a:lnTo>
                  <a:lnTo>
                    <a:pt x="595" y="1877"/>
                  </a:lnTo>
                  <a:lnTo>
                    <a:pt x="613" y="1877"/>
                  </a:lnTo>
                  <a:lnTo>
                    <a:pt x="631" y="1877"/>
                  </a:lnTo>
                  <a:lnTo>
                    <a:pt x="631" y="1877"/>
                  </a:lnTo>
                  <a:lnTo>
                    <a:pt x="657" y="1873"/>
                  </a:lnTo>
                  <a:lnTo>
                    <a:pt x="682" y="1869"/>
                  </a:lnTo>
                  <a:lnTo>
                    <a:pt x="707" y="1862"/>
                  </a:lnTo>
                  <a:lnTo>
                    <a:pt x="732" y="1853"/>
                  </a:lnTo>
                  <a:lnTo>
                    <a:pt x="782" y="1836"/>
                  </a:lnTo>
                  <a:lnTo>
                    <a:pt x="807" y="1828"/>
                  </a:lnTo>
                  <a:lnTo>
                    <a:pt x="832" y="1821"/>
                  </a:lnTo>
                  <a:lnTo>
                    <a:pt x="832" y="1821"/>
                  </a:lnTo>
                  <a:lnTo>
                    <a:pt x="856" y="1815"/>
                  </a:lnTo>
                  <a:lnTo>
                    <a:pt x="878" y="1811"/>
                  </a:lnTo>
                  <a:lnTo>
                    <a:pt x="902" y="1808"/>
                  </a:lnTo>
                  <a:lnTo>
                    <a:pt x="926" y="1806"/>
                  </a:lnTo>
                  <a:lnTo>
                    <a:pt x="926" y="1806"/>
                  </a:lnTo>
                  <a:lnTo>
                    <a:pt x="949" y="1806"/>
                  </a:lnTo>
                  <a:lnTo>
                    <a:pt x="970" y="1807"/>
                  </a:lnTo>
                  <a:lnTo>
                    <a:pt x="1010" y="1811"/>
                  </a:lnTo>
                  <a:lnTo>
                    <a:pt x="1029" y="1814"/>
                  </a:lnTo>
                  <a:lnTo>
                    <a:pt x="1048" y="1815"/>
                  </a:lnTo>
                  <a:lnTo>
                    <a:pt x="1065" y="1815"/>
                  </a:lnTo>
                  <a:lnTo>
                    <a:pt x="1083" y="1813"/>
                  </a:lnTo>
                  <a:lnTo>
                    <a:pt x="1083" y="1813"/>
                  </a:lnTo>
                  <a:lnTo>
                    <a:pt x="1099" y="1800"/>
                  </a:lnTo>
                  <a:lnTo>
                    <a:pt x="1113" y="1786"/>
                  </a:lnTo>
                  <a:lnTo>
                    <a:pt x="1113" y="1786"/>
                  </a:lnTo>
                  <a:lnTo>
                    <a:pt x="1114" y="1779"/>
                  </a:lnTo>
                  <a:lnTo>
                    <a:pt x="1114" y="1772"/>
                  </a:lnTo>
                  <a:lnTo>
                    <a:pt x="1113" y="1758"/>
                  </a:lnTo>
                  <a:lnTo>
                    <a:pt x="1109" y="1744"/>
                  </a:lnTo>
                  <a:lnTo>
                    <a:pt x="1103" y="1731"/>
                  </a:lnTo>
                  <a:lnTo>
                    <a:pt x="1096" y="1720"/>
                  </a:lnTo>
                  <a:lnTo>
                    <a:pt x="1088" y="1709"/>
                  </a:lnTo>
                  <a:lnTo>
                    <a:pt x="1079" y="1700"/>
                  </a:lnTo>
                  <a:lnTo>
                    <a:pt x="1072" y="1693"/>
                  </a:lnTo>
                  <a:lnTo>
                    <a:pt x="1072" y="1693"/>
                  </a:lnTo>
                  <a:lnTo>
                    <a:pt x="1060" y="1682"/>
                  </a:lnTo>
                  <a:lnTo>
                    <a:pt x="1047" y="1672"/>
                  </a:lnTo>
                  <a:lnTo>
                    <a:pt x="1047" y="1672"/>
                  </a:lnTo>
                  <a:lnTo>
                    <a:pt x="1034" y="1664"/>
                  </a:lnTo>
                  <a:lnTo>
                    <a:pt x="1019" y="1655"/>
                  </a:lnTo>
                  <a:lnTo>
                    <a:pt x="989" y="1643"/>
                  </a:lnTo>
                  <a:lnTo>
                    <a:pt x="960" y="1630"/>
                  </a:lnTo>
                  <a:lnTo>
                    <a:pt x="946" y="1624"/>
                  </a:lnTo>
                  <a:lnTo>
                    <a:pt x="933" y="1617"/>
                  </a:lnTo>
                  <a:lnTo>
                    <a:pt x="933" y="1617"/>
                  </a:lnTo>
                  <a:lnTo>
                    <a:pt x="902" y="1612"/>
                  </a:lnTo>
                  <a:lnTo>
                    <a:pt x="871" y="1605"/>
                  </a:lnTo>
                  <a:lnTo>
                    <a:pt x="839" y="1601"/>
                  </a:lnTo>
                  <a:lnTo>
                    <a:pt x="807" y="1598"/>
                  </a:lnTo>
                  <a:lnTo>
                    <a:pt x="775" y="1596"/>
                  </a:lnTo>
                  <a:lnTo>
                    <a:pt x="741" y="1598"/>
                  </a:lnTo>
                  <a:lnTo>
                    <a:pt x="709" y="1599"/>
                  </a:lnTo>
                  <a:lnTo>
                    <a:pt x="675" y="1603"/>
                  </a:lnTo>
                  <a:lnTo>
                    <a:pt x="675" y="1603"/>
                  </a:lnTo>
                  <a:lnTo>
                    <a:pt x="648" y="1609"/>
                  </a:lnTo>
                  <a:lnTo>
                    <a:pt x="622" y="1616"/>
                  </a:lnTo>
                  <a:lnTo>
                    <a:pt x="598" y="1623"/>
                  </a:lnTo>
                  <a:lnTo>
                    <a:pt x="574" y="1631"/>
                  </a:lnTo>
                  <a:lnTo>
                    <a:pt x="551" y="1640"/>
                  </a:lnTo>
                  <a:lnTo>
                    <a:pt x="530" y="1650"/>
                  </a:lnTo>
                  <a:lnTo>
                    <a:pt x="509" y="1661"/>
                  </a:lnTo>
                  <a:lnTo>
                    <a:pt x="490" y="1674"/>
                  </a:lnTo>
                  <a:lnTo>
                    <a:pt x="490" y="1674"/>
                  </a:lnTo>
                  <a:lnTo>
                    <a:pt x="469" y="1689"/>
                  </a:lnTo>
                  <a:lnTo>
                    <a:pt x="448" y="1707"/>
                  </a:lnTo>
                  <a:lnTo>
                    <a:pt x="429" y="1726"/>
                  </a:lnTo>
                  <a:lnTo>
                    <a:pt x="412" y="1744"/>
                  </a:lnTo>
                  <a:lnTo>
                    <a:pt x="412" y="1744"/>
                  </a:lnTo>
                  <a:lnTo>
                    <a:pt x="412" y="1749"/>
                  </a:lnTo>
                  <a:lnTo>
                    <a:pt x="411" y="1754"/>
                  </a:lnTo>
                  <a:lnTo>
                    <a:pt x="405" y="1762"/>
                  </a:lnTo>
                  <a:lnTo>
                    <a:pt x="405" y="1762"/>
                  </a:lnTo>
                  <a:lnTo>
                    <a:pt x="407" y="1766"/>
                  </a:lnTo>
                  <a:lnTo>
                    <a:pt x="408" y="1770"/>
                  </a:lnTo>
                  <a:lnTo>
                    <a:pt x="410" y="1775"/>
                  </a:lnTo>
                  <a:lnTo>
                    <a:pt x="414" y="1778"/>
                  </a:lnTo>
                  <a:lnTo>
                    <a:pt x="414" y="1778"/>
                  </a:lnTo>
                  <a:lnTo>
                    <a:pt x="424" y="1761"/>
                  </a:lnTo>
                  <a:lnTo>
                    <a:pt x="429" y="1754"/>
                  </a:lnTo>
                  <a:lnTo>
                    <a:pt x="436" y="1747"/>
                  </a:lnTo>
                  <a:lnTo>
                    <a:pt x="443" y="1740"/>
                  </a:lnTo>
                  <a:lnTo>
                    <a:pt x="450" y="1734"/>
                  </a:lnTo>
                  <a:lnTo>
                    <a:pt x="460" y="1728"/>
                  </a:lnTo>
                  <a:lnTo>
                    <a:pt x="470" y="1726"/>
                  </a:lnTo>
                  <a:lnTo>
                    <a:pt x="470" y="1726"/>
                  </a:lnTo>
                  <a:lnTo>
                    <a:pt x="471" y="1716"/>
                  </a:lnTo>
                  <a:lnTo>
                    <a:pt x="474" y="1709"/>
                  </a:lnTo>
                  <a:lnTo>
                    <a:pt x="478" y="1702"/>
                  </a:lnTo>
                  <a:lnTo>
                    <a:pt x="484" y="1696"/>
                  </a:lnTo>
                  <a:lnTo>
                    <a:pt x="490" y="1692"/>
                  </a:lnTo>
                  <a:lnTo>
                    <a:pt x="497" y="1688"/>
                  </a:lnTo>
                  <a:lnTo>
                    <a:pt x="504" y="1685"/>
                  </a:lnTo>
                  <a:lnTo>
                    <a:pt x="512" y="1682"/>
                  </a:lnTo>
                  <a:lnTo>
                    <a:pt x="512" y="1682"/>
                  </a:lnTo>
                  <a:lnTo>
                    <a:pt x="521" y="1668"/>
                  </a:lnTo>
                  <a:lnTo>
                    <a:pt x="521" y="1668"/>
                  </a:lnTo>
                  <a:lnTo>
                    <a:pt x="536" y="1661"/>
                  </a:lnTo>
                  <a:lnTo>
                    <a:pt x="554" y="1654"/>
                  </a:lnTo>
                  <a:lnTo>
                    <a:pt x="574" y="1650"/>
                  </a:lnTo>
                  <a:lnTo>
                    <a:pt x="594" y="1648"/>
                  </a:lnTo>
                  <a:lnTo>
                    <a:pt x="613" y="1647"/>
                  </a:lnTo>
                  <a:lnTo>
                    <a:pt x="633" y="1650"/>
                  </a:lnTo>
                  <a:lnTo>
                    <a:pt x="650" y="1654"/>
                  </a:lnTo>
                  <a:lnTo>
                    <a:pt x="658" y="1657"/>
                  </a:lnTo>
                  <a:lnTo>
                    <a:pt x="665" y="1661"/>
                  </a:lnTo>
                  <a:lnTo>
                    <a:pt x="665" y="1661"/>
                  </a:lnTo>
                  <a:lnTo>
                    <a:pt x="686" y="1657"/>
                  </a:lnTo>
                  <a:lnTo>
                    <a:pt x="707" y="1653"/>
                  </a:lnTo>
                  <a:lnTo>
                    <a:pt x="728" y="1650"/>
                  </a:lnTo>
                  <a:lnTo>
                    <a:pt x="751" y="1648"/>
                  </a:lnTo>
                  <a:lnTo>
                    <a:pt x="797" y="1646"/>
                  </a:lnTo>
                  <a:lnTo>
                    <a:pt x="843" y="1646"/>
                  </a:lnTo>
                  <a:lnTo>
                    <a:pt x="843" y="1646"/>
                  </a:lnTo>
                  <a:lnTo>
                    <a:pt x="887" y="1647"/>
                  </a:lnTo>
                  <a:lnTo>
                    <a:pt x="908" y="1648"/>
                  </a:lnTo>
                  <a:lnTo>
                    <a:pt x="929" y="1651"/>
                  </a:lnTo>
                  <a:lnTo>
                    <a:pt x="929" y="1651"/>
                  </a:lnTo>
                  <a:lnTo>
                    <a:pt x="936" y="1653"/>
                  </a:lnTo>
                  <a:lnTo>
                    <a:pt x="943" y="1654"/>
                  </a:lnTo>
                  <a:lnTo>
                    <a:pt x="949" y="1657"/>
                  </a:lnTo>
                  <a:lnTo>
                    <a:pt x="954" y="1662"/>
                  </a:lnTo>
                  <a:lnTo>
                    <a:pt x="954" y="1662"/>
                  </a:lnTo>
                  <a:lnTo>
                    <a:pt x="949" y="1665"/>
                  </a:lnTo>
                  <a:lnTo>
                    <a:pt x="944" y="1667"/>
                  </a:lnTo>
                  <a:lnTo>
                    <a:pt x="935" y="1665"/>
                  </a:lnTo>
                  <a:lnTo>
                    <a:pt x="923" y="1664"/>
                  </a:lnTo>
                  <a:lnTo>
                    <a:pt x="914" y="1661"/>
                  </a:lnTo>
                  <a:lnTo>
                    <a:pt x="914" y="1661"/>
                  </a:lnTo>
                  <a:lnTo>
                    <a:pt x="902" y="1661"/>
                  </a:lnTo>
                  <a:lnTo>
                    <a:pt x="891" y="1661"/>
                  </a:lnTo>
                  <a:lnTo>
                    <a:pt x="869" y="1661"/>
                  </a:lnTo>
                  <a:lnTo>
                    <a:pt x="869" y="1661"/>
                  </a:lnTo>
                  <a:lnTo>
                    <a:pt x="817" y="1658"/>
                  </a:lnTo>
                  <a:lnTo>
                    <a:pt x="791" y="1658"/>
                  </a:lnTo>
                  <a:lnTo>
                    <a:pt x="766" y="1658"/>
                  </a:lnTo>
                  <a:lnTo>
                    <a:pt x="741" y="1660"/>
                  </a:lnTo>
                  <a:lnTo>
                    <a:pt x="716" y="1662"/>
                  </a:lnTo>
                  <a:lnTo>
                    <a:pt x="693" y="1668"/>
                  </a:lnTo>
                  <a:lnTo>
                    <a:pt x="669" y="1674"/>
                  </a:lnTo>
                  <a:lnTo>
                    <a:pt x="669" y="1674"/>
                  </a:lnTo>
                  <a:lnTo>
                    <a:pt x="669" y="1681"/>
                  </a:lnTo>
                  <a:lnTo>
                    <a:pt x="668" y="1689"/>
                  </a:lnTo>
                  <a:lnTo>
                    <a:pt x="665" y="1696"/>
                  </a:lnTo>
                  <a:lnTo>
                    <a:pt x="661" y="1703"/>
                  </a:lnTo>
                  <a:lnTo>
                    <a:pt x="661" y="1703"/>
                  </a:lnTo>
                  <a:lnTo>
                    <a:pt x="657" y="1709"/>
                  </a:lnTo>
                  <a:lnTo>
                    <a:pt x="650" y="1714"/>
                  </a:lnTo>
                  <a:lnTo>
                    <a:pt x="631" y="1726"/>
                  </a:lnTo>
                  <a:lnTo>
                    <a:pt x="612" y="1735"/>
                  </a:lnTo>
                  <a:lnTo>
                    <a:pt x="591" y="1742"/>
                  </a:lnTo>
                  <a:lnTo>
                    <a:pt x="591" y="1742"/>
                  </a:lnTo>
                  <a:lnTo>
                    <a:pt x="582" y="1742"/>
                  </a:lnTo>
                  <a:lnTo>
                    <a:pt x="575" y="1744"/>
                  </a:lnTo>
                  <a:lnTo>
                    <a:pt x="558" y="1745"/>
                  </a:lnTo>
                  <a:lnTo>
                    <a:pt x="558" y="1745"/>
                  </a:lnTo>
                  <a:lnTo>
                    <a:pt x="544" y="1748"/>
                  </a:lnTo>
                  <a:lnTo>
                    <a:pt x="537" y="1749"/>
                  </a:lnTo>
                  <a:lnTo>
                    <a:pt x="532" y="1751"/>
                  </a:lnTo>
                  <a:lnTo>
                    <a:pt x="532" y="1751"/>
                  </a:lnTo>
                  <a:lnTo>
                    <a:pt x="516" y="1749"/>
                  </a:lnTo>
                  <a:lnTo>
                    <a:pt x="501" y="1745"/>
                  </a:lnTo>
                  <a:lnTo>
                    <a:pt x="487" y="1741"/>
                  </a:lnTo>
                  <a:lnTo>
                    <a:pt x="474" y="1734"/>
                  </a:lnTo>
                  <a:lnTo>
                    <a:pt x="474" y="1734"/>
                  </a:lnTo>
                  <a:lnTo>
                    <a:pt x="460" y="1745"/>
                  </a:lnTo>
                  <a:lnTo>
                    <a:pt x="445" y="1758"/>
                  </a:lnTo>
                  <a:lnTo>
                    <a:pt x="438" y="1765"/>
                  </a:lnTo>
                  <a:lnTo>
                    <a:pt x="431" y="1773"/>
                  </a:lnTo>
                  <a:lnTo>
                    <a:pt x="425" y="1782"/>
                  </a:lnTo>
                  <a:lnTo>
                    <a:pt x="421" y="1792"/>
                  </a:lnTo>
                  <a:lnTo>
                    <a:pt x="421" y="1792"/>
                  </a:lnTo>
                  <a:lnTo>
                    <a:pt x="436" y="1807"/>
                  </a:lnTo>
                  <a:lnTo>
                    <a:pt x="453" y="1821"/>
                  </a:lnTo>
                  <a:lnTo>
                    <a:pt x="470" y="1834"/>
                  </a:lnTo>
                  <a:lnTo>
                    <a:pt x="487" y="1846"/>
                  </a:lnTo>
                  <a:lnTo>
                    <a:pt x="487" y="1846"/>
                  </a:lnTo>
                  <a:close/>
                  <a:moveTo>
                    <a:pt x="1333" y="1633"/>
                  </a:moveTo>
                  <a:lnTo>
                    <a:pt x="1333" y="1633"/>
                  </a:lnTo>
                  <a:lnTo>
                    <a:pt x="1321" y="1634"/>
                  </a:lnTo>
                  <a:lnTo>
                    <a:pt x="1307" y="1634"/>
                  </a:lnTo>
                  <a:lnTo>
                    <a:pt x="1307" y="1634"/>
                  </a:lnTo>
                  <a:lnTo>
                    <a:pt x="1263" y="1634"/>
                  </a:lnTo>
                  <a:lnTo>
                    <a:pt x="1221" y="1631"/>
                  </a:lnTo>
                  <a:lnTo>
                    <a:pt x="1135" y="1627"/>
                  </a:lnTo>
                  <a:lnTo>
                    <a:pt x="1048" y="1622"/>
                  </a:lnTo>
                  <a:lnTo>
                    <a:pt x="1005" y="1619"/>
                  </a:lnTo>
                  <a:lnTo>
                    <a:pt x="963" y="1617"/>
                  </a:lnTo>
                  <a:lnTo>
                    <a:pt x="963" y="1617"/>
                  </a:lnTo>
                  <a:lnTo>
                    <a:pt x="984" y="1627"/>
                  </a:lnTo>
                  <a:lnTo>
                    <a:pt x="1005" y="1637"/>
                  </a:lnTo>
                  <a:lnTo>
                    <a:pt x="1026" y="1647"/>
                  </a:lnTo>
                  <a:lnTo>
                    <a:pt x="1034" y="1653"/>
                  </a:lnTo>
                  <a:lnTo>
                    <a:pt x="1043" y="1660"/>
                  </a:lnTo>
                  <a:lnTo>
                    <a:pt x="1043" y="1660"/>
                  </a:lnTo>
                  <a:lnTo>
                    <a:pt x="1069" y="1661"/>
                  </a:lnTo>
                  <a:lnTo>
                    <a:pt x="1097" y="1661"/>
                  </a:lnTo>
                  <a:lnTo>
                    <a:pt x="1152" y="1660"/>
                  </a:lnTo>
                  <a:lnTo>
                    <a:pt x="1152" y="1660"/>
                  </a:lnTo>
                  <a:lnTo>
                    <a:pt x="1170" y="1660"/>
                  </a:lnTo>
                  <a:lnTo>
                    <a:pt x="1180" y="1660"/>
                  </a:lnTo>
                  <a:lnTo>
                    <a:pt x="1185" y="1661"/>
                  </a:lnTo>
                  <a:lnTo>
                    <a:pt x="1189" y="1664"/>
                  </a:lnTo>
                  <a:lnTo>
                    <a:pt x="1189" y="1664"/>
                  </a:lnTo>
                  <a:lnTo>
                    <a:pt x="1173" y="1664"/>
                  </a:lnTo>
                  <a:lnTo>
                    <a:pt x="1158" y="1665"/>
                  </a:lnTo>
                  <a:lnTo>
                    <a:pt x="1127" y="1668"/>
                  </a:lnTo>
                  <a:lnTo>
                    <a:pt x="1096" y="1669"/>
                  </a:lnTo>
                  <a:lnTo>
                    <a:pt x="1079" y="1669"/>
                  </a:lnTo>
                  <a:lnTo>
                    <a:pt x="1062" y="1669"/>
                  </a:lnTo>
                  <a:lnTo>
                    <a:pt x="1062" y="1669"/>
                  </a:lnTo>
                  <a:lnTo>
                    <a:pt x="1064" y="1674"/>
                  </a:lnTo>
                  <a:lnTo>
                    <a:pt x="1067" y="1676"/>
                  </a:lnTo>
                  <a:lnTo>
                    <a:pt x="1072" y="1681"/>
                  </a:lnTo>
                  <a:lnTo>
                    <a:pt x="1086" y="1690"/>
                  </a:lnTo>
                  <a:lnTo>
                    <a:pt x="1086" y="1690"/>
                  </a:lnTo>
                  <a:lnTo>
                    <a:pt x="1096" y="1700"/>
                  </a:lnTo>
                  <a:lnTo>
                    <a:pt x="1106" y="1713"/>
                  </a:lnTo>
                  <a:lnTo>
                    <a:pt x="1113" y="1727"/>
                  </a:lnTo>
                  <a:lnTo>
                    <a:pt x="1120" y="1741"/>
                  </a:lnTo>
                  <a:lnTo>
                    <a:pt x="1126" y="1756"/>
                  </a:lnTo>
                  <a:lnTo>
                    <a:pt x="1131" y="1773"/>
                  </a:lnTo>
                  <a:lnTo>
                    <a:pt x="1141" y="1806"/>
                  </a:lnTo>
                  <a:lnTo>
                    <a:pt x="1141" y="1806"/>
                  </a:lnTo>
                  <a:lnTo>
                    <a:pt x="1159" y="1806"/>
                  </a:lnTo>
                  <a:lnTo>
                    <a:pt x="1176" y="1804"/>
                  </a:lnTo>
                  <a:lnTo>
                    <a:pt x="1176" y="1804"/>
                  </a:lnTo>
                  <a:lnTo>
                    <a:pt x="1218" y="1804"/>
                  </a:lnTo>
                  <a:lnTo>
                    <a:pt x="1259" y="1804"/>
                  </a:lnTo>
                  <a:lnTo>
                    <a:pt x="1338" y="1800"/>
                  </a:lnTo>
                  <a:lnTo>
                    <a:pt x="1413" y="1796"/>
                  </a:lnTo>
                  <a:lnTo>
                    <a:pt x="1450" y="1796"/>
                  </a:lnTo>
                  <a:lnTo>
                    <a:pt x="1486" y="1796"/>
                  </a:lnTo>
                  <a:lnTo>
                    <a:pt x="1486" y="1796"/>
                  </a:lnTo>
                  <a:lnTo>
                    <a:pt x="1489" y="1790"/>
                  </a:lnTo>
                  <a:lnTo>
                    <a:pt x="1491" y="1782"/>
                  </a:lnTo>
                  <a:lnTo>
                    <a:pt x="1491" y="1775"/>
                  </a:lnTo>
                  <a:lnTo>
                    <a:pt x="1488" y="1768"/>
                  </a:lnTo>
                  <a:lnTo>
                    <a:pt x="1488" y="1768"/>
                  </a:lnTo>
                  <a:lnTo>
                    <a:pt x="1465" y="1766"/>
                  </a:lnTo>
                  <a:lnTo>
                    <a:pt x="1441" y="1765"/>
                  </a:lnTo>
                  <a:lnTo>
                    <a:pt x="1388" y="1763"/>
                  </a:lnTo>
                  <a:lnTo>
                    <a:pt x="1335" y="1763"/>
                  </a:lnTo>
                  <a:lnTo>
                    <a:pt x="1290" y="1762"/>
                  </a:lnTo>
                  <a:lnTo>
                    <a:pt x="1290" y="1762"/>
                  </a:lnTo>
                  <a:lnTo>
                    <a:pt x="1266" y="1759"/>
                  </a:lnTo>
                  <a:lnTo>
                    <a:pt x="1256" y="1758"/>
                  </a:lnTo>
                  <a:lnTo>
                    <a:pt x="1246" y="1754"/>
                  </a:lnTo>
                  <a:lnTo>
                    <a:pt x="1246" y="1754"/>
                  </a:lnTo>
                  <a:lnTo>
                    <a:pt x="1274" y="1756"/>
                  </a:lnTo>
                  <a:lnTo>
                    <a:pt x="1304" y="1758"/>
                  </a:lnTo>
                  <a:lnTo>
                    <a:pt x="1363" y="1759"/>
                  </a:lnTo>
                  <a:lnTo>
                    <a:pt x="1422" y="1758"/>
                  </a:lnTo>
                  <a:lnTo>
                    <a:pt x="1481" y="1756"/>
                  </a:lnTo>
                  <a:lnTo>
                    <a:pt x="1481" y="1756"/>
                  </a:lnTo>
                  <a:lnTo>
                    <a:pt x="1478" y="1752"/>
                  </a:lnTo>
                  <a:lnTo>
                    <a:pt x="1474" y="1749"/>
                  </a:lnTo>
                  <a:lnTo>
                    <a:pt x="1464" y="1747"/>
                  </a:lnTo>
                  <a:lnTo>
                    <a:pt x="1454" y="1745"/>
                  </a:lnTo>
                  <a:lnTo>
                    <a:pt x="1443" y="1745"/>
                  </a:lnTo>
                  <a:lnTo>
                    <a:pt x="1443" y="1745"/>
                  </a:lnTo>
                  <a:lnTo>
                    <a:pt x="1427" y="1745"/>
                  </a:lnTo>
                  <a:lnTo>
                    <a:pt x="1412" y="1747"/>
                  </a:lnTo>
                  <a:lnTo>
                    <a:pt x="1398" y="1747"/>
                  </a:lnTo>
                  <a:lnTo>
                    <a:pt x="1391" y="1747"/>
                  </a:lnTo>
                  <a:lnTo>
                    <a:pt x="1384" y="1745"/>
                  </a:lnTo>
                  <a:lnTo>
                    <a:pt x="1384" y="1745"/>
                  </a:lnTo>
                  <a:lnTo>
                    <a:pt x="1409" y="1741"/>
                  </a:lnTo>
                  <a:lnTo>
                    <a:pt x="1433" y="1740"/>
                  </a:lnTo>
                  <a:lnTo>
                    <a:pt x="1455" y="1738"/>
                  </a:lnTo>
                  <a:lnTo>
                    <a:pt x="1479" y="1740"/>
                  </a:lnTo>
                  <a:lnTo>
                    <a:pt x="1479" y="1740"/>
                  </a:lnTo>
                  <a:lnTo>
                    <a:pt x="1482" y="1735"/>
                  </a:lnTo>
                  <a:lnTo>
                    <a:pt x="1484" y="1733"/>
                  </a:lnTo>
                  <a:lnTo>
                    <a:pt x="1484" y="1726"/>
                  </a:lnTo>
                  <a:lnTo>
                    <a:pt x="1482" y="1719"/>
                  </a:lnTo>
                  <a:lnTo>
                    <a:pt x="1481" y="1713"/>
                  </a:lnTo>
                  <a:lnTo>
                    <a:pt x="1481" y="1713"/>
                  </a:lnTo>
                  <a:lnTo>
                    <a:pt x="1467" y="1709"/>
                  </a:lnTo>
                  <a:lnTo>
                    <a:pt x="1453" y="1706"/>
                  </a:lnTo>
                  <a:lnTo>
                    <a:pt x="1437" y="1704"/>
                  </a:lnTo>
                  <a:lnTo>
                    <a:pt x="1423" y="1704"/>
                  </a:lnTo>
                  <a:lnTo>
                    <a:pt x="1423" y="1704"/>
                  </a:lnTo>
                  <a:lnTo>
                    <a:pt x="1408" y="1704"/>
                  </a:lnTo>
                  <a:lnTo>
                    <a:pt x="1399" y="1704"/>
                  </a:lnTo>
                  <a:lnTo>
                    <a:pt x="1395" y="1703"/>
                  </a:lnTo>
                  <a:lnTo>
                    <a:pt x="1392" y="1700"/>
                  </a:lnTo>
                  <a:lnTo>
                    <a:pt x="1392" y="1700"/>
                  </a:lnTo>
                  <a:lnTo>
                    <a:pt x="1413" y="1700"/>
                  </a:lnTo>
                  <a:lnTo>
                    <a:pt x="1434" y="1699"/>
                  </a:lnTo>
                  <a:lnTo>
                    <a:pt x="1455" y="1699"/>
                  </a:lnTo>
                  <a:lnTo>
                    <a:pt x="1467" y="1700"/>
                  </a:lnTo>
                  <a:lnTo>
                    <a:pt x="1478" y="1702"/>
                  </a:lnTo>
                  <a:lnTo>
                    <a:pt x="1478" y="1702"/>
                  </a:lnTo>
                  <a:lnTo>
                    <a:pt x="1479" y="1695"/>
                  </a:lnTo>
                  <a:lnTo>
                    <a:pt x="1482" y="1690"/>
                  </a:lnTo>
                  <a:lnTo>
                    <a:pt x="1486" y="1685"/>
                  </a:lnTo>
                  <a:lnTo>
                    <a:pt x="1488" y="1678"/>
                  </a:lnTo>
                  <a:lnTo>
                    <a:pt x="1488" y="1678"/>
                  </a:lnTo>
                  <a:lnTo>
                    <a:pt x="1472" y="1674"/>
                  </a:lnTo>
                  <a:lnTo>
                    <a:pt x="1455" y="1672"/>
                  </a:lnTo>
                  <a:lnTo>
                    <a:pt x="1440" y="1672"/>
                  </a:lnTo>
                  <a:lnTo>
                    <a:pt x="1425" y="1672"/>
                  </a:lnTo>
                  <a:lnTo>
                    <a:pt x="1395" y="1675"/>
                  </a:lnTo>
                  <a:lnTo>
                    <a:pt x="1380" y="1675"/>
                  </a:lnTo>
                  <a:lnTo>
                    <a:pt x="1364" y="1675"/>
                  </a:lnTo>
                  <a:lnTo>
                    <a:pt x="1364" y="1675"/>
                  </a:lnTo>
                  <a:lnTo>
                    <a:pt x="1422" y="1668"/>
                  </a:lnTo>
                  <a:lnTo>
                    <a:pt x="1450" y="1665"/>
                  </a:lnTo>
                  <a:lnTo>
                    <a:pt x="1479" y="1665"/>
                  </a:lnTo>
                  <a:lnTo>
                    <a:pt x="1479" y="1665"/>
                  </a:lnTo>
                  <a:lnTo>
                    <a:pt x="1478" y="1660"/>
                  </a:lnTo>
                  <a:lnTo>
                    <a:pt x="1479" y="1654"/>
                  </a:lnTo>
                  <a:lnTo>
                    <a:pt x="1484" y="1641"/>
                  </a:lnTo>
                  <a:lnTo>
                    <a:pt x="1484" y="1641"/>
                  </a:lnTo>
                  <a:lnTo>
                    <a:pt x="1444" y="1640"/>
                  </a:lnTo>
                  <a:lnTo>
                    <a:pt x="1406" y="1639"/>
                  </a:lnTo>
                  <a:lnTo>
                    <a:pt x="1371" y="1636"/>
                  </a:lnTo>
                  <a:lnTo>
                    <a:pt x="1333" y="1633"/>
                  </a:lnTo>
                  <a:lnTo>
                    <a:pt x="1333" y="1633"/>
                  </a:lnTo>
                  <a:close/>
                  <a:moveTo>
                    <a:pt x="585" y="1676"/>
                  </a:moveTo>
                  <a:lnTo>
                    <a:pt x="585" y="1676"/>
                  </a:lnTo>
                  <a:lnTo>
                    <a:pt x="588" y="1676"/>
                  </a:lnTo>
                  <a:lnTo>
                    <a:pt x="589" y="1676"/>
                  </a:lnTo>
                  <a:lnTo>
                    <a:pt x="592" y="1678"/>
                  </a:lnTo>
                  <a:lnTo>
                    <a:pt x="595" y="1678"/>
                  </a:lnTo>
                  <a:lnTo>
                    <a:pt x="595" y="1678"/>
                  </a:lnTo>
                  <a:lnTo>
                    <a:pt x="595" y="1674"/>
                  </a:lnTo>
                  <a:lnTo>
                    <a:pt x="596" y="1669"/>
                  </a:lnTo>
                  <a:lnTo>
                    <a:pt x="601" y="1662"/>
                  </a:lnTo>
                  <a:lnTo>
                    <a:pt x="601" y="1662"/>
                  </a:lnTo>
                  <a:lnTo>
                    <a:pt x="586" y="1661"/>
                  </a:lnTo>
                  <a:lnTo>
                    <a:pt x="586" y="1661"/>
                  </a:lnTo>
                  <a:lnTo>
                    <a:pt x="584" y="1668"/>
                  </a:lnTo>
                  <a:lnTo>
                    <a:pt x="584" y="1672"/>
                  </a:lnTo>
                  <a:lnTo>
                    <a:pt x="585" y="1676"/>
                  </a:lnTo>
                  <a:lnTo>
                    <a:pt x="585" y="1676"/>
                  </a:lnTo>
                  <a:close/>
                  <a:moveTo>
                    <a:pt x="638" y="1671"/>
                  </a:moveTo>
                  <a:lnTo>
                    <a:pt x="638" y="1671"/>
                  </a:lnTo>
                  <a:lnTo>
                    <a:pt x="638" y="1681"/>
                  </a:lnTo>
                  <a:lnTo>
                    <a:pt x="636" y="1689"/>
                  </a:lnTo>
                  <a:lnTo>
                    <a:pt x="631" y="1696"/>
                  </a:lnTo>
                  <a:lnTo>
                    <a:pt x="624" y="1703"/>
                  </a:lnTo>
                  <a:lnTo>
                    <a:pt x="617" y="1709"/>
                  </a:lnTo>
                  <a:lnTo>
                    <a:pt x="609" y="1714"/>
                  </a:lnTo>
                  <a:lnTo>
                    <a:pt x="598" y="1719"/>
                  </a:lnTo>
                  <a:lnTo>
                    <a:pt x="588" y="1721"/>
                  </a:lnTo>
                  <a:lnTo>
                    <a:pt x="577" y="1724"/>
                  </a:lnTo>
                  <a:lnTo>
                    <a:pt x="564" y="1726"/>
                  </a:lnTo>
                  <a:lnTo>
                    <a:pt x="542" y="1727"/>
                  </a:lnTo>
                  <a:lnTo>
                    <a:pt x="521" y="1726"/>
                  </a:lnTo>
                  <a:lnTo>
                    <a:pt x="511" y="1724"/>
                  </a:lnTo>
                  <a:lnTo>
                    <a:pt x="502" y="1721"/>
                  </a:lnTo>
                  <a:lnTo>
                    <a:pt x="502" y="1721"/>
                  </a:lnTo>
                  <a:lnTo>
                    <a:pt x="499" y="1714"/>
                  </a:lnTo>
                  <a:lnTo>
                    <a:pt x="497" y="1707"/>
                  </a:lnTo>
                  <a:lnTo>
                    <a:pt x="498" y="1702"/>
                  </a:lnTo>
                  <a:lnTo>
                    <a:pt x="499" y="1697"/>
                  </a:lnTo>
                  <a:lnTo>
                    <a:pt x="501" y="1695"/>
                  </a:lnTo>
                  <a:lnTo>
                    <a:pt x="501" y="1695"/>
                  </a:lnTo>
                  <a:lnTo>
                    <a:pt x="494" y="1699"/>
                  </a:lnTo>
                  <a:lnTo>
                    <a:pt x="487" y="1706"/>
                  </a:lnTo>
                  <a:lnTo>
                    <a:pt x="484" y="1714"/>
                  </a:lnTo>
                  <a:lnTo>
                    <a:pt x="483" y="1719"/>
                  </a:lnTo>
                  <a:lnTo>
                    <a:pt x="483" y="1724"/>
                  </a:lnTo>
                  <a:lnTo>
                    <a:pt x="483" y="1724"/>
                  </a:lnTo>
                  <a:lnTo>
                    <a:pt x="491" y="1730"/>
                  </a:lnTo>
                  <a:lnTo>
                    <a:pt x="501" y="1734"/>
                  </a:lnTo>
                  <a:lnTo>
                    <a:pt x="512" y="1737"/>
                  </a:lnTo>
                  <a:lnTo>
                    <a:pt x="525" y="1738"/>
                  </a:lnTo>
                  <a:lnTo>
                    <a:pt x="539" y="1738"/>
                  </a:lnTo>
                  <a:lnTo>
                    <a:pt x="553" y="1738"/>
                  </a:lnTo>
                  <a:lnTo>
                    <a:pt x="567" y="1735"/>
                  </a:lnTo>
                  <a:lnTo>
                    <a:pt x="582" y="1733"/>
                  </a:lnTo>
                  <a:lnTo>
                    <a:pt x="596" y="1730"/>
                  </a:lnTo>
                  <a:lnTo>
                    <a:pt x="610" y="1724"/>
                  </a:lnTo>
                  <a:lnTo>
                    <a:pt x="623" y="1720"/>
                  </a:lnTo>
                  <a:lnTo>
                    <a:pt x="634" y="1713"/>
                  </a:lnTo>
                  <a:lnTo>
                    <a:pt x="643" y="1706"/>
                  </a:lnTo>
                  <a:lnTo>
                    <a:pt x="650" y="1697"/>
                  </a:lnTo>
                  <a:lnTo>
                    <a:pt x="655" y="1689"/>
                  </a:lnTo>
                  <a:lnTo>
                    <a:pt x="657" y="1681"/>
                  </a:lnTo>
                  <a:lnTo>
                    <a:pt x="657" y="1681"/>
                  </a:lnTo>
                  <a:lnTo>
                    <a:pt x="657" y="1676"/>
                  </a:lnTo>
                  <a:lnTo>
                    <a:pt x="655" y="1672"/>
                  </a:lnTo>
                  <a:lnTo>
                    <a:pt x="652" y="1669"/>
                  </a:lnTo>
                  <a:lnTo>
                    <a:pt x="648" y="1667"/>
                  </a:lnTo>
                  <a:lnTo>
                    <a:pt x="644" y="1664"/>
                  </a:lnTo>
                  <a:lnTo>
                    <a:pt x="638" y="1662"/>
                  </a:lnTo>
                  <a:lnTo>
                    <a:pt x="634" y="1662"/>
                  </a:lnTo>
                  <a:lnTo>
                    <a:pt x="629" y="1662"/>
                  </a:lnTo>
                  <a:lnTo>
                    <a:pt x="629" y="1662"/>
                  </a:lnTo>
                  <a:lnTo>
                    <a:pt x="633" y="1664"/>
                  </a:lnTo>
                  <a:lnTo>
                    <a:pt x="634" y="1667"/>
                  </a:lnTo>
                  <a:lnTo>
                    <a:pt x="636" y="1669"/>
                  </a:lnTo>
                  <a:lnTo>
                    <a:pt x="638" y="1671"/>
                  </a:lnTo>
                  <a:lnTo>
                    <a:pt x="638" y="1671"/>
                  </a:lnTo>
                  <a:close/>
                  <a:moveTo>
                    <a:pt x="558" y="1678"/>
                  </a:moveTo>
                  <a:lnTo>
                    <a:pt x="558" y="1678"/>
                  </a:lnTo>
                  <a:lnTo>
                    <a:pt x="565" y="1676"/>
                  </a:lnTo>
                  <a:lnTo>
                    <a:pt x="574" y="1676"/>
                  </a:lnTo>
                  <a:lnTo>
                    <a:pt x="574" y="1676"/>
                  </a:lnTo>
                  <a:lnTo>
                    <a:pt x="572" y="1674"/>
                  </a:lnTo>
                  <a:lnTo>
                    <a:pt x="572" y="1669"/>
                  </a:lnTo>
                  <a:lnTo>
                    <a:pt x="574" y="1662"/>
                  </a:lnTo>
                  <a:lnTo>
                    <a:pt x="574" y="1662"/>
                  </a:lnTo>
                  <a:lnTo>
                    <a:pt x="570" y="1662"/>
                  </a:lnTo>
                  <a:lnTo>
                    <a:pt x="567" y="1662"/>
                  </a:lnTo>
                  <a:lnTo>
                    <a:pt x="564" y="1664"/>
                  </a:lnTo>
                  <a:lnTo>
                    <a:pt x="563" y="1667"/>
                  </a:lnTo>
                  <a:lnTo>
                    <a:pt x="560" y="1672"/>
                  </a:lnTo>
                  <a:lnTo>
                    <a:pt x="558" y="1678"/>
                  </a:lnTo>
                  <a:lnTo>
                    <a:pt x="558" y="1678"/>
                  </a:lnTo>
                  <a:close/>
                  <a:moveTo>
                    <a:pt x="603" y="1681"/>
                  </a:moveTo>
                  <a:lnTo>
                    <a:pt x="603" y="1681"/>
                  </a:lnTo>
                  <a:lnTo>
                    <a:pt x="609" y="1683"/>
                  </a:lnTo>
                  <a:lnTo>
                    <a:pt x="612" y="1683"/>
                  </a:lnTo>
                  <a:lnTo>
                    <a:pt x="616" y="1683"/>
                  </a:lnTo>
                  <a:lnTo>
                    <a:pt x="616" y="1683"/>
                  </a:lnTo>
                  <a:lnTo>
                    <a:pt x="615" y="1685"/>
                  </a:lnTo>
                  <a:lnTo>
                    <a:pt x="616" y="1688"/>
                  </a:lnTo>
                  <a:lnTo>
                    <a:pt x="617" y="1689"/>
                  </a:lnTo>
                  <a:lnTo>
                    <a:pt x="620" y="1690"/>
                  </a:lnTo>
                  <a:lnTo>
                    <a:pt x="620" y="1690"/>
                  </a:lnTo>
                  <a:lnTo>
                    <a:pt x="622" y="1686"/>
                  </a:lnTo>
                  <a:lnTo>
                    <a:pt x="623" y="1683"/>
                  </a:lnTo>
                  <a:lnTo>
                    <a:pt x="623" y="1679"/>
                  </a:lnTo>
                  <a:lnTo>
                    <a:pt x="622" y="1676"/>
                  </a:lnTo>
                  <a:lnTo>
                    <a:pt x="616" y="1671"/>
                  </a:lnTo>
                  <a:lnTo>
                    <a:pt x="610" y="1667"/>
                  </a:lnTo>
                  <a:lnTo>
                    <a:pt x="610" y="1667"/>
                  </a:lnTo>
                  <a:lnTo>
                    <a:pt x="609" y="1671"/>
                  </a:lnTo>
                  <a:lnTo>
                    <a:pt x="606" y="1674"/>
                  </a:lnTo>
                  <a:lnTo>
                    <a:pt x="605" y="1676"/>
                  </a:lnTo>
                  <a:lnTo>
                    <a:pt x="603" y="1681"/>
                  </a:lnTo>
                  <a:lnTo>
                    <a:pt x="603" y="1681"/>
                  </a:lnTo>
                  <a:close/>
                  <a:moveTo>
                    <a:pt x="530" y="1676"/>
                  </a:moveTo>
                  <a:lnTo>
                    <a:pt x="530" y="1676"/>
                  </a:lnTo>
                  <a:lnTo>
                    <a:pt x="532" y="1679"/>
                  </a:lnTo>
                  <a:lnTo>
                    <a:pt x="532" y="1685"/>
                  </a:lnTo>
                  <a:lnTo>
                    <a:pt x="532" y="1689"/>
                  </a:lnTo>
                  <a:lnTo>
                    <a:pt x="533" y="1690"/>
                  </a:lnTo>
                  <a:lnTo>
                    <a:pt x="535" y="1690"/>
                  </a:lnTo>
                  <a:lnTo>
                    <a:pt x="535" y="1690"/>
                  </a:lnTo>
                  <a:lnTo>
                    <a:pt x="539" y="1686"/>
                  </a:lnTo>
                  <a:lnTo>
                    <a:pt x="544" y="1682"/>
                  </a:lnTo>
                  <a:lnTo>
                    <a:pt x="546" y="1679"/>
                  </a:lnTo>
                  <a:lnTo>
                    <a:pt x="549" y="1676"/>
                  </a:lnTo>
                  <a:lnTo>
                    <a:pt x="550" y="1672"/>
                  </a:lnTo>
                  <a:lnTo>
                    <a:pt x="550" y="1668"/>
                  </a:lnTo>
                  <a:lnTo>
                    <a:pt x="550" y="1668"/>
                  </a:lnTo>
                  <a:lnTo>
                    <a:pt x="544" y="1669"/>
                  </a:lnTo>
                  <a:lnTo>
                    <a:pt x="540" y="1672"/>
                  </a:lnTo>
                  <a:lnTo>
                    <a:pt x="530" y="1676"/>
                  </a:lnTo>
                  <a:lnTo>
                    <a:pt x="530" y="1676"/>
                  </a:lnTo>
                  <a:close/>
                  <a:moveTo>
                    <a:pt x="512" y="1696"/>
                  </a:moveTo>
                  <a:lnTo>
                    <a:pt x="512" y="1696"/>
                  </a:lnTo>
                  <a:lnTo>
                    <a:pt x="513" y="1700"/>
                  </a:lnTo>
                  <a:lnTo>
                    <a:pt x="513" y="1702"/>
                  </a:lnTo>
                  <a:lnTo>
                    <a:pt x="513" y="1704"/>
                  </a:lnTo>
                  <a:lnTo>
                    <a:pt x="513" y="1704"/>
                  </a:lnTo>
                  <a:lnTo>
                    <a:pt x="518" y="1703"/>
                  </a:lnTo>
                  <a:lnTo>
                    <a:pt x="522" y="1702"/>
                  </a:lnTo>
                  <a:lnTo>
                    <a:pt x="522" y="1702"/>
                  </a:lnTo>
                  <a:lnTo>
                    <a:pt x="521" y="1697"/>
                  </a:lnTo>
                  <a:lnTo>
                    <a:pt x="522" y="1693"/>
                  </a:lnTo>
                  <a:lnTo>
                    <a:pt x="522" y="1690"/>
                  </a:lnTo>
                  <a:lnTo>
                    <a:pt x="521" y="1689"/>
                  </a:lnTo>
                  <a:lnTo>
                    <a:pt x="519" y="1688"/>
                  </a:lnTo>
                  <a:lnTo>
                    <a:pt x="519" y="1688"/>
                  </a:lnTo>
                  <a:lnTo>
                    <a:pt x="516" y="1693"/>
                  </a:lnTo>
                  <a:lnTo>
                    <a:pt x="512" y="1696"/>
                  </a:lnTo>
                  <a:lnTo>
                    <a:pt x="512" y="1696"/>
                  </a:lnTo>
                  <a:close/>
                  <a:moveTo>
                    <a:pt x="1229" y="1900"/>
                  </a:moveTo>
                  <a:lnTo>
                    <a:pt x="1229" y="1900"/>
                  </a:lnTo>
                  <a:lnTo>
                    <a:pt x="1242" y="1901"/>
                  </a:lnTo>
                  <a:lnTo>
                    <a:pt x="1256" y="1902"/>
                  </a:lnTo>
                  <a:lnTo>
                    <a:pt x="1256" y="1902"/>
                  </a:lnTo>
                  <a:lnTo>
                    <a:pt x="1276" y="1907"/>
                  </a:lnTo>
                  <a:lnTo>
                    <a:pt x="1297" y="1914"/>
                  </a:lnTo>
                  <a:lnTo>
                    <a:pt x="1316" y="1919"/>
                  </a:lnTo>
                  <a:lnTo>
                    <a:pt x="1326" y="1921"/>
                  </a:lnTo>
                  <a:lnTo>
                    <a:pt x="1335" y="1922"/>
                  </a:lnTo>
                  <a:lnTo>
                    <a:pt x="1335" y="1922"/>
                  </a:lnTo>
                  <a:lnTo>
                    <a:pt x="1359" y="1921"/>
                  </a:lnTo>
                  <a:lnTo>
                    <a:pt x="1382" y="1922"/>
                  </a:lnTo>
                  <a:lnTo>
                    <a:pt x="1382" y="1922"/>
                  </a:lnTo>
                  <a:lnTo>
                    <a:pt x="1408" y="1924"/>
                  </a:lnTo>
                  <a:lnTo>
                    <a:pt x="1432" y="1924"/>
                  </a:lnTo>
                  <a:lnTo>
                    <a:pt x="1477" y="1922"/>
                  </a:lnTo>
                  <a:lnTo>
                    <a:pt x="1520" y="1918"/>
                  </a:lnTo>
                  <a:lnTo>
                    <a:pt x="1561" y="1912"/>
                  </a:lnTo>
                  <a:lnTo>
                    <a:pt x="1561" y="1912"/>
                  </a:lnTo>
                  <a:lnTo>
                    <a:pt x="1578" y="1907"/>
                  </a:lnTo>
                  <a:lnTo>
                    <a:pt x="1594" y="1902"/>
                  </a:lnTo>
                  <a:lnTo>
                    <a:pt x="1610" y="1895"/>
                  </a:lnTo>
                  <a:lnTo>
                    <a:pt x="1625" y="1888"/>
                  </a:lnTo>
                  <a:lnTo>
                    <a:pt x="1625" y="1888"/>
                  </a:lnTo>
                  <a:lnTo>
                    <a:pt x="1637" y="1880"/>
                  </a:lnTo>
                  <a:lnTo>
                    <a:pt x="1648" y="1873"/>
                  </a:lnTo>
                  <a:lnTo>
                    <a:pt x="1659" y="1865"/>
                  </a:lnTo>
                  <a:lnTo>
                    <a:pt x="1672" y="1859"/>
                  </a:lnTo>
                  <a:lnTo>
                    <a:pt x="1672" y="1859"/>
                  </a:lnTo>
                  <a:lnTo>
                    <a:pt x="1676" y="1852"/>
                  </a:lnTo>
                  <a:lnTo>
                    <a:pt x="1680" y="1845"/>
                  </a:lnTo>
                  <a:lnTo>
                    <a:pt x="1691" y="1832"/>
                  </a:lnTo>
                  <a:lnTo>
                    <a:pt x="1691" y="1832"/>
                  </a:lnTo>
                  <a:lnTo>
                    <a:pt x="1693" y="1810"/>
                  </a:lnTo>
                  <a:lnTo>
                    <a:pt x="1691" y="1800"/>
                  </a:lnTo>
                  <a:lnTo>
                    <a:pt x="1690" y="1790"/>
                  </a:lnTo>
                  <a:lnTo>
                    <a:pt x="1687" y="1780"/>
                  </a:lnTo>
                  <a:lnTo>
                    <a:pt x="1683" y="1772"/>
                  </a:lnTo>
                  <a:lnTo>
                    <a:pt x="1679" y="1765"/>
                  </a:lnTo>
                  <a:lnTo>
                    <a:pt x="1672" y="1758"/>
                  </a:lnTo>
                  <a:lnTo>
                    <a:pt x="1672" y="1758"/>
                  </a:lnTo>
                  <a:lnTo>
                    <a:pt x="1662" y="1749"/>
                  </a:lnTo>
                  <a:lnTo>
                    <a:pt x="1655" y="1742"/>
                  </a:lnTo>
                  <a:lnTo>
                    <a:pt x="1655" y="1742"/>
                  </a:lnTo>
                  <a:lnTo>
                    <a:pt x="1644" y="1735"/>
                  </a:lnTo>
                  <a:lnTo>
                    <a:pt x="1634" y="1730"/>
                  </a:lnTo>
                  <a:lnTo>
                    <a:pt x="1610" y="1720"/>
                  </a:lnTo>
                  <a:lnTo>
                    <a:pt x="1559" y="1706"/>
                  </a:lnTo>
                  <a:lnTo>
                    <a:pt x="1559" y="1706"/>
                  </a:lnTo>
                  <a:lnTo>
                    <a:pt x="1527" y="1696"/>
                  </a:lnTo>
                  <a:lnTo>
                    <a:pt x="1512" y="1693"/>
                  </a:lnTo>
                  <a:lnTo>
                    <a:pt x="1498" y="1690"/>
                  </a:lnTo>
                  <a:lnTo>
                    <a:pt x="1498" y="1690"/>
                  </a:lnTo>
                  <a:lnTo>
                    <a:pt x="1495" y="1692"/>
                  </a:lnTo>
                  <a:lnTo>
                    <a:pt x="1493" y="1693"/>
                  </a:lnTo>
                  <a:lnTo>
                    <a:pt x="1492" y="1696"/>
                  </a:lnTo>
                  <a:lnTo>
                    <a:pt x="1491" y="1697"/>
                  </a:lnTo>
                  <a:lnTo>
                    <a:pt x="1491" y="1697"/>
                  </a:lnTo>
                  <a:lnTo>
                    <a:pt x="1493" y="1703"/>
                  </a:lnTo>
                  <a:lnTo>
                    <a:pt x="1495" y="1709"/>
                  </a:lnTo>
                  <a:lnTo>
                    <a:pt x="1496" y="1714"/>
                  </a:lnTo>
                  <a:lnTo>
                    <a:pt x="1500" y="1720"/>
                  </a:lnTo>
                  <a:lnTo>
                    <a:pt x="1500" y="1720"/>
                  </a:lnTo>
                  <a:lnTo>
                    <a:pt x="1542" y="1727"/>
                  </a:lnTo>
                  <a:lnTo>
                    <a:pt x="1564" y="1731"/>
                  </a:lnTo>
                  <a:lnTo>
                    <a:pt x="1585" y="1737"/>
                  </a:lnTo>
                  <a:lnTo>
                    <a:pt x="1604" y="1745"/>
                  </a:lnTo>
                  <a:lnTo>
                    <a:pt x="1624" y="1754"/>
                  </a:lnTo>
                  <a:lnTo>
                    <a:pt x="1641" y="1763"/>
                  </a:lnTo>
                  <a:lnTo>
                    <a:pt x="1656" y="1776"/>
                  </a:lnTo>
                  <a:lnTo>
                    <a:pt x="1656" y="1776"/>
                  </a:lnTo>
                  <a:lnTo>
                    <a:pt x="1662" y="1786"/>
                  </a:lnTo>
                  <a:lnTo>
                    <a:pt x="1667" y="1796"/>
                  </a:lnTo>
                  <a:lnTo>
                    <a:pt x="1670" y="1801"/>
                  </a:lnTo>
                  <a:lnTo>
                    <a:pt x="1672" y="1806"/>
                  </a:lnTo>
                  <a:lnTo>
                    <a:pt x="1672" y="1811"/>
                  </a:lnTo>
                  <a:lnTo>
                    <a:pt x="1672" y="1818"/>
                  </a:lnTo>
                  <a:lnTo>
                    <a:pt x="1672" y="1818"/>
                  </a:lnTo>
                  <a:lnTo>
                    <a:pt x="1670" y="1822"/>
                  </a:lnTo>
                  <a:lnTo>
                    <a:pt x="1667" y="1825"/>
                  </a:lnTo>
                  <a:lnTo>
                    <a:pt x="1662" y="1831"/>
                  </a:lnTo>
                  <a:lnTo>
                    <a:pt x="1656" y="1838"/>
                  </a:lnTo>
                  <a:lnTo>
                    <a:pt x="1653" y="1841"/>
                  </a:lnTo>
                  <a:lnTo>
                    <a:pt x="1653" y="1845"/>
                  </a:lnTo>
                  <a:lnTo>
                    <a:pt x="1653" y="1845"/>
                  </a:lnTo>
                  <a:lnTo>
                    <a:pt x="1634" y="1858"/>
                  </a:lnTo>
                  <a:lnTo>
                    <a:pt x="1613" y="1869"/>
                  </a:lnTo>
                  <a:lnTo>
                    <a:pt x="1590" y="1879"/>
                  </a:lnTo>
                  <a:lnTo>
                    <a:pt x="1578" y="1883"/>
                  </a:lnTo>
                  <a:lnTo>
                    <a:pt x="1565" y="1886"/>
                  </a:lnTo>
                  <a:lnTo>
                    <a:pt x="1565" y="1886"/>
                  </a:lnTo>
                  <a:lnTo>
                    <a:pt x="1554" y="1886"/>
                  </a:lnTo>
                  <a:lnTo>
                    <a:pt x="1542" y="1887"/>
                  </a:lnTo>
                  <a:lnTo>
                    <a:pt x="1542" y="1887"/>
                  </a:lnTo>
                  <a:lnTo>
                    <a:pt x="1496" y="1893"/>
                  </a:lnTo>
                  <a:lnTo>
                    <a:pt x="1446" y="1898"/>
                  </a:lnTo>
                  <a:lnTo>
                    <a:pt x="1395" y="1901"/>
                  </a:lnTo>
                  <a:lnTo>
                    <a:pt x="1370" y="1901"/>
                  </a:lnTo>
                  <a:lnTo>
                    <a:pt x="1345" y="1901"/>
                  </a:lnTo>
                  <a:lnTo>
                    <a:pt x="1345" y="1901"/>
                  </a:lnTo>
                  <a:lnTo>
                    <a:pt x="1331" y="1900"/>
                  </a:lnTo>
                  <a:lnTo>
                    <a:pt x="1316" y="1897"/>
                  </a:lnTo>
                  <a:lnTo>
                    <a:pt x="1287" y="1891"/>
                  </a:lnTo>
                  <a:lnTo>
                    <a:pt x="1287" y="1891"/>
                  </a:lnTo>
                  <a:lnTo>
                    <a:pt x="1234" y="1881"/>
                  </a:lnTo>
                  <a:lnTo>
                    <a:pt x="1210" y="1876"/>
                  </a:lnTo>
                  <a:lnTo>
                    <a:pt x="1199" y="1872"/>
                  </a:lnTo>
                  <a:lnTo>
                    <a:pt x="1189" y="1867"/>
                  </a:lnTo>
                  <a:lnTo>
                    <a:pt x="1189" y="1867"/>
                  </a:lnTo>
                  <a:lnTo>
                    <a:pt x="1189" y="1872"/>
                  </a:lnTo>
                  <a:lnTo>
                    <a:pt x="1187" y="1876"/>
                  </a:lnTo>
                  <a:lnTo>
                    <a:pt x="1185" y="1881"/>
                  </a:lnTo>
                  <a:lnTo>
                    <a:pt x="1183" y="1887"/>
                  </a:lnTo>
                  <a:lnTo>
                    <a:pt x="1183" y="1887"/>
                  </a:lnTo>
                  <a:lnTo>
                    <a:pt x="1197" y="1890"/>
                  </a:lnTo>
                  <a:lnTo>
                    <a:pt x="1208" y="1893"/>
                  </a:lnTo>
                  <a:lnTo>
                    <a:pt x="1229" y="1900"/>
                  </a:lnTo>
                  <a:lnTo>
                    <a:pt x="1229" y="1900"/>
                  </a:lnTo>
                  <a:close/>
                  <a:moveTo>
                    <a:pt x="1498" y="1730"/>
                  </a:moveTo>
                  <a:lnTo>
                    <a:pt x="1498" y="1730"/>
                  </a:lnTo>
                  <a:lnTo>
                    <a:pt x="1495" y="1734"/>
                  </a:lnTo>
                  <a:lnTo>
                    <a:pt x="1493" y="1738"/>
                  </a:lnTo>
                  <a:lnTo>
                    <a:pt x="1492" y="1744"/>
                  </a:lnTo>
                  <a:lnTo>
                    <a:pt x="1492" y="1747"/>
                  </a:lnTo>
                  <a:lnTo>
                    <a:pt x="1493" y="1749"/>
                  </a:lnTo>
                  <a:lnTo>
                    <a:pt x="1493" y="1749"/>
                  </a:lnTo>
                  <a:lnTo>
                    <a:pt x="1506" y="1748"/>
                  </a:lnTo>
                  <a:lnTo>
                    <a:pt x="1521" y="1747"/>
                  </a:lnTo>
                  <a:lnTo>
                    <a:pt x="1537" y="1745"/>
                  </a:lnTo>
                  <a:lnTo>
                    <a:pt x="1544" y="1742"/>
                  </a:lnTo>
                  <a:lnTo>
                    <a:pt x="1550" y="1741"/>
                  </a:lnTo>
                  <a:lnTo>
                    <a:pt x="1550" y="1741"/>
                  </a:lnTo>
                  <a:lnTo>
                    <a:pt x="1526" y="1734"/>
                  </a:lnTo>
                  <a:lnTo>
                    <a:pt x="1513" y="1731"/>
                  </a:lnTo>
                  <a:lnTo>
                    <a:pt x="1498" y="1730"/>
                  </a:lnTo>
                  <a:lnTo>
                    <a:pt x="1498" y="1730"/>
                  </a:lnTo>
                  <a:close/>
                  <a:moveTo>
                    <a:pt x="1540" y="1766"/>
                  </a:moveTo>
                  <a:lnTo>
                    <a:pt x="1540" y="1766"/>
                  </a:lnTo>
                  <a:lnTo>
                    <a:pt x="1569" y="1762"/>
                  </a:lnTo>
                  <a:lnTo>
                    <a:pt x="1599" y="1758"/>
                  </a:lnTo>
                  <a:lnTo>
                    <a:pt x="1599" y="1758"/>
                  </a:lnTo>
                  <a:lnTo>
                    <a:pt x="1593" y="1754"/>
                  </a:lnTo>
                  <a:lnTo>
                    <a:pt x="1587" y="1751"/>
                  </a:lnTo>
                  <a:lnTo>
                    <a:pt x="1582" y="1749"/>
                  </a:lnTo>
                  <a:lnTo>
                    <a:pt x="1576" y="1748"/>
                  </a:lnTo>
                  <a:lnTo>
                    <a:pt x="1562" y="1749"/>
                  </a:lnTo>
                  <a:lnTo>
                    <a:pt x="1548" y="1751"/>
                  </a:lnTo>
                  <a:lnTo>
                    <a:pt x="1520" y="1756"/>
                  </a:lnTo>
                  <a:lnTo>
                    <a:pt x="1506" y="1758"/>
                  </a:lnTo>
                  <a:lnTo>
                    <a:pt x="1495" y="1758"/>
                  </a:lnTo>
                  <a:lnTo>
                    <a:pt x="1495" y="1758"/>
                  </a:lnTo>
                  <a:lnTo>
                    <a:pt x="1498" y="1763"/>
                  </a:lnTo>
                  <a:lnTo>
                    <a:pt x="1502" y="1766"/>
                  </a:lnTo>
                  <a:lnTo>
                    <a:pt x="1507" y="1769"/>
                  </a:lnTo>
                  <a:lnTo>
                    <a:pt x="1512" y="1770"/>
                  </a:lnTo>
                  <a:lnTo>
                    <a:pt x="1526" y="1769"/>
                  </a:lnTo>
                  <a:lnTo>
                    <a:pt x="1540" y="1766"/>
                  </a:lnTo>
                  <a:lnTo>
                    <a:pt x="1540" y="1766"/>
                  </a:lnTo>
                  <a:close/>
                  <a:moveTo>
                    <a:pt x="1614" y="1762"/>
                  </a:moveTo>
                  <a:lnTo>
                    <a:pt x="1614" y="1762"/>
                  </a:lnTo>
                  <a:lnTo>
                    <a:pt x="1590" y="1769"/>
                  </a:lnTo>
                  <a:lnTo>
                    <a:pt x="1565" y="1773"/>
                  </a:lnTo>
                  <a:lnTo>
                    <a:pt x="1537" y="1778"/>
                  </a:lnTo>
                  <a:lnTo>
                    <a:pt x="1506" y="1779"/>
                  </a:lnTo>
                  <a:lnTo>
                    <a:pt x="1506" y="1779"/>
                  </a:lnTo>
                  <a:lnTo>
                    <a:pt x="1503" y="1785"/>
                  </a:lnTo>
                  <a:lnTo>
                    <a:pt x="1500" y="1790"/>
                  </a:lnTo>
                  <a:lnTo>
                    <a:pt x="1498" y="1794"/>
                  </a:lnTo>
                  <a:lnTo>
                    <a:pt x="1498" y="1796"/>
                  </a:lnTo>
                  <a:lnTo>
                    <a:pt x="1499" y="1796"/>
                  </a:lnTo>
                  <a:lnTo>
                    <a:pt x="1499" y="1796"/>
                  </a:lnTo>
                  <a:lnTo>
                    <a:pt x="1506" y="1796"/>
                  </a:lnTo>
                  <a:lnTo>
                    <a:pt x="1512" y="1797"/>
                  </a:lnTo>
                  <a:lnTo>
                    <a:pt x="1517" y="1800"/>
                  </a:lnTo>
                  <a:lnTo>
                    <a:pt x="1520" y="1803"/>
                  </a:lnTo>
                  <a:lnTo>
                    <a:pt x="1527" y="1810"/>
                  </a:lnTo>
                  <a:lnTo>
                    <a:pt x="1531" y="1820"/>
                  </a:lnTo>
                  <a:lnTo>
                    <a:pt x="1531" y="1820"/>
                  </a:lnTo>
                  <a:lnTo>
                    <a:pt x="1527" y="1825"/>
                  </a:lnTo>
                  <a:lnTo>
                    <a:pt x="1524" y="1829"/>
                  </a:lnTo>
                  <a:lnTo>
                    <a:pt x="1520" y="1841"/>
                  </a:lnTo>
                  <a:lnTo>
                    <a:pt x="1520" y="1841"/>
                  </a:lnTo>
                  <a:lnTo>
                    <a:pt x="1479" y="1846"/>
                  </a:lnTo>
                  <a:lnTo>
                    <a:pt x="1439" y="1851"/>
                  </a:lnTo>
                  <a:lnTo>
                    <a:pt x="1360" y="1855"/>
                  </a:lnTo>
                  <a:lnTo>
                    <a:pt x="1283" y="1858"/>
                  </a:lnTo>
                  <a:lnTo>
                    <a:pt x="1243" y="1860"/>
                  </a:lnTo>
                  <a:lnTo>
                    <a:pt x="1203" y="1863"/>
                  </a:lnTo>
                  <a:lnTo>
                    <a:pt x="1203" y="1863"/>
                  </a:lnTo>
                  <a:lnTo>
                    <a:pt x="1227" y="1867"/>
                  </a:lnTo>
                  <a:lnTo>
                    <a:pt x="1252" y="1873"/>
                  </a:lnTo>
                  <a:lnTo>
                    <a:pt x="1280" y="1880"/>
                  </a:lnTo>
                  <a:lnTo>
                    <a:pt x="1307" y="1886"/>
                  </a:lnTo>
                  <a:lnTo>
                    <a:pt x="1307" y="1886"/>
                  </a:lnTo>
                  <a:lnTo>
                    <a:pt x="1323" y="1887"/>
                  </a:lnTo>
                  <a:lnTo>
                    <a:pt x="1342" y="1888"/>
                  </a:lnTo>
                  <a:lnTo>
                    <a:pt x="1381" y="1888"/>
                  </a:lnTo>
                  <a:lnTo>
                    <a:pt x="1420" y="1887"/>
                  </a:lnTo>
                  <a:lnTo>
                    <a:pt x="1458" y="1884"/>
                  </a:lnTo>
                  <a:lnTo>
                    <a:pt x="1458" y="1884"/>
                  </a:lnTo>
                  <a:lnTo>
                    <a:pt x="1489" y="1881"/>
                  </a:lnTo>
                  <a:lnTo>
                    <a:pt x="1520" y="1879"/>
                  </a:lnTo>
                  <a:lnTo>
                    <a:pt x="1551" y="1874"/>
                  </a:lnTo>
                  <a:lnTo>
                    <a:pt x="1580" y="1867"/>
                  </a:lnTo>
                  <a:lnTo>
                    <a:pt x="1594" y="1863"/>
                  </a:lnTo>
                  <a:lnTo>
                    <a:pt x="1607" y="1859"/>
                  </a:lnTo>
                  <a:lnTo>
                    <a:pt x="1620" y="1853"/>
                  </a:lnTo>
                  <a:lnTo>
                    <a:pt x="1630" y="1846"/>
                  </a:lnTo>
                  <a:lnTo>
                    <a:pt x="1639" y="1838"/>
                  </a:lnTo>
                  <a:lnTo>
                    <a:pt x="1648" y="1829"/>
                  </a:lnTo>
                  <a:lnTo>
                    <a:pt x="1655" y="1820"/>
                  </a:lnTo>
                  <a:lnTo>
                    <a:pt x="1660" y="1808"/>
                  </a:lnTo>
                  <a:lnTo>
                    <a:pt x="1660" y="1808"/>
                  </a:lnTo>
                  <a:lnTo>
                    <a:pt x="1652" y="1794"/>
                  </a:lnTo>
                  <a:lnTo>
                    <a:pt x="1642" y="1782"/>
                  </a:lnTo>
                  <a:lnTo>
                    <a:pt x="1628" y="1770"/>
                  </a:lnTo>
                  <a:lnTo>
                    <a:pt x="1614" y="1762"/>
                  </a:lnTo>
                  <a:lnTo>
                    <a:pt x="1614" y="1762"/>
                  </a:lnTo>
                  <a:close/>
                  <a:moveTo>
                    <a:pt x="383" y="1848"/>
                  </a:moveTo>
                  <a:lnTo>
                    <a:pt x="383" y="1848"/>
                  </a:lnTo>
                  <a:lnTo>
                    <a:pt x="414" y="1866"/>
                  </a:lnTo>
                  <a:lnTo>
                    <a:pt x="443" y="1881"/>
                  </a:lnTo>
                  <a:lnTo>
                    <a:pt x="459" y="1887"/>
                  </a:lnTo>
                  <a:lnTo>
                    <a:pt x="476" y="1894"/>
                  </a:lnTo>
                  <a:lnTo>
                    <a:pt x="492" y="1898"/>
                  </a:lnTo>
                  <a:lnTo>
                    <a:pt x="511" y="1904"/>
                  </a:lnTo>
                  <a:lnTo>
                    <a:pt x="511" y="1904"/>
                  </a:lnTo>
                  <a:lnTo>
                    <a:pt x="543" y="1911"/>
                  </a:lnTo>
                  <a:lnTo>
                    <a:pt x="574" y="1918"/>
                  </a:lnTo>
                  <a:lnTo>
                    <a:pt x="574" y="1918"/>
                  </a:lnTo>
                  <a:lnTo>
                    <a:pt x="605" y="1922"/>
                  </a:lnTo>
                  <a:lnTo>
                    <a:pt x="637" y="1925"/>
                  </a:lnTo>
                  <a:lnTo>
                    <a:pt x="702" y="1929"/>
                  </a:lnTo>
                  <a:lnTo>
                    <a:pt x="702" y="1929"/>
                  </a:lnTo>
                  <a:lnTo>
                    <a:pt x="732" y="1929"/>
                  </a:lnTo>
                  <a:lnTo>
                    <a:pt x="763" y="1926"/>
                  </a:lnTo>
                  <a:lnTo>
                    <a:pt x="824" y="1921"/>
                  </a:lnTo>
                  <a:lnTo>
                    <a:pt x="824" y="1921"/>
                  </a:lnTo>
                  <a:lnTo>
                    <a:pt x="853" y="1917"/>
                  </a:lnTo>
                  <a:lnTo>
                    <a:pt x="881" y="1911"/>
                  </a:lnTo>
                  <a:lnTo>
                    <a:pt x="936" y="1900"/>
                  </a:lnTo>
                  <a:lnTo>
                    <a:pt x="936" y="1900"/>
                  </a:lnTo>
                  <a:lnTo>
                    <a:pt x="957" y="1894"/>
                  </a:lnTo>
                  <a:lnTo>
                    <a:pt x="978" y="1887"/>
                  </a:lnTo>
                  <a:lnTo>
                    <a:pt x="978" y="1887"/>
                  </a:lnTo>
                  <a:lnTo>
                    <a:pt x="1017" y="1872"/>
                  </a:lnTo>
                  <a:lnTo>
                    <a:pt x="1057" y="1855"/>
                  </a:lnTo>
                  <a:lnTo>
                    <a:pt x="1057" y="1855"/>
                  </a:lnTo>
                  <a:lnTo>
                    <a:pt x="1096" y="1836"/>
                  </a:lnTo>
                  <a:lnTo>
                    <a:pt x="1114" y="1827"/>
                  </a:lnTo>
                  <a:lnTo>
                    <a:pt x="1123" y="1821"/>
                  </a:lnTo>
                  <a:lnTo>
                    <a:pt x="1131" y="1815"/>
                  </a:lnTo>
                  <a:lnTo>
                    <a:pt x="1131" y="1815"/>
                  </a:lnTo>
                  <a:lnTo>
                    <a:pt x="1127" y="1799"/>
                  </a:lnTo>
                  <a:lnTo>
                    <a:pt x="1126" y="1790"/>
                  </a:lnTo>
                  <a:lnTo>
                    <a:pt x="1121" y="1783"/>
                  </a:lnTo>
                  <a:lnTo>
                    <a:pt x="1121" y="1783"/>
                  </a:lnTo>
                  <a:lnTo>
                    <a:pt x="1117" y="1793"/>
                  </a:lnTo>
                  <a:lnTo>
                    <a:pt x="1112" y="1803"/>
                  </a:lnTo>
                  <a:lnTo>
                    <a:pt x="1104" y="1811"/>
                  </a:lnTo>
                  <a:lnTo>
                    <a:pt x="1097" y="1817"/>
                  </a:lnTo>
                  <a:lnTo>
                    <a:pt x="1097" y="1817"/>
                  </a:lnTo>
                  <a:lnTo>
                    <a:pt x="1089" y="1821"/>
                  </a:lnTo>
                  <a:lnTo>
                    <a:pt x="1079" y="1824"/>
                  </a:lnTo>
                  <a:lnTo>
                    <a:pt x="1071" y="1827"/>
                  </a:lnTo>
                  <a:lnTo>
                    <a:pt x="1060" y="1828"/>
                  </a:lnTo>
                  <a:lnTo>
                    <a:pt x="1039" y="1828"/>
                  </a:lnTo>
                  <a:lnTo>
                    <a:pt x="1017" y="1825"/>
                  </a:lnTo>
                  <a:lnTo>
                    <a:pt x="973" y="1818"/>
                  </a:lnTo>
                  <a:lnTo>
                    <a:pt x="951" y="1817"/>
                  </a:lnTo>
                  <a:lnTo>
                    <a:pt x="933" y="1815"/>
                  </a:lnTo>
                  <a:lnTo>
                    <a:pt x="933" y="1815"/>
                  </a:lnTo>
                  <a:lnTo>
                    <a:pt x="916" y="1818"/>
                  </a:lnTo>
                  <a:lnTo>
                    <a:pt x="898" y="1821"/>
                  </a:lnTo>
                  <a:lnTo>
                    <a:pt x="898" y="1821"/>
                  </a:lnTo>
                  <a:lnTo>
                    <a:pt x="867" y="1825"/>
                  </a:lnTo>
                  <a:lnTo>
                    <a:pt x="867" y="1825"/>
                  </a:lnTo>
                  <a:lnTo>
                    <a:pt x="838" y="1832"/>
                  </a:lnTo>
                  <a:lnTo>
                    <a:pt x="811" y="1839"/>
                  </a:lnTo>
                  <a:lnTo>
                    <a:pt x="759" y="1856"/>
                  </a:lnTo>
                  <a:lnTo>
                    <a:pt x="759" y="1856"/>
                  </a:lnTo>
                  <a:lnTo>
                    <a:pt x="738" y="1865"/>
                  </a:lnTo>
                  <a:lnTo>
                    <a:pt x="717" y="1873"/>
                  </a:lnTo>
                  <a:lnTo>
                    <a:pt x="717" y="1873"/>
                  </a:lnTo>
                  <a:lnTo>
                    <a:pt x="696" y="1880"/>
                  </a:lnTo>
                  <a:lnTo>
                    <a:pt x="674" y="1884"/>
                  </a:lnTo>
                  <a:lnTo>
                    <a:pt x="651" y="1887"/>
                  </a:lnTo>
                  <a:lnTo>
                    <a:pt x="630" y="1890"/>
                  </a:lnTo>
                  <a:lnTo>
                    <a:pt x="608" y="1890"/>
                  </a:lnTo>
                  <a:lnTo>
                    <a:pt x="586" y="1888"/>
                  </a:lnTo>
                  <a:lnTo>
                    <a:pt x="564" y="1884"/>
                  </a:lnTo>
                  <a:lnTo>
                    <a:pt x="543" y="1880"/>
                  </a:lnTo>
                  <a:lnTo>
                    <a:pt x="543" y="1880"/>
                  </a:lnTo>
                  <a:lnTo>
                    <a:pt x="528" y="1876"/>
                  </a:lnTo>
                  <a:lnTo>
                    <a:pt x="513" y="1870"/>
                  </a:lnTo>
                  <a:lnTo>
                    <a:pt x="499" y="1865"/>
                  </a:lnTo>
                  <a:lnTo>
                    <a:pt x="485" y="1858"/>
                  </a:lnTo>
                  <a:lnTo>
                    <a:pt x="474" y="1851"/>
                  </a:lnTo>
                  <a:lnTo>
                    <a:pt x="462" y="1842"/>
                  </a:lnTo>
                  <a:lnTo>
                    <a:pt x="450" y="1834"/>
                  </a:lnTo>
                  <a:lnTo>
                    <a:pt x="439" y="1824"/>
                  </a:lnTo>
                  <a:lnTo>
                    <a:pt x="439" y="1824"/>
                  </a:lnTo>
                  <a:lnTo>
                    <a:pt x="410" y="1800"/>
                  </a:lnTo>
                  <a:lnTo>
                    <a:pt x="398" y="1789"/>
                  </a:lnTo>
                  <a:lnTo>
                    <a:pt x="394" y="1783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1" y="1775"/>
                  </a:lnTo>
                  <a:lnTo>
                    <a:pt x="391" y="1775"/>
                  </a:lnTo>
                  <a:lnTo>
                    <a:pt x="389" y="1783"/>
                  </a:lnTo>
                  <a:lnTo>
                    <a:pt x="386" y="1792"/>
                  </a:lnTo>
                  <a:lnTo>
                    <a:pt x="384" y="1811"/>
                  </a:lnTo>
                  <a:lnTo>
                    <a:pt x="384" y="1829"/>
                  </a:lnTo>
                  <a:lnTo>
                    <a:pt x="383" y="1848"/>
                  </a:lnTo>
                  <a:lnTo>
                    <a:pt x="383" y="1848"/>
                  </a:lnTo>
                  <a:close/>
                  <a:moveTo>
                    <a:pt x="1467" y="1838"/>
                  </a:moveTo>
                  <a:lnTo>
                    <a:pt x="1467" y="1838"/>
                  </a:lnTo>
                  <a:lnTo>
                    <a:pt x="1481" y="1836"/>
                  </a:lnTo>
                  <a:lnTo>
                    <a:pt x="1498" y="1834"/>
                  </a:lnTo>
                  <a:lnTo>
                    <a:pt x="1506" y="1831"/>
                  </a:lnTo>
                  <a:lnTo>
                    <a:pt x="1513" y="1828"/>
                  </a:lnTo>
                  <a:lnTo>
                    <a:pt x="1517" y="1825"/>
                  </a:lnTo>
                  <a:lnTo>
                    <a:pt x="1519" y="1821"/>
                  </a:lnTo>
                  <a:lnTo>
                    <a:pt x="1519" y="1821"/>
                  </a:lnTo>
                  <a:lnTo>
                    <a:pt x="1519" y="1818"/>
                  </a:lnTo>
                  <a:lnTo>
                    <a:pt x="1517" y="1815"/>
                  </a:lnTo>
                  <a:lnTo>
                    <a:pt x="1510" y="1811"/>
                  </a:lnTo>
                  <a:lnTo>
                    <a:pt x="1502" y="1807"/>
                  </a:lnTo>
                  <a:lnTo>
                    <a:pt x="1492" y="1806"/>
                  </a:lnTo>
                  <a:lnTo>
                    <a:pt x="1492" y="1806"/>
                  </a:lnTo>
                  <a:lnTo>
                    <a:pt x="1468" y="1806"/>
                  </a:lnTo>
                  <a:lnTo>
                    <a:pt x="1440" y="1806"/>
                  </a:lnTo>
                  <a:lnTo>
                    <a:pt x="1396" y="1807"/>
                  </a:lnTo>
                  <a:lnTo>
                    <a:pt x="1396" y="1807"/>
                  </a:lnTo>
                  <a:lnTo>
                    <a:pt x="1298" y="1813"/>
                  </a:lnTo>
                  <a:lnTo>
                    <a:pt x="1249" y="1815"/>
                  </a:lnTo>
                  <a:lnTo>
                    <a:pt x="1203" y="1815"/>
                  </a:lnTo>
                  <a:lnTo>
                    <a:pt x="1203" y="1815"/>
                  </a:lnTo>
                  <a:lnTo>
                    <a:pt x="1172" y="1815"/>
                  </a:lnTo>
                  <a:lnTo>
                    <a:pt x="1158" y="1817"/>
                  </a:lnTo>
                  <a:lnTo>
                    <a:pt x="1151" y="1818"/>
                  </a:lnTo>
                  <a:lnTo>
                    <a:pt x="1144" y="1821"/>
                  </a:lnTo>
                  <a:lnTo>
                    <a:pt x="1144" y="1821"/>
                  </a:lnTo>
                  <a:lnTo>
                    <a:pt x="1144" y="1824"/>
                  </a:lnTo>
                  <a:lnTo>
                    <a:pt x="1145" y="1827"/>
                  </a:lnTo>
                  <a:lnTo>
                    <a:pt x="1149" y="1831"/>
                  </a:lnTo>
                  <a:lnTo>
                    <a:pt x="1156" y="1832"/>
                  </a:lnTo>
                  <a:lnTo>
                    <a:pt x="1165" y="1835"/>
                  </a:lnTo>
                  <a:lnTo>
                    <a:pt x="1172" y="1836"/>
                  </a:lnTo>
                  <a:lnTo>
                    <a:pt x="1179" y="1839"/>
                  </a:lnTo>
                  <a:lnTo>
                    <a:pt x="1182" y="1842"/>
                  </a:lnTo>
                  <a:lnTo>
                    <a:pt x="1183" y="1843"/>
                  </a:lnTo>
                  <a:lnTo>
                    <a:pt x="1185" y="1848"/>
                  </a:lnTo>
                  <a:lnTo>
                    <a:pt x="1185" y="1852"/>
                  </a:lnTo>
                  <a:lnTo>
                    <a:pt x="1185" y="1852"/>
                  </a:lnTo>
                  <a:lnTo>
                    <a:pt x="1321" y="1848"/>
                  </a:lnTo>
                  <a:lnTo>
                    <a:pt x="1394" y="1843"/>
                  </a:lnTo>
                  <a:lnTo>
                    <a:pt x="1467" y="1838"/>
                  </a:lnTo>
                  <a:lnTo>
                    <a:pt x="1467" y="1838"/>
                  </a:lnTo>
                  <a:close/>
                  <a:moveTo>
                    <a:pt x="391" y="1893"/>
                  </a:moveTo>
                  <a:lnTo>
                    <a:pt x="391" y="1893"/>
                  </a:lnTo>
                  <a:lnTo>
                    <a:pt x="404" y="1902"/>
                  </a:lnTo>
                  <a:lnTo>
                    <a:pt x="417" y="1912"/>
                  </a:lnTo>
                  <a:lnTo>
                    <a:pt x="432" y="1919"/>
                  </a:lnTo>
                  <a:lnTo>
                    <a:pt x="449" y="1928"/>
                  </a:lnTo>
                  <a:lnTo>
                    <a:pt x="449" y="1928"/>
                  </a:lnTo>
                  <a:lnTo>
                    <a:pt x="491" y="1943"/>
                  </a:lnTo>
                  <a:lnTo>
                    <a:pt x="512" y="1950"/>
                  </a:lnTo>
                  <a:lnTo>
                    <a:pt x="536" y="1954"/>
                  </a:lnTo>
                  <a:lnTo>
                    <a:pt x="536" y="1954"/>
                  </a:lnTo>
                  <a:lnTo>
                    <a:pt x="589" y="1961"/>
                  </a:lnTo>
                  <a:lnTo>
                    <a:pt x="641" y="1967"/>
                  </a:lnTo>
                  <a:lnTo>
                    <a:pt x="690" y="1970"/>
                  </a:lnTo>
                  <a:lnTo>
                    <a:pt x="741" y="1973"/>
                  </a:lnTo>
                  <a:lnTo>
                    <a:pt x="741" y="1973"/>
                  </a:lnTo>
                  <a:lnTo>
                    <a:pt x="765" y="1974"/>
                  </a:lnTo>
                  <a:lnTo>
                    <a:pt x="787" y="1973"/>
                  </a:lnTo>
                  <a:lnTo>
                    <a:pt x="811" y="1971"/>
                  </a:lnTo>
                  <a:lnTo>
                    <a:pt x="835" y="1970"/>
                  </a:lnTo>
                  <a:lnTo>
                    <a:pt x="880" y="1963"/>
                  </a:lnTo>
                  <a:lnTo>
                    <a:pt x="926" y="1953"/>
                  </a:lnTo>
                  <a:lnTo>
                    <a:pt x="970" y="1942"/>
                  </a:lnTo>
                  <a:lnTo>
                    <a:pt x="1010" y="1928"/>
                  </a:lnTo>
                  <a:lnTo>
                    <a:pt x="1050" y="1914"/>
                  </a:lnTo>
                  <a:lnTo>
                    <a:pt x="1086" y="1898"/>
                  </a:lnTo>
                  <a:lnTo>
                    <a:pt x="1086" y="1898"/>
                  </a:lnTo>
                  <a:lnTo>
                    <a:pt x="1104" y="1888"/>
                  </a:lnTo>
                  <a:lnTo>
                    <a:pt x="1113" y="1883"/>
                  </a:lnTo>
                  <a:lnTo>
                    <a:pt x="1120" y="1876"/>
                  </a:lnTo>
                  <a:lnTo>
                    <a:pt x="1126" y="1869"/>
                  </a:lnTo>
                  <a:lnTo>
                    <a:pt x="1130" y="1859"/>
                  </a:lnTo>
                  <a:lnTo>
                    <a:pt x="1133" y="1848"/>
                  </a:lnTo>
                  <a:lnTo>
                    <a:pt x="1133" y="1835"/>
                  </a:lnTo>
                  <a:lnTo>
                    <a:pt x="1133" y="1835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062" y="1863"/>
                  </a:lnTo>
                  <a:lnTo>
                    <a:pt x="992" y="1891"/>
                  </a:lnTo>
                  <a:lnTo>
                    <a:pt x="992" y="1891"/>
                  </a:lnTo>
                  <a:lnTo>
                    <a:pt x="966" y="1902"/>
                  </a:lnTo>
                  <a:lnTo>
                    <a:pt x="951" y="1907"/>
                  </a:lnTo>
                  <a:lnTo>
                    <a:pt x="939" y="1911"/>
                  </a:lnTo>
                  <a:lnTo>
                    <a:pt x="939" y="1911"/>
                  </a:lnTo>
                  <a:lnTo>
                    <a:pt x="918" y="1914"/>
                  </a:lnTo>
                  <a:lnTo>
                    <a:pt x="908" y="1917"/>
                  </a:lnTo>
                  <a:lnTo>
                    <a:pt x="898" y="1919"/>
                  </a:lnTo>
                  <a:lnTo>
                    <a:pt x="898" y="1919"/>
                  </a:lnTo>
                  <a:lnTo>
                    <a:pt x="878" y="1925"/>
                  </a:lnTo>
                  <a:lnTo>
                    <a:pt x="859" y="1929"/>
                  </a:lnTo>
                  <a:lnTo>
                    <a:pt x="836" y="1932"/>
                  </a:lnTo>
                  <a:lnTo>
                    <a:pt x="815" y="1935"/>
                  </a:lnTo>
                  <a:lnTo>
                    <a:pt x="769" y="1939"/>
                  </a:lnTo>
                  <a:lnTo>
                    <a:pt x="720" y="1940"/>
                  </a:lnTo>
                  <a:lnTo>
                    <a:pt x="720" y="1940"/>
                  </a:lnTo>
                  <a:lnTo>
                    <a:pt x="718" y="1943"/>
                  </a:lnTo>
                  <a:lnTo>
                    <a:pt x="720" y="1945"/>
                  </a:lnTo>
                  <a:lnTo>
                    <a:pt x="721" y="1945"/>
                  </a:lnTo>
                  <a:lnTo>
                    <a:pt x="720" y="1946"/>
                  </a:lnTo>
                  <a:lnTo>
                    <a:pt x="720" y="1946"/>
                  </a:lnTo>
                  <a:lnTo>
                    <a:pt x="711" y="1945"/>
                  </a:lnTo>
                  <a:lnTo>
                    <a:pt x="702" y="1945"/>
                  </a:lnTo>
                  <a:lnTo>
                    <a:pt x="682" y="1945"/>
                  </a:lnTo>
                  <a:lnTo>
                    <a:pt x="682" y="1945"/>
                  </a:lnTo>
                  <a:lnTo>
                    <a:pt x="685" y="1946"/>
                  </a:lnTo>
                  <a:lnTo>
                    <a:pt x="686" y="1946"/>
                  </a:lnTo>
                  <a:lnTo>
                    <a:pt x="685" y="1946"/>
                  </a:lnTo>
                  <a:lnTo>
                    <a:pt x="685" y="1946"/>
                  </a:lnTo>
                  <a:lnTo>
                    <a:pt x="682" y="1946"/>
                  </a:lnTo>
                  <a:lnTo>
                    <a:pt x="681" y="1946"/>
                  </a:lnTo>
                  <a:lnTo>
                    <a:pt x="679" y="1943"/>
                  </a:lnTo>
                  <a:lnTo>
                    <a:pt x="676" y="1942"/>
                  </a:lnTo>
                  <a:lnTo>
                    <a:pt x="676" y="1942"/>
                  </a:lnTo>
                  <a:lnTo>
                    <a:pt x="637" y="1942"/>
                  </a:lnTo>
                  <a:lnTo>
                    <a:pt x="596" y="1939"/>
                  </a:lnTo>
                  <a:lnTo>
                    <a:pt x="554" y="1933"/>
                  </a:lnTo>
                  <a:lnTo>
                    <a:pt x="515" y="1925"/>
                  </a:lnTo>
                  <a:lnTo>
                    <a:pt x="495" y="1921"/>
                  </a:lnTo>
                  <a:lnTo>
                    <a:pt x="477" y="1915"/>
                  </a:lnTo>
                  <a:lnTo>
                    <a:pt x="459" y="1908"/>
                  </a:lnTo>
                  <a:lnTo>
                    <a:pt x="442" y="1901"/>
                  </a:lnTo>
                  <a:lnTo>
                    <a:pt x="426" y="1894"/>
                  </a:lnTo>
                  <a:lnTo>
                    <a:pt x="411" y="1884"/>
                  </a:lnTo>
                  <a:lnTo>
                    <a:pt x="398" y="1874"/>
                  </a:lnTo>
                  <a:lnTo>
                    <a:pt x="386" y="1865"/>
                  </a:lnTo>
                  <a:lnTo>
                    <a:pt x="386" y="1865"/>
                  </a:lnTo>
                  <a:lnTo>
                    <a:pt x="386" y="1869"/>
                  </a:lnTo>
                  <a:lnTo>
                    <a:pt x="387" y="1873"/>
                  </a:lnTo>
                  <a:lnTo>
                    <a:pt x="390" y="1880"/>
                  </a:lnTo>
                  <a:lnTo>
                    <a:pt x="393" y="1886"/>
                  </a:lnTo>
                  <a:lnTo>
                    <a:pt x="393" y="1888"/>
                  </a:lnTo>
                  <a:lnTo>
                    <a:pt x="391" y="1893"/>
                  </a:lnTo>
                  <a:lnTo>
                    <a:pt x="391" y="1893"/>
                  </a:lnTo>
                  <a:close/>
                  <a:moveTo>
                    <a:pt x="1130" y="1884"/>
                  </a:moveTo>
                  <a:lnTo>
                    <a:pt x="1130" y="1884"/>
                  </a:lnTo>
                  <a:lnTo>
                    <a:pt x="1140" y="1884"/>
                  </a:lnTo>
                  <a:lnTo>
                    <a:pt x="1152" y="1886"/>
                  </a:lnTo>
                  <a:lnTo>
                    <a:pt x="1158" y="1886"/>
                  </a:lnTo>
                  <a:lnTo>
                    <a:pt x="1163" y="1884"/>
                  </a:lnTo>
                  <a:lnTo>
                    <a:pt x="1169" y="1881"/>
                  </a:lnTo>
                  <a:lnTo>
                    <a:pt x="1173" y="1879"/>
                  </a:lnTo>
                  <a:lnTo>
                    <a:pt x="1173" y="1879"/>
                  </a:lnTo>
                  <a:lnTo>
                    <a:pt x="1176" y="1869"/>
                  </a:lnTo>
                  <a:lnTo>
                    <a:pt x="1175" y="1862"/>
                  </a:lnTo>
                  <a:lnTo>
                    <a:pt x="1173" y="1856"/>
                  </a:lnTo>
                  <a:lnTo>
                    <a:pt x="1169" y="1851"/>
                  </a:lnTo>
                  <a:lnTo>
                    <a:pt x="1165" y="1848"/>
                  </a:lnTo>
                  <a:lnTo>
                    <a:pt x="1159" y="1845"/>
                  </a:lnTo>
                  <a:lnTo>
                    <a:pt x="1152" y="1843"/>
                  </a:lnTo>
                  <a:lnTo>
                    <a:pt x="1147" y="1842"/>
                  </a:lnTo>
                  <a:lnTo>
                    <a:pt x="1147" y="1842"/>
                  </a:lnTo>
                  <a:lnTo>
                    <a:pt x="1144" y="1853"/>
                  </a:lnTo>
                  <a:lnTo>
                    <a:pt x="1141" y="1863"/>
                  </a:lnTo>
                  <a:lnTo>
                    <a:pt x="1135" y="1874"/>
                  </a:lnTo>
                  <a:lnTo>
                    <a:pt x="1130" y="1884"/>
                  </a:lnTo>
                  <a:lnTo>
                    <a:pt x="1130" y="18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94"/>
            <p:cNvSpPr>
              <a:spLocks noEditPoints="1"/>
            </p:cNvSpPr>
            <p:nvPr/>
          </p:nvSpPr>
          <p:spPr bwMode="auto">
            <a:xfrm>
              <a:off x="3856038" y="366713"/>
              <a:ext cx="136525" cy="119063"/>
            </a:xfrm>
            <a:custGeom>
              <a:avLst/>
              <a:gdLst/>
              <a:ahLst/>
              <a:cxnLst>
                <a:cxn ang="0">
                  <a:pos x="218" y="143"/>
                </a:cxn>
                <a:cxn ang="0">
                  <a:pos x="198" y="181"/>
                </a:cxn>
                <a:cxn ang="0">
                  <a:pos x="176" y="201"/>
                </a:cxn>
                <a:cxn ang="0">
                  <a:pos x="130" y="222"/>
                </a:cxn>
                <a:cxn ang="0">
                  <a:pos x="100" y="226"/>
                </a:cxn>
                <a:cxn ang="0">
                  <a:pos x="64" y="215"/>
                </a:cxn>
                <a:cxn ang="0">
                  <a:pos x="45" y="188"/>
                </a:cxn>
                <a:cxn ang="0">
                  <a:pos x="27" y="169"/>
                </a:cxn>
                <a:cxn ang="0">
                  <a:pos x="2" y="141"/>
                </a:cxn>
                <a:cxn ang="0">
                  <a:pos x="5" y="84"/>
                </a:cxn>
                <a:cxn ang="0">
                  <a:pos x="40" y="28"/>
                </a:cxn>
                <a:cxn ang="0">
                  <a:pos x="79" y="14"/>
                </a:cxn>
                <a:cxn ang="0">
                  <a:pos x="107" y="14"/>
                </a:cxn>
                <a:cxn ang="0">
                  <a:pos x="123" y="23"/>
                </a:cxn>
                <a:cxn ang="0">
                  <a:pos x="134" y="23"/>
                </a:cxn>
                <a:cxn ang="0">
                  <a:pos x="151" y="9"/>
                </a:cxn>
                <a:cxn ang="0">
                  <a:pos x="186" y="0"/>
                </a:cxn>
                <a:cxn ang="0">
                  <a:pos x="200" y="6"/>
                </a:cxn>
                <a:cxn ang="0">
                  <a:pos x="242" y="21"/>
                </a:cxn>
                <a:cxn ang="0">
                  <a:pos x="257" y="70"/>
                </a:cxn>
                <a:cxn ang="0">
                  <a:pos x="250" y="98"/>
                </a:cxn>
                <a:cxn ang="0">
                  <a:pos x="221" y="120"/>
                </a:cxn>
                <a:cxn ang="0">
                  <a:pos x="175" y="9"/>
                </a:cxn>
                <a:cxn ang="0">
                  <a:pos x="142" y="28"/>
                </a:cxn>
                <a:cxn ang="0">
                  <a:pos x="121" y="31"/>
                </a:cxn>
                <a:cxn ang="0">
                  <a:pos x="104" y="23"/>
                </a:cxn>
                <a:cxn ang="0">
                  <a:pos x="73" y="24"/>
                </a:cxn>
                <a:cxn ang="0">
                  <a:pos x="38" y="39"/>
                </a:cxn>
                <a:cxn ang="0">
                  <a:pos x="17" y="72"/>
                </a:cxn>
                <a:cxn ang="0">
                  <a:pos x="10" y="114"/>
                </a:cxn>
                <a:cxn ang="0">
                  <a:pos x="19" y="159"/>
                </a:cxn>
                <a:cxn ang="0">
                  <a:pos x="44" y="163"/>
                </a:cxn>
                <a:cxn ang="0">
                  <a:pos x="57" y="193"/>
                </a:cxn>
                <a:cxn ang="0">
                  <a:pos x="73" y="211"/>
                </a:cxn>
                <a:cxn ang="0">
                  <a:pos x="114" y="218"/>
                </a:cxn>
                <a:cxn ang="0">
                  <a:pos x="137" y="209"/>
                </a:cxn>
                <a:cxn ang="0">
                  <a:pos x="180" y="186"/>
                </a:cxn>
                <a:cxn ang="0">
                  <a:pos x="203" y="163"/>
                </a:cxn>
                <a:cxn ang="0">
                  <a:pos x="208" y="131"/>
                </a:cxn>
                <a:cxn ang="0">
                  <a:pos x="214" y="115"/>
                </a:cxn>
                <a:cxn ang="0">
                  <a:pos x="239" y="97"/>
                </a:cxn>
                <a:cxn ang="0">
                  <a:pos x="246" y="83"/>
                </a:cxn>
                <a:cxn ang="0">
                  <a:pos x="245" y="48"/>
                </a:cxn>
                <a:cxn ang="0">
                  <a:pos x="222" y="75"/>
                </a:cxn>
                <a:cxn ang="0">
                  <a:pos x="196" y="77"/>
                </a:cxn>
                <a:cxn ang="0">
                  <a:pos x="186" y="107"/>
                </a:cxn>
                <a:cxn ang="0">
                  <a:pos x="179" y="125"/>
                </a:cxn>
                <a:cxn ang="0">
                  <a:pos x="148" y="139"/>
                </a:cxn>
                <a:cxn ang="0">
                  <a:pos x="123" y="132"/>
                </a:cxn>
                <a:cxn ang="0">
                  <a:pos x="152" y="131"/>
                </a:cxn>
                <a:cxn ang="0">
                  <a:pos x="165" y="128"/>
                </a:cxn>
                <a:cxn ang="0">
                  <a:pos x="177" y="101"/>
                </a:cxn>
                <a:cxn ang="0">
                  <a:pos x="190" y="70"/>
                </a:cxn>
                <a:cxn ang="0">
                  <a:pos x="221" y="65"/>
                </a:cxn>
                <a:cxn ang="0">
                  <a:pos x="231" y="48"/>
                </a:cxn>
                <a:cxn ang="0">
                  <a:pos x="219" y="17"/>
                </a:cxn>
                <a:cxn ang="0">
                  <a:pos x="198" y="14"/>
                </a:cxn>
              </a:cxnLst>
              <a:rect l="0" t="0" r="r" b="b"/>
              <a:pathLst>
                <a:path w="257" h="226">
                  <a:moveTo>
                    <a:pt x="221" y="120"/>
                  </a:moveTo>
                  <a:lnTo>
                    <a:pt x="221" y="120"/>
                  </a:lnTo>
                  <a:lnTo>
                    <a:pt x="219" y="132"/>
                  </a:lnTo>
                  <a:lnTo>
                    <a:pt x="218" y="143"/>
                  </a:lnTo>
                  <a:lnTo>
                    <a:pt x="215" y="155"/>
                  </a:lnTo>
                  <a:lnTo>
                    <a:pt x="210" y="164"/>
                  </a:lnTo>
                  <a:lnTo>
                    <a:pt x="204" y="173"/>
                  </a:lnTo>
                  <a:lnTo>
                    <a:pt x="198" y="181"/>
                  </a:lnTo>
                  <a:lnTo>
                    <a:pt x="191" y="188"/>
                  </a:lnTo>
                  <a:lnTo>
                    <a:pt x="183" y="197"/>
                  </a:lnTo>
                  <a:lnTo>
                    <a:pt x="183" y="197"/>
                  </a:lnTo>
                  <a:lnTo>
                    <a:pt x="176" y="201"/>
                  </a:lnTo>
                  <a:lnTo>
                    <a:pt x="166" y="205"/>
                  </a:lnTo>
                  <a:lnTo>
                    <a:pt x="145" y="215"/>
                  </a:lnTo>
                  <a:lnTo>
                    <a:pt x="145" y="215"/>
                  </a:lnTo>
                  <a:lnTo>
                    <a:pt x="130" y="222"/>
                  </a:lnTo>
                  <a:lnTo>
                    <a:pt x="120" y="225"/>
                  </a:lnTo>
                  <a:lnTo>
                    <a:pt x="120" y="225"/>
                  </a:lnTo>
                  <a:lnTo>
                    <a:pt x="110" y="226"/>
                  </a:lnTo>
                  <a:lnTo>
                    <a:pt x="100" y="226"/>
                  </a:lnTo>
                  <a:lnTo>
                    <a:pt x="90" y="225"/>
                  </a:lnTo>
                  <a:lnTo>
                    <a:pt x="82" y="223"/>
                  </a:lnTo>
                  <a:lnTo>
                    <a:pt x="72" y="219"/>
                  </a:lnTo>
                  <a:lnTo>
                    <a:pt x="64" y="215"/>
                  </a:lnTo>
                  <a:lnTo>
                    <a:pt x="57" y="211"/>
                  </a:lnTo>
                  <a:lnTo>
                    <a:pt x="50" y="205"/>
                  </a:lnTo>
                  <a:lnTo>
                    <a:pt x="50" y="205"/>
                  </a:lnTo>
                  <a:lnTo>
                    <a:pt x="45" y="188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34" y="170"/>
                  </a:lnTo>
                  <a:lnTo>
                    <a:pt x="27" y="169"/>
                  </a:lnTo>
                  <a:lnTo>
                    <a:pt x="12" y="166"/>
                  </a:lnTo>
                  <a:lnTo>
                    <a:pt x="12" y="166"/>
                  </a:lnTo>
                  <a:lnTo>
                    <a:pt x="5" y="153"/>
                  </a:lnTo>
                  <a:lnTo>
                    <a:pt x="2" y="141"/>
                  </a:lnTo>
                  <a:lnTo>
                    <a:pt x="0" y="127"/>
                  </a:lnTo>
                  <a:lnTo>
                    <a:pt x="0" y="114"/>
                  </a:lnTo>
                  <a:lnTo>
                    <a:pt x="2" y="98"/>
                  </a:lnTo>
                  <a:lnTo>
                    <a:pt x="5" y="8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24" y="41"/>
                  </a:lnTo>
                  <a:lnTo>
                    <a:pt x="40" y="28"/>
                  </a:lnTo>
                  <a:lnTo>
                    <a:pt x="50" y="23"/>
                  </a:lnTo>
                  <a:lnTo>
                    <a:pt x="58" y="18"/>
                  </a:lnTo>
                  <a:lnTo>
                    <a:pt x="68" y="16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93" y="13"/>
                  </a:lnTo>
                  <a:lnTo>
                    <a:pt x="102" y="13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3" y="16"/>
                  </a:lnTo>
                  <a:lnTo>
                    <a:pt x="117" y="18"/>
                  </a:lnTo>
                  <a:lnTo>
                    <a:pt x="123" y="23"/>
                  </a:lnTo>
                  <a:lnTo>
                    <a:pt x="127" y="24"/>
                  </a:lnTo>
                  <a:lnTo>
                    <a:pt x="127" y="24"/>
                  </a:lnTo>
                  <a:lnTo>
                    <a:pt x="131" y="23"/>
                  </a:lnTo>
                  <a:lnTo>
                    <a:pt x="134" y="23"/>
                  </a:lnTo>
                  <a:lnTo>
                    <a:pt x="139" y="18"/>
                  </a:lnTo>
                  <a:lnTo>
                    <a:pt x="145" y="13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8" y="4"/>
                  </a:lnTo>
                  <a:lnTo>
                    <a:pt x="166" y="2"/>
                  </a:lnTo>
                  <a:lnTo>
                    <a:pt x="17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3" y="3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22" y="11"/>
                  </a:lnTo>
                  <a:lnTo>
                    <a:pt x="232" y="14"/>
                  </a:lnTo>
                  <a:lnTo>
                    <a:pt x="242" y="21"/>
                  </a:lnTo>
                  <a:lnTo>
                    <a:pt x="242" y="21"/>
                  </a:lnTo>
                  <a:lnTo>
                    <a:pt x="249" y="38"/>
                  </a:lnTo>
                  <a:lnTo>
                    <a:pt x="253" y="49"/>
                  </a:lnTo>
                  <a:lnTo>
                    <a:pt x="256" y="59"/>
                  </a:lnTo>
                  <a:lnTo>
                    <a:pt x="257" y="70"/>
                  </a:lnTo>
                  <a:lnTo>
                    <a:pt x="257" y="80"/>
                  </a:lnTo>
                  <a:lnTo>
                    <a:pt x="255" y="90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3" y="105"/>
                  </a:lnTo>
                  <a:lnTo>
                    <a:pt x="235" y="110"/>
                  </a:lnTo>
                  <a:lnTo>
                    <a:pt x="228" y="114"/>
                  </a:lnTo>
                  <a:lnTo>
                    <a:pt x="221" y="120"/>
                  </a:lnTo>
                  <a:lnTo>
                    <a:pt x="221" y="120"/>
                  </a:lnTo>
                  <a:close/>
                  <a:moveTo>
                    <a:pt x="183" y="9"/>
                  </a:moveTo>
                  <a:lnTo>
                    <a:pt x="183" y="9"/>
                  </a:lnTo>
                  <a:lnTo>
                    <a:pt x="175" y="9"/>
                  </a:lnTo>
                  <a:lnTo>
                    <a:pt x="166" y="10"/>
                  </a:lnTo>
                  <a:lnTo>
                    <a:pt x="159" y="14"/>
                  </a:lnTo>
                  <a:lnTo>
                    <a:pt x="153" y="18"/>
                  </a:lnTo>
                  <a:lnTo>
                    <a:pt x="142" y="28"/>
                  </a:lnTo>
                  <a:lnTo>
                    <a:pt x="135" y="31"/>
                  </a:lnTo>
                  <a:lnTo>
                    <a:pt x="128" y="32"/>
                  </a:lnTo>
                  <a:lnTo>
                    <a:pt x="128" y="32"/>
                  </a:lnTo>
                  <a:lnTo>
                    <a:pt x="121" y="31"/>
                  </a:lnTo>
                  <a:lnTo>
                    <a:pt x="116" y="27"/>
                  </a:lnTo>
                  <a:lnTo>
                    <a:pt x="110" y="24"/>
                  </a:lnTo>
                  <a:lnTo>
                    <a:pt x="104" y="23"/>
                  </a:lnTo>
                  <a:lnTo>
                    <a:pt x="104" y="23"/>
                  </a:lnTo>
                  <a:lnTo>
                    <a:pt x="97" y="21"/>
                  </a:lnTo>
                  <a:lnTo>
                    <a:pt x="89" y="21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62" y="25"/>
                  </a:lnTo>
                  <a:lnTo>
                    <a:pt x="54" y="30"/>
                  </a:lnTo>
                  <a:lnTo>
                    <a:pt x="45" y="34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6" y="54"/>
                  </a:lnTo>
                  <a:lnTo>
                    <a:pt x="21" y="63"/>
                  </a:lnTo>
                  <a:lnTo>
                    <a:pt x="17" y="72"/>
                  </a:lnTo>
                  <a:lnTo>
                    <a:pt x="14" y="82"/>
                  </a:lnTo>
                  <a:lnTo>
                    <a:pt x="12" y="91"/>
                  </a:lnTo>
                  <a:lnTo>
                    <a:pt x="10" y="103"/>
                  </a:lnTo>
                  <a:lnTo>
                    <a:pt x="10" y="114"/>
                  </a:lnTo>
                  <a:lnTo>
                    <a:pt x="10" y="125"/>
                  </a:lnTo>
                  <a:lnTo>
                    <a:pt x="13" y="136"/>
                  </a:lnTo>
                  <a:lnTo>
                    <a:pt x="14" y="148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31" y="162"/>
                  </a:lnTo>
                  <a:lnTo>
                    <a:pt x="44" y="163"/>
                  </a:lnTo>
                  <a:lnTo>
                    <a:pt x="44" y="163"/>
                  </a:lnTo>
                  <a:lnTo>
                    <a:pt x="50" y="169"/>
                  </a:lnTo>
                  <a:lnTo>
                    <a:pt x="54" y="176"/>
                  </a:lnTo>
                  <a:lnTo>
                    <a:pt x="57" y="184"/>
                  </a:lnTo>
                  <a:lnTo>
                    <a:pt x="57" y="193"/>
                  </a:lnTo>
                  <a:lnTo>
                    <a:pt x="57" y="193"/>
                  </a:lnTo>
                  <a:lnTo>
                    <a:pt x="59" y="200"/>
                  </a:lnTo>
                  <a:lnTo>
                    <a:pt x="65" y="207"/>
                  </a:lnTo>
                  <a:lnTo>
                    <a:pt x="73" y="211"/>
                  </a:lnTo>
                  <a:lnTo>
                    <a:pt x="83" y="215"/>
                  </a:lnTo>
                  <a:lnTo>
                    <a:pt x="93" y="216"/>
                  </a:lnTo>
                  <a:lnTo>
                    <a:pt x="104" y="218"/>
                  </a:lnTo>
                  <a:lnTo>
                    <a:pt x="114" y="218"/>
                  </a:lnTo>
                  <a:lnTo>
                    <a:pt x="123" y="215"/>
                  </a:lnTo>
                  <a:lnTo>
                    <a:pt x="123" y="215"/>
                  </a:lnTo>
                  <a:lnTo>
                    <a:pt x="130" y="214"/>
                  </a:lnTo>
                  <a:lnTo>
                    <a:pt x="137" y="209"/>
                  </a:lnTo>
                  <a:lnTo>
                    <a:pt x="151" y="202"/>
                  </a:lnTo>
                  <a:lnTo>
                    <a:pt x="151" y="202"/>
                  </a:lnTo>
                  <a:lnTo>
                    <a:pt x="166" y="194"/>
                  </a:lnTo>
                  <a:lnTo>
                    <a:pt x="180" y="186"/>
                  </a:lnTo>
                  <a:lnTo>
                    <a:pt x="193" y="174"/>
                  </a:lnTo>
                  <a:lnTo>
                    <a:pt x="198" y="169"/>
                  </a:lnTo>
                  <a:lnTo>
                    <a:pt x="203" y="163"/>
                  </a:lnTo>
                  <a:lnTo>
                    <a:pt x="203" y="163"/>
                  </a:lnTo>
                  <a:lnTo>
                    <a:pt x="204" y="157"/>
                  </a:lnTo>
                  <a:lnTo>
                    <a:pt x="205" y="153"/>
                  </a:lnTo>
                  <a:lnTo>
                    <a:pt x="207" y="142"/>
                  </a:lnTo>
                  <a:lnTo>
                    <a:pt x="208" y="131"/>
                  </a:lnTo>
                  <a:lnTo>
                    <a:pt x="208" y="125"/>
                  </a:lnTo>
                  <a:lnTo>
                    <a:pt x="211" y="120"/>
                  </a:lnTo>
                  <a:lnTo>
                    <a:pt x="211" y="120"/>
                  </a:lnTo>
                  <a:lnTo>
                    <a:pt x="214" y="115"/>
                  </a:lnTo>
                  <a:lnTo>
                    <a:pt x="217" y="111"/>
                  </a:lnTo>
                  <a:lnTo>
                    <a:pt x="226" y="104"/>
                  </a:lnTo>
                  <a:lnTo>
                    <a:pt x="236" y="100"/>
                  </a:lnTo>
                  <a:lnTo>
                    <a:pt x="239" y="97"/>
                  </a:lnTo>
                  <a:lnTo>
                    <a:pt x="243" y="93"/>
                  </a:lnTo>
                  <a:lnTo>
                    <a:pt x="243" y="93"/>
                  </a:lnTo>
                  <a:lnTo>
                    <a:pt x="245" y="89"/>
                  </a:lnTo>
                  <a:lnTo>
                    <a:pt x="246" y="83"/>
                  </a:lnTo>
                  <a:lnTo>
                    <a:pt x="247" y="70"/>
                  </a:lnTo>
                  <a:lnTo>
                    <a:pt x="247" y="58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6" y="61"/>
                  </a:lnTo>
                  <a:lnTo>
                    <a:pt x="233" y="66"/>
                  </a:lnTo>
                  <a:lnTo>
                    <a:pt x="228" y="72"/>
                  </a:lnTo>
                  <a:lnTo>
                    <a:pt x="222" y="75"/>
                  </a:lnTo>
                  <a:lnTo>
                    <a:pt x="215" y="77"/>
                  </a:lnTo>
                  <a:lnTo>
                    <a:pt x="205" y="79"/>
                  </a:lnTo>
                  <a:lnTo>
                    <a:pt x="196" y="77"/>
                  </a:lnTo>
                  <a:lnTo>
                    <a:pt x="196" y="77"/>
                  </a:lnTo>
                  <a:lnTo>
                    <a:pt x="191" y="82"/>
                  </a:lnTo>
                  <a:lnTo>
                    <a:pt x="189" y="86"/>
                  </a:lnTo>
                  <a:lnTo>
                    <a:pt x="187" y="97"/>
                  </a:lnTo>
                  <a:lnTo>
                    <a:pt x="186" y="107"/>
                  </a:lnTo>
                  <a:lnTo>
                    <a:pt x="184" y="113"/>
                  </a:lnTo>
                  <a:lnTo>
                    <a:pt x="183" y="118"/>
                  </a:lnTo>
                  <a:lnTo>
                    <a:pt x="183" y="118"/>
                  </a:lnTo>
                  <a:lnTo>
                    <a:pt x="179" y="125"/>
                  </a:lnTo>
                  <a:lnTo>
                    <a:pt x="172" y="131"/>
                  </a:lnTo>
                  <a:lnTo>
                    <a:pt x="165" y="135"/>
                  </a:lnTo>
                  <a:lnTo>
                    <a:pt x="156" y="138"/>
                  </a:lnTo>
                  <a:lnTo>
                    <a:pt x="148" y="139"/>
                  </a:lnTo>
                  <a:lnTo>
                    <a:pt x="139" y="139"/>
                  </a:lnTo>
                  <a:lnTo>
                    <a:pt x="131" y="136"/>
                  </a:lnTo>
                  <a:lnTo>
                    <a:pt x="123" y="132"/>
                  </a:lnTo>
                  <a:lnTo>
                    <a:pt x="123" y="132"/>
                  </a:lnTo>
                  <a:lnTo>
                    <a:pt x="127" y="131"/>
                  </a:lnTo>
                  <a:lnTo>
                    <a:pt x="131" y="129"/>
                  </a:lnTo>
                  <a:lnTo>
                    <a:pt x="141" y="129"/>
                  </a:lnTo>
                  <a:lnTo>
                    <a:pt x="152" y="131"/>
                  </a:lnTo>
                  <a:lnTo>
                    <a:pt x="156" y="131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5" y="128"/>
                  </a:lnTo>
                  <a:lnTo>
                    <a:pt x="167" y="125"/>
                  </a:lnTo>
                  <a:lnTo>
                    <a:pt x="172" y="118"/>
                  </a:lnTo>
                  <a:lnTo>
                    <a:pt x="175" y="110"/>
                  </a:lnTo>
                  <a:lnTo>
                    <a:pt x="177" y="101"/>
                  </a:lnTo>
                  <a:lnTo>
                    <a:pt x="179" y="93"/>
                  </a:lnTo>
                  <a:lnTo>
                    <a:pt x="180" y="84"/>
                  </a:lnTo>
                  <a:lnTo>
                    <a:pt x="184" y="77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203" y="69"/>
                  </a:lnTo>
                  <a:lnTo>
                    <a:pt x="215" y="66"/>
                  </a:lnTo>
                  <a:lnTo>
                    <a:pt x="221" y="65"/>
                  </a:lnTo>
                  <a:lnTo>
                    <a:pt x="225" y="61"/>
                  </a:lnTo>
                  <a:lnTo>
                    <a:pt x="228" y="55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39"/>
                  </a:lnTo>
                  <a:lnTo>
                    <a:pt x="228" y="31"/>
                  </a:lnTo>
                  <a:lnTo>
                    <a:pt x="224" y="24"/>
                  </a:lnTo>
                  <a:lnTo>
                    <a:pt x="219" y="17"/>
                  </a:lnTo>
                  <a:lnTo>
                    <a:pt x="219" y="17"/>
                  </a:lnTo>
                  <a:lnTo>
                    <a:pt x="212" y="17"/>
                  </a:lnTo>
                  <a:lnTo>
                    <a:pt x="207" y="17"/>
                  </a:lnTo>
                  <a:lnTo>
                    <a:pt x="198" y="14"/>
                  </a:lnTo>
                  <a:lnTo>
                    <a:pt x="191" y="10"/>
                  </a:lnTo>
                  <a:lnTo>
                    <a:pt x="183" y="9"/>
                  </a:lnTo>
                  <a:lnTo>
                    <a:pt x="183" y="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95"/>
            <p:cNvSpPr>
              <a:spLocks noEditPoints="1"/>
            </p:cNvSpPr>
            <p:nvPr/>
          </p:nvSpPr>
          <p:spPr bwMode="auto">
            <a:xfrm>
              <a:off x="3883026" y="581025"/>
              <a:ext cx="101600" cy="920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0" y="10"/>
                </a:cxn>
                <a:cxn ang="0">
                  <a:pos x="188" y="28"/>
                </a:cxn>
                <a:cxn ang="0">
                  <a:pos x="189" y="42"/>
                </a:cxn>
                <a:cxn ang="0">
                  <a:pos x="180" y="66"/>
                </a:cxn>
                <a:cxn ang="0">
                  <a:pos x="168" y="101"/>
                </a:cxn>
                <a:cxn ang="0">
                  <a:pos x="136" y="139"/>
                </a:cxn>
                <a:cxn ang="0">
                  <a:pos x="95" y="167"/>
                </a:cxn>
                <a:cxn ang="0">
                  <a:pos x="58" y="175"/>
                </a:cxn>
                <a:cxn ang="0">
                  <a:pos x="25" y="166"/>
                </a:cxn>
                <a:cxn ang="0">
                  <a:pos x="4" y="145"/>
                </a:cxn>
                <a:cxn ang="0">
                  <a:pos x="0" y="122"/>
                </a:cxn>
                <a:cxn ang="0">
                  <a:pos x="7" y="88"/>
                </a:cxn>
                <a:cxn ang="0">
                  <a:pos x="24" y="59"/>
                </a:cxn>
                <a:cxn ang="0">
                  <a:pos x="66" y="21"/>
                </a:cxn>
                <a:cxn ang="0">
                  <a:pos x="115" y="0"/>
                </a:cxn>
                <a:cxn ang="0">
                  <a:pos x="128" y="1"/>
                </a:cxn>
                <a:cxn ang="0">
                  <a:pos x="139" y="0"/>
                </a:cxn>
                <a:cxn ang="0">
                  <a:pos x="119" y="15"/>
                </a:cxn>
                <a:cxn ang="0">
                  <a:pos x="93" y="20"/>
                </a:cxn>
                <a:cxn ang="0">
                  <a:pos x="65" y="38"/>
                </a:cxn>
                <a:cxn ang="0">
                  <a:pos x="35" y="67"/>
                </a:cxn>
                <a:cxn ang="0">
                  <a:pos x="20" y="93"/>
                </a:cxn>
                <a:cxn ang="0">
                  <a:pos x="14" y="115"/>
                </a:cxn>
                <a:cxn ang="0">
                  <a:pos x="18" y="139"/>
                </a:cxn>
                <a:cxn ang="0">
                  <a:pos x="24" y="146"/>
                </a:cxn>
                <a:cxn ang="0">
                  <a:pos x="25" y="131"/>
                </a:cxn>
                <a:cxn ang="0">
                  <a:pos x="48" y="91"/>
                </a:cxn>
                <a:cxn ang="0">
                  <a:pos x="87" y="49"/>
                </a:cxn>
                <a:cxn ang="0">
                  <a:pos x="132" y="27"/>
                </a:cxn>
                <a:cxn ang="0">
                  <a:pos x="142" y="21"/>
                </a:cxn>
                <a:cxn ang="0">
                  <a:pos x="131" y="15"/>
                </a:cxn>
                <a:cxn ang="0">
                  <a:pos x="108" y="49"/>
                </a:cxn>
                <a:cxn ang="0">
                  <a:pos x="72" y="80"/>
                </a:cxn>
                <a:cxn ang="0">
                  <a:pos x="42" y="119"/>
                </a:cxn>
                <a:cxn ang="0">
                  <a:pos x="35" y="140"/>
                </a:cxn>
                <a:cxn ang="0">
                  <a:pos x="34" y="156"/>
                </a:cxn>
                <a:cxn ang="0">
                  <a:pos x="63" y="163"/>
                </a:cxn>
                <a:cxn ang="0">
                  <a:pos x="81" y="160"/>
                </a:cxn>
                <a:cxn ang="0">
                  <a:pos x="119" y="140"/>
                </a:cxn>
                <a:cxn ang="0">
                  <a:pos x="153" y="100"/>
                </a:cxn>
                <a:cxn ang="0">
                  <a:pos x="167" y="70"/>
                </a:cxn>
                <a:cxn ang="0">
                  <a:pos x="170" y="38"/>
                </a:cxn>
                <a:cxn ang="0">
                  <a:pos x="159" y="35"/>
                </a:cxn>
                <a:cxn ang="0">
                  <a:pos x="122" y="41"/>
                </a:cxn>
              </a:cxnLst>
              <a:rect l="0" t="0" r="r" b="b"/>
              <a:pathLst>
                <a:path w="191" h="175">
                  <a:moveTo>
                    <a:pt x="139" y="0"/>
                  </a:moveTo>
                  <a:lnTo>
                    <a:pt x="139" y="0"/>
                  </a:lnTo>
                  <a:lnTo>
                    <a:pt x="146" y="0"/>
                  </a:lnTo>
                  <a:lnTo>
                    <a:pt x="153" y="3"/>
                  </a:lnTo>
                  <a:lnTo>
                    <a:pt x="161" y="6"/>
                  </a:lnTo>
                  <a:lnTo>
                    <a:pt x="170" y="10"/>
                  </a:lnTo>
                  <a:lnTo>
                    <a:pt x="177" y="15"/>
                  </a:lnTo>
                  <a:lnTo>
                    <a:pt x="184" y="21"/>
                  </a:lnTo>
                  <a:lnTo>
                    <a:pt x="188" y="28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89" y="42"/>
                  </a:lnTo>
                  <a:lnTo>
                    <a:pt x="188" y="50"/>
                  </a:lnTo>
                  <a:lnTo>
                    <a:pt x="184" y="59"/>
                  </a:lnTo>
                  <a:lnTo>
                    <a:pt x="180" y="66"/>
                  </a:lnTo>
                  <a:lnTo>
                    <a:pt x="171" y="83"/>
                  </a:lnTo>
                  <a:lnTo>
                    <a:pt x="168" y="91"/>
                  </a:lnTo>
                  <a:lnTo>
                    <a:pt x="168" y="101"/>
                  </a:lnTo>
                  <a:lnTo>
                    <a:pt x="168" y="101"/>
                  </a:lnTo>
                  <a:lnTo>
                    <a:pt x="147" y="126"/>
                  </a:lnTo>
                  <a:lnTo>
                    <a:pt x="136" y="139"/>
                  </a:lnTo>
                  <a:lnTo>
                    <a:pt x="125" y="150"/>
                  </a:lnTo>
                  <a:lnTo>
                    <a:pt x="111" y="160"/>
                  </a:lnTo>
                  <a:lnTo>
                    <a:pt x="95" y="167"/>
                  </a:lnTo>
                  <a:lnTo>
                    <a:pt x="79" y="173"/>
                  </a:lnTo>
                  <a:lnTo>
                    <a:pt x="58" y="175"/>
                  </a:lnTo>
                  <a:lnTo>
                    <a:pt x="58" y="175"/>
                  </a:lnTo>
                  <a:lnTo>
                    <a:pt x="46" y="174"/>
                  </a:lnTo>
                  <a:lnTo>
                    <a:pt x="35" y="171"/>
                  </a:lnTo>
                  <a:lnTo>
                    <a:pt x="25" y="166"/>
                  </a:lnTo>
                  <a:lnTo>
                    <a:pt x="17" y="160"/>
                  </a:lnTo>
                  <a:lnTo>
                    <a:pt x="10" y="153"/>
                  </a:lnTo>
                  <a:lnTo>
                    <a:pt x="4" y="145"/>
                  </a:lnTo>
                  <a:lnTo>
                    <a:pt x="1" y="135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5"/>
                  </a:lnTo>
                  <a:lnTo>
                    <a:pt x="1" y="105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14" y="73"/>
                  </a:lnTo>
                  <a:lnTo>
                    <a:pt x="24" y="59"/>
                  </a:lnTo>
                  <a:lnTo>
                    <a:pt x="36" y="45"/>
                  </a:lnTo>
                  <a:lnTo>
                    <a:pt x="51" y="32"/>
                  </a:lnTo>
                  <a:lnTo>
                    <a:pt x="66" y="21"/>
                  </a:lnTo>
                  <a:lnTo>
                    <a:pt x="83" y="11"/>
                  </a:lnTo>
                  <a:lnTo>
                    <a:pt x="100" y="4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28" y="1"/>
                  </a:lnTo>
                  <a:lnTo>
                    <a:pt x="133" y="1"/>
                  </a:lnTo>
                  <a:lnTo>
                    <a:pt x="139" y="0"/>
                  </a:lnTo>
                  <a:lnTo>
                    <a:pt x="139" y="0"/>
                  </a:lnTo>
                  <a:close/>
                  <a:moveTo>
                    <a:pt x="131" y="15"/>
                  </a:moveTo>
                  <a:lnTo>
                    <a:pt x="131" y="15"/>
                  </a:lnTo>
                  <a:lnTo>
                    <a:pt x="119" y="15"/>
                  </a:lnTo>
                  <a:lnTo>
                    <a:pt x="109" y="15"/>
                  </a:lnTo>
                  <a:lnTo>
                    <a:pt x="101" y="17"/>
                  </a:lnTo>
                  <a:lnTo>
                    <a:pt x="93" y="20"/>
                  </a:lnTo>
                  <a:lnTo>
                    <a:pt x="86" y="24"/>
                  </a:lnTo>
                  <a:lnTo>
                    <a:pt x="79" y="2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49" y="52"/>
                  </a:lnTo>
                  <a:lnTo>
                    <a:pt x="35" y="67"/>
                  </a:lnTo>
                  <a:lnTo>
                    <a:pt x="29" y="76"/>
                  </a:lnTo>
                  <a:lnTo>
                    <a:pt x="24" y="84"/>
                  </a:lnTo>
                  <a:lnTo>
                    <a:pt x="20" y="93"/>
                  </a:lnTo>
                  <a:lnTo>
                    <a:pt x="17" y="102"/>
                  </a:lnTo>
                  <a:lnTo>
                    <a:pt x="17" y="102"/>
                  </a:lnTo>
                  <a:lnTo>
                    <a:pt x="14" y="115"/>
                  </a:lnTo>
                  <a:lnTo>
                    <a:pt x="14" y="128"/>
                  </a:lnTo>
                  <a:lnTo>
                    <a:pt x="15" y="133"/>
                  </a:lnTo>
                  <a:lnTo>
                    <a:pt x="18" y="139"/>
                  </a:lnTo>
                  <a:lnTo>
                    <a:pt x="20" y="143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2"/>
                  </a:lnTo>
                  <a:lnTo>
                    <a:pt x="24" y="136"/>
                  </a:lnTo>
                  <a:lnTo>
                    <a:pt x="25" y="131"/>
                  </a:lnTo>
                  <a:lnTo>
                    <a:pt x="27" y="123"/>
                  </a:lnTo>
                  <a:lnTo>
                    <a:pt x="27" y="123"/>
                  </a:lnTo>
                  <a:lnTo>
                    <a:pt x="48" y="91"/>
                  </a:lnTo>
                  <a:lnTo>
                    <a:pt x="60" y="76"/>
                  </a:lnTo>
                  <a:lnTo>
                    <a:pt x="73" y="62"/>
                  </a:lnTo>
                  <a:lnTo>
                    <a:pt x="87" y="49"/>
                  </a:lnTo>
                  <a:lnTo>
                    <a:pt x="104" y="39"/>
                  </a:lnTo>
                  <a:lnTo>
                    <a:pt x="122" y="31"/>
                  </a:lnTo>
                  <a:lnTo>
                    <a:pt x="132" y="27"/>
                  </a:lnTo>
                  <a:lnTo>
                    <a:pt x="143" y="24"/>
                  </a:lnTo>
                  <a:lnTo>
                    <a:pt x="143" y="24"/>
                  </a:lnTo>
                  <a:lnTo>
                    <a:pt x="142" y="21"/>
                  </a:lnTo>
                  <a:lnTo>
                    <a:pt x="139" y="18"/>
                  </a:lnTo>
                  <a:lnTo>
                    <a:pt x="131" y="15"/>
                  </a:lnTo>
                  <a:lnTo>
                    <a:pt x="131" y="15"/>
                  </a:lnTo>
                  <a:close/>
                  <a:moveTo>
                    <a:pt x="122" y="41"/>
                  </a:moveTo>
                  <a:lnTo>
                    <a:pt x="122" y="41"/>
                  </a:lnTo>
                  <a:lnTo>
                    <a:pt x="108" y="49"/>
                  </a:lnTo>
                  <a:lnTo>
                    <a:pt x="95" y="59"/>
                  </a:lnTo>
                  <a:lnTo>
                    <a:pt x="83" y="69"/>
                  </a:lnTo>
                  <a:lnTo>
                    <a:pt x="72" y="80"/>
                  </a:lnTo>
                  <a:lnTo>
                    <a:pt x="60" y="93"/>
                  </a:lnTo>
                  <a:lnTo>
                    <a:pt x="51" y="105"/>
                  </a:lnTo>
                  <a:lnTo>
                    <a:pt x="42" y="119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5" y="140"/>
                  </a:lnTo>
                  <a:lnTo>
                    <a:pt x="34" y="14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42" y="160"/>
                  </a:lnTo>
                  <a:lnTo>
                    <a:pt x="53" y="161"/>
                  </a:lnTo>
                  <a:lnTo>
                    <a:pt x="63" y="163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81" y="160"/>
                  </a:lnTo>
                  <a:lnTo>
                    <a:pt x="90" y="159"/>
                  </a:lnTo>
                  <a:lnTo>
                    <a:pt x="104" y="150"/>
                  </a:lnTo>
                  <a:lnTo>
                    <a:pt x="119" y="140"/>
                  </a:lnTo>
                  <a:lnTo>
                    <a:pt x="132" y="128"/>
                  </a:lnTo>
                  <a:lnTo>
                    <a:pt x="143" y="115"/>
                  </a:lnTo>
                  <a:lnTo>
                    <a:pt x="153" y="100"/>
                  </a:lnTo>
                  <a:lnTo>
                    <a:pt x="161" y="84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8" y="62"/>
                  </a:lnTo>
                  <a:lnTo>
                    <a:pt x="168" y="53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4" y="36"/>
                  </a:lnTo>
                  <a:lnTo>
                    <a:pt x="159" y="35"/>
                  </a:lnTo>
                  <a:lnTo>
                    <a:pt x="147" y="35"/>
                  </a:lnTo>
                  <a:lnTo>
                    <a:pt x="135" y="36"/>
                  </a:lnTo>
                  <a:lnTo>
                    <a:pt x="122" y="41"/>
                  </a:lnTo>
                  <a:lnTo>
                    <a:pt x="122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96"/>
            <p:cNvSpPr>
              <a:spLocks noEditPoints="1"/>
            </p:cNvSpPr>
            <p:nvPr/>
          </p:nvSpPr>
          <p:spPr bwMode="auto">
            <a:xfrm>
              <a:off x="3887788" y="690563"/>
              <a:ext cx="134938" cy="139700"/>
            </a:xfrm>
            <a:custGeom>
              <a:avLst/>
              <a:gdLst/>
              <a:ahLst/>
              <a:cxnLst>
                <a:cxn ang="0">
                  <a:pos x="226" y="96"/>
                </a:cxn>
                <a:cxn ang="0">
                  <a:pos x="210" y="110"/>
                </a:cxn>
                <a:cxn ang="0">
                  <a:pos x="205" y="163"/>
                </a:cxn>
                <a:cxn ang="0">
                  <a:pos x="177" y="194"/>
                </a:cxn>
                <a:cxn ang="0">
                  <a:pos x="153" y="217"/>
                </a:cxn>
                <a:cxn ang="0">
                  <a:pos x="140" y="240"/>
                </a:cxn>
                <a:cxn ang="0">
                  <a:pos x="92" y="261"/>
                </a:cxn>
                <a:cxn ang="0">
                  <a:pos x="49" y="263"/>
                </a:cxn>
                <a:cxn ang="0">
                  <a:pos x="32" y="242"/>
                </a:cxn>
                <a:cxn ang="0">
                  <a:pos x="17" y="198"/>
                </a:cxn>
                <a:cxn ang="0">
                  <a:pos x="15" y="183"/>
                </a:cxn>
                <a:cxn ang="0">
                  <a:pos x="0" y="152"/>
                </a:cxn>
                <a:cxn ang="0">
                  <a:pos x="8" y="124"/>
                </a:cxn>
                <a:cxn ang="0">
                  <a:pos x="39" y="79"/>
                </a:cxn>
                <a:cxn ang="0">
                  <a:pos x="55" y="61"/>
                </a:cxn>
                <a:cxn ang="0">
                  <a:pos x="102" y="52"/>
                </a:cxn>
                <a:cxn ang="0">
                  <a:pos x="137" y="61"/>
                </a:cxn>
                <a:cxn ang="0">
                  <a:pos x="158" y="55"/>
                </a:cxn>
                <a:cxn ang="0">
                  <a:pos x="174" y="17"/>
                </a:cxn>
                <a:cxn ang="0">
                  <a:pos x="205" y="0"/>
                </a:cxn>
                <a:cxn ang="0">
                  <a:pos x="237" y="10"/>
                </a:cxn>
                <a:cxn ang="0">
                  <a:pos x="252" y="37"/>
                </a:cxn>
                <a:cxn ang="0">
                  <a:pos x="254" y="65"/>
                </a:cxn>
                <a:cxn ang="0">
                  <a:pos x="233" y="23"/>
                </a:cxn>
                <a:cxn ang="0">
                  <a:pos x="199" y="20"/>
                </a:cxn>
                <a:cxn ang="0">
                  <a:pos x="198" y="62"/>
                </a:cxn>
                <a:cxn ang="0">
                  <a:pos x="189" y="89"/>
                </a:cxn>
                <a:cxn ang="0">
                  <a:pos x="171" y="94"/>
                </a:cxn>
                <a:cxn ang="0">
                  <a:pos x="163" y="118"/>
                </a:cxn>
                <a:cxn ang="0">
                  <a:pos x="126" y="129"/>
                </a:cxn>
                <a:cxn ang="0">
                  <a:pos x="118" y="121"/>
                </a:cxn>
                <a:cxn ang="0">
                  <a:pos x="156" y="113"/>
                </a:cxn>
                <a:cxn ang="0">
                  <a:pos x="164" y="89"/>
                </a:cxn>
                <a:cxn ang="0">
                  <a:pos x="188" y="72"/>
                </a:cxn>
                <a:cxn ang="0">
                  <a:pos x="185" y="26"/>
                </a:cxn>
                <a:cxn ang="0">
                  <a:pos x="177" y="31"/>
                </a:cxn>
                <a:cxn ang="0">
                  <a:pos x="157" y="65"/>
                </a:cxn>
                <a:cxn ang="0">
                  <a:pos x="136" y="72"/>
                </a:cxn>
                <a:cxn ang="0">
                  <a:pos x="106" y="61"/>
                </a:cxn>
                <a:cxn ang="0">
                  <a:pos x="52" y="73"/>
                </a:cxn>
                <a:cxn ang="0">
                  <a:pos x="36" y="103"/>
                </a:cxn>
                <a:cxn ang="0">
                  <a:pos x="8" y="141"/>
                </a:cxn>
                <a:cxn ang="0">
                  <a:pos x="12" y="162"/>
                </a:cxn>
                <a:cxn ang="0">
                  <a:pos x="29" y="188"/>
                </a:cxn>
                <a:cxn ang="0">
                  <a:pos x="42" y="239"/>
                </a:cxn>
                <a:cxn ang="0">
                  <a:pos x="60" y="259"/>
                </a:cxn>
                <a:cxn ang="0">
                  <a:pos x="115" y="247"/>
                </a:cxn>
                <a:cxn ang="0">
                  <a:pos x="147" y="205"/>
                </a:cxn>
                <a:cxn ang="0">
                  <a:pos x="179" y="179"/>
                </a:cxn>
                <a:cxn ang="0">
                  <a:pos x="196" y="153"/>
                </a:cxn>
                <a:cxn ang="0">
                  <a:pos x="209" y="93"/>
                </a:cxn>
                <a:cxn ang="0">
                  <a:pos x="241" y="75"/>
                </a:cxn>
                <a:cxn ang="0">
                  <a:pos x="241" y="37"/>
                </a:cxn>
              </a:cxnLst>
              <a:rect l="0" t="0" r="r" b="b"/>
              <a:pathLst>
                <a:path w="255" h="266">
                  <a:moveTo>
                    <a:pt x="245" y="92"/>
                  </a:moveTo>
                  <a:lnTo>
                    <a:pt x="245" y="92"/>
                  </a:lnTo>
                  <a:lnTo>
                    <a:pt x="238" y="94"/>
                  </a:lnTo>
                  <a:lnTo>
                    <a:pt x="231" y="96"/>
                  </a:lnTo>
                  <a:lnTo>
                    <a:pt x="226" y="96"/>
                  </a:lnTo>
                  <a:lnTo>
                    <a:pt x="219" y="99"/>
                  </a:lnTo>
                  <a:lnTo>
                    <a:pt x="219" y="99"/>
                  </a:lnTo>
                  <a:lnTo>
                    <a:pt x="216" y="100"/>
                  </a:lnTo>
                  <a:lnTo>
                    <a:pt x="213" y="103"/>
                  </a:lnTo>
                  <a:lnTo>
                    <a:pt x="210" y="110"/>
                  </a:lnTo>
                  <a:lnTo>
                    <a:pt x="209" y="118"/>
                  </a:lnTo>
                  <a:lnTo>
                    <a:pt x="208" y="127"/>
                  </a:lnTo>
                  <a:lnTo>
                    <a:pt x="209" y="145"/>
                  </a:lnTo>
                  <a:lnTo>
                    <a:pt x="208" y="155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195" y="176"/>
                  </a:lnTo>
                  <a:lnTo>
                    <a:pt x="184" y="188"/>
                  </a:lnTo>
                  <a:lnTo>
                    <a:pt x="184" y="188"/>
                  </a:lnTo>
                  <a:lnTo>
                    <a:pt x="177" y="194"/>
                  </a:lnTo>
                  <a:lnTo>
                    <a:pt x="168" y="198"/>
                  </a:lnTo>
                  <a:lnTo>
                    <a:pt x="163" y="204"/>
                  </a:lnTo>
                  <a:lnTo>
                    <a:pt x="157" y="210"/>
                  </a:lnTo>
                  <a:lnTo>
                    <a:pt x="157" y="210"/>
                  </a:lnTo>
                  <a:lnTo>
                    <a:pt x="153" y="217"/>
                  </a:lnTo>
                  <a:lnTo>
                    <a:pt x="151" y="222"/>
                  </a:lnTo>
                  <a:lnTo>
                    <a:pt x="149" y="229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40" y="240"/>
                  </a:lnTo>
                  <a:lnTo>
                    <a:pt x="135" y="245"/>
                  </a:lnTo>
                  <a:lnTo>
                    <a:pt x="123" y="252"/>
                  </a:lnTo>
                  <a:lnTo>
                    <a:pt x="109" y="257"/>
                  </a:lnTo>
                  <a:lnTo>
                    <a:pt x="92" y="261"/>
                  </a:lnTo>
                  <a:lnTo>
                    <a:pt x="92" y="261"/>
                  </a:lnTo>
                  <a:lnTo>
                    <a:pt x="83" y="264"/>
                  </a:lnTo>
                  <a:lnTo>
                    <a:pt x="73" y="266"/>
                  </a:lnTo>
                  <a:lnTo>
                    <a:pt x="62" y="266"/>
                  </a:lnTo>
                  <a:lnTo>
                    <a:pt x="56" y="264"/>
                  </a:lnTo>
                  <a:lnTo>
                    <a:pt x="49" y="263"/>
                  </a:lnTo>
                  <a:lnTo>
                    <a:pt x="49" y="263"/>
                  </a:lnTo>
                  <a:lnTo>
                    <a:pt x="45" y="259"/>
                  </a:lnTo>
                  <a:lnTo>
                    <a:pt x="39" y="254"/>
                  </a:lnTo>
                  <a:lnTo>
                    <a:pt x="35" y="249"/>
                  </a:lnTo>
                  <a:lnTo>
                    <a:pt x="32" y="242"/>
                  </a:lnTo>
                  <a:lnTo>
                    <a:pt x="25" y="229"/>
                  </a:lnTo>
                  <a:lnTo>
                    <a:pt x="22" y="215"/>
                  </a:lnTo>
                  <a:lnTo>
                    <a:pt x="22" y="215"/>
                  </a:lnTo>
                  <a:lnTo>
                    <a:pt x="18" y="207"/>
                  </a:lnTo>
                  <a:lnTo>
                    <a:pt x="17" y="198"/>
                  </a:lnTo>
                  <a:lnTo>
                    <a:pt x="17" y="198"/>
                  </a:lnTo>
                  <a:lnTo>
                    <a:pt x="17" y="193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15" y="183"/>
                  </a:lnTo>
                  <a:lnTo>
                    <a:pt x="14" y="179"/>
                  </a:lnTo>
                  <a:lnTo>
                    <a:pt x="8" y="170"/>
                  </a:lnTo>
                  <a:lnTo>
                    <a:pt x="3" y="162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8"/>
                  </a:lnTo>
                  <a:lnTo>
                    <a:pt x="4" y="131"/>
                  </a:lnTo>
                  <a:lnTo>
                    <a:pt x="8" y="124"/>
                  </a:lnTo>
                  <a:lnTo>
                    <a:pt x="18" y="113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33" y="90"/>
                  </a:lnTo>
                  <a:lnTo>
                    <a:pt x="39" y="79"/>
                  </a:lnTo>
                  <a:lnTo>
                    <a:pt x="45" y="69"/>
                  </a:lnTo>
                  <a:lnTo>
                    <a:pt x="48" y="65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5" y="61"/>
                  </a:lnTo>
                  <a:lnTo>
                    <a:pt x="59" y="61"/>
                  </a:lnTo>
                  <a:lnTo>
                    <a:pt x="69" y="59"/>
                  </a:lnTo>
                  <a:lnTo>
                    <a:pt x="69" y="59"/>
                  </a:lnTo>
                  <a:lnTo>
                    <a:pt x="91" y="54"/>
                  </a:lnTo>
                  <a:lnTo>
                    <a:pt x="102" y="52"/>
                  </a:lnTo>
                  <a:lnTo>
                    <a:pt x="115" y="52"/>
                  </a:lnTo>
                  <a:lnTo>
                    <a:pt x="115" y="52"/>
                  </a:lnTo>
                  <a:lnTo>
                    <a:pt x="123" y="55"/>
                  </a:lnTo>
                  <a:lnTo>
                    <a:pt x="130" y="58"/>
                  </a:lnTo>
                  <a:lnTo>
                    <a:pt x="137" y="61"/>
                  </a:lnTo>
                  <a:lnTo>
                    <a:pt x="142" y="61"/>
                  </a:lnTo>
                  <a:lnTo>
                    <a:pt x="146" y="61"/>
                  </a:lnTo>
                  <a:lnTo>
                    <a:pt x="146" y="61"/>
                  </a:lnTo>
                  <a:lnTo>
                    <a:pt x="153" y="58"/>
                  </a:lnTo>
                  <a:lnTo>
                    <a:pt x="158" y="55"/>
                  </a:lnTo>
                  <a:lnTo>
                    <a:pt x="163" y="51"/>
                  </a:lnTo>
                  <a:lnTo>
                    <a:pt x="164" y="45"/>
                  </a:lnTo>
                  <a:lnTo>
                    <a:pt x="168" y="33"/>
                  </a:lnTo>
                  <a:lnTo>
                    <a:pt x="174" y="17"/>
                  </a:lnTo>
                  <a:lnTo>
                    <a:pt x="174" y="17"/>
                  </a:lnTo>
                  <a:lnTo>
                    <a:pt x="182" y="13"/>
                  </a:lnTo>
                  <a:lnTo>
                    <a:pt x="191" y="9"/>
                  </a:lnTo>
                  <a:lnTo>
                    <a:pt x="199" y="6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13" y="5"/>
                  </a:lnTo>
                  <a:lnTo>
                    <a:pt x="222" y="6"/>
                  </a:lnTo>
                  <a:lnTo>
                    <a:pt x="230" y="7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14"/>
                  </a:lnTo>
                  <a:lnTo>
                    <a:pt x="240" y="17"/>
                  </a:lnTo>
                  <a:lnTo>
                    <a:pt x="244" y="24"/>
                  </a:lnTo>
                  <a:lnTo>
                    <a:pt x="250" y="30"/>
                  </a:lnTo>
                  <a:lnTo>
                    <a:pt x="252" y="37"/>
                  </a:lnTo>
                  <a:lnTo>
                    <a:pt x="252" y="37"/>
                  </a:lnTo>
                  <a:lnTo>
                    <a:pt x="255" y="44"/>
                  </a:lnTo>
                  <a:lnTo>
                    <a:pt x="255" y="51"/>
                  </a:lnTo>
                  <a:lnTo>
                    <a:pt x="255" y="58"/>
                  </a:lnTo>
                  <a:lnTo>
                    <a:pt x="254" y="65"/>
                  </a:lnTo>
                  <a:lnTo>
                    <a:pt x="251" y="79"/>
                  </a:lnTo>
                  <a:lnTo>
                    <a:pt x="245" y="92"/>
                  </a:lnTo>
                  <a:lnTo>
                    <a:pt x="245" y="92"/>
                  </a:lnTo>
                  <a:close/>
                  <a:moveTo>
                    <a:pt x="233" y="23"/>
                  </a:moveTo>
                  <a:lnTo>
                    <a:pt x="233" y="23"/>
                  </a:lnTo>
                  <a:lnTo>
                    <a:pt x="223" y="20"/>
                  </a:lnTo>
                  <a:lnTo>
                    <a:pt x="213" y="17"/>
                  </a:lnTo>
                  <a:lnTo>
                    <a:pt x="209" y="17"/>
                  </a:lnTo>
                  <a:lnTo>
                    <a:pt x="203" y="17"/>
                  </a:lnTo>
                  <a:lnTo>
                    <a:pt x="199" y="20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4" y="33"/>
                  </a:lnTo>
                  <a:lnTo>
                    <a:pt x="195" y="42"/>
                  </a:lnTo>
                  <a:lnTo>
                    <a:pt x="198" y="62"/>
                  </a:lnTo>
                  <a:lnTo>
                    <a:pt x="198" y="71"/>
                  </a:lnTo>
                  <a:lnTo>
                    <a:pt x="196" y="79"/>
                  </a:lnTo>
                  <a:lnTo>
                    <a:pt x="195" y="82"/>
                  </a:lnTo>
                  <a:lnTo>
                    <a:pt x="192" y="86"/>
                  </a:lnTo>
                  <a:lnTo>
                    <a:pt x="189" y="89"/>
                  </a:lnTo>
                  <a:lnTo>
                    <a:pt x="185" y="92"/>
                  </a:lnTo>
                  <a:lnTo>
                    <a:pt x="185" y="92"/>
                  </a:lnTo>
                  <a:lnTo>
                    <a:pt x="177" y="92"/>
                  </a:lnTo>
                  <a:lnTo>
                    <a:pt x="171" y="94"/>
                  </a:lnTo>
                  <a:lnTo>
                    <a:pt x="171" y="94"/>
                  </a:lnTo>
                  <a:lnTo>
                    <a:pt x="167" y="100"/>
                  </a:lnTo>
                  <a:lnTo>
                    <a:pt x="165" y="106"/>
                  </a:lnTo>
                  <a:lnTo>
                    <a:pt x="164" y="113"/>
                  </a:lnTo>
                  <a:lnTo>
                    <a:pt x="163" y="118"/>
                  </a:lnTo>
                  <a:lnTo>
                    <a:pt x="163" y="118"/>
                  </a:lnTo>
                  <a:lnTo>
                    <a:pt x="157" y="124"/>
                  </a:lnTo>
                  <a:lnTo>
                    <a:pt x="150" y="127"/>
                  </a:lnTo>
                  <a:lnTo>
                    <a:pt x="143" y="129"/>
                  </a:lnTo>
                  <a:lnTo>
                    <a:pt x="135" y="129"/>
                  </a:lnTo>
                  <a:lnTo>
                    <a:pt x="126" y="129"/>
                  </a:lnTo>
                  <a:lnTo>
                    <a:pt x="118" y="128"/>
                  </a:lnTo>
                  <a:lnTo>
                    <a:pt x="102" y="124"/>
                  </a:lnTo>
                  <a:lnTo>
                    <a:pt x="102" y="124"/>
                  </a:lnTo>
                  <a:lnTo>
                    <a:pt x="109" y="122"/>
                  </a:lnTo>
                  <a:lnTo>
                    <a:pt x="118" y="121"/>
                  </a:lnTo>
                  <a:lnTo>
                    <a:pt x="132" y="121"/>
                  </a:lnTo>
                  <a:lnTo>
                    <a:pt x="139" y="121"/>
                  </a:lnTo>
                  <a:lnTo>
                    <a:pt x="144" y="120"/>
                  </a:lnTo>
                  <a:lnTo>
                    <a:pt x="150" y="117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56" y="104"/>
                  </a:lnTo>
                  <a:lnTo>
                    <a:pt x="157" y="99"/>
                  </a:lnTo>
                  <a:lnTo>
                    <a:pt x="160" y="93"/>
                  </a:lnTo>
                  <a:lnTo>
                    <a:pt x="164" y="89"/>
                  </a:lnTo>
                  <a:lnTo>
                    <a:pt x="168" y="85"/>
                  </a:lnTo>
                  <a:lnTo>
                    <a:pt x="174" y="82"/>
                  </a:lnTo>
                  <a:lnTo>
                    <a:pt x="186" y="79"/>
                  </a:lnTo>
                  <a:lnTo>
                    <a:pt x="186" y="79"/>
                  </a:lnTo>
                  <a:lnTo>
                    <a:pt x="188" y="72"/>
                  </a:lnTo>
                  <a:lnTo>
                    <a:pt x="188" y="65"/>
                  </a:lnTo>
                  <a:lnTo>
                    <a:pt x="186" y="49"/>
                  </a:lnTo>
                  <a:lnTo>
                    <a:pt x="185" y="41"/>
                  </a:lnTo>
                  <a:lnTo>
                    <a:pt x="184" y="34"/>
                  </a:lnTo>
                  <a:lnTo>
                    <a:pt x="185" y="26"/>
                  </a:lnTo>
                  <a:lnTo>
                    <a:pt x="188" y="19"/>
                  </a:lnTo>
                  <a:lnTo>
                    <a:pt x="188" y="19"/>
                  </a:lnTo>
                  <a:lnTo>
                    <a:pt x="184" y="20"/>
                  </a:lnTo>
                  <a:lnTo>
                    <a:pt x="181" y="23"/>
                  </a:lnTo>
                  <a:lnTo>
                    <a:pt x="177" y="31"/>
                  </a:lnTo>
                  <a:lnTo>
                    <a:pt x="174" y="4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65" y="56"/>
                  </a:lnTo>
                  <a:lnTo>
                    <a:pt x="157" y="65"/>
                  </a:lnTo>
                  <a:lnTo>
                    <a:pt x="153" y="68"/>
                  </a:lnTo>
                  <a:lnTo>
                    <a:pt x="149" y="71"/>
                  </a:lnTo>
                  <a:lnTo>
                    <a:pt x="142" y="72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29" y="69"/>
                  </a:lnTo>
                  <a:lnTo>
                    <a:pt x="122" y="66"/>
                  </a:lnTo>
                  <a:lnTo>
                    <a:pt x="115" y="62"/>
                  </a:lnTo>
                  <a:lnTo>
                    <a:pt x="106" y="61"/>
                  </a:lnTo>
                  <a:lnTo>
                    <a:pt x="106" y="61"/>
                  </a:lnTo>
                  <a:lnTo>
                    <a:pt x="99" y="61"/>
                  </a:lnTo>
                  <a:lnTo>
                    <a:pt x="92" y="61"/>
                  </a:lnTo>
                  <a:lnTo>
                    <a:pt x="78" y="65"/>
                  </a:lnTo>
                  <a:lnTo>
                    <a:pt x="66" y="69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79"/>
                  </a:lnTo>
                  <a:lnTo>
                    <a:pt x="49" y="85"/>
                  </a:lnTo>
                  <a:lnTo>
                    <a:pt x="43" y="94"/>
                  </a:lnTo>
                  <a:lnTo>
                    <a:pt x="36" y="103"/>
                  </a:lnTo>
                  <a:lnTo>
                    <a:pt x="28" y="111"/>
                  </a:lnTo>
                  <a:lnTo>
                    <a:pt x="19" y="121"/>
                  </a:lnTo>
                  <a:lnTo>
                    <a:pt x="12" y="129"/>
                  </a:lnTo>
                  <a:lnTo>
                    <a:pt x="11" y="135"/>
                  </a:lnTo>
                  <a:lnTo>
                    <a:pt x="8" y="141"/>
                  </a:lnTo>
                  <a:lnTo>
                    <a:pt x="8" y="146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11" y="158"/>
                  </a:lnTo>
                  <a:lnTo>
                    <a:pt x="12" y="162"/>
                  </a:lnTo>
                  <a:lnTo>
                    <a:pt x="19" y="170"/>
                  </a:lnTo>
                  <a:lnTo>
                    <a:pt x="25" y="179"/>
                  </a:lnTo>
                  <a:lnTo>
                    <a:pt x="28" y="183"/>
                  </a:lnTo>
                  <a:lnTo>
                    <a:pt x="29" y="188"/>
                  </a:lnTo>
                  <a:lnTo>
                    <a:pt x="29" y="188"/>
                  </a:lnTo>
                  <a:lnTo>
                    <a:pt x="28" y="197"/>
                  </a:lnTo>
                  <a:lnTo>
                    <a:pt x="28" y="207"/>
                  </a:lnTo>
                  <a:lnTo>
                    <a:pt x="29" y="215"/>
                  </a:lnTo>
                  <a:lnTo>
                    <a:pt x="33" y="224"/>
                  </a:lnTo>
                  <a:lnTo>
                    <a:pt x="42" y="239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9" y="254"/>
                  </a:lnTo>
                  <a:lnTo>
                    <a:pt x="62" y="256"/>
                  </a:lnTo>
                  <a:lnTo>
                    <a:pt x="60" y="259"/>
                  </a:lnTo>
                  <a:lnTo>
                    <a:pt x="60" y="259"/>
                  </a:lnTo>
                  <a:lnTo>
                    <a:pt x="88" y="254"/>
                  </a:lnTo>
                  <a:lnTo>
                    <a:pt x="102" y="252"/>
                  </a:lnTo>
                  <a:lnTo>
                    <a:pt x="115" y="247"/>
                  </a:lnTo>
                  <a:lnTo>
                    <a:pt x="115" y="247"/>
                  </a:lnTo>
                  <a:lnTo>
                    <a:pt x="121" y="243"/>
                  </a:lnTo>
                  <a:lnTo>
                    <a:pt x="126" y="239"/>
                  </a:lnTo>
                  <a:lnTo>
                    <a:pt x="130" y="235"/>
                  </a:lnTo>
                  <a:lnTo>
                    <a:pt x="135" y="229"/>
                  </a:lnTo>
                  <a:lnTo>
                    <a:pt x="147" y="205"/>
                  </a:lnTo>
                  <a:lnTo>
                    <a:pt x="147" y="205"/>
                  </a:lnTo>
                  <a:lnTo>
                    <a:pt x="151" y="200"/>
                  </a:lnTo>
                  <a:lnTo>
                    <a:pt x="157" y="194"/>
                  </a:lnTo>
                  <a:lnTo>
                    <a:pt x="168" y="187"/>
                  </a:lnTo>
                  <a:lnTo>
                    <a:pt x="179" y="179"/>
                  </a:lnTo>
                  <a:lnTo>
                    <a:pt x="185" y="174"/>
                  </a:lnTo>
                  <a:lnTo>
                    <a:pt x="191" y="169"/>
                  </a:lnTo>
                  <a:lnTo>
                    <a:pt x="191" y="169"/>
                  </a:lnTo>
                  <a:lnTo>
                    <a:pt x="194" y="162"/>
                  </a:lnTo>
                  <a:lnTo>
                    <a:pt x="196" y="153"/>
                  </a:lnTo>
                  <a:lnTo>
                    <a:pt x="198" y="137"/>
                  </a:lnTo>
                  <a:lnTo>
                    <a:pt x="199" y="118"/>
                  </a:lnTo>
                  <a:lnTo>
                    <a:pt x="201" y="99"/>
                  </a:lnTo>
                  <a:lnTo>
                    <a:pt x="201" y="99"/>
                  </a:lnTo>
                  <a:lnTo>
                    <a:pt x="209" y="93"/>
                  </a:lnTo>
                  <a:lnTo>
                    <a:pt x="219" y="90"/>
                  </a:lnTo>
                  <a:lnTo>
                    <a:pt x="229" y="86"/>
                  </a:lnTo>
                  <a:lnTo>
                    <a:pt x="238" y="83"/>
                  </a:lnTo>
                  <a:lnTo>
                    <a:pt x="238" y="83"/>
                  </a:lnTo>
                  <a:lnTo>
                    <a:pt x="241" y="75"/>
                  </a:lnTo>
                  <a:lnTo>
                    <a:pt x="244" y="66"/>
                  </a:lnTo>
                  <a:lnTo>
                    <a:pt x="244" y="59"/>
                  </a:lnTo>
                  <a:lnTo>
                    <a:pt x="244" y="51"/>
                  </a:lnTo>
                  <a:lnTo>
                    <a:pt x="243" y="44"/>
                  </a:lnTo>
                  <a:lnTo>
                    <a:pt x="241" y="37"/>
                  </a:lnTo>
                  <a:lnTo>
                    <a:pt x="237" y="30"/>
                  </a:lnTo>
                  <a:lnTo>
                    <a:pt x="233" y="23"/>
                  </a:lnTo>
                  <a:lnTo>
                    <a:pt x="233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2668" y="118770"/>
            <a:ext cx="6498077" cy="495300"/>
            <a:chOff x="1042668" y="118770"/>
            <a:chExt cx="3494509" cy="495300"/>
          </a:xfrm>
        </p:grpSpPr>
        <p:sp>
          <p:nvSpPr>
            <p:cNvPr id="19" name="TextBox 14"/>
            <p:cNvSpPr txBox="1"/>
            <p:nvPr/>
          </p:nvSpPr>
          <p:spPr>
            <a:xfrm>
              <a:off x="1042668" y="143064"/>
              <a:ext cx="927983" cy="37685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收获和体会</a:t>
              </a:r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2241924" y="118770"/>
              <a:ext cx="2295253" cy="495300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marL="285750" indent="-285750" algn="ctr">
                <a:lnSpc>
                  <a:spcPct val="120000"/>
                </a:lnSpc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17886" y="691205"/>
            <a:ext cx="32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体会</a:t>
            </a:r>
          </a:p>
        </p:txBody>
      </p:sp>
      <p:sp>
        <p:nvSpPr>
          <p:cNvPr id="42" name="内容占位符 41"/>
          <p:cNvSpPr>
            <a:spLocks noGrp="1"/>
          </p:cNvSpPr>
          <p:nvPr>
            <p:ph idx="1"/>
          </p:nvPr>
        </p:nvSpPr>
        <p:spPr>
          <a:xfrm>
            <a:off x="974930" y="1300586"/>
            <a:ext cx="5147345" cy="3083077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zh-CN" sz="1400" dirty="0">
                <a:solidFill>
                  <a:schemeClr val="bg2"/>
                </a:solidFill>
              </a:rPr>
              <a:t>此次实习体会很深，不管是对专业知识、实际操作技能、人际交流、企业管理等等方面都学到了许多。从中了解了很多道理，也总结了很多小经验，这些都是在学校无法学到、看到、体会到的。虽然实习结束了，但这仅仅是我的社会生涯的开始，我会从此次实习中吸取经验教训，认真规划我的人生，让我在将来的人生道路上越走越好。</a:t>
            </a:r>
            <a:r>
              <a:rPr lang="zh-CN" altLang="en-US" sz="1400" dirty="0">
                <a:solidFill>
                  <a:schemeClr val="bg2"/>
                </a:solidFill>
              </a:rPr>
              <a:t>社会的竞争是激烈的，我想我们应该好好把握住大学学习的时间，充实、完善自我，全面发展，攻破电脑，争取做一名出色的现代人。</a:t>
            </a:r>
            <a:endParaRPr lang="en-US" altLang="zh-CN" sz="1400" dirty="0">
              <a:solidFill>
                <a:schemeClr val="bg2"/>
              </a:solidFill>
            </a:endParaRPr>
          </a:p>
          <a:p>
            <a:pPr marL="0" indent="457200">
              <a:buNone/>
            </a:pPr>
            <a:endParaRPr lang="zh-CN" altLang="zh-CN" sz="1400" dirty="0">
              <a:solidFill>
                <a:schemeClr val="bg2"/>
              </a:solidFill>
            </a:endParaRPr>
          </a:p>
          <a:p>
            <a:endParaRPr lang="zh-CN" altLang="en-US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13460" y="289224"/>
            <a:ext cx="7597524" cy="297180"/>
            <a:chOff x="1013460" y="182880"/>
            <a:chExt cx="7597524" cy="297180"/>
          </a:xfrm>
        </p:grpSpPr>
        <p:sp>
          <p:nvSpPr>
            <p:cNvPr id="3" name="chalk_103495"/>
            <p:cNvSpPr>
              <a:spLocks noChangeAspect="1"/>
            </p:cNvSpPr>
            <p:nvPr/>
          </p:nvSpPr>
          <p:spPr bwMode="auto">
            <a:xfrm>
              <a:off x="8313683" y="182880"/>
              <a:ext cx="297301" cy="297180"/>
            </a:xfrm>
            <a:custGeom>
              <a:avLst/>
              <a:gdLst>
                <a:gd name="connsiteX0" fmla="*/ 8196 w 338264"/>
                <a:gd name="connsiteY0" fmla="*/ 253988 h 338126"/>
                <a:gd name="connsiteX1" fmla="*/ 14849 w 338264"/>
                <a:gd name="connsiteY1" fmla="*/ 256618 h 338126"/>
                <a:gd name="connsiteX2" fmla="*/ 57432 w 338264"/>
                <a:gd name="connsiteY2" fmla="*/ 281596 h 338126"/>
                <a:gd name="connsiteX3" fmla="*/ 82715 w 338264"/>
                <a:gd name="connsiteY3" fmla="*/ 323665 h 338126"/>
                <a:gd name="connsiteX4" fmla="*/ 84046 w 338264"/>
                <a:gd name="connsiteY4" fmla="*/ 330238 h 338126"/>
                <a:gd name="connsiteX5" fmla="*/ 82715 w 338264"/>
                <a:gd name="connsiteY5" fmla="*/ 331553 h 338126"/>
                <a:gd name="connsiteX6" fmla="*/ 65416 w 338264"/>
                <a:gd name="connsiteY6" fmla="*/ 338126 h 338126"/>
                <a:gd name="connsiteX7" fmla="*/ 21503 w 338264"/>
                <a:gd name="connsiteY7" fmla="*/ 317092 h 338126"/>
                <a:gd name="connsiteX8" fmla="*/ 6865 w 338264"/>
                <a:gd name="connsiteY8" fmla="*/ 256618 h 338126"/>
                <a:gd name="connsiteX9" fmla="*/ 8196 w 338264"/>
                <a:gd name="connsiteY9" fmla="*/ 253988 h 338126"/>
                <a:gd name="connsiteX10" fmla="*/ 283244 w 338264"/>
                <a:gd name="connsiteY10" fmla="*/ 1195 h 338126"/>
                <a:gd name="connsiteX11" fmla="*/ 317144 w 338264"/>
                <a:gd name="connsiteY11" fmla="*/ 21237 h 338126"/>
                <a:gd name="connsiteX12" fmla="*/ 336987 w 338264"/>
                <a:gd name="connsiteY12" fmla="*/ 52779 h 338126"/>
                <a:gd name="connsiteX13" fmla="*/ 331696 w 338264"/>
                <a:gd name="connsiteY13" fmla="*/ 81692 h 338126"/>
                <a:gd name="connsiteX14" fmla="*/ 97539 w 338264"/>
                <a:gd name="connsiteY14" fmla="*/ 314313 h 338126"/>
                <a:gd name="connsiteX15" fmla="*/ 68435 w 338264"/>
                <a:gd name="connsiteY15" fmla="*/ 268315 h 338126"/>
                <a:gd name="connsiteX16" fmla="*/ 22133 w 338264"/>
                <a:gd name="connsiteY16" fmla="*/ 239401 h 338126"/>
                <a:gd name="connsiteX17" fmla="*/ 256289 w 338264"/>
                <a:gd name="connsiteY17" fmla="*/ 6781 h 338126"/>
                <a:gd name="connsiteX18" fmla="*/ 283244 w 338264"/>
                <a:gd name="connsiteY18" fmla="*/ 1195 h 33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8264" h="338126">
                  <a:moveTo>
                    <a:pt x="8196" y="253988"/>
                  </a:moveTo>
                  <a:cubicBezTo>
                    <a:pt x="10857" y="255303"/>
                    <a:pt x="12188" y="255303"/>
                    <a:pt x="14849" y="256618"/>
                  </a:cubicBezTo>
                  <a:cubicBezTo>
                    <a:pt x="29487" y="260562"/>
                    <a:pt x="44125" y="268449"/>
                    <a:pt x="57432" y="281596"/>
                  </a:cubicBezTo>
                  <a:cubicBezTo>
                    <a:pt x="70739" y="294743"/>
                    <a:pt x="78723" y="309204"/>
                    <a:pt x="82715" y="323665"/>
                  </a:cubicBezTo>
                  <a:cubicBezTo>
                    <a:pt x="84046" y="324980"/>
                    <a:pt x="84046" y="327609"/>
                    <a:pt x="84046" y="330238"/>
                  </a:cubicBezTo>
                  <a:cubicBezTo>
                    <a:pt x="84046" y="330238"/>
                    <a:pt x="84046" y="330238"/>
                    <a:pt x="82715" y="331553"/>
                  </a:cubicBezTo>
                  <a:cubicBezTo>
                    <a:pt x="78723" y="335497"/>
                    <a:pt x="72070" y="338126"/>
                    <a:pt x="65416" y="338126"/>
                  </a:cubicBezTo>
                  <a:cubicBezTo>
                    <a:pt x="50778" y="338126"/>
                    <a:pt x="34810" y="330238"/>
                    <a:pt x="21503" y="317092"/>
                  </a:cubicBezTo>
                  <a:cubicBezTo>
                    <a:pt x="211" y="296057"/>
                    <a:pt x="-6442" y="268449"/>
                    <a:pt x="6865" y="256618"/>
                  </a:cubicBezTo>
                  <a:cubicBezTo>
                    <a:pt x="6865" y="256618"/>
                    <a:pt x="6865" y="256618"/>
                    <a:pt x="8196" y="253988"/>
                  </a:cubicBezTo>
                  <a:close/>
                  <a:moveTo>
                    <a:pt x="283244" y="1195"/>
                  </a:moveTo>
                  <a:cubicBezTo>
                    <a:pt x="294323" y="3824"/>
                    <a:pt x="306560" y="10723"/>
                    <a:pt x="317144" y="21237"/>
                  </a:cubicBezTo>
                  <a:cubicBezTo>
                    <a:pt x="326404" y="30437"/>
                    <a:pt x="333019" y="42265"/>
                    <a:pt x="336987" y="52779"/>
                  </a:cubicBezTo>
                  <a:cubicBezTo>
                    <a:pt x="339633" y="64607"/>
                    <a:pt x="338310" y="75121"/>
                    <a:pt x="331696" y="81692"/>
                  </a:cubicBezTo>
                  <a:cubicBezTo>
                    <a:pt x="331696" y="81692"/>
                    <a:pt x="331696" y="81692"/>
                    <a:pt x="97539" y="314313"/>
                  </a:cubicBezTo>
                  <a:cubicBezTo>
                    <a:pt x="92248" y="299857"/>
                    <a:pt x="82987" y="282771"/>
                    <a:pt x="68435" y="268315"/>
                  </a:cubicBezTo>
                  <a:cubicBezTo>
                    <a:pt x="53883" y="253858"/>
                    <a:pt x="36685" y="244658"/>
                    <a:pt x="22133" y="239401"/>
                  </a:cubicBezTo>
                  <a:cubicBezTo>
                    <a:pt x="22133" y="239401"/>
                    <a:pt x="22133" y="239401"/>
                    <a:pt x="256289" y="6781"/>
                  </a:cubicBezTo>
                  <a:cubicBezTo>
                    <a:pt x="262242" y="210"/>
                    <a:pt x="272164" y="-1433"/>
                    <a:pt x="283244" y="11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013460" y="480060"/>
              <a:ext cx="73533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0938" y="4689"/>
            <a:ext cx="836948" cy="787716"/>
            <a:chOff x="3013076" y="3175"/>
            <a:chExt cx="1100138" cy="1050925"/>
          </a:xfrm>
          <a:solidFill>
            <a:schemeClr val="bg1"/>
          </a:solidFill>
        </p:grpSpPr>
        <p:sp>
          <p:nvSpPr>
            <p:cNvPr id="6" name="Freeform 85"/>
            <p:cNvSpPr/>
            <p:nvPr/>
          </p:nvSpPr>
          <p:spPr bwMode="auto">
            <a:xfrm>
              <a:off x="3962401" y="219075"/>
              <a:ext cx="7938" cy="4763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3" y="7"/>
                </a:cxn>
                <a:cxn ang="0">
                  <a:pos x="11" y="8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4" y="11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14" h="11">
                  <a:moveTo>
                    <a:pt x="14" y="1"/>
                  </a:moveTo>
                  <a:lnTo>
                    <a:pt x="14" y="1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86"/>
            <p:cNvSpPr/>
            <p:nvPr/>
          </p:nvSpPr>
          <p:spPr bwMode="auto">
            <a:xfrm>
              <a:off x="3824288" y="228600"/>
              <a:ext cx="6350" cy="6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9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lnTo>
                    <a:pt x="14" y="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9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87"/>
            <p:cNvSpPr/>
            <p:nvPr/>
          </p:nvSpPr>
          <p:spPr bwMode="auto">
            <a:xfrm>
              <a:off x="3941763" y="250825"/>
              <a:ext cx="7938" cy="6350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"/>
                </a:cxn>
                <a:cxn ang="0">
                  <a:pos x="13" y="9"/>
                </a:cxn>
                <a:cxn ang="0">
                  <a:pos x="13" y="9"/>
                </a:cxn>
                <a:cxn ang="0">
                  <a:pos x="9" y="11"/>
                </a:cxn>
                <a:cxn ang="0">
                  <a:pos x="6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13" h="12">
                  <a:moveTo>
                    <a:pt x="13" y="2"/>
                  </a:moveTo>
                  <a:lnTo>
                    <a:pt x="13" y="2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11"/>
                  </a:lnTo>
                  <a:lnTo>
                    <a:pt x="6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055938" y="504825"/>
              <a:ext cx="41275" cy="33338"/>
            </a:xfrm>
            <a:custGeom>
              <a:avLst/>
              <a:gdLst/>
              <a:ahLst/>
              <a:cxnLst>
                <a:cxn ang="0">
                  <a:pos x="77" y="17"/>
                </a:cxn>
                <a:cxn ang="0">
                  <a:pos x="80" y="30"/>
                </a:cxn>
                <a:cxn ang="0">
                  <a:pos x="77" y="40"/>
                </a:cxn>
                <a:cxn ang="0">
                  <a:pos x="66" y="61"/>
                </a:cxn>
                <a:cxn ang="0">
                  <a:pos x="58" y="64"/>
                </a:cxn>
                <a:cxn ang="0">
                  <a:pos x="38" y="65"/>
                </a:cxn>
                <a:cxn ang="0">
                  <a:pos x="17" y="56"/>
                </a:cxn>
                <a:cxn ang="0">
                  <a:pos x="3" y="42"/>
                </a:cxn>
                <a:cxn ang="0">
                  <a:pos x="0" y="33"/>
                </a:cxn>
                <a:cxn ang="0">
                  <a:pos x="2" y="24"/>
                </a:cxn>
                <a:cxn ang="0">
                  <a:pos x="11" y="9"/>
                </a:cxn>
                <a:cxn ang="0">
                  <a:pos x="27" y="2"/>
                </a:cxn>
                <a:cxn ang="0">
                  <a:pos x="44" y="3"/>
                </a:cxn>
                <a:cxn ang="0">
                  <a:pos x="49" y="7"/>
                </a:cxn>
                <a:cxn ang="0">
                  <a:pos x="58" y="9"/>
                </a:cxn>
                <a:cxn ang="0">
                  <a:pos x="72" y="14"/>
                </a:cxn>
                <a:cxn ang="0">
                  <a:pos x="77" y="17"/>
                </a:cxn>
                <a:cxn ang="0">
                  <a:pos x="62" y="45"/>
                </a:cxn>
                <a:cxn ang="0">
                  <a:pos x="65" y="30"/>
                </a:cxn>
                <a:cxn ang="0">
                  <a:pos x="56" y="20"/>
                </a:cxn>
                <a:cxn ang="0">
                  <a:pos x="44" y="16"/>
                </a:cxn>
                <a:cxn ang="0">
                  <a:pos x="31" y="16"/>
                </a:cxn>
                <a:cxn ang="0">
                  <a:pos x="41" y="21"/>
                </a:cxn>
                <a:cxn ang="0">
                  <a:pos x="56" y="37"/>
                </a:cxn>
                <a:cxn ang="0">
                  <a:pos x="62" y="45"/>
                </a:cxn>
                <a:cxn ang="0">
                  <a:pos x="49" y="54"/>
                </a:cxn>
                <a:cxn ang="0">
                  <a:pos x="46" y="42"/>
                </a:cxn>
                <a:cxn ang="0">
                  <a:pos x="39" y="33"/>
                </a:cxn>
                <a:cxn ang="0">
                  <a:pos x="28" y="27"/>
                </a:cxn>
                <a:cxn ang="0">
                  <a:pos x="14" y="26"/>
                </a:cxn>
                <a:cxn ang="0">
                  <a:pos x="13" y="33"/>
                </a:cxn>
                <a:cxn ang="0">
                  <a:pos x="17" y="42"/>
                </a:cxn>
                <a:cxn ang="0">
                  <a:pos x="27" y="49"/>
                </a:cxn>
                <a:cxn ang="0">
                  <a:pos x="42" y="54"/>
                </a:cxn>
                <a:cxn ang="0">
                  <a:pos x="49" y="54"/>
                </a:cxn>
              </a:cxnLst>
              <a:rect l="0" t="0" r="r" b="b"/>
              <a:pathLst>
                <a:path w="80" h="65">
                  <a:moveTo>
                    <a:pt x="77" y="17"/>
                  </a:moveTo>
                  <a:lnTo>
                    <a:pt x="77" y="17"/>
                  </a:lnTo>
                  <a:lnTo>
                    <a:pt x="79" y="23"/>
                  </a:lnTo>
                  <a:lnTo>
                    <a:pt x="80" y="30"/>
                  </a:lnTo>
                  <a:lnTo>
                    <a:pt x="79" y="35"/>
                  </a:lnTo>
                  <a:lnTo>
                    <a:pt x="77" y="40"/>
                  </a:lnTo>
                  <a:lnTo>
                    <a:pt x="73" y="51"/>
                  </a:lnTo>
                  <a:lnTo>
                    <a:pt x="66" y="61"/>
                  </a:lnTo>
                  <a:lnTo>
                    <a:pt x="66" y="61"/>
                  </a:lnTo>
                  <a:lnTo>
                    <a:pt x="58" y="64"/>
                  </a:lnTo>
                  <a:lnTo>
                    <a:pt x="48" y="65"/>
                  </a:lnTo>
                  <a:lnTo>
                    <a:pt x="38" y="65"/>
                  </a:lnTo>
                  <a:lnTo>
                    <a:pt x="27" y="62"/>
                  </a:lnTo>
                  <a:lnTo>
                    <a:pt x="17" y="56"/>
                  </a:lnTo>
                  <a:lnTo>
                    <a:pt x="10" y="51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1" y="9"/>
                  </a:lnTo>
                  <a:lnTo>
                    <a:pt x="18" y="5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4" y="3"/>
                  </a:lnTo>
                  <a:lnTo>
                    <a:pt x="46" y="5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8" y="9"/>
                  </a:lnTo>
                  <a:lnTo>
                    <a:pt x="65" y="12"/>
                  </a:lnTo>
                  <a:lnTo>
                    <a:pt x="72" y="14"/>
                  </a:lnTo>
                  <a:lnTo>
                    <a:pt x="77" y="17"/>
                  </a:lnTo>
                  <a:lnTo>
                    <a:pt x="77" y="17"/>
                  </a:lnTo>
                  <a:close/>
                  <a:moveTo>
                    <a:pt x="62" y="45"/>
                  </a:moveTo>
                  <a:lnTo>
                    <a:pt x="62" y="45"/>
                  </a:lnTo>
                  <a:lnTo>
                    <a:pt x="65" y="37"/>
                  </a:lnTo>
                  <a:lnTo>
                    <a:pt x="65" y="30"/>
                  </a:lnTo>
                  <a:lnTo>
                    <a:pt x="62" y="24"/>
                  </a:lnTo>
                  <a:lnTo>
                    <a:pt x="56" y="20"/>
                  </a:lnTo>
                  <a:lnTo>
                    <a:pt x="51" y="17"/>
                  </a:lnTo>
                  <a:lnTo>
                    <a:pt x="44" y="16"/>
                  </a:lnTo>
                  <a:lnTo>
                    <a:pt x="37" y="14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41" y="21"/>
                  </a:lnTo>
                  <a:lnTo>
                    <a:pt x="49" y="28"/>
                  </a:lnTo>
                  <a:lnTo>
                    <a:pt x="56" y="37"/>
                  </a:lnTo>
                  <a:lnTo>
                    <a:pt x="62" y="45"/>
                  </a:lnTo>
                  <a:lnTo>
                    <a:pt x="62" y="45"/>
                  </a:lnTo>
                  <a:close/>
                  <a:moveTo>
                    <a:pt x="49" y="54"/>
                  </a:moveTo>
                  <a:lnTo>
                    <a:pt x="49" y="54"/>
                  </a:lnTo>
                  <a:lnTo>
                    <a:pt x="49" y="48"/>
                  </a:lnTo>
                  <a:lnTo>
                    <a:pt x="46" y="42"/>
                  </a:lnTo>
                  <a:lnTo>
                    <a:pt x="44" y="37"/>
                  </a:lnTo>
                  <a:lnTo>
                    <a:pt x="39" y="33"/>
                  </a:lnTo>
                  <a:lnTo>
                    <a:pt x="35" y="30"/>
                  </a:lnTo>
                  <a:lnTo>
                    <a:pt x="28" y="27"/>
                  </a:lnTo>
                  <a:lnTo>
                    <a:pt x="21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33"/>
                  </a:lnTo>
                  <a:lnTo>
                    <a:pt x="14" y="38"/>
                  </a:lnTo>
                  <a:lnTo>
                    <a:pt x="17" y="42"/>
                  </a:lnTo>
                  <a:lnTo>
                    <a:pt x="23" y="47"/>
                  </a:lnTo>
                  <a:lnTo>
                    <a:pt x="27" y="49"/>
                  </a:lnTo>
                  <a:lnTo>
                    <a:pt x="34" y="52"/>
                  </a:lnTo>
                  <a:lnTo>
                    <a:pt x="42" y="54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89"/>
            <p:cNvSpPr/>
            <p:nvPr/>
          </p:nvSpPr>
          <p:spPr bwMode="auto">
            <a:xfrm>
              <a:off x="3530601" y="523875"/>
              <a:ext cx="30163" cy="6350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6" y="2"/>
                </a:cxn>
                <a:cxn ang="0">
                  <a:pos x="52" y="4"/>
                </a:cxn>
                <a:cxn ang="0">
                  <a:pos x="44" y="7"/>
                </a:cxn>
                <a:cxn ang="0">
                  <a:pos x="29" y="10"/>
                </a:cxn>
                <a:cxn ang="0">
                  <a:pos x="12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4"/>
                </a:cxn>
                <a:cxn ang="0">
                  <a:pos x="11" y="3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42" y="2"/>
                </a:cxn>
                <a:cxn ang="0">
                  <a:pos x="56" y="2"/>
                </a:cxn>
                <a:cxn ang="0">
                  <a:pos x="56" y="2"/>
                </a:cxn>
              </a:cxnLst>
              <a:rect l="0" t="0" r="r" b="b"/>
              <a:pathLst>
                <a:path w="56" h="10">
                  <a:moveTo>
                    <a:pt x="56" y="2"/>
                  </a:moveTo>
                  <a:lnTo>
                    <a:pt x="56" y="2"/>
                  </a:lnTo>
                  <a:lnTo>
                    <a:pt x="52" y="4"/>
                  </a:lnTo>
                  <a:lnTo>
                    <a:pt x="44" y="7"/>
                  </a:lnTo>
                  <a:lnTo>
                    <a:pt x="29" y="10"/>
                  </a:lnTo>
                  <a:lnTo>
                    <a:pt x="1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90"/>
            <p:cNvSpPr/>
            <p:nvPr/>
          </p:nvSpPr>
          <p:spPr bwMode="auto">
            <a:xfrm>
              <a:off x="3659188" y="650875"/>
              <a:ext cx="46038" cy="3175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88" y="7"/>
                </a:cxn>
                <a:cxn ang="0">
                  <a:pos x="48" y="7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1" y="5"/>
                </a:cxn>
                <a:cxn ang="0">
                  <a:pos x="24" y="2"/>
                </a:cxn>
                <a:cxn ang="0">
                  <a:pos x="52" y="1"/>
                </a:cxn>
                <a:cxn ang="0">
                  <a:pos x="52" y="1"/>
                </a:cxn>
                <a:cxn ang="0">
                  <a:pos x="63" y="0"/>
                </a:cxn>
                <a:cxn ang="0">
                  <a:pos x="73" y="0"/>
                </a:cxn>
                <a:cxn ang="0">
                  <a:pos x="79" y="0"/>
                </a:cxn>
                <a:cxn ang="0">
                  <a:pos x="83" y="1"/>
                </a:cxn>
                <a:cxn ang="0">
                  <a:pos x="86" y="2"/>
                </a:cxn>
                <a:cxn ang="0">
                  <a:pos x="88" y="7"/>
                </a:cxn>
                <a:cxn ang="0">
                  <a:pos x="88" y="7"/>
                </a:cxn>
              </a:cxnLst>
              <a:rect l="0" t="0" r="r" b="b"/>
              <a:pathLst>
                <a:path w="88" h="8">
                  <a:moveTo>
                    <a:pt x="88" y="7"/>
                  </a:moveTo>
                  <a:lnTo>
                    <a:pt x="88" y="7"/>
                  </a:lnTo>
                  <a:lnTo>
                    <a:pt x="48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4" y="2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79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88" y="7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91"/>
            <p:cNvSpPr/>
            <p:nvPr/>
          </p:nvSpPr>
          <p:spPr bwMode="auto">
            <a:xfrm>
              <a:off x="3681413" y="822325"/>
              <a:ext cx="33338" cy="4763"/>
            </a:xfrm>
            <a:custGeom>
              <a:avLst/>
              <a:gdLst/>
              <a:ahLst/>
              <a:cxnLst>
                <a:cxn ang="0">
                  <a:pos x="63" y="4"/>
                </a:cxn>
                <a:cxn ang="0">
                  <a:pos x="63" y="4"/>
                </a:cxn>
                <a:cxn ang="0">
                  <a:pos x="62" y="7"/>
                </a:cxn>
                <a:cxn ang="0">
                  <a:pos x="60" y="10"/>
                </a:cxn>
                <a:cxn ang="0">
                  <a:pos x="58" y="11"/>
                </a:cxn>
                <a:cxn ang="0">
                  <a:pos x="55" y="11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20" y="5"/>
                </a:cxn>
                <a:cxn ang="0">
                  <a:pos x="9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0"/>
                </a:cxn>
                <a:cxn ang="0">
                  <a:pos x="32" y="0"/>
                </a:cxn>
                <a:cxn ang="0">
                  <a:pos x="49" y="0"/>
                </a:cxn>
                <a:cxn ang="0">
                  <a:pos x="56" y="1"/>
                </a:cxn>
                <a:cxn ang="0">
                  <a:pos x="63" y="4"/>
                </a:cxn>
                <a:cxn ang="0">
                  <a:pos x="63" y="4"/>
                </a:cxn>
              </a:cxnLst>
              <a:rect l="0" t="0" r="r" b="b"/>
              <a:pathLst>
                <a:path w="62" h="11">
                  <a:moveTo>
                    <a:pt x="63" y="4"/>
                  </a:moveTo>
                  <a:lnTo>
                    <a:pt x="63" y="4"/>
                  </a:lnTo>
                  <a:lnTo>
                    <a:pt x="62" y="7"/>
                  </a:lnTo>
                  <a:lnTo>
                    <a:pt x="60" y="10"/>
                  </a:lnTo>
                  <a:lnTo>
                    <a:pt x="58" y="11"/>
                  </a:lnTo>
                  <a:lnTo>
                    <a:pt x="55" y="11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20" y="5"/>
                  </a:lnTo>
                  <a:lnTo>
                    <a:pt x="9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4"/>
                  </a:lnTo>
                  <a:lnTo>
                    <a:pt x="6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92"/>
            <p:cNvSpPr/>
            <p:nvPr/>
          </p:nvSpPr>
          <p:spPr bwMode="auto">
            <a:xfrm>
              <a:off x="3587751" y="892175"/>
              <a:ext cx="34925" cy="6350"/>
            </a:xfrm>
            <a:custGeom>
              <a:avLst/>
              <a:gdLst/>
              <a:ahLst/>
              <a:cxnLst>
                <a:cxn ang="0">
                  <a:pos x="68" y="4"/>
                </a:cxn>
                <a:cxn ang="0">
                  <a:pos x="68" y="4"/>
                </a:cxn>
                <a:cxn ang="0">
                  <a:pos x="62" y="7"/>
                </a:cxn>
                <a:cxn ang="0">
                  <a:pos x="54" y="10"/>
                </a:cxn>
                <a:cxn ang="0">
                  <a:pos x="44" y="11"/>
                </a:cxn>
                <a:cxn ang="0">
                  <a:pos x="34" y="12"/>
                </a:cxn>
                <a:cxn ang="0">
                  <a:pos x="23" y="11"/>
                </a:cxn>
                <a:cxn ang="0">
                  <a:pos x="13" y="10"/>
                </a:cxn>
                <a:cxn ang="0">
                  <a:pos x="6" y="7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1"/>
                </a:cxn>
                <a:cxn ang="0">
                  <a:pos x="14" y="0"/>
                </a:cxn>
                <a:cxn ang="0">
                  <a:pos x="31" y="1"/>
                </a:cxn>
                <a:cxn ang="0">
                  <a:pos x="48" y="4"/>
                </a:cxn>
                <a:cxn ang="0">
                  <a:pos x="58" y="4"/>
                </a:cxn>
                <a:cxn ang="0">
                  <a:pos x="68" y="4"/>
                </a:cxn>
                <a:cxn ang="0">
                  <a:pos x="68" y="4"/>
                </a:cxn>
              </a:cxnLst>
              <a:rect l="0" t="0" r="r" b="b"/>
              <a:pathLst>
                <a:path w="68" h="12">
                  <a:moveTo>
                    <a:pt x="68" y="4"/>
                  </a:moveTo>
                  <a:lnTo>
                    <a:pt x="68" y="4"/>
                  </a:lnTo>
                  <a:lnTo>
                    <a:pt x="62" y="7"/>
                  </a:lnTo>
                  <a:lnTo>
                    <a:pt x="54" y="10"/>
                  </a:lnTo>
                  <a:lnTo>
                    <a:pt x="44" y="11"/>
                  </a:lnTo>
                  <a:lnTo>
                    <a:pt x="34" y="12"/>
                  </a:lnTo>
                  <a:lnTo>
                    <a:pt x="23" y="11"/>
                  </a:lnTo>
                  <a:lnTo>
                    <a:pt x="13" y="10"/>
                  </a:lnTo>
                  <a:lnTo>
                    <a:pt x="6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1"/>
                  </a:lnTo>
                  <a:lnTo>
                    <a:pt x="14" y="0"/>
                  </a:lnTo>
                  <a:lnTo>
                    <a:pt x="31" y="1"/>
                  </a:lnTo>
                  <a:lnTo>
                    <a:pt x="48" y="4"/>
                  </a:lnTo>
                  <a:lnTo>
                    <a:pt x="58" y="4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3"/>
            <p:cNvSpPr>
              <a:spLocks noEditPoints="1"/>
            </p:cNvSpPr>
            <p:nvPr/>
          </p:nvSpPr>
          <p:spPr bwMode="auto">
            <a:xfrm>
              <a:off x="3013076" y="3175"/>
              <a:ext cx="1100138" cy="1050925"/>
            </a:xfrm>
            <a:custGeom>
              <a:avLst/>
              <a:gdLst/>
              <a:ahLst/>
              <a:cxnLst>
                <a:cxn ang="0">
                  <a:pos x="1295" y="535"/>
                </a:cxn>
                <a:cxn ang="0">
                  <a:pos x="1735" y="41"/>
                </a:cxn>
                <a:cxn ang="0">
                  <a:pos x="1774" y="369"/>
                </a:cxn>
                <a:cxn ang="0">
                  <a:pos x="1805" y="517"/>
                </a:cxn>
                <a:cxn ang="0">
                  <a:pos x="2030" y="1386"/>
                </a:cxn>
                <a:cxn ang="0">
                  <a:pos x="904" y="1968"/>
                </a:cxn>
                <a:cxn ang="0">
                  <a:pos x="307" y="1266"/>
                </a:cxn>
                <a:cxn ang="0">
                  <a:pos x="384" y="489"/>
                </a:cxn>
                <a:cxn ang="0">
                  <a:pos x="1712" y="37"/>
                </a:cxn>
                <a:cxn ang="0">
                  <a:pos x="1653" y="295"/>
                </a:cxn>
                <a:cxn ang="0">
                  <a:pos x="1703" y="88"/>
                </a:cxn>
                <a:cxn ang="0">
                  <a:pos x="1877" y="242"/>
                </a:cxn>
                <a:cxn ang="0">
                  <a:pos x="1561" y="395"/>
                </a:cxn>
                <a:cxn ang="0">
                  <a:pos x="679" y="439"/>
                </a:cxn>
                <a:cxn ang="0">
                  <a:pos x="634" y="466"/>
                </a:cxn>
                <a:cxn ang="0">
                  <a:pos x="735" y="640"/>
                </a:cxn>
                <a:cxn ang="0">
                  <a:pos x="689" y="454"/>
                </a:cxn>
                <a:cxn ang="0">
                  <a:pos x="1235" y="512"/>
                </a:cxn>
                <a:cxn ang="0">
                  <a:pos x="1718" y="487"/>
                </a:cxn>
                <a:cxn ang="0">
                  <a:pos x="595" y="991"/>
                </a:cxn>
                <a:cxn ang="0">
                  <a:pos x="1771" y="534"/>
                </a:cxn>
                <a:cxn ang="0">
                  <a:pos x="1469" y="701"/>
                </a:cxn>
                <a:cxn ang="0">
                  <a:pos x="1423" y="1084"/>
                </a:cxn>
                <a:cxn ang="0">
                  <a:pos x="1441" y="1443"/>
                </a:cxn>
                <a:cxn ang="0">
                  <a:pos x="2020" y="1099"/>
                </a:cxn>
                <a:cxn ang="0">
                  <a:pos x="2003" y="768"/>
                </a:cxn>
                <a:cxn ang="0">
                  <a:pos x="1481" y="927"/>
                </a:cxn>
                <a:cxn ang="0">
                  <a:pos x="1006" y="859"/>
                </a:cxn>
                <a:cxn ang="0">
                  <a:pos x="832" y="904"/>
                </a:cxn>
                <a:cxn ang="0">
                  <a:pos x="1140" y="1011"/>
                </a:cxn>
                <a:cxn ang="0">
                  <a:pos x="1287" y="925"/>
                </a:cxn>
                <a:cxn ang="0">
                  <a:pos x="391" y="1165"/>
                </a:cxn>
                <a:cxn ang="0">
                  <a:pos x="300" y="1056"/>
                </a:cxn>
                <a:cxn ang="0">
                  <a:pos x="273" y="1199"/>
                </a:cxn>
                <a:cxn ang="0">
                  <a:pos x="727" y="1118"/>
                </a:cxn>
                <a:cxn ang="0">
                  <a:pos x="1363" y="1092"/>
                </a:cxn>
                <a:cxn ang="0">
                  <a:pos x="1760" y="1651"/>
                </a:cxn>
                <a:cxn ang="0">
                  <a:pos x="360" y="1349"/>
                </a:cxn>
                <a:cxn ang="0">
                  <a:pos x="744" y="1259"/>
                </a:cxn>
                <a:cxn ang="0">
                  <a:pos x="1440" y="1157"/>
                </a:cxn>
                <a:cxn ang="0">
                  <a:pos x="810" y="1207"/>
                </a:cxn>
                <a:cxn ang="0">
                  <a:pos x="1412" y="1248"/>
                </a:cxn>
                <a:cxn ang="0">
                  <a:pos x="697" y="1286"/>
                </a:cxn>
                <a:cxn ang="0">
                  <a:pos x="981" y="1324"/>
                </a:cxn>
                <a:cxn ang="0">
                  <a:pos x="1220" y="1363"/>
                </a:cxn>
                <a:cxn ang="0">
                  <a:pos x="1319" y="1383"/>
                </a:cxn>
                <a:cxn ang="0">
                  <a:pos x="730" y="1500"/>
                </a:cxn>
                <a:cxn ang="0">
                  <a:pos x="1263" y="1446"/>
                </a:cxn>
                <a:cxn ang="0">
                  <a:pos x="1422" y="1415"/>
                </a:cxn>
                <a:cxn ang="0">
                  <a:pos x="1538" y="1660"/>
                </a:cxn>
                <a:cxn ang="0">
                  <a:pos x="1521" y="1662"/>
                </a:cxn>
                <a:cxn ang="0">
                  <a:pos x="1311" y="1598"/>
                </a:cxn>
                <a:cxn ang="0">
                  <a:pos x="1201" y="1620"/>
                </a:cxn>
                <a:cxn ang="0">
                  <a:pos x="598" y="1623"/>
                </a:cxn>
                <a:cxn ang="0">
                  <a:pos x="591" y="1742"/>
                </a:cxn>
                <a:cxn ang="0">
                  <a:pos x="1266" y="1759"/>
                </a:cxn>
                <a:cxn ang="0">
                  <a:pos x="638" y="1681"/>
                </a:cxn>
                <a:cxn ang="0">
                  <a:pos x="605" y="1676"/>
                </a:cxn>
                <a:cxn ang="0">
                  <a:pos x="1495" y="1692"/>
                </a:cxn>
                <a:cxn ang="0">
                  <a:pos x="1520" y="1756"/>
                </a:cxn>
                <a:cxn ang="0">
                  <a:pos x="936" y="1900"/>
                </a:cxn>
                <a:cxn ang="0">
                  <a:pos x="1298" y="1813"/>
                </a:cxn>
                <a:cxn ang="0">
                  <a:pos x="682" y="1946"/>
                </a:cxn>
              </a:cxnLst>
              <a:rect l="0" t="0" r="r" b="b"/>
              <a:pathLst>
                <a:path w="2080" h="1984">
                  <a:moveTo>
                    <a:pt x="894" y="852"/>
                  </a:moveTo>
                  <a:lnTo>
                    <a:pt x="894" y="852"/>
                  </a:lnTo>
                  <a:lnTo>
                    <a:pt x="905" y="851"/>
                  </a:lnTo>
                  <a:lnTo>
                    <a:pt x="915" y="849"/>
                  </a:lnTo>
                  <a:lnTo>
                    <a:pt x="915" y="849"/>
                  </a:lnTo>
                  <a:lnTo>
                    <a:pt x="898" y="830"/>
                  </a:lnTo>
                  <a:lnTo>
                    <a:pt x="883" y="809"/>
                  </a:lnTo>
                  <a:lnTo>
                    <a:pt x="869" y="785"/>
                  </a:lnTo>
                  <a:lnTo>
                    <a:pt x="856" y="757"/>
                  </a:lnTo>
                  <a:lnTo>
                    <a:pt x="856" y="757"/>
                  </a:lnTo>
                  <a:lnTo>
                    <a:pt x="852" y="743"/>
                  </a:lnTo>
                  <a:lnTo>
                    <a:pt x="848" y="727"/>
                  </a:lnTo>
                  <a:lnTo>
                    <a:pt x="845" y="710"/>
                  </a:lnTo>
                  <a:lnTo>
                    <a:pt x="843" y="694"/>
                  </a:lnTo>
                  <a:lnTo>
                    <a:pt x="842" y="677"/>
                  </a:lnTo>
                  <a:lnTo>
                    <a:pt x="843" y="660"/>
                  </a:lnTo>
                  <a:lnTo>
                    <a:pt x="843" y="642"/>
                  </a:lnTo>
                  <a:lnTo>
                    <a:pt x="846" y="625"/>
                  </a:lnTo>
                  <a:lnTo>
                    <a:pt x="849" y="607"/>
                  </a:lnTo>
                  <a:lnTo>
                    <a:pt x="853" y="590"/>
                  </a:lnTo>
                  <a:lnTo>
                    <a:pt x="857" y="574"/>
                  </a:lnTo>
                  <a:lnTo>
                    <a:pt x="863" y="557"/>
                  </a:lnTo>
                  <a:lnTo>
                    <a:pt x="869" y="543"/>
                  </a:lnTo>
                  <a:lnTo>
                    <a:pt x="876" y="529"/>
                  </a:lnTo>
                  <a:lnTo>
                    <a:pt x="883" y="517"/>
                  </a:lnTo>
                  <a:lnTo>
                    <a:pt x="891" y="505"/>
                  </a:lnTo>
                  <a:lnTo>
                    <a:pt x="891" y="505"/>
                  </a:lnTo>
                  <a:lnTo>
                    <a:pt x="902" y="494"/>
                  </a:lnTo>
                  <a:lnTo>
                    <a:pt x="916" y="484"/>
                  </a:lnTo>
                  <a:lnTo>
                    <a:pt x="932" y="477"/>
                  </a:lnTo>
                  <a:lnTo>
                    <a:pt x="949" y="472"/>
                  </a:lnTo>
                  <a:lnTo>
                    <a:pt x="967" y="468"/>
                  </a:lnTo>
                  <a:lnTo>
                    <a:pt x="985" y="465"/>
                  </a:lnTo>
                  <a:lnTo>
                    <a:pt x="1003" y="465"/>
                  </a:lnTo>
                  <a:lnTo>
                    <a:pt x="1022" y="466"/>
                  </a:lnTo>
                  <a:lnTo>
                    <a:pt x="1022" y="466"/>
                  </a:lnTo>
                  <a:lnTo>
                    <a:pt x="1024" y="469"/>
                  </a:lnTo>
                  <a:lnTo>
                    <a:pt x="1029" y="470"/>
                  </a:lnTo>
                  <a:lnTo>
                    <a:pt x="1036" y="472"/>
                  </a:lnTo>
                  <a:lnTo>
                    <a:pt x="1044" y="473"/>
                  </a:lnTo>
                  <a:lnTo>
                    <a:pt x="1053" y="475"/>
                  </a:lnTo>
                  <a:lnTo>
                    <a:pt x="1053" y="475"/>
                  </a:lnTo>
                  <a:lnTo>
                    <a:pt x="1058" y="477"/>
                  </a:lnTo>
                  <a:lnTo>
                    <a:pt x="1062" y="480"/>
                  </a:lnTo>
                  <a:lnTo>
                    <a:pt x="1071" y="487"/>
                  </a:lnTo>
                  <a:lnTo>
                    <a:pt x="1079" y="496"/>
                  </a:lnTo>
                  <a:lnTo>
                    <a:pt x="1083" y="500"/>
                  </a:lnTo>
                  <a:lnTo>
                    <a:pt x="1088" y="503"/>
                  </a:lnTo>
                  <a:lnTo>
                    <a:pt x="1088" y="503"/>
                  </a:lnTo>
                  <a:lnTo>
                    <a:pt x="1096" y="505"/>
                  </a:lnTo>
                  <a:lnTo>
                    <a:pt x="1107" y="507"/>
                  </a:lnTo>
                  <a:lnTo>
                    <a:pt x="1119" y="507"/>
                  </a:lnTo>
                  <a:lnTo>
                    <a:pt x="1130" y="507"/>
                  </a:lnTo>
                  <a:lnTo>
                    <a:pt x="1130" y="507"/>
                  </a:lnTo>
                  <a:lnTo>
                    <a:pt x="1141" y="477"/>
                  </a:lnTo>
                  <a:lnTo>
                    <a:pt x="1154" y="451"/>
                  </a:lnTo>
                  <a:lnTo>
                    <a:pt x="1168" y="424"/>
                  </a:lnTo>
                  <a:lnTo>
                    <a:pt x="1183" y="399"/>
                  </a:lnTo>
                  <a:lnTo>
                    <a:pt x="1183" y="399"/>
                  </a:lnTo>
                  <a:lnTo>
                    <a:pt x="1190" y="397"/>
                  </a:lnTo>
                  <a:lnTo>
                    <a:pt x="1197" y="397"/>
                  </a:lnTo>
                  <a:lnTo>
                    <a:pt x="1204" y="397"/>
                  </a:lnTo>
                  <a:lnTo>
                    <a:pt x="1210" y="399"/>
                  </a:lnTo>
                  <a:lnTo>
                    <a:pt x="1222" y="404"/>
                  </a:lnTo>
                  <a:lnTo>
                    <a:pt x="1232" y="411"/>
                  </a:lnTo>
                  <a:lnTo>
                    <a:pt x="1232" y="411"/>
                  </a:lnTo>
                  <a:lnTo>
                    <a:pt x="1231" y="420"/>
                  </a:lnTo>
                  <a:lnTo>
                    <a:pt x="1229" y="428"/>
                  </a:lnTo>
                  <a:lnTo>
                    <a:pt x="1229" y="428"/>
                  </a:lnTo>
                  <a:lnTo>
                    <a:pt x="1220" y="435"/>
                  </a:lnTo>
                  <a:lnTo>
                    <a:pt x="1211" y="442"/>
                  </a:lnTo>
                  <a:lnTo>
                    <a:pt x="1204" y="451"/>
                  </a:lnTo>
                  <a:lnTo>
                    <a:pt x="1197" y="459"/>
                  </a:lnTo>
                  <a:lnTo>
                    <a:pt x="1183" y="477"/>
                  </a:lnTo>
                  <a:lnTo>
                    <a:pt x="1170" y="497"/>
                  </a:lnTo>
                  <a:lnTo>
                    <a:pt x="1170" y="497"/>
                  </a:lnTo>
                  <a:lnTo>
                    <a:pt x="1179" y="496"/>
                  </a:lnTo>
                  <a:lnTo>
                    <a:pt x="1187" y="494"/>
                  </a:lnTo>
                  <a:lnTo>
                    <a:pt x="1204" y="494"/>
                  </a:lnTo>
                  <a:lnTo>
                    <a:pt x="1222" y="497"/>
                  </a:lnTo>
                  <a:lnTo>
                    <a:pt x="1241" y="503"/>
                  </a:lnTo>
                  <a:lnTo>
                    <a:pt x="1241" y="503"/>
                  </a:lnTo>
                  <a:lnTo>
                    <a:pt x="1246" y="505"/>
                  </a:lnTo>
                  <a:lnTo>
                    <a:pt x="1252" y="508"/>
                  </a:lnTo>
                  <a:lnTo>
                    <a:pt x="1263" y="515"/>
                  </a:lnTo>
                  <a:lnTo>
                    <a:pt x="1263" y="515"/>
                  </a:lnTo>
                  <a:lnTo>
                    <a:pt x="1269" y="517"/>
                  </a:lnTo>
                  <a:lnTo>
                    <a:pt x="1274" y="520"/>
                  </a:lnTo>
                  <a:lnTo>
                    <a:pt x="1280" y="521"/>
                  </a:lnTo>
                  <a:lnTo>
                    <a:pt x="1286" y="524"/>
                  </a:lnTo>
                  <a:lnTo>
                    <a:pt x="1286" y="524"/>
                  </a:lnTo>
                  <a:lnTo>
                    <a:pt x="1290" y="528"/>
                  </a:lnTo>
                  <a:lnTo>
                    <a:pt x="1295" y="535"/>
                  </a:lnTo>
                  <a:lnTo>
                    <a:pt x="1295" y="535"/>
                  </a:lnTo>
                  <a:lnTo>
                    <a:pt x="1308" y="545"/>
                  </a:lnTo>
                  <a:lnTo>
                    <a:pt x="1314" y="550"/>
                  </a:lnTo>
                  <a:lnTo>
                    <a:pt x="1319" y="557"/>
                  </a:lnTo>
                  <a:lnTo>
                    <a:pt x="1319" y="557"/>
                  </a:lnTo>
                  <a:lnTo>
                    <a:pt x="1326" y="573"/>
                  </a:lnTo>
                  <a:lnTo>
                    <a:pt x="1335" y="590"/>
                  </a:lnTo>
                  <a:lnTo>
                    <a:pt x="1342" y="605"/>
                  </a:lnTo>
                  <a:lnTo>
                    <a:pt x="1345" y="619"/>
                  </a:lnTo>
                  <a:lnTo>
                    <a:pt x="1345" y="619"/>
                  </a:lnTo>
                  <a:lnTo>
                    <a:pt x="1346" y="635"/>
                  </a:lnTo>
                  <a:lnTo>
                    <a:pt x="1346" y="653"/>
                  </a:lnTo>
                  <a:lnTo>
                    <a:pt x="1345" y="671"/>
                  </a:lnTo>
                  <a:lnTo>
                    <a:pt x="1342" y="688"/>
                  </a:lnTo>
                  <a:lnTo>
                    <a:pt x="1342" y="688"/>
                  </a:lnTo>
                  <a:lnTo>
                    <a:pt x="1338" y="708"/>
                  </a:lnTo>
                  <a:lnTo>
                    <a:pt x="1332" y="727"/>
                  </a:lnTo>
                  <a:lnTo>
                    <a:pt x="1319" y="764"/>
                  </a:lnTo>
                  <a:lnTo>
                    <a:pt x="1319" y="764"/>
                  </a:lnTo>
                  <a:lnTo>
                    <a:pt x="1336" y="757"/>
                  </a:lnTo>
                  <a:lnTo>
                    <a:pt x="1354" y="747"/>
                  </a:lnTo>
                  <a:lnTo>
                    <a:pt x="1374" y="737"/>
                  </a:lnTo>
                  <a:lnTo>
                    <a:pt x="1394" y="729"/>
                  </a:lnTo>
                  <a:lnTo>
                    <a:pt x="1394" y="729"/>
                  </a:lnTo>
                  <a:lnTo>
                    <a:pt x="1395" y="716"/>
                  </a:lnTo>
                  <a:lnTo>
                    <a:pt x="1395" y="716"/>
                  </a:lnTo>
                  <a:lnTo>
                    <a:pt x="1406" y="692"/>
                  </a:lnTo>
                  <a:lnTo>
                    <a:pt x="1416" y="667"/>
                  </a:lnTo>
                  <a:lnTo>
                    <a:pt x="1434" y="615"/>
                  </a:lnTo>
                  <a:lnTo>
                    <a:pt x="1434" y="615"/>
                  </a:lnTo>
                  <a:lnTo>
                    <a:pt x="1451" y="580"/>
                  </a:lnTo>
                  <a:lnTo>
                    <a:pt x="1460" y="559"/>
                  </a:lnTo>
                  <a:lnTo>
                    <a:pt x="1467" y="539"/>
                  </a:lnTo>
                  <a:lnTo>
                    <a:pt x="1467" y="539"/>
                  </a:lnTo>
                  <a:lnTo>
                    <a:pt x="1471" y="527"/>
                  </a:lnTo>
                  <a:lnTo>
                    <a:pt x="1472" y="520"/>
                  </a:lnTo>
                  <a:lnTo>
                    <a:pt x="1474" y="515"/>
                  </a:lnTo>
                  <a:lnTo>
                    <a:pt x="1474" y="515"/>
                  </a:lnTo>
                  <a:lnTo>
                    <a:pt x="1471" y="510"/>
                  </a:lnTo>
                  <a:lnTo>
                    <a:pt x="1468" y="501"/>
                  </a:lnTo>
                  <a:lnTo>
                    <a:pt x="1467" y="497"/>
                  </a:lnTo>
                  <a:lnTo>
                    <a:pt x="1467" y="491"/>
                  </a:lnTo>
                  <a:lnTo>
                    <a:pt x="1467" y="487"/>
                  </a:lnTo>
                  <a:lnTo>
                    <a:pt x="1469" y="483"/>
                  </a:lnTo>
                  <a:lnTo>
                    <a:pt x="1469" y="483"/>
                  </a:lnTo>
                  <a:lnTo>
                    <a:pt x="1482" y="476"/>
                  </a:lnTo>
                  <a:lnTo>
                    <a:pt x="1496" y="470"/>
                  </a:lnTo>
                  <a:lnTo>
                    <a:pt x="1496" y="470"/>
                  </a:lnTo>
                  <a:lnTo>
                    <a:pt x="1524" y="403"/>
                  </a:lnTo>
                  <a:lnTo>
                    <a:pt x="1541" y="371"/>
                  </a:lnTo>
                  <a:lnTo>
                    <a:pt x="1559" y="338"/>
                  </a:lnTo>
                  <a:lnTo>
                    <a:pt x="1559" y="338"/>
                  </a:lnTo>
                  <a:lnTo>
                    <a:pt x="1558" y="331"/>
                  </a:lnTo>
                  <a:lnTo>
                    <a:pt x="1558" y="326"/>
                  </a:lnTo>
                  <a:lnTo>
                    <a:pt x="1561" y="320"/>
                  </a:lnTo>
                  <a:lnTo>
                    <a:pt x="1565" y="315"/>
                  </a:lnTo>
                  <a:lnTo>
                    <a:pt x="1565" y="315"/>
                  </a:lnTo>
                  <a:lnTo>
                    <a:pt x="1559" y="305"/>
                  </a:lnTo>
                  <a:lnTo>
                    <a:pt x="1555" y="293"/>
                  </a:lnTo>
                  <a:lnTo>
                    <a:pt x="1551" y="282"/>
                  </a:lnTo>
                  <a:lnTo>
                    <a:pt x="1547" y="271"/>
                  </a:lnTo>
                  <a:lnTo>
                    <a:pt x="1545" y="260"/>
                  </a:lnTo>
                  <a:lnTo>
                    <a:pt x="1544" y="247"/>
                  </a:lnTo>
                  <a:lnTo>
                    <a:pt x="1544" y="234"/>
                  </a:lnTo>
                  <a:lnTo>
                    <a:pt x="1544" y="220"/>
                  </a:lnTo>
                  <a:lnTo>
                    <a:pt x="1544" y="220"/>
                  </a:lnTo>
                  <a:lnTo>
                    <a:pt x="1547" y="206"/>
                  </a:lnTo>
                  <a:lnTo>
                    <a:pt x="1551" y="191"/>
                  </a:lnTo>
                  <a:lnTo>
                    <a:pt x="1557" y="178"/>
                  </a:lnTo>
                  <a:lnTo>
                    <a:pt x="1564" y="166"/>
                  </a:lnTo>
                  <a:lnTo>
                    <a:pt x="1572" y="154"/>
                  </a:lnTo>
                  <a:lnTo>
                    <a:pt x="1580" y="143"/>
                  </a:lnTo>
                  <a:lnTo>
                    <a:pt x="1590" y="133"/>
                  </a:lnTo>
                  <a:lnTo>
                    <a:pt x="1601" y="124"/>
                  </a:lnTo>
                  <a:lnTo>
                    <a:pt x="1623" y="105"/>
                  </a:lnTo>
                  <a:lnTo>
                    <a:pt x="1645" y="87"/>
                  </a:lnTo>
                  <a:lnTo>
                    <a:pt x="1667" y="72"/>
                  </a:lnTo>
                  <a:lnTo>
                    <a:pt x="1686" y="53"/>
                  </a:lnTo>
                  <a:lnTo>
                    <a:pt x="1686" y="53"/>
                  </a:lnTo>
                  <a:lnTo>
                    <a:pt x="1694" y="41"/>
                  </a:lnTo>
                  <a:lnTo>
                    <a:pt x="1698" y="34"/>
                  </a:lnTo>
                  <a:lnTo>
                    <a:pt x="1703" y="30"/>
                  </a:lnTo>
                  <a:lnTo>
                    <a:pt x="1703" y="30"/>
                  </a:lnTo>
                  <a:lnTo>
                    <a:pt x="1708" y="1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719" y="0"/>
                  </a:lnTo>
                  <a:lnTo>
                    <a:pt x="1724" y="1"/>
                  </a:lnTo>
                  <a:lnTo>
                    <a:pt x="1724" y="1"/>
                  </a:lnTo>
                  <a:lnTo>
                    <a:pt x="1724" y="6"/>
                  </a:lnTo>
                  <a:lnTo>
                    <a:pt x="1725" y="11"/>
                  </a:lnTo>
                  <a:lnTo>
                    <a:pt x="1728" y="21"/>
                  </a:lnTo>
                  <a:lnTo>
                    <a:pt x="1732" y="31"/>
                  </a:lnTo>
                  <a:lnTo>
                    <a:pt x="1735" y="41"/>
                  </a:lnTo>
                  <a:lnTo>
                    <a:pt x="1735" y="41"/>
                  </a:lnTo>
                  <a:lnTo>
                    <a:pt x="1738" y="53"/>
                  </a:lnTo>
                  <a:lnTo>
                    <a:pt x="1738" y="66"/>
                  </a:lnTo>
                  <a:lnTo>
                    <a:pt x="1738" y="77"/>
                  </a:lnTo>
                  <a:lnTo>
                    <a:pt x="1735" y="90"/>
                  </a:lnTo>
                  <a:lnTo>
                    <a:pt x="1731" y="114"/>
                  </a:lnTo>
                  <a:lnTo>
                    <a:pt x="1728" y="136"/>
                  </a:lnTo>
                  <a:lnTo>
                    <a:pt x="1728" y="136"/>
                  </a:lnTo>
                  <a:lnTo>
                    <a:pt x="1724" y="140"/>
                  </a:lnTo>
                  <a:lnTo>
                    <a:pt x="1721" y="146"/>
                  </a:lnTo>
                  <a:lnTo>
                    <a:pt x="1718" y="153"/>
                  </a:lnTo>
                  <a:lnTo>
                    <a:pt x="1714" y="157"/>
                  </a:lnTo>
                  <a:lnTo>
                    <a:pt x="1714" y="157"/>
                  </a:lnTo>
                  <a:lnTo>
                    <a:pt x="1722" y="150"/>
                  </a:lnTo>
                  <a:lnTo>
                    <a:pt x="1732" y="143"/>
                  </a:lnTo>
                  <a:lnTo>
                    <a:pt x="1740" y="133"/>
                  </a:lnTo>
                  <a:lnTo>
                    <a:pt x="1743" y="128"/>
                  </a:lnTo>
                  <a:lnTo>
                    <a:pt x="1746" y="122"/>
                  </a:lnTo>
                  <a:lnTo>
                    <a:pt x="1746" y="122"/>
                  </a:lnTo>
                  <a:lnTo>
                    <a:pt x="1749" y="111"/>
                  </a:lnTo>
                  <a:lnTo>
                    <a:pt x="1752" y="101"/>
                  </a:lnTo>
                  <a:lnTo>
                    <a:pt x="1754" y="98"/>
                  </a:lnTo>
                  <a:lnTo>
                    <a:pt x="1757" y="97"/>
                  </a:lnTo>
                  <a:lnTo>
                    <a:pt x="1761" y="98"/>
                  </a:lnTo>
                  <a:lnTo>
                    <a:pt x="1767" y="103"/>
                  </a:lnTo>
                  <a:lnTo>
                    <a:pt x="1767" y="103"/>
                  </a:lnTo>
                  <a:lnTo>
                    <a:pt x="1766" y="110"/>
                  </a:lnTo>
                  <a:lnTo>
                    <a:pt x="1763" y="115"/>
                  </a:lnTo>
                  <a:lnTo>
                    <a:pt x="1763" y="115"/>
                  </a:lnTo>
                  <a:lnTo>
                    <a:pt x="1761" y="133"/>
                  </a:lnTo>
                  <a:lnTo>
                    <a:pt x="1760" y="150"/>
                  </a:lnTo>
                  <a:lnTo>
                    <a:pt x="1757" y="167"/>
                  </a:lnTo>
                  <a:lnTo>
                    <a:pt x="1753" y="183"/>
                  </a:lnTo>
                  <a:lnTo>
                    <a:pt x="1749" y="198"/>
                  </a:lnTo>
                  <a:lnTo>
                    <a:pt x="1743" y="213"/>
                  </a:lnTo>
                  <a:lnTo>
                    <a:pt x="1736" y="227"/>
                  </a:lnTo>
                  <a:lnTo>
                    <a:pt x="1729" y="242"/>
                  </a:lnTo>
                  <a:lnTo>
                    <a:pt x="1714" y="268"/>
                  </a:lnTo>
                  <a:lnTo>
                    <a:pt x="1696" y="292"/>
                  </a:lnTo>
                  <a:lnTo>
                    <a:pt x="1674" y="315"/>
                  </a:lnTo>
                  <a:lnTo>
                    <a:pt x="1653" y="336"/>
                  </a:lnTo>
                  <a:lnTo>
                    <a:pt x="1653" y="336"/>
                  </a:lnTo>
                  <a:lnTo>
                    <a:pt x="1649" y="336"/>
                  </a:lnTo>
                  <a:lnTo>
                    <a:pt x="1646" y="336"/>
                  </a:lnTo>
                  <a:lnTo>
                    <a:pt x="1645" y="337"/>
                  </a:lnTo>
                  <a:lnTo>
                    <a:pt x="1642" y="338"/>
                  </a:lnTo>
                  <a:lnTo>
                    <a:pt x="1642" y="338"/>
                  </a:lnTo>
                  <a:lnTo>
                    <a:pt x="1641" y="343"/>
                  </a:lnTo>
                  <a:lnTo>
                    <a:pt x="1641" y="350"/>
                  </a:lnTo>
                  <a:lnTo>
                    <a:pt x="1641" y="350"/>
                  </a:lnTo>
                  <a:lnTo>
                    <a:pt x="1637" y="352"/>
                  </a:lnTo>
                  <a:lnTo>
                    <a:pt x="1631" y="355"/>
                  </a:lnTo>
                  <a:lnTo>
                    <a:pt x="1631" y="355"/>
                  </a:lnTo>
                  <a:lnTo>
                    <a:pt x="1618" y="389"/>
                  </a:lnTo>
                  <a:lnTo>
                    <a:pt x="1606" y="428"/>
                  </a:lnTo>
                  <a:lnTo>
                    <a:pt x="1596" y="468"/>
                  </a:lnTo>
                  <a:lnTo>
                    <a:pt x="1585" y="503"/>
                  </a:lnTo>
                  <a:lnTo>
                    <a:pt x="1585" y="503"/>
                  </a:lnTo>
                  <a:lnTo>
                    <a:pt x="1590" y="514"/>
                  </a:lnTo>
                  <a:lnTo>
                    <a:pt x="1592" y="520"/>
                  </a:lnTo>
                  <a:lnTo>
                    <a:pt x="1593" y="528"/>
                  </a:lnTo>
                  <a:lnTo>
                    <a:pt x="1593" y="528"/>
                  </a:lnTo>
                  <a:lnTo>
                    <a:pt x="1589" y="532"/>
                  </a:lnTo>
                  <a:lnTo>
                    <a:pt x="1583" y="536"/>
                  </a:lnTo>
                  <a:lnTo>
                    <a:pt x="1576" y="539"/>
                  </a:lnTo>
                  <a:lnTo>
                    <a:pt x="1569" y="542"/>
                  </a:lnTo>
                  <a:lnTo>
                    <a:pt x="1569" y="542"/>
                  </a:lnTo>
                  <a:lnTo>
                    <a:pt x="1544" y="605"/>
                  </a:lnTo>
                  <a:lnTo>
                    <a:pt x="1516" y="670"/>
                  </a:lnTo>
                  <a:lnTo>
                    <a:pt x="1516" y="670"/>
                  </a:lnTo>
                  <a:lnTo>
                    <a:pt x="1544" y="661"/>
                  </a:lnTo>
                  <a:lnTo>
                    <a:pt x="1572" y="651"/>
                  </a:lnTo>
                  <a:lnTo>
                    <a:pt x="1601" y="642"/>
                  </a:lnTo>
                  <a:lnTo>
                    <a:pt x="1632" y="633"/>
                  </a:lnTo>
                  <a:lnTo>
                    <a:pt x="1632" y="633"/>
                  </a:lnTo>
                  <a:lnTo>
                    <a:pt x="1638" y="616"/>
                  </a:lnTo>
                  <a:lnTo>
                    <a:pt x="1645" y="600"/>
                  </a:lnTo>
                  <a:lnTo>
                    <a:pt x="1662" y="564"/>
                  </a:lnTo>
                  <a:lnTo>
                    <a:pt x="1679" y="531"/>
                  </a:lnTo>
                  <a:lnTo>
                    <a:pt x="1693" y="496"/>
                  </a:lnTo>
                  <a:lnTo>
                    <a:pt x="1693" y="496"/>
                  </a:lnTo>
                  <a:lnTo>
                    <a:pt x="1693" y="491"/>
                  </a:lnTo>
                  <a:lnTo>
                    <a:pt x="1691" y="487"/>
                  </a:lnTo>
                  <a:lnTo>
                    <a:pt x="1687" y="480"/>
                  </a:lnTo>
                  <a:lnTo>
                    <a:pt x="1687" y="480"/>
                  </a:lnTo>
                  <a:lnTo>
                    <a:pt x="1696" y="469"/>
                  </a:lnTo>
                  <a:lnTo>
                    <a:pt x="1700" y="466"/>
                  </a:lnTo>
                  <a:lnTo>
                    <a:pt x="1703" y="465"/>
                  </a:lnTo>
                  <a:lnTo>
                    <a:pt x="1705" y="465"/>
                  </a:lnTo>
                  <a:lnTo>
                    <a:pt x="1705" y="465"/>
                  </a:lnTo>
                  <a:lnTo>
                    <a:pt x="1724" y="442"/>
                  </a:lnTo>
                  <a:lnTo>
                    <a:pt x="1742" y="418"/>
                  </a:lnTo>
                  <a:lnTo>
                    <a:pt x="1759" y="395"/>
                  </a:lnTo>
                  <a:lnTo>
                    <a:pt x="1774" y="369"/>
                  </a:lnTo>
                  <a:lnTo>
                    <a:pt x="1774" y="369"/>
                  </a:lnTo>
                  <a:lnTo>
                    <a:pt x="1771" y="365"/>
                  </a:lnTo>
                  <a:lnTo>
                    <a:pt x="1771" y="362"/>
                  </a:lnTo>
                  <a:lnTo>
                    <a:pt x="1771" y="362"/>
                  </a:lnTo>
                  <a:lnTo>
                    <a:pt x="1774" y="355"/>
                  </a:lnTo>
                  <a:lnTo>
                    <a:pt x="1778" y="351"/>
                  </a:lnTo>
                  <a:lnTo>
                    <a:pt x="1787" y="344"/>
                  </a:lnTo>
                  <a:lnTo>
                    <a:pt x="1787" y="344"/>
                  </a:lnTo>
                  <a:lnTo>
                    <a:pt x="1792" y="326"/>
                  </a:lnTo>
                  <a:lnTo>
                    <a:pt x="1798" y="307"/>
                  </a:lnTo>
                  <a:lnTo>
                    <a:pt x="1804" y="288"/>
                  </a:lnTo>
                  <a:lnTo>
                    <a:pt x="1811" y="268"/>
                  </a:lnTo>
                  <a:lnTo>
                    <a:pt x="1811" y="268"/>
                  </a:lnTo>
                  <a:lnTo>
                    <a:pt x="1820" y="246"/>
                  </a:lnTo>
                  <a:lnTo>
                    <a:pt x="1833" y="223"/>
                  </a:lnTo>
                  <a:lnTo>
                    <a:pt x="1846" y="199"/>
                  </a:lnTo>
                  <a:lnTo>
                    <a:pt x="1860" y="180"/>
                  </a:lnTo>
                  <a:lnTo>
                    <a:pt x="1860" y="180"/>
                  </a:lnTo>
                  <a:lnTo>
                    <a:pt x="1870" y="166"/>
                  </a:lnTo>
                  <a:lnTo>
                    <a:pt x="1878" y="153"/>
                  </a:lnTo>
                  <a:lnTo>
                    <a:pt x="1882" y="150"/>
                  </a:lnTo>
                  <a:lnTo>
                    <a:pt x="1888" y="147"/>
                  </a:lnTo>
                  <a:lnTo>
                    <a:pt x="1892" y="149"/>
                  </a:lnTo>
                  <a:lnTo>
                    <a:pt x="1898" y="154"/>
                  </a:lnTo>
                  <a:lnTo>
                    <a:pt x="1898" y="154"/>
                  </a:lnTo>
                  <a:lnTo>
                    <a:pt x="1898" y="156"/>
                  </a:lnTo>
                  <a:lnTo>
                    <a:pt x="1898" y="159"/>
                  </a:lnTo>
                  <a:lnTo>
                    <a:pt x="1895" y="161"/>
                  </a:lnTo>
                  <a:lnTo>
                    <a:pt x="1892" y="164"/>
                  </a:lnTo>
                  <a:lnTo>
                    <a:pt x="1892" y="166"/>
                  </a:lnTo>
                  <a:lnTo>
                    <a:pt x="1892" y="167"/>
                  </a:lnTo>
                  <a:lnTo>
                    <a:pt x="1892" y="167"/>
                  </a:lnTo>
                  <a:lnTo>
                    <a:pt x="1885" y="171"/>
                  </a:lnTo>
                  <a:lnTo>
                    <a:pt x="1879" y="177"/>
                  </a:lnTo>
                  <a:lnTo>
                    <a:pt x="1875" y="183"/>
                  </a:lnTo>
                  <a:lnTo>
                    <a:pt x="1871" y="190"/>
                  </a:lnTo>
                  <a:lnTo>
                    <a:pt x="1864" y="206"/>
                  </a:lnTo>
                  <a:lnTo>
                    <a:pt x="1857" y="222"/>
                  </a:lnTo>
                  <a:lnTo>
                    <a:pt x="1857" y="222"/>
                  </a:lnTo>
                  <a:lnTo>
                    <a:pt x="1868" y="209"/>
                  </a:lnTo>
                  <a:lnTo>
                    <a:pt x="1879" y="192"/>
                  </a:lnTo>
                  <a:lnTo>
                    <a:pt x="1889" y="177"/>
                  </a:lnTo>
                  <a:lnTo>
                    <a:pt x="1896" y="163"/>
                  </a:lnTo>
                  <a:lnTo>
                    <a:pt x="1896" y="163"/>
                  </a:lnTo>
                  <a:lnTo>
                    <a:pt x="1899" y="160"/>
                  </a:lnTo>
                  <a:lnTo>
                    <a:pt x="1902" y="160"/>
                  </a:lnTo>
                  <a:lnTo>
                    <a:pt x="1909" y="161"/>
                  </a:lnTo>
                  <a:lnTo>
                    <a:pt x="1914" y="164"/>
                  </a:lnTo>
                  <a:lnTo>
                    <a:pt x="1920" y="167"/>
                  </a:lnTo>
                  <a:lnTo>
                    <a:pt x="1920" y="167"/>
                  </a:lnTo>
                  <a:lnTo>
                    <a:pt x="1927" y="167"/>
                  </a:lnTo>
                  <a:lnTo>
                    <a:pt x="1934" y="169"/>
                  </a:lnTo>
                  <a:lnTo>
                    <a:pt x="1934" y="169"/>
                  </a:lnTo>
                  <a:lnTo>
                    <a:pt x="1938" y="171"/>
                  </a:lnTo>
                  <a:lnTo>
                    <a:pt x="1945" y="177"/>
                  </a:lnTo>
                  <a:lnTo>
                    <a:pt x="1945" y="177"/>
                  </a:lnTo>
                  <a:lnTo>
                    <a:pt x="1954" y="181"/>
                  </a:lnTo>
                  <a:lnTo>
                    <a:pt x="1962" y="185"/>
                  </a:lnTo>
                  <a:lnTo>
                    <a:pt x="1968" y="192"/>
                  </a:lnTo>
                  <a:lnTo>
                    <a:pt x="1971" y="197"/>
                  </a:lnTo>
                  <a:lnTo>
                    <a:pt x="1973" y="202"/>
                  </a:lnTo>
                  <a:lnTo>
                    <a:pt x="1973" y="202"/>
                  </a:lnTo>
                  <a:lnTo>
                    <a:pt x="1968" y="212"/>
                  </a:lnTo>
                  <a:lnTo>
                    <a:pt x="1962" y="223"/>
                  </a:lnTo>
                  <a:lnTo>
                    <a:pt x="1952" y="247"/>
                  </a:lnTo>
                  <a:lnTo>
                    <a:pt x="1941" y="272"/>
                  </a:lnTo>
                  <a:lnTo>
                    <a:pt x="1936" y="284"/>
                  </a:lnTo>
                  <a:lnTo>
                    <a:pt x="1930" y="295"/>
                  </a:lnTo>
                  <a:lnTo>
                    <a:pt x="1930" y="295"/>
                  </a:lnTo>
                  <a:lnTo>
                    <a:pt x="1920" y="310"/>
                  </a:lnTo>
                  <a:lnTo>
                    <a:pt x="1910" y="326"/>
                  </a:lnTo>
                  <a:lnTo>
                    <a:pt x="1898" y="338"/>
                  </a:lnTo>
                  <a:lnTo>
                    <a:pt x="1884" y="351"/>
                  </a:lnTo>
                  <a:lnTo>
                    <a:pt x="1884" y="351"/>
                  </a:lnTo>
                  <a:lnTo>
                    <a:pt x="1875" y="364"/>
                  </a:lnTo>
                  <a:lnTo>
                    <a:pt x="1871" y="371"/>
                  </a:lnTo>
                  <a:lnTo>
                    <a:pt x="1864" y="375"/>
                  </a:lnTo>
                  <a:lnTo>
                    <a:pt x="1864" y="375"/>
                  </a:lnTo>
                  <a:lnTo>
                    <a:pt x="1864" y="378"/>
                  </a:lnTo>
                  <a:lnTo>
                    <a:pt x="1865" y="379"/>
                  </a:lnTo>
                  <a:lnTo>
                    <a:pt x="1867" y="382"/>
                  </a:lnTo>
                  <a:lnTo>
                    <a:pt x="1865" y="386"/>
                  </a:lnTo>
                  <a:lnTo>
                    <a:pt x="1865" y="386"/>
                  </a:lnTo>
                  <a:lnTo>
                    <a:pt x="1857" y="392"/>
                  </a:lnTo>
                  <a:lnTo>
                    <a:pt x="1853" y="393"/>
                  </a:lnTo>
                  <a:lnTo>
                    <a:pt x="1849" y="393"/>
                  </a:lnTo>
                  <a:lnTo>
                    <a:pt x="1849" y="393"/>
                  </a:lnTo>
                  <a:lnTo>
                    <a:pt x="1836" y="420"/>
                  </a:lnTo>
                  <a:lnTo>
                    <a:pt x="1825" y="448"/>
                  </a:lnTo>
                  <a:lnTo>
                    <a:pt x="1813" y="476"/>
                  </a:lnTo>
                  <a:lnTo>
                    <a:pt x="1802" y="501"/>
                  </a:lnTo>
                  <a:lnTo>
                    <a:pt x="1802" y="501"/>
                  </a:lnTo>
                  <a:lnTo>
                    <a:pt x="1805" y="507"/>
                  </a:lnTo>
                  <a:lnTo>
                    <a:pt x="1805" y="512"/>
                  </a:lnTo>
                  <a:lnTo>
                    <a:pt x="1805" y="517"/>
                  </a:lnTo>
                  <a:lnTo>
                    <a:pt x="1802" y="522"/>
                  </a:lnTo>
                  <a:lnTo>
                    <a:pt x="1799" y="527"/>
                  </a:lnTo>
                  <a:lnTo>
                    <a:pt x="1794" y="529"/>
                  </a:lnTo>
                  <a:lnTo>
                    <a:pt x="1790" y="532"/>
                  </a:lnTo>
                  <a:lnTo>
                    <a:pt x="1783" y="534"/>
                  </a:lnTo>
                  <a:lnTo>
                    <a:pt x="1783" y="534"/>
                  </a:lnTo>
                  <a:lnTo>
                    <a:pt x="1754" y="577"/>
                  </a:lnTo>
                  <a:lnTo>
                    <a:pt x="1739" y="598"/>
                  </a:lnTo>
                  <a:lnTo>
                    <a:pt x="1724" y="618"/>
                  </a:lnTo>
                  <a:lnTo>
                    <a:pt x="1724" y="618"/>
                  </a:lnTo>
                  <a:lnTo>
                    <a:pt x="1747" y="616"/>
                  </a:lnTo>
                  <a:lnTo>
                    <a:pt x="1771" y="616"/>
                  </a:lnTo>
                  <a:lnTo>
                    <a:pt x="1794" y="618"/>
                  </a:lnTo>
                  <a:lnTo>
                    <a:pt x="1816" y="621"/>
                  </a:lnTo>
                  <a:lnTo>
                    <a:pt x="1839" y="623"/>
                  </a:lnTo>
                  <a:lnTo>
                    <a:pt x="1861" y="628"/>
                  </a:lnTo>
                  <a:lnTo>
                    <a:pt x="1906" y="637"/>
                  </a:lnTo>
                  <a:lnTo>
                    <a:pt x="1906" y="637"/>
                  </a:lnTo>
                  <a:lnTo>
                    <a:pt x="1927" y="650"/>
                  </a:lnTo>
                  <a:lnTo>
                    <a:pt x="1938" y="657"/>
                  </a:lnTo>
                  <a:lnTo>
                    <a:pt x="1950" y="663"/>
                  </a:lnTo>
                  <a:lnTo>
                    <a:pt x="1950" y="663"/>
                  </a:lnTo>
                  <a:lnTo>
                    <a:pt x="1955" y="664"/>
                  </a:lnTo>
                  <a:lnTo>
                    <a:pt x="1959" y="666"/>
                  </a:lnTo>
                  <a:lnTo>
                    <a:pt x="1962" y="667"/>
                  </a:lnTo>
                  <a:lnTo>
                    <a:pt x="1962" y="667"/>
                  </a:lnTo>
                  <a:lnTo>
                    <a:pt x="1971" y="675"/>
                  </a:lnTo>
                  <a:lnTo>
                    <a:pt x="1980" y="687"/>
                  </a:lnTo>
                  <a:lnTo>
                    <a:pt x="2000" y="713"/>
                  </a:lnTo>
                  <a:lnTo>
                    <a:pt x="2000" y="713"/>
                  </a:lnTo>
                  <a:lnTo>
                    <a:pt x="2007" y="724"/>
                  </a:lnTo>
                  <a:lnTo>
                    <a:pt x="2011" y="737"/>
                  </a:lnTo>
                  <a:lnTo>
                    <a:pt x="2016" y="750"/>
                  </a:lnTo>
                  <a:lnTo>
                    <a:pt x="2018" y="762"/>
                  </a:lnTo>
                  <a:lnTo>
                    <a:pt x="2018" y="762"/>
                  </a:lnTo>
                  <a:lnTo>
                    <a:pt x="2016" y="776"/>
                  </a:lnTo>
                  <a:lnTo>
                    <a:pt x="2013" y="790"/>
                  </a:lnTo>
                  <a:lnTo>
                    <a:pt x="2009" y="803"/>
                  </a:lnTo>
                  <a:lnTo>
                    <a:pt x="2003" y="816"/>
                  </a:lnTo>
                  <a:lnTo>
                    <a:pt x="1992" y="840"/>
                  </a:lnTo>
                  <a:lnTo>
                    <a:pt x="1979" y="863"/>
                  </a:lnTo>
                  <a:lnTo>
                    <a:pt x="1966" y="886"/>
                  </a:lnTo>
                  <a:lnTo>
                    <a:pt x="1954" y="908"/>
                  </a:lnTo>
                  <a:lnTo>
                    <a:pt x="1943" y="931"/>
                  </a:lnTo>
                  <a:lnTo>
                    <a:pt x="1938" y="944"/>
                  </a:lnTo>
                  <a:lnTo>
                    <a:pt x="1934" y="956"/>
                  </a:lnTo>
                  <a:lnTo>
                    <a:pt x="1934" y="956"/>
                  </a:lnTo>
                  <a:lnTo>
                    <a:pt x="1930" y="959"/>
                  </a:lnTo>
                  <a:lnTo>
                    <a:pt x="1929" y="963"/>
                  </a:lnTo>
                  <a:lnTo>
                    <a:pt x="1926" y="969"/>
                  </a:lnTo>
                  <a:lnTo>
                    <a:pt x="1923" y="972"/>
                  </a:lnTo>
                  <a:lnTo>
                    <a:pt x="1923" y="972"/>
                  </a:lnTo>
                  <a:lnTo>
                    <a:pt x="1920" y="986"/>
                  </a:lnTo>
                  <a:lnTo>
                    <a:pt x="1916" y="1000"/>
                  </a:lnTo>
                  <a:lnTo>
                    <a:pt x="1906" y="1026"/>
                  </a:lnTo>
                  <a:lnTo>
                    <a:pt x="1906" y="1026"/>
                  </a:lnTo>
                  <a:lnTo>
                    <a:pt x="1907" y="1049"/>
                  </a:lnTo>
                  <a:lnTo>
                    <a:pt x="1909" y="1059"/>
                  </a:lnTo>
                  <a:lnTo>
                    <a:pt x="1912" y="1071"/>
                  </a:lnTo>
                  <a:lnTo>
                    <a:pt x="1912" y="1071"/>
                  </a:lnTo>
                  <a:lnTo>
                    <a:pt x="1940" y="1073"/>
                  </a:lnTo>
                  <a:lnTo>
                    <a:pt x="1952" y="1071"/>
                  </a:lnTo>
                  <a:lnTo>
                    <a:pt x="1958" y="1070"/>
                  </a:lnTo>
                  <a:lnTo>
                    <a:pt x="1965" y="1068"/>
                  </a:lnTo>
                  <a:lnTo>
                    <a:pt x="1965" y="1068"/>
                  </a:lnTo>
                  <a:lnTo>
                    <a:pt x="1973" y="1071"/>
                  </a:lnTo>
                  <a:lnTo>
                    <a:pt x="1983" y="1073"/>
                  </a:lnTo>
                  <a:lnTo>
                    <a:pt x="2003" y="1074"/>
                  </a:lnTo>
                  <a:lnTo>
                    <a:pt x="2003" y="1074"/>
                  </a:lnTo>
                  <a:lnTo>
                    <a:pt x="2021" y="1084"/>
                  </a:lnTo>
                  <a:lnTo>
                    <a:pt x="2041" y="1094"/>
                  </a:lnTo>
                  <a:lnTo>
                    <a:pt x="2051" y="1099"/>
                  </a:lnTo>
                  <a:lnTo>
                    <a:pt x="2059" y="1106"/>
                  </a:lnTo>
                  <a:lnTo>
                    <a:pt x="2066" y="1113"/>
                  </a:lnTo>
                  <a:lnTo>
                    <a:pt x="2070" y="1122"/>
                  </a:lnTo>
                  <a:lnTo>
                    <a:pt x="2070" y="1122"/>
                  </a:lnTo>
                  <a:lnTo>
                    <a:pt x="2072" y="1126"/>
                  </a:lnTo>
                  <a:lnTo>
                    <a:pt x="2072" y="1127"/>
                  </a:lnTo>
                  <a:lnTo>
                    <a:pt x="2069" y="1129"/>
                  </a:lnTo>
                  <a:lnTo>
                    <a:pt x="2069" y="1129"/>
                  </a:lnTo>
                  <a:lnTo>
                    <a:pt x="2072" y="1130"/>
                  </a:lnTo>
                  <a:lnTo>
                    <a:pt x="2073" y="1132"/>
                  </a:lnTo>
                  <a:lnTo>
                    <a:pt x="2075" y="1133"/>
                  </a:lnTo>
                  <a:lnTo>
                    <a:pt x="2075" y="1133"/>
                  </a:lnTo>
                  <a:lnTo>
                    <a:pt x="2079" y="1160"/>
                  </a:lnTo>
                  <a:lnTo>
                    <a:pt x="2080" y="1185"/>
                  </a:lnTo>
                  <a:lnTo>
                    <a:pt x="2080" y="1212"/>
                  </a:lnTo>
                  <a:lnTo>
                    <a:pt x="2077" y="1237"/>
                  </a:lnTo>
                  <a:lnTo>
                    <a:pt x="2073" y="1262"/>
                  </a:lnTo>
                  <a:lnTo>
                    <a:pt x="2068" y="1288"/>
                  </a:lnTo>
                  <a:lnTo>
                    <a:pt x="2055" y="1335"/>
                  </a:lnTo>
                  <a:lnTo>
                    <a:pt x="2055" y="1335"/>
                  </a:lnTo>
                  <a:lnTo>
                    <a:pt x="2042" y="1361"/>
                  </a:lnTo>
                  <a:lnTo>
                    <a:pt x="2030" y="1386"/>
                  </a:lnTo>
                  <a:lnTo>
                    <a:pt x="2016" y="1412"/>
                  </a:lnTo>
                  <a:lnTo>
                    <a:pt x="2010" y="1425"/>
                  </a:lnTo>
                  <a:lnTo>
                    <a:pt x="2006" y="1439"/>
                  </a:lnTo>
                  <a:lnTo>
                    <a:pt x="2006" y="1439"/>
                  </a:lnTo>
                  <a:lnTo>
                    <a:pt x="1990" y="1457"/>
                  </a:lnTo>
                  <a:lnTo>
                    <a:pt x="1975" y="1476"/>
                  </a:lnTo>
                  <a:lnTo>
                    <a:pt x="1962" y="1494"/>
                  </a:lnTo>
                  <a:lnTo>
                    <a:pt x="1950" y="1515"/>
                  </a:lnTo>
                  <a:lnTo>
                    <a:pt x="1950" y="1515"/>
                  </a:lnTo>
                  <a:lnTo>
                    <a:pt x="1933" y="1532"/>
                  </a:lnTo>
                  <a:lnTo>
                    <a:pt x="1926" y="1542"/>
                  </a:lnTo>
                  <a:lnTo>
                    <a:pt x="1920" y="1553"/>
                  </a:lnTo>
                  <a:lnTo>
                    <a:pt x="1920" y="1553"/>
                  </a:lnTo>
                  <a:lnTo>
                    <a:pt x="1917" y="1554"/>
                  </a:lnTo>
                  <a:lnTo>
                    <a:pt x="1913" y="1554"/>
                  </a:lnTo>
                  <a:lnTo>
                    <a:pt x="1913" y="1554"/>
                  </a:lnTo>
                  <a:lnTo>
                    <a:pt x="1906" y="1564"/>
                  </a:lnTo>
                  <a:lnTo>
                    <a:pt x="1898" y="1574"/>
                  </a:lnTo>
                  <a:lnTo>
                    <a:pt x="1881" y="1591"/>
                  </a:lnTo>
                  <a:lnTo>
                    <a:pt x="1863" y="1608"/>
                  </a:lnTo>
                  <a:lnTo>
                    <a:pt x="1854" y="1617"/>
                  </a:lnTo>
                  <a:lnTo>
                    <a:pt x="1847" y="1626"/>
                  </a:lnTo>
                  <a:lnTo>
                    <a:pt x="1847" y="1626"/>
                  </a:lnTo>
                  <a:lnTo>
                    <a:pt x="1841" y="1629"/>
                  </a:lnTo>
                  <a:lnTo>
                    <a:pt x="1839" y="1630"/>
                  </a:lnTo>
                  <a:lnTo>
                    <a:pt x="1836" y="1631"/>
                  </a:lnTo>
                  <a:lnTo>
                    <a:pt x="1836" y="1631"/>
                  </a:lnTo>
                  <a:lnTo>
                    <a:pt x="1818" y="1648"/>
                  </a:lnTo>
                  <a:lnTo>
                    <a:pt x="1799" y="1664"/>
                  </a:lnTo>
                  <a:lnTo>
                    <a:pt x="1780" y="1678"/>
                  </a:lnTo>
                  <a:lnTo>
                    <a:pt x="1760" y="1692"/>
                  </a:lnTo>
                  <a:lnTo>
                    <a:pt x="1738" y="1704"/>
                  </a:lnTo>
                  <a:lnTo>
                    <a:pt x="1715" y="1716"/>
                  </a:lnTo>
                  <a:lnTo>
                    <a:pt x="1693" y="1727"/>
                  </a:lnTo>
                  <a:lnTo>
                    <a:pt x="1669" y="1737"/>
                  </a:lnTo>
                  <a:lnTo>
                    <a:pt x="1669" y="1737"/>
                  </a:lnTo>
                  <a:lnTo>
                    <a:pt x="1677" y="1747"/>
                  </a:lnTo>
                  <a:lnTo>
                    <a:pt x="1683" y="1752"/>
                  </a:lnTo>
                  <a:lnTo>
                    <a:pt x="1688" y="1756"/>
                  </a:lnTo>
                  <a:lnTo>
                    <a:pt x="1688" y="1756"/>
                  </a:lnTo>
                  <a:lnTo>
                    <a:pt x="1693" y="1761"/>
                  </a:lnTo>
                  <a:lnTo>
                    <a:pt x="1697" y="1768"/>
                  </a:lnTo>
                  <a:lnTo>
                    <a:pt x="1701" y="1783"/>
                  </a:lnTo>
                  <a:lnTo>
                    <a:pt x="1704" y="1800"/>
                  </a:lnTo>
                  <a:lnTo>
                    <a:pt x="1707" y="1813"/>
                  </a:lnTo>
                  <a:lnTo>
                    <a:pt x="1707" y="1813"/>
                  </a:lnTo>
                  <a:lnTo>
                    <a:pt x="1705" y="1820"/>
                  </a:lnTo>
                  <a:lnTo>
                    <a:pt x="1704" y="1829"/>
                  </a:lnTo>
                  <a:lnTo>
                    <a:pt x="1704" y="1829"/>
                  </a:lnTo>
                  <a:lnTo>
                    <a:pt x="1694" y="1846"/>
                  </a:lnTo>
                  <a:lnTo>
                    <a:pt x="1684" y="1859"/>
                  </a:lnTo>
                  <a:lnTo>
                    <a:pt x="1670" y="1872"/>
                  </a:lnTo>
                  <a:lnTo>
                    <a:pt x="1655" y="1884"/>
                  </a:lnTo>
                  <a:lnTo>
                    <a:pt x="1655" y="1884"/>
                  </a:lnTo>
                  <a:lnTo>
                    <a:pt x="1635" y="1895"/>
                  </a:lnTo>
                  <a:lnTo>
                    <a:pt x="1614" y="1905"/>
                  </a:lnTo>
                  <a:lnTo>
                    <a:pt x="1592" y="1914"/>
                  </a:lnTo>
                  <a:lnTo>
                    <a:pt x="1568" y="1921"/>
                  </a:lnTo>
                  <a:lnTo>
                    <a:pt x="1542" y="1926"/>
                  </a:lnTo>
                  <a:lnTo>
                    <a:pt x="1517" y="1929"/>
                  </a:lnTo>
                  <a:lnTo>
                    <a:pt x="1489" y="1932"/>
                  </a:lnTo>
                  <a:lnTo>
                    <a:pt x="1461" y="1933"/>
                  </a:lnTo>
                  <a:lnTo>
                    <a:pt x="1461" y="1933"/>
                  </a:lnTo>
                  <a:lnTo>
                    <a:pt x="1412" y="1933"/>
                  </a:lnTo>
                  <a:lnTo>
                    <a:pt x="1387" y="1933"/>
                  </a:lnTo>
                  <a:lnTo>
                    <a:pt x="1361" y="1933"/>
                  </a:lnTo>
                  <a:lnTo>
                    <a:pt x="1336" y="1932"/>
                  </a:lnTo>
                  <a:lnTo>
                    <a:pt x="1312" y="1928"/>
                  </a:lnTo>
                  <a:lnTo>
                    <a:pt x="1290" y="1924"/>
                  </a:lnTo>
                  <a:lnTo>
                    <a:pt x="1267" y="1917"/>
                  </a:lnTo>
                  <a:lnTo>
                    <a:pt x="1267" y="1917"/>
                  </a:lnTo>
                  <a:lnTo>
                    <a:pt x="1253" y="1914"/>
                  </a:lnTo>
                  <a:lnTo>
                    <a:pt x="1238" y="1911"/>
                  </a:lnTo>
                  <a:lnTo>
                    <a:pt x="1207" y="1904"/>
                  </a:lnTo>
                  <a:lnTo>
                    <a:pt x="1207" y="1904"/>
                  </a:lnTo>
                  <a:lnTo>
                    <a:pt x="1192" y="1901"/>
                  </a:lnTo>
                  <a:lnTo>
                    <a:pt x="1185" y="1898"/>
                  </a:lnTo>
                  <a:lnTo>
                    <a:pt x="1177" y="1895"/>
                  </a:lnTo>
                  <a:lnTo>
                    <a:pt x="1177" y="1895"/>
                  </a:lnTo>
                  <a:lnTo>
                    <a:pt x="1170" y="1897"/>
                  </a:lnTo>
                  <a:lnTo>
                    <a:pt x="1163" y="1897"/>
                  </a:lnTo>
                  <a:lnTo>
                    <a:pt x="1148" y="1897"/>
                  </a:lnTo>
                  <a:lnTo>
                    <a:pt x="1119" y="1893"/>
                  </a:lnTo>
                  <a:lnTo>
                    <a:pt x="1119" y="1893"/>
                  </a:lnTo>
                  <a:lnTo>
                    <a:pt x="1109" y="1897"/>
                  </a:lnTo>
                  <a:lnTo>
                    <a:pt x="1106" y="1901"/>
                  </a:lnTo>
                  <a:lnTo>
                    <a:pt x="1103" y="1905"/>
                  </a:lnTo>
                  <a:lnTo>
                    <a:pt x="1103" y="1905"/>
                  </a:lnTo>
                  <a:lnTo>
                    <a:pt x="1050" y="1926"/>
                  </a:lnTo>
                  <a:lnTo>
                    <a:pt x="1023" y="1936"/>
                  </a:lnTo>
                  <a:lnTo>
                    <a:pt x="994" y="1946"/>
                  </a:lnTo>
                  <a:lnTo>
                    <a:pt x="966" y="1954"/>
                  </a:lnTo>
                  <a:lnTo>
                    <a:pt x="935" y="1963"/>
                  </a:lnTo>
                  <a:lnTo>
                    <a:pt x="904" y="1968"/>
                  </a:lnTo>
                  <a:lnTo>
                    <a:pt x="873" y="1973"/>
                  </a:lnTo>
                  <a:lnTo>
                    <a:pt x="873" y="1973"/>
                  </a:lnTo>
                  <a:lnTo>
                    <a:pt x="822" y="1981"/>
                  </a:lnTo>
                  <a:lnTo>
                    <a:pt x="796" y="1982"/>
                  </a:lnTo>
                  <a:lnTo>
                    <a:pt x="783" y="1984"/>
                  </a:lnTo>
                  <a:lnTo>
                    <a:pt x="770" y="1982"/>
                  </a:lnTo>
                  <a:lnTo>
                    <a:pt x="770" y="1982"/>
                  </a:lnTo>
                  <a:lnTo>
                    <a:pt x="725" y="1980"/>
                  </a:lnTo>
                  <a:lnTo>
                    <a:pt x="681" y="1978"/>
                  </a:lnTo>
                  <a:lnTo>
                    <a:pt x="636" y="1975"/>
                  </a:lnTo>
                  <a:lnTo>
                    <a:pt x="592" y="1973"/>
                  </a:lnTo>
                  <a:lnTo>
                    <a:pt x="550" y="1967"/>
                  </a:lnTo>
                  <a:lnTo>
                    <a:pt x="529" y="1963"/>
                  </a:lnTo>
                  <a:lnTo>
                    <a:pt x="508" y="1959"/>
                  </a:lnTo>
                  <a:lnTo>
                    <a:pt x="488" y="1953"/>
                  </a:lnTo>
                  <a:lnTo>
                    <a:pt x="467" y="1946"/>
                  </a:lnTo>
                  <a:lnTo>
                    <a:pt x="448" y="1938"/>
                  </a:lnTo>
                  <a:lnTo>
                    <a:pt x="429" y="1929"/>
                  </a:lnTo>
                  <a:lnTo>
                    <a:pt x="429" y="1929"/>
                  </a:lnTo>
                  <a:lnTo>
                    <a:pt x="426" y="1928"/>
                  </a:lnTo>
                  <a:lnTo>
                    <a:pt x="425" y="1928"/>
                  </a:lnTo>
                  <a:lnTo>
                    <a:pt x="419" y="1929"/>
                  </a:lnTo>
                  <a:lnTo>
                    <a:pt x="419" y="1929"/>
                  </a:lnTo>
                  <a:lnTo>
                    <a:pt x="408" y="1922"/>
                  </a:lnTo>
                  <a:lnTo>
                    <a:pt x="397" y="1914"/>
                  </a:lnTo>
                  <a:lnTo>
                    <a:pt x="377" y="1898"/>
                  </a:lnTo>
                  <a:lnTo>
                    <a:pt x="377" y="1898"/>
                  </a:lnTo>
                  <a:lnTo>
                    <a:pt x="379" y="1894"/>
                  </a:lnTo>
                  <a:lnTo>
                    <a:pt x="380" y="1890"/>
                  </a:lnTo>
                  <a:lnTo>
                    <a:pt x="380" y="1890"/>
                  </a:lnTo>
                  <a:lnTo>
                    <a:pt x="377" y="1881"/>
                  </a:lnTo>
                  <a:lnTo>
                    <a:pt x="375" y="1872"/>
                  </a:lnTo>
                  <a:lnTo>
                    <a:pt x="373" y="1853"/>
                  </a:lnTo>
                  <a:lnTo>
                    <a:pt x="372" y="1836"/>
                  </a:lnTo>
                  <a:lnTo>
                    <a:pt x="372" y="1827"/>
                  </a:lnTo>
                  <a:lnTo>
                    <a:pt x="369" y="1818"/>
                  </a:lnTo>
                  <a:lnTo>
                    <a:pt x="369" y="1818"/>
                  </a:lnTo>
                  <a:lnTo>
                    <a:pt x="372" y="1811"/>
                  </a:lnTo>
                  <a:lnTo>
                    <a:pt x="373" y="1804"/>
                  </a:lnTo>
                  <a:lnTo>
                    <a:pt x="373" y="1796"/>
                  </a:lnTo>
                  <a:lnTo>
                    <a:pt x="372" y="1787"/>
                  </a:lnTo>
                  <a:lnTo>
                    <a:pt x="372" y="1787"/>
                  </a:lnTo>
                  <a:lnTo>
                    <a:pt x="377" y="1778"/>
                  </a:lnTo>
                  <a:lnTo>
                    <a:pt x="382" y="1766"/>
                  </a:lnTo>
                  <a:lnTo>
                    <a:pt x="386" y="1756"/>
                  </a:lnTo>
                  <a:lnTo>
                    <a:pt x="393" y="1748"/>
                  </a:lnTo>
                  <a:lnTo>
                    <a:pt x="393" y="1748"/>
                  </a:lnTo>
                  <a:lnTo>
                    <a:pt x="390" y="1744"/>
                  </a:lnTo>
                  <a:lnTo>
                    <a:pt x="387" y="1742"/>
                  </a:lnTo>
                  <a:lnTo>
                    <a:pt x="382" y="1738"/>
                  </a:lnTo>
                  <a:lnTo>
                    <a:pt x="375" y="1733"/>
                  </a:lnTo>
                  <a:lnTo>
                    <a:pt x="372" y="1730"/>
                  </a:lnTo>
                  <a:lnTo>
                    <a:pt x="370" y="1727"/>
                  </a:lnTo>
                  <a:lnTo>
                    <a:pt x="370" y="1727"/>
                  </a:lnTo>
                  <a:lnTo>
                    <a:pt x="377" y="1716"/>
                  </a:lnTo>
                  <a:lnTo>
                    <a:pt x="384" y="1706"/>
                  </a:lnTo>
                  <a:lnTo>
                    <a:pt x="401" y="1688"/>
                  </a:lnTo>
                  <a:lnTo>
                    <a:pt x="418" y="1669"/>
                  </a:lnTo>
                  <a:lnTo>
                    <a:pt x="426" y="1661"/>
                  </a:lnTo>
                  <a:lnTo>
                    <a:pt x="435" y="1651"/>
                  </a:lnTo>
                  <a:lnTo>
                    <a:pt x="435" y="1651"/>
                  </a:lnTo>
                  <a:lnTo>
                    <a:pt x="432" y="1646"/>
                  </a:lnTo>
                  <a:lnTo>
                    <a:pt x="429" y="1641"/>
                  </a:lnTo>
                  <a:lnTo>
                    <a:pt x="425" y="1639"/>
                  </a:lnTo>
                  <a:lnTo>
                    <a:pt x="419" y="1636"/>
                  </a:lnTo>
                  <a:lnTo>
                    <a:pt x="419" y="1636"/>
                  </a:lnTo>
                  <a:lnTo>
                    <a:pt x="408" y="1623"/>
                  </a:lnTo>
                  <a:lnTo>
                    <a:pt x="398" y="1609"/>
                  </a:lnTo>
                  <a:lnTo>
                    <a:pt x="390" y="1594"/>
                  </a:lnTo>
                  <a:lnTo>
                    <a:pt x="382" y="1578"/>
                  </a:lnTo>
                  <a:lnTo>
                    <a:pt x="367" y="1544"/>
                  </a:lnTo>
                  <a:lnTo>
                    <a:pt x="360" y="1529"/>
                  </a:lnTo>
                  <a:lnTo>
                    <a:pt x="352" y="1515"/>
                  </a:lnTo>
                  <a:lnTo>
                    <a:pt x="352" y="1515"/>
                  </a:lnTo>
                  <a:lnTo>
                    <a:pt x="351" y="1500"/>
                  </a:lnTo>
                  <a:lnTo>
                    <a:pt x="348" y="1485"/>
                  </a:lnTo>
                  <a:lnTo>
                    <a:pt x="342" y="1456"/>
                  </a:lnTo>
                  <a:lnTo>
                    <a:pt x="339" y="1441"/>
                  </a:lnTo>
                  <a:lnTo>
                    <a:pt x="338" y="1424"/>
                  </a:lnTo>
                  <a:lnTo>
                    <a:pt x="337" y="1408"/>
                  </a:lnTo>
                  <a:lnTo>
                    <a:pt x="337" y="1391"/>
                  </a:lnTo>
                  <a:lnTo>
                    <a:pt x="337" y="1391"/>
                  </a:lnTo>
                  <a:lnTo>
                    <a:pt x="339" y="1372"/>
                  </a:lnTo>
                  <a:lnTo>
                    <a:pt x="345" y="1352"/>
                  </a:lnTo>
                  <a:lnTo>
                    <a:pt x="351" y="1334"/>
                  </a:lnTo>
                  <a:lnTo>
                    <a:pt x="358" y="1314"/>
                  </a:lnTo>
                  <a:lnTo>
                    <a:pt x="358" y="1314"/>
                  </a:lnTo>
                  <a:lnTo>
                    <a:pt x="346" y="1306"/>
                  </a:lnTo>
                  <a:lnTo>
                    <a:pt x="335" y="1295"/>
                  </a:lnTo>
                  <a:lnTo>
                    <a:pt x="324" y="1285"/>
                  </a:lnTo>
                  <a:lnTo>
                    <a:pt x="311" y="1276"/>
                  </a:lnTo>
                  <a:lnTo>
                    <a:pt x="311" y="1276"/>
                  </a:lnTo>
                  <a:lnTo>
                    <a:pt x="310" y="1272"/>
                  </a:lnTo>
                  <a:lnTo>
                    <a:pt x="307" y="1266"/>
                  </a:lnTo>
                  <a:lnTo>
                    <a:pt x="307" y="1266"/>
                  </a:lnTo>
                  <a:lnTo>
                    <a:pt x="227" y="1198"/>
                  </a:lnTo>
                  <a:lnTo>
                    <a:pt x="185" y="1163"/>
                  </a:lnTo>
                  <a:lnTo>
                    <a:pt x="141" y="1130"/>
                  </a:lnTo>
                  <a:lnTo>
                    <a:pt x="141" y="1130"/>
                  </a:lnTo>
                  <a:lnTo>
                    <a:pt x="139" y="1126"/>
                  </a:lnTo>
                  <a:lnTo>
                    <a:pt x="136" y="1123"/>
                  </a:lnTo>
                  <a:lnTo>
                    <a:pt x="134" y="1119"/>
                  </a:lnTo>
                  <a:lnTo>
                    <a:pt x="134" y="1119"/>
                  </a:lnTo>
                  <a:lnTo>
                    <a:pt x="130" y="1118"/>
                  </a:lnTo>
                  <a:lnTo>
                    <a:pt x="125" y="1113"/>
                  </a:lnTo>
                  <a:lnTo>
                    <a:pt x="120" y="1111"/>
                  </a:lnTo>
                  <a:lnTo>
                    <a:pt x="116" y="1108"/>
                  </a:lnTo>
                  <a:lnTo>
                    <a:pt x="116" y="1108"/>
                  </a:lnTo>
                  <a:lnTo>
                    <a:pt x="105" y="1097"/>
                  </a:lnTo>
                  <a:lnTo>
                    <a:pt x="92" y="1085"/>
                  </a:lnTo>
                  <a:lnTo>
                    <a:pt x="67" y="1064"/>
                  </a:lnTo>
                  <a:lnTo>
                    <a:pt x="40" y="1045"/>
                  </a:lnTo>
                  <a:lnTo>
                    <a:pt x="15" y="1024"/>
                  </a:lnTo>
                  <a:lnTo>
                    <a:pt x="15" y="1024"/>
                  </a:lnTo>
                  <a:lnTo>
                    <a:pt x="7" y="1022"/>
                  </a:lnTo>
                  <a:lnTo>
                    <a:pt x="4" y="1022"/>
                  </a:lnTo>
                  <a:lnTo>
                    <a:pt x="0" y="1019"/>
                  </a:lnTo>
                  <a:lnTo>
                    <a:pt x="0" y="1019"/>
                  </a:lnTo>
                  <a:lnTo>
                    <a:pt x="4" y="1002"/>
                  </a:lnTo>
                  <a:lnTo>
                    <a:pt x="5" y="988"/>
                  </a:lnTo>
                  <a:lnTo>
                    <a:pt x="8" y="976"/>
                  </a:lnTo>
                  <a:lnTo>
                    <a:pt x="11" y="960"/>
                  </a:lnTo>
                  <a:lnTo>
                    <a:pt x="11" y="960"/>
                  </a:lnTo>
                  <a:lnTo>
                    <a:pt x="25" y="955"/>
                  </a:lnTo>
                  <a:lnTo>
                    <a:pt x="33" y="951"/>
                  </a:lnTo>
                  <a:lnTo>
                    <a:pt x="39" y="945"/>
                  </a:lnTo>
                  <a:lnTo>
                    <a:pt x="39" y="945"/>
                  </a:lnTo>
                  <a:lnTo>
                    <a:pt x="67" y="936"/>
                  </a:lnTo>
                  <a:lnTo>
                    <a:pt x="92" y="925"/>
                  </a:lnTo>
                  <a:lnTo>
                    <a:pt x="92" y="925"/>
                  </a:lnTo>
                  <a:lnTo>
                    <a:pt x="101" y="921"/>
                  </a:lnTo>
                  <a:lnTo>
                    <a:pt x="108" y="915"/>
                  </a:lnTo>
                  <a:lnTo>
                    <a:pt x="116" y="910"/>
                  </a:lnTo>
                  <a:lnTo>
                    <a:pt x="125" y="904"/>
                  </a:lnTo>
                  <a:lnTo>
                    <a:pt x="125" y="904"/>
                  </a:lnTo>
                  <a:lnTo>
                    <a:pt x="126" y="906"/>
                  </a:lnTo>
                  <a:lnTo>
                    <a:pt x="126" y="907"/>
                  </a:lnTo>
                  <a:lnTo>
                    <a:pt x="126" y="911"/>
                  </a:lnTo>
                  <a:lnTo>
                    <a:pt x="126" y="911"/>
                  </a:lnTo>
                  <a:lnTo>
                    <a:pt x="130" y="911"/>
                  </a:lnTo>
                  <a:lnTo>
                    <a:pt x="133" y="913"/>
                  </a:lnTo>
                  <a:lnTo>
                    <a:pt x="134" y="914"/>
                  </a:lnTo>
                  <a:lnTo>
                    <a:pt x="136" y="913"/>
                  </a:lnTo>
                  <a:lnTo>
                    <a:pt x="136" y="913"/>
                  </a:lnTo>
                  <a:lnTo>
                    <a:pt x="170" y="941"/>
                  </a:lnTo>
                  <a:lnTo>
                    <a:pt x="205" y="967"/>
                  </a:lnTo>
                  <a:lnTo>
                    <a:pt x="238" y="994"/>
                  </a:lnTo>
                  <a:lnTo>
                    <a:pt x="255" y="1008"/>
                  </a:lnTo>
                  <a:lnTo>
                    <a:pt x="272" y="1024"/>
                  </a:lnTo>
                  <a:lnTo>
                    <a:pt x="272" y="1024"/>
                  </a:lnTo>
                  <a:lnTo>
                    <a:pt x="286" y="1032"/>
                  </a:lnTo>
                  <a:lnTo>
                    <a:pt x="299" y="1042"/>
                  </a:lnTo>
                  <a:lnTo>
                    <a:pt x="324" y="1063"/>
                  </a:lnTo>
                  <a:lnTo>
                    <a:pt x="349" y="1083"/>
                  </a:lnTo>
                  <a:lnTo>
                    <a:pt x="362" y="1092"/>
                  </a:lnTo>
                  <a:lnTo>
                    <a:pt x="376" y="1101"/>
                  </a:lnTo>
                  <a:lnTo>
                    <a:pt x="376" y="1101"/>
                  </a:lnTo>
                  <a:lnTo>
                    <a:pt x="394" y="1120"/>
                  </a:lnTo>
                  <a:lnTo>
                    <a:pt x="412" y="1139"/>
                  </a:lnTo>
                  <a:lnTo>
                    <a:pt x="433" y="1156"/>
                  </a:lnTo>
                  <a:lnTo>
                    <a:pt x="455" y="1172"/>
                  </a:lnTo>
                  <a:lnTo>
                    <a:pt x="455" y="1172"/>
                  </a:lnTo>
                  <a:lnTo>
                    <a:pt x="463" y="1165"/>
                  </a:lnTo>
                  <a:lnTo>
                    <a:pt x="474" y="1158"/>
                  </a:lnTo>
                  <a:lnTo>
                    <a:pt x="494" y="1144"/>
                  </a:lnTo>
                  <a:lnTo>
                    <a:pt x="494" y="1144"/>
                  </a:lnTo>
                  <a:lnTo>
                    <a:pt x="488" y="1118"/>
                  </a:lnTo>
                  <a:lnTo>
                    <a:pt x="483" y="1088"/>
                  </a:lnTo>
                  <a:lnTo>
                    <a:pt x="473" y="1026"/>
                  </a:lnTo>
                  <a:lnTo>
                    <a:pt x="463" y="966"/>
                  </a:lnTo>
                  <a:lnTo>
                    <a:pt x="457" y="938"/>
                  </a:lnTo>
                  <a:lnTo>
                    <a:pt x="450" y="911"/>
                  </a:lnTo>
                  <a:lnTo>
                    <a:pt x="450" y="911"/>
                  </a:lnTo>
                  <a:lnTo>
                    <a:pt x="442" y="847"/>
                  </a:lnTo>
                  <a:lnTo>
                    <a:pt x="431" y="782"/>
                  </a:lnTo>
                  <a:lnTo>
                    <a:pt x="418" y="716"/>
                  </a:lnTo>
                  <a:lnTo>
                    <a:pt x="404" y="650"/>
                  </a:lnTo>
                  <a:lnTo>
                    <a:pt x="404" y="650"/>
                  </a:lnTo>
                  <a:lnTo>
                    <a:pt x="398" y="621"/>
                  </a:lnTo>
                  <a:lnTo>
                    <a:pt x="394" y="587"/>
                  </a:lnTo>
                  <a:lnTo>
                    <a:pt x="394" y="587"/>
                  </a:lnTo>
                  <a:lnTo>
                    <a:pt x="390" y="564"/>
                  </a:lnTo>
                  <a:lnTo>
                    <a:pt x="386" y="542"/>
                  </a:lnTo>
                  <a:lnTo>
                    <a:pt x="380" y="518"/>
                  </a:lnTo>
                  <a:lnTo>
                    <a:pt x="379" y="505"/>
                  </a:lnTo>
                  <a:lnTo>
                    <a:pt x="379" y="493"/>
                  </a:lnTo>
                  <a:lnTo>
                    <a:pt x="379" y="493"/>
                  </a:lnTo>
                  <a:lnTo>
                    <a:pt x="384" y="489"/>
                  </a:lnTo>
                  <a:lnTo>
                    <a:pt x="390" y="484"/>
                  </a:lnTo>
                  <a:lnTo>
                    <a:pt x="394" y="482"/>
                  </a:lnTo>
                  <a:lnTo>
                    <a:pt x="401" y="482"/>
                  </a:lnTo>
                  <a:lnTo>
                    <a:pt x="401" y="482"/>
                  </a:lnTo>
                  <a:lnTo>
                    <a:pt x="405" y="483"/>
                  </a:lnTo>
                  <a:lnTo>
                    <a:pt x="410" y="486"/>
                  </a:lnTo>
                  <a:lnTo>
                    <a:pt x="417" y="493"/>
                  </a:lnTo>
                  <a:lnTo>
                    <a:pt x="422" y="501"/>
                  </a:lnTo>
                  <a:lnTo>
                    <a:pt x="428" y="508"/>
                  </a:lnTo>
                  <a:lnTo>
                    <a:pt x="428" y="508"/>
                  </a:lnTo>
                  <a:lnTo>
                    <a:pt x="481" y="556"/>
                  </a:lnTo>
                  <a:lnTo>
                    <a:pt x="532" y="607"/>
                  </a:lnTo>
                  <a:lnTo>
                    <a:pt x="584" y="656"/>
                  </a:lnTo>
                  <a:lnTo>
                    <a:pt x="636" y="706"/>
                  </a:lnTo>
                  <a:lnTo>
                    <a:pt x="636" y="706"/>
                  </a:lnTo>
                  <a:lnTo>
                    <a:pt x="647" y="715"/>
                  </a:lnTo>
                  <a:lnTo>
                    <a:pt x="659" y="724"/>
                  </a:lnTo>
                  <a:lnTo>
                    <a:pt x="682" y="747"/>
                  </a:lnTo>
                  <a:lnTo>
                    <a:pt x="703" y="768"/>
                  </a:lnTo>
                  <a:lnTo>
                    <a:pt x="714" y="778"/>
                  </a:lnTo>
                  <a:lnTo>
                    <a:pt x="727" y="788"/>
                  </a:lnTo>
                  <a:lnTo>
                    <a:pt x="727" y="788"/>
                  </a:lnTo>
                  <a:lnTo>
                    <a:pt x="707" y="746"/>
                  </a:lnTo>
                  <a:lnTo>
                    <a:pt x="686" y="703"/>
                  </a:lnTo>
                  <a:lnTo>
                    <a:pt x="665" y="663"/>
                  </a:lnTo>
                  <a:lnTo>
                    <a:pt x="645" y="619"/>
                  </a:lnTo>
                  <a:lnTo>
                    <a:pt x="645" y="619"/>
                  </a:lnTo>
                  <a:lnTo>
                    <a:pt x="626" y="588"/>
                  </a:lnTo>
                  <a:lnTo>
                    <a:pt x="608" y="556"/>
                  </a:lnTo>
                  <a:lnTo>
                    <a:pt x="589" y="522"/>
                  </a:lnTo>
                  <a:lnTo>
                    <a:pt x="572" y="489"/>
                  </a:lnTo>
                  <a:lnTo>
                    <a:pt x="572" y="489"/>
                  </a:lnTo>
                  <a:lnTo>
                    <a:pt x="571" y="475"/>
                  </a:lnTo>
                  <a:lnTo>
                    <a:pt x="570" y="459"/>
                  </a:lnTo>
                  <a:lnTo>
                    <a:pt x="563" y="427"/>
                  </a:lnTo>
                  <a:lnTo>
                    <a:pt x="563" y="427"/>
                  </a:lnTo>
                  <a:lnTo>
                    <a:pt x="554" y="388"/>
                  </a:lnTo>
                  <a:lnTo>
                    <a:pt x="549" y="344"/>
                  </a:lnTo>
                  <a:lnTo>
                    <a:pt x="549" y="344"/>
                  </a:lnTo>
                  <a:lnTo>
                    <a:pt x="547" y="334"/>
                  </a:lnTo>
                  <a:lnTo>
                    <a:pt x="547" y="326"/>
                  </a:lnTo>
                  <a:lnTo>
                    <a:pt x="547" y="320"/>
                  </a:lnTo>
                  <a:lnTo>
                    <a:pt x="549" y="316"/>
                  </a:lnTo>
                  <a:lnTo>
                    <a:pt x="551" y="312"/>
                  </a:lnTo>
                  <a:lnTo>
                    <a:pt x="554" y="309"/>
                  </a:lnTo>
                  <a:lnTo>
                    <a:pt x="554" y="309"/>
                  </a:lnTo>
                  <a:lnTo>
                    <a:pt x="571" y="320"/>
                  </a:lnTo>
                  <a:lnTo>
                    <a:pt x="588" y="334"/>
                  </a:lnTo>
                  <a:lnTo>
                    <a:pt x="603" y="348"/>
                  </a:lnTo>
                  <a:lnTo>
                    <a:pt x="620" y="362"/>
                  </a:lnTo>
                  <a:lnTo>
                    <a:pt x="620" y="362"/>
                  </a:lnTo>
                  <a:lnTo>
                    <a:pt x="637" y="375"/>
                  </a:lnTo>
                  <a:lnTo>
                    <a:pt x="652" y="388"/>
                  </a:lnTo>
                  <a:lnTo>
                    <a:pt x="652" y="388"/>
                  </a:lnTo>
                  <a:lnTo>
                    <a:pt x="674" y="409"/>
                  </a:lnTo>
                  <a:lnTo>
                    <a:pt x="683" y="417"/>
                  </a:lnTo>
                  <a:lnTo>
                    <a:pt x="695" y="424"/>
                  </a:lnTo>
                  <a:lnTo>
                    <a:pt x="695" y="424"/>
                  </a:lnTo>
                  <a:lnTo>
                    <a:pt x="700" y="441"/>
                  </a:lnTo>
                  <a:lnTo>
                    <a:pt x="707" y="456"/>
                  </a:lnTo>
                  <a:lnTo>
                    <a:pt x="721" y="486"/>
                  </a:lnTo>
                  <a:lnTo>
                    <a:pt x="738" y="517"/>
                  </a:lnTo>
                  <a:lnTo>
                    <a:pt x="754" y="548"/>
                  </a:lnTo>
                  <a:lnTo>
                    <a:pt x="754" y="548"/>
                  </a:lnTo>
                  <a:lnTo>
                    <a:pt x="789" y="622"/>
                  </a:lnTo>
                  <a:lnTo>
                    <a:pt x="805" y="659"/>
                  </a:lnTo>
                  <a:lnTo>
                    <a:pt x="824" y="695"/>
                  </a:lnTo>
                  <a:lnTo>
                    <a:pt x="824" y="695"/>
                  </a:lnTo>
                  <a:lnTo>
                    <a:pt x="836" y="729"/>
                  </a:lnTo>
                  <a:lnTo>
                    <a:pt x="843" y="744"/>
                  </a:lnTo>
                  <a:lnTo>
                    <a:pt x="850" y="757"/>
                  </a:lnTo>
                  <a:lnTo>
                    <a:pt x="850" y="757"/>
                  </a:lnTo>
                  <a:lnTo>
                    <a:pt x="852" y="765"/>
                  </a:lnTo>
                  <a:lnTo>
                    <a:pt x="855" y="772"/>
                  </a:lnTo>
                  <a:lnTo>
                    <a:pt x="862" y="785"/>
                  </a:lnTo>
                  <a:lnTo>
                    <a:pt x="867" y="796"/>
                  </a:lnTo>
                  <a:lnTo>
                    <a:pt x="870" y="803"/>
                  </a:lnTo>
                  <a:lnTo>
                    <a:pt x="870" y="810"/>
                  </a:lnTo>
                  <a:lnTo>
                    <a:pt x="870" y="810"/>
                  </a:lnTo>
                  <a:lnTo>
                    <a:pt x="873" y="810"/>
                  </a:lnTo>
                  <a:lnTo>
                    <a:pt x="873" y="812"/>
                  </a:lnTo>
                  <a:lnTo>
                    <a:pt x="874" y="814"/>
                  </a:lnTo>
                  <a:lnTo>
                    <a:pt x="877" y="816"/>
                  </a:lnTo>
                  <a:lnTo>
                    <a:pt x="877" y="816"/>
                  </a:lnTo>
                  <a:lnTo>
                    <a:pt x="877" y="819"/>
                  </a:lnTo>
                  <a:lnTo>
                    <a:pt x="878" y="823"/>
                  </a:lnTo>
                  <a:lnTo>
                    <a:pt x="884" y="831"/>
                  </a:lnTo>
                  <a:lnTo>
                    <a:pt x="890" y="841"/>
                  </a:lnTo>
                  <a:lnTo>
                    <a:pt x="893" y="847"/>
                  </a:lnTo>
                  <a:lnTo>
                    <a:pt x="894" y="852"/>
                  </a:lnTo>
                  <a:lnTo>
                    <a:pt x="894" y="852"/>
                  </a:lnTo>
                  <a:close/>
                  <a:moveTo>
                    <a:pt x="1710" y="37"/>
                  </a:moveTo>
                  <a:lnTo>
                    <a:pt x="1710" y="37"/>
                  </a:lnTo>
                  <a:lnTo>
                    <a:pt x="1712" y="37"/>
                  </a:lnTo>
                  <a:lnTo>
                    <a:pt x="1714" y="37"/>
                  </a:lnTo>
                  <a:lnTo>
                    <a:pt x="1714" y="38"/>
                  </a:lnTo>
                  <a:lnTo>
                    <a:pt x="1715" y="38"/>
                  </a:lnTo>
                  <a:lnTo>
                    <a:pt x="1715" y="38"/>
                  </a:lnTo>
                  <a:lnTo>
                    <a:pt x="1715" y="34"/>
                  </a:lnTo>
                  <a:lnTo>
                    <a:pt x="1717" y="30"/>
                  </a:lnTo>
                  <a:lnTo>
                    <a:pt x="1717" y="27"/>
                  </a:lnTo>
                  <a:lnTo>
                    <a:pt x="1715" y="24"/>
                  </a:lnTo>
                  <a:lnTo>
                    <a:pt x="1715" y="24"/>
                  </a:lnTo>
                  <a:lnTo>
                    <a:pt x="1715" y="27"/>
                  </a:lnTo>
                  <a:lnTo>
                    <a:pt x="1714" y="30"/>
                  </a:lnTo>
                  <a:lnTo>
                    <a:pt x="1710" y="37"/>
                  </a:lnTo>
                  <a:lnTo>
                    <a:pt x="1710" y="37"/>
                  </a:lnTo>
                  <a:close/>
                  <a:moveTo>
                    <a:pt x="1651" y="142"/>
                  </a:moveTo>
                  <a:lnTo>
                    <a:pt x="1651" y="142"/>
                  </a:lnTo>
                  <a:lnTo>
                    <a:pt x="1656" y="129"/>
                  </a:lnTo>
                  <a:lnTo>
                    <a:pt x="1663" y="118"/>
                  </a:lnTo>
                  <a:lnTo>
                    <a:pt x="1681" y="97"/>
                  </a:lnTo>
                  <a:lnTo>
                    <a:pt x="1688" y="87"/>
                  </a:lnTo>
                  <a:lnTo>
                    <a:pt x="1697" y="76"/>
                  </a:lnTo>
                  <a:lnTo>
                    <a:pt x="1703" y="62"/>
                  </a:lnTo>
                  <a:lnTo>
                    <a:pt x="1705" y="46"/>
                  </a:lnTo>
                  <a:lnTo>
                    <a:pt x="1705" y="46"/>
                  </a:lnTo>
                  <a:lnTo>
                    <a:pt x="1703" y="48"/>
                  </a:lnTo>
                  <a:lnTo>
                    <a:pt x="1700" y="51"/>
                  </a:lnTo>
                  <a:lnTo>
                    <a:pt x="1694" y="56"/>
                  </a:lnTo>
                  <a:lnTo>
                    <a:pt x="1690" y="65"/>
                  </a:lnTo>
                  <a:lnTo>
                    <a:pt x="1684" y="70"/>
                  </a:lnTo>
                  <a:lnTo>
                    <a:pt x="1684" y="70"/>
                  </a:lnTo>
                  <a:lnTo>
                    <a:pt x="1679" y="74"/>
                  </a:lnTo>
                  <a:lnTo>
                    <a:pt x="1673" y="79"/>
                  </a:lnTo>
                  <a:lnTo>
                    <a:pt x="1660" y="86"/>
                  </a:lnTo>
                  <a:lnTo>
                    <a:pt x="1660" y="86"/>
                  </a:lnTo>
                  <a:lnTo>
                    <a:pt x="1648" y="97"/>
                  </a:lnTo>
                  <a:lnTo>
                    <a:pt x="1637" y="107"/>
                  </a:lnTo>
                  <a:lnTo>
                    <a:pt x="1637" y="107"/>
                  </a:lnTo>
                  <a:lnTo>
                    <a:pt x="1621" y="118"/>
                  </a:lnTo>
                  <a:lnTo>
                    <a:pt x="1614" y="124"/>
                  </a:lnTo>
                  <a:lnTo>
                    <a:pt x="1607" y="129"/>
                  </a:lnTo>
                  <a:lnTo>
                    <a:pt x="1607" y="129"/>
                  </a:lnTo>
                  <a:lnTo>
                    <a:pt x="1603" y="135"/>
                  </a:lnTo>
                  <a:lnTo>
                    <a:pt x="1599" y="140"/>
                  </a:lnTo>
                  <a:lnTo>
                    <a:pt x="1592" y="152"/>
                  </a:lnTo>
                  <a:lnTo>
                    <a:pt x="1592" y="152"/>
                  </a:lnTo>
                  <a:lnTo>
                    <a:pt x="1587" y="154"/>
                  </a:lnTo>
                  <a:lnTo>
                    <a:pt x="1583" y="157"/>
                  </a:lnTo>
                  <a:lnTo>
                    <a:pt x="1583" y="157"/>
                  </a:lnTo>
                  <a:lnTo>
                    <a:pt x="1578" y="164"/>
                  </a:lnTo>
                  <a:lnTo>
                    <a:pt x="1573" y="173"/>
                  </a:lnTo>
                  <a:lnTo>
                    <a:pt x="1565" y="191"/>
                  </a:lnTo>
                  <a:lnTo>
                    <a:pt x="1559" y="211"/>
                  </a:lnTo>
                  <a:lnTo>
                    <a:pt x="1555" y="232"/>
                  </a:lnTo>
                  <a:lnTo>
                    <a:pt x="1555" y="254"/>
                  </a:lnTo>
                  <a:lnTo>
                    <a:pt x="1557" y="264"/>
                  </a:lnTo>
                  <a:lnTo>
                    <a:pt x="1559" y="274"/>
                  </a:lnTo>
                  <a:lnTo>
                    <a:pt x="1562" y="284"/>
                  </a:lnTo>
                  <a:lnTo>
                    <a:pt x="1566" y="293"/>
                  </a:lnTo>
                  <a:lnTo>
                    <a:pt x="1571" y="302"/>
                  </a:lnTo>
                  <a:lnTo>
                    <a:pt x="1576" y="310"/>
                  </a:lnTo>
                  <a:lnTo>
                    <a:pt x="1576" y="310"/>
                  </a:lnTo>
                  <a:lnTo>
                    <a:pt x="1575" y="285"/>
                  </a:lnTo>
                  <a:lnTo>
                    <a:pt x="1576" y="261"/>
                  </a:lnTo>
                  <a:lnTo>
                    <a:pt x="1578" y="250"/>
                  </a:lnTo>
                  <a:lnTo>
                    <a:pt x="1580" y="240"/>
                  </a:lnTo>
                  <a:lnTo>
                    <a:pt x="1585" y="233"/>
                  </a:lnTo>
                  <a:lnTo>
                    <a:pt x="1590" y="226"/>
                  </a:lnTo>
                  <a:lnTo>
                    <a:pt x="1590" y="226"/>
                  </a:lnTo>
                  <a:lnTo>
                    <a:pt x="1586" y="250"/>
                  </a:lnTo>
                  <a:lnTo>
                    <a:pt x="1585" y="274"/>
                  </a:lnTo>
                  <a:lnTo>
                    <a:pt x="1585" y="285"/>
                  </a:lnTo>
                  <a:lnTo>
                    <a:pt x="1586" y="296"/>
                  </a:lnTo>
                  <a:lnTo>
                    <a:pt x="1587" y="307"/>
                  </a:lnTo>
                  <a:lnTo>
                    <a:pt x="1590" y="317"/>
                  </a:lnTo>
                  <a:lnTo>
                    <a:pt x="1590" y="317"/>
                  </a:lnTo>
                  <a:lnTo>
                    <a:pt x="1596" y="319"/>
                  </a:lnTo>
                  <a:lnTo>
                    <a:pt x="1600" y="319"/>
                  </a:lnTo>
                  <a:lnTo>
                    <a:pt x="1604" y="317"/>
                  </a:lnTo>
                  <a:lnTo>
                    <a:pt x="1608" y="315"/>
                  </a:lnTo>
                  <a:lnTo>
                    <a:pt x="1614" y="309"/>
                  </a:lnTo>
                  <a:lnTo>
                    <a:pt x="1618" y="299"/>
                  </a:lnTo>
                  <a:lnTo>
                    <a:pt x="1625" y="279"/>
                  </a:lnTo>
                  <a:lnTo>
                    <a:pt x="1630" y="271"/>
                  </a:lnTo>
                  <a:lnTo>
                    <a:pt x="1635" y="264"/>
                  </a:lnTo>
                  <a:lnTo>
                    <a:pt x="1635" y="264"/>
                  </a:lnTo>
                  <a:lnTo>
                    <a:pt x="1634" y="274"/>
                  </a:lnTo>
                  <a:lnTo>
                    <a:pt x="1632" y="284"/>
                  </a:lnTo>
                  <a:lnTo>
                    <a:pt x="1627" y="300"/>
                  </a:lnTo>
                  <a:lnTo>
                    <a:pt x="1620" y="316"/>
                  </a:lnTo>
                  <a:lnTo>
                    <a:pt x="1613" y="329"/>
                  </a:lnTo>
                  <a:lnTo>
                    <a:pt x="1613" y="329"/>
                  </a:lnTo>
                  <a:lnTo>
                    <a:pt x="1627" y="317"/>
                  </a:lnTo>
                  <a:lnTo>
                    <a:pt x="1641" y="306"/>
                  </a:lnTo>
                  <a:lnTo>
                    <a:pt x="1648" y="300"/>
                  </a:lnTo>
                  <a:lnTo>
                    <a:pt x="1653" y="295"/>
                  </a:lnTo>
                  <a:lnTo>
                    <a:pt x="1659" y="288"/>
                  </a:lnTo>
                  <a:lnTo>
                    <a:pt x="1663" y="279"/>
                  </a:lnTo>
                  <a:lnTo>
                    <a:pt x="1663" y="279"/>
                  </a:lnTo>
                  <a:lnTo>
                    <a:pt x="1665" y="270"/>
                  </a:lnTo>
                  <a:lnTo>
                    <a:pt x="1667" y="260"/>
                  </a:lnTo>
                  <a:lnTo>
                    <a:pt x="1670" y="250"/>
                  </a:lnTo>
                  <a:lnTo>
                    <a:pt x="1673" y="246"/>
                  </a:lnTo>
                  <a:lnTo>
                    <a:pt x="1677" y="242"/>
                  </a:lnTo>
                  <a:lnTo>
                    <a:pt x="1677" y="242"/>
                  </a:lnTo>
                  <a:lnTo>
                    <a:pt x="1674" y="256"/>
                  </a:lnTo>
                  <a:lnTo>
                    <a:pt x="1672" y="268"/>
                  </a:lnTo>
                  <a:lnTo>
                    <a:pt x="1667" y="281"/>
                  </a:lnTo>
                  <a:lnTo>
                    <a:pt x="1663" y="291"/>
                  </a:lnTo>
                  <a:lnTo>
                    <a:pt x="1658" y="300"/>
                  </a:lnTo>
                  <a:lnTo>
                    <a:pt x="1651" y="310"/>
                  </a:lnTo>
                  <a:lnTo>
                    <a:pt x="1642" y="317"/>
                  </a:lnTo>
                  <a:lnTo>
                    <a:pt x="1635" y="326"/>
                  </a:lnTo>
                  <a:lnTo>
                    <a:pt x="1635" y="326"/>
                  </a:lnTo>
                  <a:lnTo>
                    <a:pt x="1642" y="324"/>
                  </a:lnTo>
                  <a:lnTo>
                    <a:pt x="1649" y="322"/>
                  </a:lnTo>
                  <a:lnTo>
                    <a:pt x="1653" y="317"/>
                  </a:lnTo>
                  <a:lnTo>
                    <a:pt x="1658" y="313"/>
                  </a:lnTo>
                  <a:lnTo>
                    <a:pt x="1666" y="305"/>
                  </a:lnTo>
                  <a:lnTo>
                    <a:pt x="1676" y="293"/>
                  </a:lnTo>
                  <a:lnTo>
                    <a:pt x="1676" y="293"/>
                  </a:lnTo>
                  <a:lnTo>
                    <a:pt x="1700" y="268"/>
                  </a:lnTo>
                  <a:lnTo>
                    <a:pt x="1710" y="254"/>
                  </a:lnTo>
                  <a:lnTo>
                    <a:pt x="1714" y="247"/>
                  </a:lnTo>
                  <a:lnTo>
                    <a:pt x="1717" y="239"/>
                  </a:lnTo>
                  <a:lnTo>
                    <a:pt x="1717" y="239"/>
                  </a:lnTo>
                  <a:lnTo>
                    <a:pt x="1724" y="230"/>
                  </a:lnTo>
                  <a:lnTo>
                    <a:pt x="1729" y="220"/>
                  </a:lnTo>
                  <a:lnTo>
                    <a:pt x="1736" y="199"/>
                  </a:lnTo>
                  <a:lnTo>
                    <a:pt x="1743" y="177"/>
                  </a:lnTo>
                  <a:lnTo>
                    <a:pt x="1750" y="154"/>
                  </a:lnTo>
                  <a:lnTo>
                    <a:pt x="1750" y="154"/>
                  </a:lnTo>
                  <a:lnTo>
                    <a:pt x="1750" y="152"/>
                  </a:lnTo>
                  <a:lnTo>
                    <a:pt x="1747" y="150"/>
                  </a:lnTo>
                  <a:lnTo>
                    <a:pt x="1746" y="150"/>
                  </a:lnTo>
                  <a:lnTo>
                    <a:pt x="1746" y="147"/>
                  </a:lnTo>
                  <a:lnTo>
                    <a:pt x="1746" y="147"/>
                  </a:lnTo>
                  <a:lnTo>
                    <a:pt x="1747" y="146"/>
                  </a:lnTo>
                  <a:lnTo>
                    <a:pt x="1749" y="145"/>
                  </a:lnTo>
                  <a:lnTo>
                    <a:pt x="1750" y="143"/>
                  </a:lnTo>
                  <a:lnTo>
                    <a:pt x="1750" y="140"/>
                  </a:lnTo>
                  <a:lnTo>
                    <a:pt x="1750" y="140"/>
                  </a:lnTo>
                  <a:lnTo>
                    <a:pt x="1745" y="143"/>
                  </a:lnTo>
                  <a:lnTo>
                    <a:pt x="1740" y="147"/>
                  </a:lnTo>
                  <a:lnTo>
                    <a:pt x="1731" y="157"/>
                  </a:lnTo>
                  <a:lnTo>
                    <a:pt x="1725" y="163"/>
                  </a:lnTo>
                  <a:lnTo>
                    <a:pt x="1718" y="167"/>
                  </a:lnTo>
                  <a:lnTo>
                    <a:pt x="1711" y="171"/>
                  </a:lnTo>
                  <a:lnTo>
                    <a:pt x="1703" y="173"/>
                  </a:lnTo>
                  <a:lnTo>
                    <a:pt x="1703" y="173"/>
                  </a:lnTo>
                  <a:lnTo>
                    <a:pt x="1704" y="166"/>
                  </a:lnTo>
                  <a:lnTo>
                    <a:pt x="1704" y="160"/>
                  </a:lnTo>
                  <a:lnTo>
                    <a:pt x="1710" y="149"/>
                  </a:lnTo>
                  <a:lnTo>
                    <a:pt x="1715" y="138"/>
                  </a:lnTo>
                  <a:lnTo>
                    <a:pt x="1719" y="126"/>
                  </a:lnTo>
                  <a:lnTo>
                    <a:pt x="1719" y="126"/>
                  </a:lnTo>
                  <a:lnTo>
                    <a:pt x="1722" y="117"/>
                  </a:lnTo>
                  <a:lnTo>
                    <a:pt x="1724" y="105"/>
                  </a:lnTo>
                  <a:lnTo>
                    <a:pt x="1724" y="94"/>
                  </a:lnTo>
                  <a:lnTo>
                    <a:pt x="1722" y="83"/>
                  </a:lnTo>
                  <a:lnTo>
                    <a:pt x="1722" y="83"/>
                  </a:lnTo>
                  <a:lnTo>
                    <a:pt x="1724" y="83"/>
                  </a:lnTo>
                  <a:lnTo>
                    <a:pt x="1724" y="81"/>
                  </a:lnTo>
                  <a:lnTo>
                    <a:pt x="1725" y="79"/>
                  </a:lnTo>
                  <a:lnTo>
                    <a:pt x="1726" y="76"/>
                  </a:lnTo>
                  <a:lnTo>
                    <a:pt x="1726" y="76"/>
                  </a:lnTo>
                  <a:lnTo>
                    <a:pt x="1725" y="67"/>
                  </a:lnTo>
                  <a:lnTo>
                    <a:pt x="1726" y="59"/>
                  </a:lnTo>
                  <a:lnTo>
                    <a:pt x="1726" y="51"/>
                  </a:lnTo>
                  <a:lnTo>
                    <a:pt x="1724" y="42"/>
                  </a:lnTo>
                  <a:lnTo>
                    <a:pt x="1724" y="42"/>
                  </a:lnTo>
                  <a:lnTo>
                    <a:pt x="1717" y="70"/>
                  </a:lnTo>
                  <a:lnTo>
                    <a:pt x="1707" y="97"/>
                  </a:lnTo>
                  <a:lnTo>
                    <a:pt x="1703" y="108"/>
                  </a:lnTo>
                  <a:lnTo>
                    <a:pt x="1696" y="121"/>
                  </a:lnTo>
                  <a:lnTo>
                    <a:pt x="1688" y="131"/>
                  </a:lnTo>
                  <a:lnTo>
                    <a:pt x="1679" y="139"/>
                  </a:lnTo>
                  <a:lnTo>
                    <a:pt x="1679" y="139"/>
                  </a:lnTo>
                  <a:lnTo>
                    <a:pt x="1674" y="147"/>
                  </a:lnTo>
                  <a:lnTo>
                    <a:pt x="1667" y="156"/>
                  </a:lnTo>
                  <a:lnTo>
                    <a:pt x="1663" y="159"/>
                  </a:lnTo>
                  <a:lnTo>
                    <a:pt x="1659" y="161"/>
                  </a:lnTo>
                  <a:lnTo>
                    <a:pt x="1655" y="163"/>
                  </a:lnTo>
                  <a:lnTo>
                    <a:pt x="1651" y="164"/>
                  </a:lnTo>
                  <a:lnTo>
                    <a:pt x="1651" y="164"/>
                  </a:lnTo>
                  <a:lnTo>
                    <a:pt x="1667" y="145"/>
                  </a:lnTo>
                  <a:lnTo>
                    <a:pt x="1684" y="124"/>
                  </a:lnTo>
                  <a:lnTo>
                    <a:pt x="1691" y="112"/>
                  </a:lnTo>
                  <a:lnTo>
                    <a:pt x="1698" y="101"/>
                  </a:lnTo>
                  <a:lnTo>
                    <a:pt x="1703" y="88"/>
                  </a:lnTo>
                  <a:lnTo>
                    <a:pt x="1705" y="74"/>
                  </a:lnTo>
                  <a:lnTo>
                    <a:pt x="1705" y="74"/>
                  </a:lnTo>
                  <a:lnTo>
                    <a:pt x="1693" y="93"/>
                  </a:lnTo>
                  <a:lnTo>
                    <a:pt x="1680" y="111"/>
                  </a:lnTo>
                  <a:lnTo>
                    <a:pt x="1666" y="128"/>
                  </a:lnTo>
                  <a:lnTo>
                    <a:pt x="1659" y="135"/>
                  </a:lnTo>
                  <a:lnTo>
                    <a:pt x="1651" y="142"/>
                  </a:lnTo>
                  <a:lnTo>
                    <a:pt x="1651" y="142"/>
                  </a:lnTo>
                  <a:close/>
                  <a:moveTo>
                    <a:pt x="1846" y="223"/>
                  </a:moveTo>
                  <a:lnTo>
                    <a:pt x="1846" y="223"/>
                  </a:lnTo>
                  <a:lnTo>
                    <a:pt x="1830" y="254"/>
                  </a:lnTo>
                  <a:lnTo>
                    <a:pt x="1816" y="288"/>
                  </a:lnTo>
                  <a:lnTo>
                    <a:pt x="1806" y="320"/>
                  </a:lnTo>
                  <a:lnTo>
                    <a:pt x="1802" y="336"/>
                  </a:lnTo>
                  <a:lnTo>
                    <a:pt x="1801" y="351"/>
                  </a:lnTo>
                  <a:lnTo>
                    <a:pt x="1801" y="351"/>
                  </a:lnTo>
                  <a:lnTo>
                    <a:pt x="1812" y="357"/>
                  </a:lnTo>
                  <a:lnTo>
                    <a:pt x="1823" y="362"/>
                  </a:lnTo>
                  <a:lnTo>
                    <a:pt x="1836" y="366"/>
                  </a:lnTo>
                  <a:lnTo>
                    <a:pt x="1851" y="369"/>
                  </a:lnTo>
                  <a:lnTo>
                    <a:pt x="1851" y="369"/>
                  </a:lnTo>
                  <a:lnTo>
                    <a:pt x="1857" y="362"/>
                  </a:lnTo>
                  <a:lnTo>
                    <a:pt x="1860" y="359"/>
                  </a:lnTo>
                  <a:lnTo>
                    <a:pt x="1861" y="355"/>
                  </a:lnTo>
                  <a:lnTo>
                    <a:pt x="1861" y="355"/>
                  </a:lnTo>
                  <a:lnTo>
                    <a:pt x="1874" y="345"/>
                  </a:lnTo>
                  <a:lnTo>
                    <a:pt x="1885" y="336"/>
                  </a:lnTo>
                  <a:lnTo>
                    <a:pt x="1895" y="326"/>
                  </a:lnTo>
                  <a:lnTo>
                    <a:pt x="1903" y="315"/>
                  </a:lnTo>
                  <a:lnTo>
                    <a:pt x="1920" y="289"/>
                  </a:lnTo>
                  <a:lnTo>
                    <a:pt x="1937" y="264"/>
                  </a:lnTo>
                  <a:lnTo>
                    <a:pt x="1937" y="264"/>
                  </a:lnTo>
                  <a:lnTo>
                    <a:pt x="1937" y="258"/>
                  </a:lnTo>
                  <a:lnTo>
                    <a:pt x="1938" y="254"/>
                  </a:lnTo>
                  <a:lnTo>
                    <a:pt x="1943" y="243"/>
                  </a:lnTo>
                  <a:lnTo>
                    <a:pt x="1948" y="233"/>
                  </a:lnTo>
                  <a:lnTo>
                    <a:pt x="1952" y="223"/>
                  </a:lnTo>
                  <a:lnTo>
                    <a:pt x="1952" y="223"/>
                  </a:lnTo>
                  <a:lnTo>
                    <a:pt x="1954" y="218"/>
                  </a:lnTo>
                  <a:lnTo>
                    <a:pt x="1957" y="209"/>
                  </a:lnTo>
                  <a:lnTo>
                    <a:pt x="1955" y="202"/>
                  </a:lnTo>
                  <a:lnTo>
                    <a:pt x="1954" y="199"/>
                  </a:lnTo>
                  <a:lnTo>
                    <a:pt x="1951" y="198"/>
                  </a:lnTo>
                  <a:lnTo>
                    <a:pt x="1951" y="198"/>
                  </a:lnTo>
                  <a:lnTo>
                    <a:pt x="1947" y="213"/>
                  </a:lnTo>
                  <a:lnTo>
                    <a:pt x="1940" y="229"/>
                  </a:lnTo>
                  <a:lnTo>
                    <a:pt x="1934" y="243"/>
                  </a:lnTo>
                  <a:lnTo>
                    <a:pt x="1926" y="257"/>
                  </a:lnTo>
                  <a:lnTo>
                    <a:pt x="1909" y="282"/>
                  </a:lnTo>
                  <a:lnTo>
                    <a:pt x="1891" y="306"/>
                  </a:lnTo>
                  <a:lnTo>
                    <a:pt x="1891" y="306"/>
                  </a:lnTo>
                  <a:lnTo>
                    <a:pt x="1879" y="322"/>
                  </a:lnTo>
                  <a:lnTo>
                    <a:pt x="1875" y="326"/>
                  </a:lnTo>
                  <a:lnTo>
                    <a:pt x="1871" y="329"/>
                  </a:lnTo>
                  <a:lnTo>
                    <a:pt x="1867" y="330"/>
                  </a:lnTo>
                  <a:lnTo>
                    <a:pt x="1861" y="331"/>
                  </a:lnTo>
                  <a:lnTo>
                    <a:pt x="1861" y="331"/>
                  </a:lnTo>
                  <a:lnTo>
                    <a:pt x="1879" y="307"/>
                  </a:lnTo>
                  <a:lnTo>
                    <a:pt x="1899" y="284"/>
                  </a:lnTo>
                  <a:lnTo>
                    <a:pt x="1917" y="257"/>
                  </a:lnTo>
                  <a:lnTo>
                    <a:pt x="1924" y="244"/>
                  </a:lnTo>
                  <a:lnTo>
                    <a:pt x="1931" y="229"/>
                  </a:lnTo>
                  <a:lnTo>
                    <a:pt x="1931" y="229"/>
                  </a:lnTo>
                  <a:lnTo>
                    <a:pt x="1936" y="219"/>
                  </a:lnTo>
                  <a:lnTo>
                    <a:pt x="1940" y="208"/>
                  </a:lnTo>
                  <a:lnTo>
                    <a:pt x="1940" y="202"/>
                  </a:lnTo>
                  <a:lnTo>
                    <a:pt x="1940" y="197"/>
                  </a:lnTo>
                  <a:lnTo>
                    <a:pt x="1938" y="191"/>
                  </a:lnTo>
                  <a:lnTo>
                    <a:pt x="1936" y="187"/>
                  </a:lnTo>
                  <a:lnTo>
                    <a:pt x="1936" y="187"/>
                  </a:lnTo>
                  <a:lnTo>
                    <a:pt x="1931" y="188"/>
                  </a:lnTo>
                  <a:lnTo>
                    <a:pt x="1929" y="192"/>
                  </a:lnTo>
                  <a:lnTo>
                    <a:pt x="1923" y="201"/>
                  </a:lnTo>
                  <a:lnTo>
                    <a:pt x="1913" y="223"/>
                  </a:lnTo>
                  <a:lnTo>
                    <a:pt x="1913" y="223"/>
                  </a:lnTo>
                  <a:lnTo>
                    <a:pt x="1903" y="247"/>
                  </a:lnTo>
                  <a:lnTo>
                    <a:pt x="1898" y="257"/>
                  </a:lnTo>
                  <a:lnTo>
                    <a:pt x="1895" y="260"/>
                  </a:lnTo>
                  <a:lnTo>
                    <a:pt x="1891" y="263"/>
                  </a:lnTo>
                  <a:lnTo>
                    <a:pt x="1891" y="263"/>
                  </a:lnTo>
                  <a:lnTo>
                    <a:pt x="1892" y="253"/>
                  </a:lnTo>
                  <a:lnTo>
                    <a:pt x="1895" y="243"/>
                  </a:lnTo>
                  <a:lnTo>
                    <a:pt x="1902" y="226"/>
                  </a:lnTo>
                  <a:lnTo>
                    <a:pt x="1910" y="209"/>
                  </a:lnTo>
                  <a:lnTo>
                    <a:pt x="1913" y="201"/>
                  </a:lnTo>
                  <a:lnTo>
                    <a:pt x="1916" y="192"/>
                  </a:lnTo>
                  <a:lnTo>
                    <a:pt x="1916" y="192"/>
                  </a:lnTo>
                  <a:lnTo>
                    <a:pt x="1896" y="222"/>
                  </a:lnTo>
                  <a:lnTo>
                    <a:pt x="1896" y="222"/>
                  </a:lnTo>
                  <a:lnTo>
                    <a:pt x="1888" y="239"/>
                  </a:lnTo>
                  <a:lnTo>
                    <a:pt x="1882" y="247"/>
                  </a:lnTo>
                  <a:lnTo>
                    <a:pt x="1875" y="253"/>
                  </a:lnTo>
                  <a:lnTo>
                    <a:pt x="1875" y="253"/>
                  </a:lnTo>
                  <a:lnTo>
                    <a:pt x="1877" y="242"/>
                  </a:lnTo>
                  <a:lnTo>
                    <a:pt x="1881" y="232"/>
                  </a:lnTo>
                  <a:lnTo>
                    <a:pt x="1885" y="222"/>
                  </a:lnTo>
                  <a:lnTo>
                    <a:pt x="1891" y="213"/>
                  </a:lnTo>
                  <a:lnTo>
                    <a:pt x="1903" y="197"/>
                  </a:lnTo>
                  <a:lnTo>
                    <a:pt x="1909" y="187"/>
                  </a:lnTo>
                  <a:lnTo>
                    <a:pt x="1912" y="177"/>
                  </a:lnTo>
                  <a:lnTo>
                    <a:pt x="1912" y="177"/>
                  </a:lnTo>
                  <a:lnTo>
                    <a:pt x="1907" y="176"/>
                  </a:lnTo>
                  <a:lnTo>
                    <a:pt x="1903" y="176"/>
                  </a:lnTo>
                  <a:lnTo>
                    <a:pt x="1900" y="177"/>
                  </a:lnTo>
                  <a:lnTo>
                    <a:pt x="1898" y="180"/>
                  </a:lnTo>
                  <a:lnTo>
                    <a:pt x="1893" y="187"/>
                  </a:lnTo>
                  <a:lnTo>
                    <a:pt x="1889" y="194"/>
                  </a:lnTo>
                  <a:lnTo>
                    <a:pt x="1889" y="194"/>
                  </a:lnTo>
                  <a:lnTo>
                    <a:pt x="1872" y="218"/>
                  </a:lnTo>
                  <a:lnTo>
                    <a:pt x="1864" y="230"/>
                  </a:lnTo>
                  <a:lnTo>
                    <a:pt x="1857" y="244"/>
                  </a:lnTo>
                  <a:lnTo>
                    <a:pt x="1857" y="244"/>
                  </a:lnTo>
                  <a:lnTo>
                    <a:pt x="1853" y="260"/>
                  </a:lnTo>
                  <a:lnTo>
                    <a:pt x="1851" y="264"/>
                  </a:lnTo>
                  <a:lnTo>
                    <a:pt x="1849" y="267"/>
                  </a:lnTo>
                  <a:lnTo>
                    <a:pt x="1846" y="270"/>
                  </a:lnTo>
                  <a:lnTo>
                    <a:pt x="1841" y="270"/>
                  </a:lnTo>
                  <a:lnTo>
                    <a:pt x="1841" y="270"/>
                  </a:lnTo>
                  <a:lnTo>
                    <a:pt x="1837" y="265"/>
                  </a:lnTo>
                  <a:lnTo>
                    <a:pt x="1837" y="260"/>
                  </a:lnTo>
                  <a:lnTo>
                    <a:pt x="1837" y="253"/>
                  </a:lnTo>
                  <a:lnTo>
                    <a:pt x="1839" y="246"/>
                  </a:lnTo>
                  <a:lnTo>
                    <a:pt x="1843" y="233"/>
                  </a:lnTo>
                  <a:lnTo>
                    <a:pt x="1844" y="227"/>
                  </a:lnTo>
                  <a:lnTo>
                    <a:pt x="1846" y="223"/>
                  </a:lnTo>
                  <a:lnTo>
                    <a:pt x="1846" y="223"/>
                  </a:lnTo>
                  <a:close/>
                  <a:moveTo>
                    <a:pt x="567" y="396"/>
                  </a:moveTo>
                  <a:lnTo>
                    <a:pt x="567" y="396"/>
                  </a:lnTo>
                  <a:lnTo>
                    <a:pt x="572" y="397"/>
                  </a:lnTo>
                  <a:lnTo>
                    <a:pt x="575" y="399"/>
                  </a:lnTo>
                  <a:lnTo>
                    <a:pt x="578" y="400"/>
                  </a:lnTo>
                  <a:lnTo>
                    <a:pt x="578" y="400"/>
                  </a:lnTo>
                  <a:lnTo>
                    <a:pt x="578" y="396"/>
                  </a:lnTo>
                  <a:lnTo>
                    <a:pt x="578" y="390"/>
                  </a:lnTo>
                  <a:lnTo>
                    <a:pt x="577" y="381"/>
                  </a:lnTo>
                  <a:lnTo>
                    <a:pt x="577" y="381"/>
                  </a:lnTo>
                  <a:lnTo>
                    <a:pt x="579" y="376"/>
                  </a:lnTo>
                  <a:lnTo>
                    <a:pt x="582" y="375"/>
                  </a:lnTo>
                  <a:lnTo>
                    <a:pt x="585" y="373"/>
                  </a:lnTo>
                  <a:lnTo>
                    <a:pt x="588" y="373"/>
                  </a:lnTo>
                  <a:lnTo>
                    <a:pt x="595" y="375"/>
                  </a:lnTo>
                  <a:lnTo>
                    <a:pt x="601" y="381"/>
                  </a:lnTo>
                  <a:lnTo>
                    <a:pt x="601" y="381"/>
                  </a:lnTo>
                  <a:lnTo>
                    <a:pt x="596" y="366"/>
                  </a:lnTo>
                  <a:lnTo>
                    <a:pt x="595" y="359"/>
                  </a:lnTo>
                  <a:lnTo>
                    <a:pt x="595" y="352"/>
                  </a:lnTo>
                  <a:lnTo>
                    <a:pt x="595" y="352"/>
                  </a:lnTo>
                  <a:lnTo>
                    <a:pt x="585" y="345"/>
                  </a:lnTo>
                  <a:lnTo>
                    <a:pt x="577" y="338"/>
                  </a:lnTo>
                  <a:lnTo>
                    <a:pt x="570" y="331"/>
                  </a:lnTo>
                  <a:lnTo>
                    <a:pt x="560" y="326"/>
                  </a:lnTo>
                  <a:lnTo>
                    <a:pt x="560" y="326"/>
                  </a:lnTo>
                  <a:lnTo>
                    <a:pt x="560" y="344"/>
                  </a:lnTo>
                  <a:lnTo>
                    <a:pt x="563" y="362"/>
                  </a:lnTo>
                  <a:lnTo>
                    <a:pt x="565" y="379"/>
                  </a:lnTo>
                  <a:lnTo>
                    <a:pt x="567" y="396"/>
                  </a:lnTo>
                  <a:lnTo>
                    <a:pt x="567" y="396"/>
                  </a:lnTo>
                  <a:close/>
                  <a:moveTo>
                    <a:pt x="1615" y="343"/>
                  </a:moveTo>
                  <a:lnTo>
                    <a:pt x="1615" y="343"/>
                  </a:lnTo>
                  <a:lnTo>
                    <a:pt x="1607" y="338"/>
                  </a:lnTo>
                  <a:lnTo>
                    <a:pt x="1599" y="334"/>
                  </a:lnTo>
                  <a:lnTo>
                    <a:pt x="1590" y="331"/>
                  </a:lnTo>
                  <a:lnTo>
                    <a:pt x="1586" y="330"/>
                  </a:lnTo>
                  <a:lnTo>
                    <a:pt x="1583" y="331"/>
                  </a:lnTo>
                  <a:lnTo>
                    <a:pt x="1583" y="331"/>
                  </a:lnTo>
                  <a:lnTo>
                    <a:pt x="1589" y="337"/>
                  </a:lnTo>
                  <a:lnTo>
                    <a:pt x="1597" y="340"/>
                  </a:lnTo>
                  <a:lnTo>
                    <a:pt x="1606" y="343"/>
                  </a:lnTo>
                  <a:lnTo>
                    <a:pt x="1615" y="343"/>
                  </a:lnTo>
                  <a:lnTo>
                    <a:pt x="1615" y="343"/>
                  </a:lnTo>
                  <a:close/>
                  <a:moveTo>
                    <a:pt x="1524" y="424"/>
                  </a:moveTo>
                  <a:lnTo>
                    <a:pt x="1524" y="424"/>
                  </a:lnTo>
                  <a:lnTo>
                    <a:pt x="1513" y="454"/>
                  </a:lnTo>
                  <a:lnTo>
                    <a:pt x="1507" y="470"/>
                  </a:lnTo>
                  <a:lnTo>
                    <a:pt x="1503" y="486"/>
                  </a:lnTo>
                  <a:lnTo>
                    <a:pt x="1503" y="486"/>
                  </a:lnTo>
                  <a:lnTo>
                    <a:pt x="1512" y="493"/>
                  </a:lnTo>
                  <a:lnTo>
                    <a:pt x="1521" y="501"/>
                  </a:lnTo>
                  <a:lnTo>
                    <a:pt x="1521" y="501"/>
                  </a:lnTo>
                  <a:lnTo>
                    <a:pt x="1535" y="475"/>
                  </a:lnTo>
                  <a:lnTo>
                    <a:pt x="1548" y="446"/>
                  </a:lnTo>
                  <a:lnTo>
                    <a:pt x="1558" y="417"/>
                  </a:lnTo>
                  <a:lnTo>
                    <a:pt x="1566" y="388"/>
                  </a:lnTo>
                  <a:lnTo>
                    <a:pt x="1566" y="388"/>
                  </a:lnTo>
                  <a:lnTo>
                    <a:pt x="1565" y="393"/>
                  </a:lnTo>
                  <a:lnTo>
                    <a:pt x="1564" y="395"/>
                  </a:lnTo>
                  <a:lnTo>
                    <a:pt x="1561" y="395"/>
                  </a:lnTo>
                  <a:lnTo>
                    <a:pt x="1561" y="395"/>
                  </a:lnTo>
                  <a:lnTo>
                    <a:pt x="1557" y="395"/>
                  </a:lnTo>
                  <a:lnTo>
                    <a:pt x="1554" y="393"/>
                  </a:lnTo>
                  <a:lnTo>
                    <a:pt x="1551" y="390"/>
                  </a:lnTo>
                  <a:lnTo>
                    <a:pt x="1551" y="385"/>
                  </a:lnTo>
                  <a:lnTo>
                    <a:pt x="1551" y="385"/>
                  </a:lnTo>
                  <a:lnTo>
                    <a:pt x="1554" y="383"/>
                  </a:lnTo>
                  <a:lnTo>
                    <a:pt x="1558" y="382"/>
                  </a:lnTo>
                  <a:lnTo>
                    <a:pt x="1558" y="382"/>
                  </a:lnTo>
                  <a:lnTo>
                    <a:pt x="1562" y="382"/>
                  </a:lnTo>
                  <a:lnTo>
                    <a:pt x="1565" y="385"/>
                  </a:lnTo>
                  <a:lnTo>
                    <a:pt x="1568" y="386"/>
                  </a:lnTo>
                  <a:lnTo>
                    <a:pt x="1569" y="386"/>
                  </a:lnTo>
                  <a:lnTo>
                    <a:pt x="1571" y="385"/>
                  </a:lnTo>
                  <a:lnTo>
                    <a:pt x="1571" y="385"/>
                  </a:lnTo>
                  <a:lnTo>
                    <a:pt x="1576" y="365"/>
                  </a:lnTo>
                  <a:lnTo>
                    <a:pt x="1583" y="347"/>
                  </a:lnTo>
                  <a:lnTo>
                    <a:pt x="1583" y="347"/>
                  </a:lnTo>
                  <a:lnTo>
                    <a:pt x="1579" y="344"/>
                  </a:lnTo>
                  <a:lnTo>
                    <a:pt x="1576" y="341"/>
                  </a:lnTo>
                  <a:lnTo>
                    <a:pt x="1575" y="338"/>
                  </a:lnTo>
                  <a:lnTo>
                    <a:pt x="1571" y="337"/>
                  </a:lnTo>
                  <a:lnTo>
                    <a:pt x="1571" y="337"/>
                  </a:lnTo>
                  <a:lnTo>
                    <a:pt x="1547" y="381"/>
                  </a:lnTo>
                  <a:lnTo>
                    <a:pt x="1524" y="424"/>
                  </a:lnTo>
                  <a:lnTo>
                    <a:pt x="1524" y="424"/>
                  </a:lnTo>
                  <a:close/>
                  <a:moveTo>
                    <a:pt x="1592" y="352"/>
                  </a:moveTo>
                  <a:lnTo>
                    <a:pt x="1592" y="352"/>
                  </a:lnTo>
                  <a:lnTo>
                    <a:pt x="1576" y="390"/>
                  </a:lnTo>
                  <a:lnTo>
                    <a:pt x="1562" y="430"/>
                  </a:lnTo>
                  <a:lnTo>
                    <a:pt x="1548" y="468"/>
                  </a:lnTo>
                  <a:lnTo>
                    <a:pt x="1531" y="507"/>
                  </a:lnTo>
                  <a:lnTo>
                    <a:pt x="1531" y="507"/>
                  </a:lnTo>
                  <a:lnTo>
                    <a:pt x="1547" y="510"/>
                  </a:lnTo>
                  <a:lnTo>
                    <a:pt x="1555" y="511"/>
                  </a:lnTo>
                  <a:lnTo>
                    <a:pt x="1564" y="510"/>
                  </a:lnTo>
                  <a:lnTo>
                    <a:pt x="1564" y="510"/>
                  </a:lnTo>
                  <a:lnTo>
                    <a:pt x="1568" y="503"/>
                  </a:lnTo>
                  <a:lnTo>
                    <a:pt x="1573" y="498"/>
                  </a:lnTo>
                  <a:lnTo>
                    <a:pt x="1573" y="498"/>
                  </a:lnTo>
                  <a:lnTo>
                    <a:pt x="1578" y="483"/>
                  </a:lnTo>
                  <a:lnTo>
                    <a:pt x="1582" y="466"/>
                  </a:lnTo>
                  <a:lnTo>
                    <a:pt x="1593" y="431"/>
                  </a:lnTo>
                  <a:lnTo>
                    <a:pt x="1606" y="395"/>
                  </a:lnTo>
                  <a:lnTo>
                    <a:pt x="1610" y="376"/>
                  </a:lnTo>
                  <a:lnTo>
                    <a:pt x="1613" y="358"/>
                  </a:lnTo>
                  <a:lnTo>
                    <a:pt x="1613" y="358"/>
                  </a:lnTo>
                  <a:lnTo>
                    <a:pt x="1603" y="354"/>
                  </a:lnTo>
                  <a:lnTo>
                    <a:pt x="1597" y="352"/>
                  </a:lnTo>
                  <a:lnTo>
                    <a:pt x="1592" y="352"/>
                  </a:lnTo>
                  <a:lnTo>
                    <a:pt x="1592" y="352"/>
                  </a:lnTo>
                  <a:close/>
                  <a:moveTo>
                    <a:pt x="1850" y="382"/>
                  </a:moveTo>
                  <a:lnTo>
                    <a:pt x="1850" y="382"/>
                  </a:lnTo>
                  <a:lnTo>
                    <a:pt x="1847" y="379"/>
                  </a:lnTo>
                  <a:lnTo>
                    <a:pt x="1846" y="376"/>
                  </a:lnTo>
                  <a:lnTo>
                    <a:pt x="1846" y="376"/>
                  </a:lnTo>
                  <a:lnTo>
                    <a:pt x="1837" y="376"/>
                  </a:lnTo>
                  <a:lnTo>
                    <a:pt x="1829" y="376"/>
                  </a:lnTo>
                  <a:lnTo>
                    <a:pt x="1823" y="373"/>
                  </a:lnTo>
                  <a:lnTo>
                    <a:pt x="1816" y="369"/>
                  </a:lnTo>
                  <a:lnTo>
                    <a:pt x="1805" y="362"/>
                  </a:lnTo>
                  <a:lnTo>
                    <a:pt x="1799" y="361"/>
                  </a:lnTo>
                  <a:lnTo>
                    <a:pt x="1792" y="361"/>
                  </a:lnTo>
                  <a:lnTo>
                    <a:pt x="1792" y="361"/>
                  </a:lnTo>
                  <a:lnTo>
                    <a:pt x="1794" y="362"/>
                  </a:lnTo>
                  <a:lnTo>
                    <a:pt x="1792" y="364"/>
                  </a:lnTo>
                  <a:lnTo>
                    <a:pt x="1792" y="366"/>
                  </a:lnTo>
                  <a:lnTo>
                    <a:pt x="1792" y="371"/>
                  </a:lnTo>
                  <a:lnTo>
                    <a:pt x="1792" y="371"/>
                  </a:lnTo>
                  <a:lnTo>
                    <a:pt x="1805" y="375"/>
                  </a:lnTo>
                  <a:lnTo>
                    <a:pt x="1820" y="381"/>
                  </a:lnTo>
                  <a:lnTo>
                    <a:pt x="1834" y="382"/>
                  </a:lnTo>
                  <a:lnTo>
                    <a:pt x="1841" y="382"/>
                  </a:lnTo>
                  <a:lnTo>
                    <a:pt x="1850" y="382"/>
                  </a:lnTo>
                  <a:lnTo>
                    <a:pt x="1850" y="382"/>
                  </a:lnTo>
                  <a:close/>
                  <a:moveTo>
                    <a:pt x="610" y="372"/>
                  </a:moveTo>
                  <a:lnTo>
                    <a:pt x="610" y="372"/>
                  </a:lnTo>
                  <a:lnTo>
                    <a:pt x="615" y="381"/>
                  </a:lnTo>
                  <a:lnTo>
                    <a:pt x="616" y="386"/>
                  </a:lnTo>
                  <a:lnTo>
                    <a:pt x="617" y="390"/>
                  </a:lnTo>
                  <a:lnTo>
                    <a:pt x="617" y="390"/>
                  </a:lnTo>
                  <a:lnTo>
                    <a:pt x="616" y="393"/>
                  </a:lnTo>
                  <a:lnTo>
                    <a:pt x="613" y="396"/>
                  </a:lnTo>
                  <a:lnTo>
                    <a:pt x="608" y="397"/>
                  </a:lnTo>
                  <a:lnTo>
                    <a:pt x="608" y="397"/>
                  </a:lnTo>
                  <a:lnTo>
                    <a:pt x="620" y="417"/>
                  </a:lnTo>
                  <a:lnTo>
                    <a:pt x="634" y="435"/>
                  </a:lnTo>
                  <a:lnTo>
                    <a:pt x="643" y="444"/>
                  </a:lnTo>
                  <a:lnTo>
                    <a:pt x="652" y="451"/>
                  </a:lnTo>
                  <a:lnTo>
                    <a:pt x="662" y="455"/>
                  </a:lnTo>
                  <a:lnTo>
                    <a:pt x="674" y="458"/>
                  </a:lnTo>
                  <a:lnTo>
                    <a:pt x="674" y="458"/>
                  </a:lnTo>
                  <a:lnTo>
                    <a:pt x="678" y="451"/>
                  </a:lnTo>
                  <a:lnTo>
                    <a:pt x="679" y="445"/>
                  </a:lnTo>
                  <a:lnTo>
                    <a:pt x="679" y="439"/>
                  </a:lnTo>
                  <a:lnTo>
                    <a:pt x="678" y="434"/>
                  </a:lnTo>
                  <a:lnTo>
                    <a:pt x="675" y="428"/>
                  </a:lnTo>
                  <a:lnTo>
                    <a:pt x="672" y="424"/>
                  </a:lnTo>
                  <a:lnTo>
                    <a:pt x="662" y="414"/>
                  </a:lnTo>
                  <a:lnTo>
                    <a:pt x="641" y="397"/>
                  </a:lnTo>
                  <a:lnTo>
                    <a:pt x="633" y="388"/>
                  </a:lnTo>
                  <a:lnTo>
                    <a:pt x="630" y="383"/>
                  </a:lnTo>
                  <a:lnTo>
                    <a:pt x="629" y="379"/>
                  </a:lnTo>
                  <a:lnTo>
                    <a:pt x="629" y="379"/>
                  </a:lnTo>
                  <a:lnTo>
                    <a:pt x="624" y="379"/>
                  </a:lnTo>
                  <a:lnTo>
                    <a:pt x="622" y="378"/>
                  </a:lnTo>
                  <a:lnTo>
                    <a:pt x="616" y="373"/>
                  </a:lnTo>
                  <a:lnTo>
                    <a:pt x="613" y="371"/>
                  </a:lnTo>
                  <a:lnTo>
                    <a:pt x="612" y="371"/>
                  </a:lnTo>
                  <a:lnTo>
                    <a:pt x="610" y="372"/>
                  </a:lnTo>
                  <a:lnTo>
                    <a:pt x="610" y="372"/>
                  </a:lnTo>
                  <a:close/>
                  <a:moveTo>
                    <a:pt x="1780" y="379"/>
                  </a:moveTo>
                  <a:lnTo>
                    <a:pt x="1780" y="379"/>
                  </a:lnTo>
                  <a:lnTo>
                    <a:pt x="1764" y="400"/>
                  </a:lnTo>
                  <a:lnTo>
                    <a:pt x="1750" y="421"/>
                  </a:lnTo>
                  <a:lnTo>
                    <a:pt x="1750" y="421"/>
                  </a:lnTo>
                  <a:lnTo>
                    <a:pt x="1745" y="430"/>
                  </a:lnTo>
                  <a:lnTo>
                    <a:pt x="1738" y="438"/>
                  </a:lnTo>
                  <a:lnTo>
                    <a:pt x="1725" y="455"/>
                  </a:lnTo>
                  <a:lnTo>
                    <a:pt x="1721" y="463"/>
                  </a:lnTo>
                  <a:lnTo>
                    <a:pt x="1719" y="466"/>
                  </a:lnTo>
                  <a:lnTo>
                    <a:pt x="1719" y="470"/>
                  </a:lnTo>
                  <a:lnTo>
                    <a:pt x="1721" y="473"/>
                  </a:lnTo>
                  <a:lnTo>
                    <a:pt x="1722" y="477"/>
                  </a:lnTo>
                  <a:lnTo>
                    <a:pt x="1726" y="482"/>
                  </a:lnTo>
                  <a:lnTo>
                    <a:pt x="1731" y="484"/>
                  </a:lnTo>
                  <a:lnTo>
                    <a:pt x="1731" y="484"/>
                  </a:lnTo>
                  <a:lnTo>
                    <a:pt x="1736" y="476"/>
                  </a:lnTo>
                  <a:lnTo>
                    <a:pt x="1740" y="469"/>
                  </a:lnTo>
                  <a:lnTo>
                    <a:pt x="1746" y="461"/>
                  </a:lnTo>
                  <a:lnTo>
                    <a:pt x="1749" y="451"/>
                  </a:lnTo>
                  <a:lnTo>
                    <a:pt x="1749" y="451"/>
                  </a:lnTo>
                  <a:lnTo>
                    <a:pt x="1756" y="444"/>
                  </a:lnTo>
                  <a:lnTo>
                    <a:pt x="1761" y="437"/>
                  </a:lnTo>
                  <a:lnTo>
                    <a:pt x="1773" y="417"/>
                  </a:lnTo>
                  <a:lnTo>
                    <a:pt x="1773" y="417"/>
                  </a:lnTo>
                  <a:lnTo>
                    <a:pt x="1778" y="407"/>
                  </a:lnTo>
                  <a:lnTo>
                    <a:pt x="1783" y="397"/>
                  </a:lnTo>
                  <a:lnTo>
                    <a:pt x="1784" y="388"/>
                  </a:lnTo>
                  <a:lnTo>
                    <a:pt x="1785" y="383"/>
                  </a:lnTo>
                  <a:lnTo>
                    <a:pt x="1784" y="379"/>
                  </a:lnTo>
                  <a:lnTo>
                    <a:pt x="1784" y="379"/>
                  </a:lnTo>
                  <a:lnTo>
                    <a:pt x="1780" y="379"/>
                  </a:lnTo>
                  <a:lnTo>
                    <a:pt x="1780" y="379"/>
                  </a:lnTo>
                  <a:close/>
                  <a:moveTo>
                    <a:pt x="1799" y="386"/>
                  </a:moveTo>
                  <a:lnTo>
                    <a:pt x="1799" y="386"/>
                  </a:lnTo>
                  <a:lnTo>
                    <a:pt x="1769" y="439"/>
                  </a:lnTo>
                  <a:lnTo>
                    <a:pt x="1736" y="493"/>
                  </a:lnTo>
                  <a:lnTo>
                    <a:pt x="1736" y="493"/>
                  </a:lnTo>
                  <a:lnTo>
                    <a:pt x="1740" y="497"/>
                  </a:lnTo>
                  <a:lnTo>
                    <a:pt x="1746" y="500"/>
                  </a:lnTo>
                  <a:lnTo>
                    <a:pt x="1757" y="504"/>
                  </a:lnTo>
                  <a:lnTo>
                    <a:pt x="1770" y="505"/>
                  </a:lnTo>
                  <a:lnTo>
                    <a:pt x="1783" y="504"/>
                  </a:lnTo>
                  <a:lnTo>
                    <a:pt x="1783" y="504"/>
                  </a:lnTo>
                  <a:lnTo>
                    <a:pt x="1791" y="491"/>
                  </a:lnTo>
                  <a:lnTo>
                    <a:pt x="1798" y="479"/>
                  </a:lnTo>
                  <a:lnTo>
                    <a:pt x="1811" y="451"/>
                  </a:lnTo>
                  <a:lnTo>
                    <a:pt x="1822" y="423"/>
                  </a:lnTo>
                  <a:lnTo>
                    <a:pt x="1834" y="393"/>
                  </a:lnTo>
                  <a:lnTo>
                    <a:pt x="1834" y="393"/>
                  </a:lnTo>
                  <a:lnTo>
                    <a:pt x="1825" y="390"/>
                  </a:lnTo>
                  <a:lnTo>
                    <a:pt x="1818" y="389"/>
                  </a:lnTo>
                  <a:lnTo>
                    <a:pt x="1799" y="386"/>
                  </a:lnTo>
                  <a:lnTo>
                    <a:pt x="1799" y="386"/>
                  </a:lnTo>
                  <a:close/>
                  <a:moveTo>
                    <a:pt x="592" y="504"/>
                  </a:moveTo>
                  <a:lnTo>
                    <a:pt x="592" y="504"/>
                  </a:lnTo>
                  <a:lnTo>
                    <a:pt x="598" y="504"/>
                  </a:lnTo>
                  <a:lnTo>
                    <a:pt x="603" y="503"/>
                  </a:lnTo>
                  <a:lnTo>
                    <a:pt x="608" y="500"/>
                  </a:lnTo>
                  <a:lnTo>
                    <a:pt x="609" y="496"/>
                  </a:lnTo>
                  <a:lnTo>
                    <a:pt x="610" y="491"/>
                  </a:lnTo>
                  <a:lnTo>
                    <a:pt x="610" y="486"/>
                  </a:lnTo>
                  <a:lnTo>
                    <a:pt x="609" y="475"/>
                  </a:lnTo>
                  <a:lnTo>
                    <a:pt x="602" y="448"/>
                  </a:lnTo>
                  <a:lnTo>
                    <a:pt x="599" y="435"/>
                  </a:lnTo>
                  <a:lnTo>
                    <a:pt x="599" y="427"/>
                  </a:lnTo>
                  <a:lnTo>
                    <a:pt x="599" y="427"/>
                  </a:lnTo>
                  <a:lnTo>
                    <a:pt x="605" y="435"/>
                  </a:lnTo>
                  <a:lnTo>
                    <a:pt x="609" y="444"/>
                  </a:lnTo>
                  <a:lnTo>
                    <a:pt x="617" y="465"/>
                  </a:lnTo>
                  <a:lnTo>
                    <a:pt x="617" y="465"/>
                  </a:lnTo>
                  <a:lnTo>
                    <a:pt x="619" y="465"/>
                  </a:lnTo>
                  <a:lnTo>
                    <a:pt x="622" y="465"/>
                  </a:lnTo>
                  <a:lnTo>
                    <a:pt x="626" y="468"/>
                  </a:lnTo>
                  <a:lnTo>
                    <a:pt x="630" y="469"/>
                  </a:lnTo>
                  <a:lnTo>
                    <a:pt x="631" y="468"/>
                  </a:lnTo>
                  <a:lnTo>
                    <a:pt x="634" y="466"/>
                  </a:lnTo>
                  <a:lnTo>
                    <a:pt x="634" y="466"/>
                  </a:lnTo>
                  <a:lnTo>
                    <a:pt x="633" y="463"/>
                  </a:lnTo>
                  <a:lnTo>
                    <a:pt x="631" y="459"/>
                  </a:lnTo>
                  <a:lnTo>
                    <a:pt x="631" y="452"/>
                  </a:lnTo>
                  <a:lnTo>
                    <a:pt x="633" y="446"/>
                  </a:lnTo>
                  <a:lnTo>
                    <a:pt x="633" y="446"/>
                  </a:lnTo>
                  <a:lnTo>
                    <a:pt x="622" y="432"/>
                  </a:lnTo>
                  <a:lnTo>
                    <a:pt x="612" y="417"/>
                  </a:lnTo>
                  <a:lnTo>
                    <a:pt x="602" y="403"/>
                  </a:lnTo>
                  <a:lnTo>
                    <a:pt x="596" y="396"/>
                  </a:lnTo>
                  <a:lnTo>
                    <a:pt x="591" y="389"/>
                  </a:lnTo>
                  <a:lnTo>
                    <a:pt x="591" y="389"/>
                  </a:lnTo>
                  <a:lnTo>
                    <a:pt x="589" y="397"/>
                  </a:lnTo>
                  <a:lnTo>
                    <a:pt x="588" y="404"/>
                  </a:lnTo>
                  <a:lnTo>
                    <a:pt x="584" y="410"/>
                  </a:lnTo>
                  <a:lnTo>
                    <a:pt x="577" y="413"/>
                  </a:lnTo>
                  <a:lnTo>
                    <a:pt x="577" y="413"/>
                  </a:lnTo>
                  <a:lnTo>
                    <a:pt x="572" y="410"/>
                  </a:lnTo>
                  <a:lnTo>
                    <a:pt x="571" y="409"/>
                  </a:lnTo>
                  <a:lnTo>
                    <a:pt x="570" y="409"/>
                  </a:lnTo>
                  <a:lnTo>
                    <a:pt x="570" y="409"/>
                  </a:lnTo>
                  <a:lnTo>
                    <a:pt x="574" y="420"/>
                  </a:lnTo>
                  <a:lnTo>
                    <a:pt x="577" y="432"/>
                  </a:lnTo>
                  <a:lnTo>
                    <a:pt x="579" y="458"/>
                  </a:lnTo>
                  <a:lnTo>
                    <a:pt x="584" y="482"/>
                  </a:lnTo>
                  <a:lnTo>
                    <a:pt x="588" y="494"/>
                  </a:lnTo>
                  <a:lnTo>
                    <a:pt x="592" y="504"/>
                  </a:lnTo>
                  <a:lnTo>
                    <a:pt x="592" y="504"/>
                  </a:lnTo>
                  <a:close/>
                  <a:moveTo>
                    <a:pt x="1190" y="409"/>
                  </a:moveTo>
                  <a:lnTo>
                    <a:pt x="1190" y="409"/>
                  </a:lnTo>
                  <a:lnTo>
                    <a:pt x="1193" y="413"/>
                  </a:lnTo>
                  <a:lnTo>
                    <a:pt x="1196" y="416"/>
                  </a:lnTo>
                  <a:lnTo>
                    <a:pt x="1200" y="418"/>
                  </a:lnTo>
                  <a:lnTo>
                    <a:pt x="1203" y="420"/>
                  </a:lnTo>
                  <a:lnTo>
                    <a:pt x="1207" y="420"/>
                  </a:lnTo>
                  <a:lnTo>
                    <a:pt x="1211" y="420"/>
                  </a:lnTo>
                  <a:lnTo>
                    <a:pt x="1215" y="418"/>
                  </a:lnTo>
                  <a:lnTo>
                    <a:pt x="1220" y="416"/>
                  </a:lnTo>
                  <a:lnTo>
                    <a:pt x="1220" y="416"/>
                  </a:lnTo>
                  <a:lnTo>
                    <a:pt x="1213" y="411"/>
                  </a:lnTo>
                  <a:lnTo>
                    <a:pt x="1206" y="407"/>
                  </a:lnTo>
                  <a:lnTo>
                    <a:pt x="1203" y="406"/>
                  </a:lnTo>
                  <a:lnTo>
                    <a:pt x="1199" y="406"/>
                  </a:lnTo>
                  <a:lnTo>
                    <a:pt x="1194" y="407"/>
                  </a:lnTo>
                  <a:lnTo>
                    <a:pt x="1190" y="409"/>
                  </a:lnTo>
                  <a:lnTo>
                    <a:pt x="1190" y="409"/>
                  </a:lnTo>
                  <a:close/>
                  <a:moveTo>
                    <a:pt x="1123" y="556"/>
                  </a:moveTo>
                  <a:lnTo>
                    <a:pt x="1123" y="556"/>
                  </a:lnTo>
                  <a:lnTo>
                    <a:pt x="1126" y="556"/>
                  </a:lnTo>
                  <a:lnTo>
                    <a:pt x="1128" y="555"/>
                  </a:lnTo>
                  <a:lnTo>
                    <a:pt x="1130" y="553"/>
                  </a:lnTo>
                  <a:lnTo>
                    <a:pt x="1130" y="552"/>
                  </a:lnTo>
                  <a:lnTo>
                    <a:pt x="1130" y="546"/>
                  </a:lnTo>
                  <a:lnTo>
                    <a:pt x="1131" y="541"/>
                  </a:lnTo>
                  <a:lnTo>
                    <a:pt x="1131" y="541"/>
                  </a:lnTo>
                  <a:lnTo>
                    <a:pt x="1138" y="524"/>
                  </a:lnTo>
                  <a:lnTo>
                    <a:pt x="1148" y="510"/>
                  </a:lnTo>
                  <a:lnTo>
                    <a:pt x="1166" y="482"/>
                  </a:lnTo>
                  <a:lnTo>
                    <a:pt x="1186" y="455"/>
                  </a:lnTo>
                  <a:lnTo>
                    <a:pt x="1208" y="428"/>
                  </a:lnTo>
                  <a:lnTo>
                    <a:pt x="1208" y="428"/>
                  </a:lnTo>
                  <a:lnTo>
                    <a:pt x="1201" y="427"/>
                  </a:lnTo>
                  <a:lnTo>
                    <a:pt x="1194" y="425"/>
                  </a:lnTo>
                  <a:lnTo>
                    <a:pt x="1189" y="421"/>
                  </a:lnTo>
                  <a:lnTo>
                    <a:pt x="1182" y="418"/>
                  </a:lnTo>
                  <a:lnTo>
                    <a:pt x="1182" y="418"/>
                  </a:lnTo>
                  <a:lnTo>
                    <a:pt x="1173" y="434"/>
                  </a:lnTo>
                  <a:lnTo>
                    <a:pt x="1163" y="449"/>
                  </a:lnTo>
                  <a:lnTo>
                    <a:pt x="1148" y="482"/>
                  </a:lnTo>
                  <a:lnTo>
                    <a:pt x="1134" y="518"/>
                  </a:lnTo>
                  <a:lnTo>
                    <a:pt x="1123" y="556"/>
                  </a:lnTo>
                  <a:lnTo>
                    <a:pt x="1123" y="556"/>
                  </a:lnTo>
                  <a:close/>
                  <a:moveTo>
                    <a:pt x="668" y="470"/>
                  </a:moveTo>
                  <a:lnTo>
                    <a:pt x="668" y="470"/>
                  </a:lnTo>
                  <a:lnTo>
                    <a:pt x="662" y="469"/>
                  </a:lnTo>
                  <a:lnTo>
                    <a:pt x="658" y="466"/>
                  </a:lnTo>
                  <a:lnTo>
                    <a:pt x="652" y="465"/>
                  </a:lnTo>
                  <a:lnTo>
                    <a:pt x="651" y="465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52" y="480"/>
                  </a:lnTo>
                  <a:lnTo>
                    <a:pt x="658" y="494"/>
                  </a:lnTo>
                  <a:lnTo>
                    <a:pt x="667" y="508"/>
                  </a:lnTo>
                  <a:lnTo>
                    <a:pt x="675" y="524"/>
                  </a:lnTo>
                  <a:lnTo>
                    <a:pt x="683" y="538"/>
                  </a:lnTo>
                  <a:lnTo>
                    <a:pt x="692" y="553"/>
                  </a:lnTo>
                  <a:lnTo>
                    <a:pt x="699" y="569"/>
                  </a:lnTo>
                  <a:lnTo>
                    <a:pt x="703" y="584"/>
                  </a:lnTo>
                  <a:lnTo>
                    <a:pt x="703" y="584"/>
                  </a:lnTo>
                  <a:lnTo>
                    <a:pt x="709" y="588"/>
                  </a:lnTo>
                  <a:lnTo>
                    <a:pt x="711" y="594"/>
                  </a:lnTo>
                  <a:lnTo>
                    <a:pt x="714" y="600"/>
                  </a:lnTo>
                  <a:lnTo>
                    <a:pt x="718" y="605"/>
                  </a:lnTo>
                  <a:lnTo>
                    <a:pt x="718" y="605"/>
                  </a:lnTo>
                  <a:lnTo>
                    <a:pt x="735" y="640"/>
                  </a:lnTo>
                  <a:lnTo>
                    <a:pt x="744" y="659"/>
                  </a:lnTo>
                  <a:lnTo>
                    <a:pt x="755" y="677"/>
                  </a:lnTo>
                  <a:lnTo>
                    <a:pt x="755" y="677"/>
                  </a:lnTo>
                  <a:lnTo>
                    <a:pt x="822" y="820"/>
                  </a:lnTo>
                  <a:lnTo>
                    <a:pt x="822" y="820"/>
                  </a:lnTo>
                  <a:lnTo>
                    <a:pt x="829" y="834"/>
                  </a:lnTo>
                  <a:lnTo>
                    <a:pt x="832" y="842"/>
                  </a:lnTo>
                  <a:lnTo>
                    <a:pt x="834" y="849"/>
                  </a:lnTo>
                  <a:lnTo>
                    <a:pt x="834" y="849"/>
                  </a:lnTo>
                  <a:lnTo>
                    <a:pt x="832" y="849"/>
                  </a:lnTo>
                  <a:lnTo>
                    <a:pt x="832" y="849"/>
                  </a:lnTo>
                  <a:lnTo>
                    <a:pt x="829" y="852"/>
                  </a:lnTo>
                  <a:lnTo>
                    <a:pt x="829" y="852"/>
                  </a:lnTo>
                  <a:lnTo>
                    <a:pt x="824" y="847"/>
                  </a:lnTo>
                  <a:lnTo>
                    <a:pt x="818" y="841"/>
                  </a:lnTo>
                  <a:lnTo>
                    <a:pt x="814" y="833"/>
                  </a:lnTo>
                  <a:lnTo>
                    <a:pt x="811" y="826"/>
                  </a:lnTo>
                  <a:lnTo>
                    <a:pt x="811" y="826"/>
                  </a:lnTo>
                  <a:lnTo>
                    <a:pt x="794" y="788"/>
                  </a:lnTo>
                  <a:lnTo>
                    <a:pt x="777" y="750"/>
                  </a:lnTo>
                  <a:lnTo>
                    <a:pt x="777" y="750"/>
                  </a:lnTo>
                  <a:lnTo>
                    <a:pt x="761" y="716"/>
                  </a:lnTo>
                  <a:lnTo>
                    <a:pt x="752" y="698"/>
                  </a:lnTo>
                  <a:lnTo>
                    <a:pt x="745" y="678"/>
                  </a:lnTo>
                  <a:lnTo>
                    <a:pt x="745" y="678"/>
                  </a:lnTo>
                  <a:lnTo>
                    <a:pt x="718" y="630"/>
                  </a:lnTo>
                  <a:lnTo>
                    <a:pt x="693" y="580"/>
                  </a:lnTo>
                  <a:lnTo>
                    <a:pt x="667" y="529"/>
                  </a:lnTo>
                  <a:lnTo>
                    <a:pt x="652" y="504"/>
                  </a:lnTo>
                  <a:lnTo>
                    <a:pt x="638" y="480"/>
                  </a:lnTo>
                  <a:lnTo>
                    <a:pt x="638" y="480"/>
                  </a:lnTo>
                  <a:lnTo>
                    <a:pt x="631" y="482"/>
                  </a:lnTo>
                  <a:lnTo>
                    <a:pt x="624" y="482"/>
                  </a:lnTo>
                  <a:lnTo>
                    <a:pt x="624" y="482"/>
                  </a:lnTo>
                  <a:lnTo>
                    <a:pt x="623" y="489"/>
                  </a:lnTo>
                  <a:lnTo>
                    <a:pt x="622" y="496"/>
                  </a:lnTo>
                  <a:lnTo>
                    <a:pt x="619" y="500"/>
                  </a:lnTo>
                  <a:lnTo>
                    <a:pt x="616" y="505"/>
                  </a:lnTo>
                  <a:lnTo>
                    <a:pt x="612" y="510"/>
                  </a:lnTo>
                  <a:lnTo>
                    <a:pt x="608" y="512"/>
                  </a:lnTo>
                  <a:lnTo>
                    <a:pt x="598" y="518"/>
                  </a:lnTo>
                  <a:lnTo>
                    <a:pt x="598" y="518"/>
                  </a:lnTo>
                  <a:lnTo>
                    <a:pt x="619" y="555"/>
                  </a:lnTo>
                  <a:lnTo>
                    <a:pt x="640" y="591"/>
                  </a:lnTo>
                  <a:lnTo>
                    <a:pt x="681" y="668"/>
                  </a:lnTo>
                  <a:lnTo>
                    <a:pt x="718" y="746"/>
                  </a:lnTo>
                  <a:lnTo>
                    <a:pt x="758" y="821"/>
                  </a:lnTo>
                  <a:lnTo>
                    <a:pt x="758" y="821"/>
                  </a:lnTo>
                  <a:lnTo>
                    <a:pt x="772" y="835"/>
                  </a:lnTo>
                  <a:lnTo>
                    <a:pt x="786" y="849"/>
                  </a:lnTo>
                  <a:lnTo>
                    <a:pt x="801" y="862"/>
                  </a:lnTo>
                  <a:lnTo>
                    <a:pt x="808" y="869"/>
                  </a:lnTo>
                  <a:lnTo>
                    <a:pt x="817" y="875"/>
                  </a:lnTo>
                  <a:lnTo>
                    <a:pt x="817" y="875"/>
                  </a:lnTo>
                  <a:lnTo>
                    <a:pt x="821" y="869"/>
                  </a:lnTo>
                  <a:lnTo>
                    <a:pt x="824" y="865"/>
                  </a:lnTo>
                  <a:lnTo>
                    <a:pt x="827" y="859"/>
                  </a:lnTo>
                  <a:lnTo>
                    <a:pt x="829" y="856"/>
                  </a:lnTo>
                  <a:lnTo>
                    <a:pt x="829" y="856"/>
                  </a:lnTo>
                  <a:lnTo>
                    <a:pt x="835" y="854"/>
                  </a:lnTo>
                  <a:lnTo>
                    <a:pt x="841" y="852"/>
                  </a:lnTo>
                  <a:lnTo>
                    <a:pt x="850" y="852"/>
                  </a:lnTo>
                  <a:lnTo>
                    <a:pt x="860" y="854"/>
                  </a:lnTo>
                  <a:lnTo>
                    <a:pt x="869" y="854"/>
                  </a:lnTo>
                  <a:lnTo>
                    <a:pt x="869" y="854"/>
                  </a:lnTo>
                  <a:lnTo>
                    <a:pt x="870" y="848"/>
                  </a:lnTo>
                  <a:lnTo>
                    <a:pt x="869" y="844"/>
                  </a:lnTo>
                  <a:lnTo>
                    <a:pt x="866" y="835"/>
                  </a:lnTo>
                  <a:lnTo>
                    <a:pt x="862" y="828"/>
                  </a:lnTo>
                  <a:lnTo>
                    <a:pt x="857" y="821"/>
                  </a:lnTo>
                  <a:lnTo>
                    <a:pt x="857" y="821"/>
                  </a:lnTo>
                  <a:lnTo>
                    <a:pt x="853" y="807"/>
                  </a:lnTo>
                  <a:lnTo>
                    <a:pt x="852" y="800"/>
                  </a:lnTo>
                  <a:lnTo>
                    <a:pt x="846" y="795"/>
                  </a:lnTo>
                  <a:lnTo>
                    <a:pt x="846" y="795"/>
                  </a:lnTo>
                  <a:lnTo>
                    <a:pt x="843" y="782"/>
                  </a:lnTo>
                  <a:lnTo>
                    <a:pt x="838" y="769"/>
                  </a:lnTo>
                  <a:lnTo>
                    <a:pt x="831" y="758"/>
                  </a:lnTo>
                  <a:lnTo>
                    <a:pt x="825" y="746"/>
                  </a:lnTo>
                  <a:lnTo>
                    <a:pt x="825" y="746"/>
                  </a:lnTo>
                  <a:lnTo>
                    <a:pt x="803" y="689"/>
                  </a:lnTo>
                  <a:lnTo>
                    <a:pt x="777" y="633"/>
                  </a:lnTo>
                  <a:lnTo>
                    <a:pt x="777" y="633"/>
                  </a:lnTo>
                  <a:lnTo>
                    <a:pt x="763" y="607"/>
                  </a:lnTo>
                  <a:lnTo>
                    <a:pt x="749" y="580"/>
                  </a:lnTo>
                  <a:lnTo>
                    <a:pt x="734" y="553"/>
                  </a:lnTo>
                  <a:lnTo>
                    <a:pt x="721" y="528"/>
                  </a:lnTo>
                  <a:lnTo>
                    <a:pt x="721" y="528"/>
                  </a:lnTo>
                  <a:lnTo>
                    <a:pt x="709" y="498"/>
                  </a:lnTo>
                  <a:lnTo>
                    <a:pt x="703" y="483"/>
                  </a:lnTo>
                  <a:lnTo>
                    <a:pt x="700" y="469"/>
                  </a:lnTo>
                  <a:lnTo>
                    <a:pt x="700" y="469"/>
                  </a:lnTo>
                  <a:lnTo>
                    <a:pt x="695" y="462"/>
                  </a:lnTo>
                  <a:lnTo>
                    <a:pt x="689" y="454"/>
                  </a:lnTo>
                  <a:lnTo>
                    <a:pt x="689" y="454"/>
                  </a:lnTo>
                  <a:lnTo>
                    <a:pt x="686" y="461"/>
                  </a:lnTo>
                  <a:lnTo>
                    <a:pt x="682" y="466"/>
                  </a:lnTo>
                  <a:lnTo>
                    <a:pt x="676" y="469"/>
                  </a:lnTo>
                  <a:lnTo>
                    <a:pt x="668" y="470"/>
                  </a:lnTo>
                  <a:lnTo>
                    <a:pt x="668" y="470"/>
                  </a:lnTo>
                  <a:close/>
                  <a:moveTo>
                    <a:pt x="1085" y="514"/>
                  </a:moveTo>
                  <a:lnTo>
                    <a:pt x="1085" y="514"/>
                  </a:lnTo>
                  <a:lnTo>
                    <a:pt x="1071" y="503"/>
                  </a:lnTo>
                  <a:lnTo>
                    <a:pt x="1065" y="497"/>
                  </a:lnTo>
                  <a:lnTo>
                    <a:pt x="1060" y="491"/>
                  </a:lnTo>
                  <a:lnTo>
                    <a:pt x="1060" y="491"/>
                  </a:lnTo>
                  <a:lnTo>
                    <a:pt x="1048" y="487"/>
                  </a:lnTo>
                  <a:lnTo>
                    <a:pt x="1037" y="483"/>
                  </a:lnTo>
                  <a:lnTo>
                    <a:pt x="1026" y="480"/>
                  </a:lnTo>
                  <a:lnTo>
                    <a:pt x="1013" y="477"/>
                  </a:lnTo>
                  <a:lnTo>
                    <a:pt x="1002" y="476"/>
                  </a:lnTo>
                  <a:lnTo>
                    <a:pt x="989" y="476"/>
                  </a:lnTo>
                  <a:lnTo>
                    <a:pt x="978" y="476"/>
                  </a:lnTo>
                  <a:lnTo>
                    <a:pt x="967" y="477"/>
                  </a:lnTo>
                  <a:lnTo>
                    <a:pt x="956" y="480"/>
                  </a:lnTo>
                  <a:lnTo>
                    <a:pt x="944" y="483"/>
                  </a:lnTo>
                  <a:lnTo>
                    <a:pt x="935" y="487"/>
                  </a:lnTo>
                  <a:lnTo>
                    <a:pt x="925" y="491"/>
                  </a:lnTo>
                  <a:lnTo>
                    <a:pt x="916" y="497"/>
                  </a:lnTo>
                  <a:lnTo>
                    <a:pt x="909" y="504"/>
                  </a:lnTo>
                  <a:lnTo>
                    <a:pt x="902" y="511"/>
                  </a:lnTo>
                  <a:lnTo>
                    <a:pt x="897" y="520"/>
                  </a:lnTo>
                  <a:lnTo>
                    <a:pt x="897" y="520"/>
                  </a:lnTo>
                  <a:lnTo>
                    <a:pt x="893" y="529"/>
                  </a:lnTo>
                  <a:lnTo>
                    <a:pt x="888" y="539"/>
                  </a:lnTo>
                  <a:lnTo>
                    <a:pt x="884" y="550"/>
                  </a:lnTo>
                  <a:lnTo>
                    <a:pt x="880" y="560"/>
                  </a:lnTo>
                  <a:lnTo>
                    <a:pt x="880" y="560"/>
                  </a:lnTo>
                  <a:lnTo>
                    <a:pt x="871" y="581"/>
                  </a:lnTo>
                  <a:lnTo>
                    <a:pt x="867" y="593"/>
                  </a:lnTo>
                  <a:lnTo>
                    <a:pt x="864" y="602"/>
                  </a:lnTo>
                  <a:lnTo>
                    <a:pt x="864" y="602"/>
                  </a:lnTo>
                  <a:lnTo>
                    <a:pt x="864" y="614"/>
                  </a:lnTo>
                  <a:lnTo>
                    <a:pt x="864" y="618"/>
                  </a:lnTo>
                  <a:lnTo>
                    <a:pt x="863" y="623"/>
                  </a:lnTo>
                  <a:lnTo>
                    <a:pt x="863" y="623"/>
                  </a:lnTo>
                  <a:lnTo>
                    <a:pt x="860" y="629"/>
                  </a:lnTo>
                  <a:lnTo>
                    <a:pt x="857" y="635"/>
                  </a:lnTo>
                  <a:lnTo>
                    <a:pt x="857" y="635"/>
                  </a:lnTo>
                  <a:lnTo>
                    <a:pt x="856" y="646"/>
                  </a:lnTo>
                  <a:lnTo>
                    <a:pt x="855" y="659"/>
                  </a:lnTo>
                  <a:lnTo>
                    <a:pt x="856" y="671"/>
                  </a:lnTo>
                  <a:lnTo>
                    <a:pt x="857" y="682"/>
                  </a:lnTo>
                  <a:lnTo>
                    <a:pt x="863" y="708"/>
                  </a:lnTo>
                  <a:lnTo>
                    <a:pt x="869" y="730"/>
                  </a:lnTo>
                  <a:lnTo>
                    <a:pt x="869" y="730"/>
                  </a:lnTo>
                  <a:lnTo>
                    <a:pt x="869" y="733"/>
                  </a:lnTo>
                  <a:lnTo>
                    <a:pt x="867" y="736"/>
                  </a:lnTo>
                  <a:lnTo>
                    <a:pt x="867" y="736"/>
                  </a:lnTo>
                  <a:lnTo>
                    <a:pt x="871" y="754"/>
                  </a:lnTo>
                  <a:lnTo>
                    <a:pt x="877" y="771"/>
                  </a:lnTo>
                  <a:lnTo>
                    <a:pt x="884" y="786"/>
                  </a:lnTo>
                  <a:lnTo>
                    <a:pt x="893" y="802"/>
                  </a:lnTo>
                  <a:lnTo>
                    <a:pt x="902" y="816"/>
                  </a:lnTo>
                  <a:lnTo>
                    <a:pt x="912" y="828"/>
                  </a:lnTo>
                  <a:lnTo>
                    <a:pt x="923" y="840"/>
                  </a:lnTo>
                  <a:lnTo>
                    <a:pt x="935" y="849"/>
                  </a:lnTo>
                  <a:lnTo>
                    <a:pt x="935" y="849"/>
                  </a:lnTo>
                  <a:lnTo>
                    <a:pt x="1088" y="848"/>
                  </a:lnTo>
                  <a:lnTo>
                    <a:pt x="1239" y="848"/>
                  </a:lnTo>
                  <a:lnTo>
                    <a:pt x="1239" y="848"/>
                  </a:lnTo>
                  <a:lnTo>
                    <a:pt x="1258" y="833"/>
                  </a:lnTo>
                  <a:lnTo>
                    <a:pt x="1277" y="814"/>
                  </a:lnTo>
                  <a:lnTo>
                    <a:pt x="1286" y="805"/>
                  </a:lnTo>
                  <a:lnTo>
                    <a:pt x="1294" y="793"/>
                  </a:lnTo>
                  <a:lnTo>
                    <a:pt x="1301" y="782"/>
                  </a:lnTo>
                  <a:lnTo>
                    <a:pt x="1308" y="769"/>
                  </a:lnTo>
                  <a:lnTo>
                    <a:pt x="1308" y="769"/>
                  </a:lnTo>
                  <a:lnTo>
                    <a:pt x="1316" y="750"/>
                  </a:lnTo>
                  <a:lnTo>
                    <a:pt x="1323" y="727"/>
                  </a:lnTo>
                  <a:lnTo>
                    <a:pt x="1329" y="705"/>
                  </a:lnTo>
                  <a:lnTo>
                    <a:pt x="1332" y="694"/>
                  </a:lnTo>
                  <a:lnTo>
                    <a:pt x="1333" y="682"/>
                  </a:lnTo>
                  <a:lnTo>
                    <a:pt x="1333" y="682"/>
                  </a:lnTo>
                  <a:lnTo>
                    <a:pt x="1333" y="656"/>
                  </a:lnTo>
                  <a:lnTo>
                    <a:pt x="1332" y="630"/>
                  </a:lnTo>
                  <a:lnTo>
                    <a:pt x="1331" y="618"/>
                  </a:lnTo>
                  <a:lnTo>
                    <a:pt x="1328" y="605"/>
                  </a:lnTo>
                  <a:lnTo>
                    <a:pt x="1323" y="593"/>
                  </a:lnTo>
                  <a:lnTo>
                    <a:pt x="1318" y="580"/>
                  </a:lnTo>
                  <a:lnTo>
                    <a:pt x="1318" y="580"/>
                  </a:lnTo>
                  <a:lnTo>
                    <a:pt x="1305" y="562"/>
                  </a:lnTo>
                  <a:lnTo>
                    <a:pt x="1293" y="546"/>
                  </a:lnTo>
                  <a:lnTo>
                    <a:pt x="1277" y="534"/>
                  </a:lnTo>
                  <a:lnTo>
                    <a:pt x="1260" y="524"/>
                  </a:lnTo>
                  <a:lnTo>
                    <a:pt x="1260" y="524"/>
                  </a:lnTo>
                  <a:lnTo>
                    <a:pt x="1248" y="518"/>
                  </a:lnTo>
                  <a:lnTo>
                    <a:pt x="1235" y="512"/>
                  </a:lnTo>
                  <a:lnTo>
                    <a:pt x="1222" y="508"/>
                  </a:lnTo>
                  <a:lnTo>
                    <a:pt x="1208" y="505"/>
                  </a:lnTo>
                  <a:lnTo>
                    <a:pt x="1194" y="504"/>
                  </a:lnTo>
                  <a:lnTo>
                    <a:pt x="1180" y="505"/>
                  </a:lnTo>
                  <a:lnTo>
                    <a:pt x="1168" y="510"/>
                  </a:lnTo>
                  <a:lnTo>
                    <a:pt x="1155" y="517"/>
                  </a:lnTo>
                  <a:lnTo>
                    <a:pt x="1155" y="517"/>
                  </a:lnTo>
                  <a:lnTo>
                    <a:pt x="1151" y="524"/>
                  </a:lnTo>
                  <a:lnTo>
                    <a:pt x="1147" y="532"/>
                  </a:lnTo>
                  <a:lnTo>
                    <a:pt x="1142" y="541"/>
                  </a:lnTo>
                  <a:lnTo>
                    <a:pt x="1141" y="549"/>
                  </a:lnTo>
                  <a:lnTo>
                    <a:pt x="1141" y="549"/>
                  </a:lnTo>
                  <a:lnTo>
                    <a:pt x="1148" y="541"/>
                  </a:lnTo>
                  <a:lnTo>
                    <a:pt x="1155" y="532"/>
                  </a:lnTo>
                  <a:lnTo>
                    <a:pt x="1159" y="528"/>
                  </a:lnTo>
                  <a:lnTo>
                    <a:pt x="1165" y="527"/>
                  </a:lnTo>
                  <a:lnTo>
                    <a:pt x="1170" y="527"/>
                  </a:lnTo>
                  <a:lnTo>
                    <a:pt x="1176" y="529"/>
                  </a:lnTo>
                  <a:lnTo>
                    <a:pt x="1176" y="529"/>
                  </a:lnTo>
                  <a:lnTo>
                    <a:pt x="1176" y="532"/>
                  </a:lnTo>
                  <a:lnTo>
                    <a:pt x="1176" y="534"/>
                  </a:lnTo>
                  <a:lnTo>
                    <a:pt x="1172" y="535"/>
                  </a:lnTo>
                  <a:lnTo>
                    <a:pt x="1168" y="536"/>
                  </a:lnTo>
                  <a:lnTo>
                    <a:pt x="1163" y="539"/>
                  </a:lnTo>
                  <a:lnTo>
                    <a:pt x="1163" y="539"/>
                  </a:lnTo>
                  <a:lnTo>
                    <a:pt x="1155" y="550"/>
                  </a:lnTo>
                  <a:lnTo>
                    <a:pt x="1148" y="556"/>
                  </a:lnTo>
                  <a:lnTo>
                    <a:pt x="1141" y="562"/>
                  </a:lnTo>
                  <a:lnTo>
                    <a:pt x="1134" y="566"/>
                  </a:lnTo>
                  <a:lnTo>
                    <a:pt x="1126" y="570"/>
                  </a:lnTo>
                  <a:lnTo>
                    <a:pt x="1116" y="571"/>
                  </a:lnTo>
                  <a:lnTo>
                    <a:pt x="1107" y="571"/>
                  </a:lnTo>
                  <a:lnTo>
                    <a:pt x="1107" y="571"/>
                  </a:lnTo>
                  <a:lnTo>
                    <a:pt x="1095" y="569"/>
                  </a:lnTo>
                  <a:lnTo>
                    <a:pt x="1082" y="563"/>
                  </a:lnTo>
                  <a:lnTo>
                    <a:pt x="1075" y="560"/>
                  </a:lnTo>
                  <a:lnTo>
                    <a:pt x="1071" y="556"/>
                  </a:lnTo>
                  <a:lnTo>
                    <a:pt x="1068" y="552"/>
                  </a:lnTo>
                  <a:lnTo>
                    <a:pt x="1067" y="549"/>
                  </a:lnTo>
                  <a:lnTo>
                    <a:pt x="1067" y="549"/>
                  </a:lnTo>
                  <a:lnTo>
                    <a:pt x="1074" y="549"/>
                  </a:lnTo>
                  <a:lnTo>
                    <a:pt x="1079" y="552"/>
                  </a:lnTo>
                  <a:lnTo>
                    <a:pt x="1089" y="556"/>
                  </a:lnTo>
                  <a:lnTo>
                    <a:pt x="1093" y="559"/>
                  </a:lnTo>
                  <a:lnTo>
                    <a:pt x="1097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0" y="559"/>
                  </a:lnTo>
                  <a:lnTo>
                    <a:pt x="1114" y="539"/>
                  </a:lnTo>
                  <a:lnTo>
                    <a:pt x="1123" y="520"/>
                  </a:lnTo>
                  <a:lnTo>
                    <a:pt x="1123" y="520"/>
                  </a:lnTo>
                  <a:lnTo>
                    <a:pt x="1113" y="518"/>
                  </a:lnTo>
                  <a:lnTo>
                    <a:pt x="1104" y="517"/>
                  </a:lnTo>
                  <a:lnTo>
                    <a:pt x="1096" y="515"/>
                  </a:lnTo>
                  <a:lnTo>
                    <a:pt x="1085" y="514"/>
                  </a:lnTo>
                  <a:lnTo>
                    <a:pt x="1085" y="514"/>
                  </a:lnTo>
                  <a:close/>
                  <a:moveTo>
                    <a:pt x="1703" y="477"/>
                  </a:moveTo>
                  <a:lnTo>
                    <a:pt x="1703" y="477"/>
                  </a:lnTo>
                  <a:lnTo>
                    <a:pt x="1704" y="482"/>
                  </a:lnTo>
                  <a:lnTo>
                    <a:pt x="1707" y="484"/>
                  </a:lnTo>
                  <a:lnTo>
                    <a:pt x="1708" y="487"/>
                  </a:lnTo>
                  <a:lnTo>
                    <a:pt x="1708" y="489"/>
                  </a:lnTo>
                  <a:lnTo>
                    <a:pt x="1707" y="491"/>
                  </a:lnTo>
                  <a:lnTo>
                    <a:pt x="1707" y="491"/>
                  </a:lnTo>
                  <a:lnTo>
                    <a:pt x="1718" y="500"/>
                  </a:lnTo>
                  <a:lnTo>
                    <a:pt x="1729" y="507"/>
                  </a:lnTo>
                  <a:lnTo>
                    <a:pt x="1740" y="514"/>
                  </a:lnTo>
                  <a:lnTo>
                    <a:pt x="1750" y="522"/>
                  </a:lnTo>
                  <a:lnTo>
                    <a:pt x="1750" y="522"/>
                  </a:lnTo>
                  <a:lnTo>
                    <a:pt x="1761" y="524"/>
                  </a:lnTo>
                  <a:lnTo>
                    <a:pt x="1774" y="527"/>
                  </a:lnTo>
                  <a:lnTo>
                    <a:pt x="1780" y="527"/>
                  </a:lnTo>
                  <a:lnTo>
                    <a:pt x="1785" y="525"/>
                  </a:lnTo>
                  <a:lnTo>
                    <a:pt x="1790" y="522"/>
                  </a:lnTo>
                  <a:lnTo>
                    <a:pt x="1792" y="518"/>
                  </a:lnTo>
                  <a:lnTo>
                    <a:pt x="1792" y="518"/>
                  </a:lnTo>
                  <a:lnTo>
                    <a:pt x="1790" y="515"/>
                  </a:lnTo>
                  <a:lnTo>
                    <a:pt x="1787" y="514"/>
                  </a:lnTo>
                  <a:lnTo>
                    <a:pt x="1781" y="514"/>
                  </a:lnTo>
                  <a:lnTo>
                    <a:pt x="1774" y="514"/>
                  </a:lnTo>
                  <a:lnTo>
                    <a:pt x="1767" y="515"/>
                  </a:lnTo>
                  <a:lnTo>
                    <a:pt x="1767" y="515"/>
                  </a:lnTo>
                  <a:lnTo>
                    <a:pt x="1756" y="514"/>
                  </a:lnTo>
                  <a:lnTo>
                    <a:pt x="1746" y="511"/>
                  </a:lnTo>
                  <a:lnTo>
                    <a:pt x="1738" y="505"/>
                  </a:lnTo>
                  <a:lnTo>
                    <a:pt x="1731" y="500"/>
                  </a:lnTo>
                  <a:lnTo>
                    <a:pt x="1731" y="500"/>
                  </a:lnTo>
                  <a:lnTo>
                    <a:pt x="1726" y="500"/>
                  </a:lnTo>
                  <a:lnTo>
                    <a:pt x="1724" y="500"/>
                  </a:lnTo>
                  <a:lnTo>
                    <a:pt x="1722" y="498"/>
                  </a:lnTo>
                  <a:lnTo>
                    <a:pt x="1722" y="498"/>
                  </a:lnTo>
                  <a:lnTo>
                    <a:pt x="1722" y="494"/>
                  </a:lnTo>
                  <a:lnTo>
                    <a:pt x="1722" y="491"/>
                  </a:lnTo>
                  <a:lnTo>
                    <a:pt x="1718" y="487"/>
                  </a:lnTo>
                  <a:lnTo>
                    <a:pt x="1715" y="482"/>
                  </a:lnTo>
                  <a:lnTo>
                    <a:pt x="1714" y="479"/>
                  </a:lnTo>
                  <a:lnTo>
                    <a:pt x="1712" y="475"/>
                  </a:lnTo>
                  <a:lnTo>
                    <a:pt x="1712" y="475"/>
                  </a:lnTo>
                  <a:lnTo>
                    <a:pt x="1711" y="476"/>
                  </a:lnTo>
                  <a:lnTo>
                    <a:pt x="1708" y="476"/>
                  </a:lnTo>
                  <a:lnTo>
                    <a:pt x="1705" y="476"/>
                  </a:lnTo>
                  <a:lnTo>
                    <a:pt x="1703" y="477"/>
                  </a:lnTo>
                  <a:lnTo>
                    <a:pt x="1703" y="477"/>
                  </a:lnTo>
                  <a:close/>
                  <a:moveTo>
                    <a:pt x="1489" y="484"/>
                  </a:moveTo>
                  <a:lnTo>
                    <a:pt x="1489" y="484"/>
                  </a:lnTo>
                  <a:lnTo>
                    <a:pt x="1486" y="486"/>
                  </a:lnTo>
                  <a:lnTo>
                    <a:pt x="1484" y="487"/>
                  </a:lnTo>
                  <a:lnTo>
                    <a:pt x="1484" y="487"/>
                  </a:lnTo>
                  <a:lnTo>
                    <a:pt x="1481" y="491"/>
                  </a:lnTo>
                  <a:lnTo>
                    <a:pt x="1482" y="496"/>
                  </a:lnTo>
                  <a:lnTo>
                    <a:pt x="1484" y="498"/>
                  </a:lnTo>
                  <a:lnTo>
                    <a:pt x="1485" y="503"/>
                  </a:lnTo>
                  <a:lnTo>
                    <a:pt x="1489" y="508"/>
                  </a:lnTo>
                  <a:lnTo>
                    <a:pt x="1491" y="511"/>
                  </a:lnTo>
                  <a:lnTo>
                    <a:pt x="1491" y="514"/>
                  </a:lnTo>
                  <a:lnTo>
                    <a:pt x="1491" y="514"/>
                  </a:lnTo>
                  <a:lnTo>
                    <a:pt x="1495" y="514"/>
                  </a:lnTo>
                  <a:lnTo>
                    <a:pt x="1498" y="515"/>
                  </a:lnTo>
                  <a:lnTo>
                    <a:pt x="1505" y="518"/>
                  </a:lnTo>
                  <a:lnTo>
                    <a:pt x="1510" y="521"/>
                  </a:lnTo>
                  <a:lnTo>
                    <a:pt x="1513" y="521"/>
                  </a:lnTo>
                  <a:lnTo>
                    <a:pt x="1517" y="521"/>
                  </a:lnTo>
                  <a:lnTo>
                    <a:pt x="1517" y="521"/>
                  </a:lnTo>
                  <a:lnTo>
                    <a:pt x="1520" y="524"/>
                  </a:lnTo>
                  <a:lnTo>
                    <a:pt x="1524" y="527"/>
                  </a:lnTo>
                  <a:lnTo>
                    <a:pt x="1528" y="528"/>
                  </a:lnTo>
                  <a:lnTo>
                    <a:pt x="1534" y="529"/>
                  </a:lnTo>
                  <a:lnTo>
                    <a:pt x="1545" y="531"/>
                  </a:lnTo>
                  <a:lnTo>
                    <a:pt x="1551" y="531"/>
                  </a:lnTo>
                  <a:lnTo>
                    <a:pt x="1555" y="534"/>
                  </a:lnTo>
                  <a:lnTo>
                    <a:pt x="1555" y="534"/>
                  </a:lnTo>
                  <a:lnTo>
                    <a:pt x="1559" y="531"/>
                  </a:lnTo>
                  <a:lnTo>
                    <a:pt x="1562" y="529"/>
                  </a:lnTo>
                  <a:lnTo>
                    <a:pt x="1571" y="528"/>
                  </a:lnTo>
                  <a:lnTo>
                    <a:pt x="1575" y="528"/>
                  </a:lnTo>
                  <a:lnTo>
                    <a:pt x="1578" y="527"/>
                  </a:lnTo>
                  <a:lnTo>
                    <a:pt x="1579" y="522"/>
                  </a:lnTo>
                  <a:lnTo>
                    <a:pt x="1578" y="518"/>
                  </a:lnTo>
                  <a:lnTo>
                    <a:pt x="1578" y="518"/>
                  </a:lnTo>
                  <a:lnTo>
                    <a:pt x="1571" y="521"/>
                  </a:lnTo>
                  <a:lnTo>
                    <a:pt x="1565" y="522"/>
                  </a:lnTo>
                  <a:lnTo>
                    <a:pt x="1551" y="524"/>
                  </a:lnTo>
                  <a:lnTo>
                    <a:pt x="1538" y="522"/>
                  </a:lnTo>
                  <a:lnTo>
                    <a:pt x="1526" y="518"/>
                  </a:lnTo>
                  <a:lnTo>
                    <a:pt x="1513" y="511"/>
                  </a:lnTo>
                  <a:lnTo>
                    <a:pt x="1503" y="504"/>
                  </a:lnTo>
                  <a:lnTo>
                    <a:pt x="1495" y="494"/>
                  </a:lnTo>
                  <a:lnTo>
                    <a:pt x="1489" y="484"/>
                  </a:lnTo>
                  <a:lnTo>
                    <a:pt x="1489" y="484"/>
                  </a:lnTo>
                  <a:close/>
                  <a:moveTo>
                    <a:pt x="426" y="682"/>
                  </a:moveTo>
                  <a:lnTo>
                    <a:pt x="426" y="682"/>
                  </a:lnTo>
                  <a:lnTo>
                    <a:pt x="426" y="684"/>
                  </a:lnTo>
                  <a:lnTo>
                    <a:pt x="426" y="687"/>
                  </a:lnTo>
                  <a:lnTo>
                    <a:pt x="425" y="689"/>
                  </a:lnTo>
                  <a:lnTo>
                    <a:pt x="425" y="692"/>
                  </a:lnTo>
                  <a:lnTo>
                    <a:pt x="425" y="692"/>
                  </a:lnTo>
                  <a:lnTo>
                    <a:pt x="426" y="695"/>
                  </a:lnTo>
                  <a:lnTo>
                    <a:pt x="428" y="696"/>
                  </a:lnTo>
                  <a:lnTo>
                    <a:pt x="429" y="699"/>
                  </a:lnTo>
                  <a:lnTo>
                    <a:pt x="431" y="702"/>
                  </a:lnTo>
                  <a:lnTo>
                    <a:pt x="431" y="702"/>
                  </a:lnTo>
                  <a:lnTo>
                    <a:pt x="446" y="806"/>
                  </a:lnTo>
                  <a:lnTo>
                    <a:pt x="455" y="859"/>
                  </a:lnTo>
                  <a:lnTo>
                    <a:pt x="467" y="910"/>
                  </a:lnTo>
                  <a:lnTo>
                    <a:pt x="467" y="910"/>
                  </a:lnTo>
                  <a:lnTo>
                    <a:pt x="473" y="935"/>
                  </a:lnTo>
                  <a:lnTo>
                    <a:pt x="477" y="962"/>
                  </a:lnTo>
                  <a:lnTo>
                    <a:pt x="485" y="1017"/>
                  </a:lnTo>
                  <a:lnTo>
                    <a:pt x="485" y="1017"/>
                  </a:lnTo>
                  <a:lnTo>
                    <a:pt x="490" y="1035"/>
                  </a:lnTo>
                  <a:lnTo>
                    <a:pt x="494" y="1053"/>
                  </a:lnTo>
                  <a:lnTo>
                    <a:pt x="497" y="1071"/>
                  </a:lnTo>
                  <a:lnTo>
                    <a:pt x="497" y="1080"/>
                  </a:lnTo>
                  <a:lnTo>
                    <a:pt x="495" y="1088"/>
                  </a:lnTo>
                  <a:lnTo>
                    <a:pt x="495" y="1088"/>
                  </a:lnTo>
                  <a:lnTo>
                    <a:pt x="501" y="1101"/>
                  </a:lnTo>
                  <a:lnTo>
                    <a:pt x="504" y="1113"/>
                  </a:lnTo>
                  <a:lnTo>
                    <a:pt x="506" y="1125"/>
                  </a:lnTo>
                  <a:lnTo>
                    <a:pt x="511" y="1137"/>
                  </a:lnTo>
                  <a:lnTo>
                    <a:pt x="511" y="1137"/>
                  </a:lnTo>
                  <a:lnTo>
                    <a:pt x="535" y="1127"/>
                  </a:lnTo>
                  <a:lnTo>
                    <a:pt x="560" y="1119"/>
                  </a:lnTo>
                  <a:lnTo>
                    <a:pt x="588" y="1113"/>
                  </a:lnTo>
                  <a:lnTo>
                    <a:pt x="617" y="1109"/>
                  </a:lnTo>
                  <a:lnTo>
                    <a:pt x="617" y="1109"/>
                  </a:lnTo>
                  <a:lnTo>
                    <a:pt x="613" y="1080"/>
                  </a:lnTo>
                  <a:lnTo>
                    <a:pt x="608" y="1050"/>
                  </a:lnTo>
                  <a:lnTo>
                    <a:pt x="595" y="991"/>
                  </a:lnTo>
                  <a:lnTo>
                    <a:pt x="582" y="932"/>
                  </a:lnTo>
                  <a:lnTo>
                    <a:pt x="570" y="875"/>
                  </a:lnTo>
                  <a:lnTo>
                    <a:pt x="570" y="875"/>
                  </a:lnTo>
                  <a:lnTo>
                    <a:pt x="560" y="844"/>
                  </a:lnTo>
                  <a:lnTo>
                    <a:pt x="556" y="827"/>
                  </a:lnTo>
                  <a:lnTo>
                    <a:pt x="553" y="810"/>
                  </a:lnTo>
                  <a:lnTo>
                    <a:pt x="553" y="810"/>
                  </a:lnTo>
                  <a:lnTo>
                    <a:pt x="553" y="800"/>
                  </a:lnTo>
                  <a:lnTo>
                    <a:pt x="554" y="796"/>
                  </a:lnTo>
                  <a:lnTo>
                    <a:pt x="557" y="792"/>
                  </a:lnTo>
                  <a:lnTo>
                    <a:pt x="557" y="792"/>
                  </a:lnTo>
                  <a:lnTo>
                    <a:pt x="565" y="792"/>
                  </a:lnTo>
                  <a:lnTo>
                    <a:pt x="572" y="795"/>
                  </a:lnTo>
                  <a:lnTo>
                    <a:pt x="581" y="798"/>
                  </a:lnTo>
                  <a:lnTo>
                    <a:pt x="588" y="803"/>
                  </a:lnTo>
                  <a:lnTo>
                    <a:pt x="599" y="816"/>
                  </a:lnTo>
                  <a:lnTo>
                    <a:pt x="612" y="827"/>
                  </a:lnTo>
                  <a:lnTo>
                    <a:pt x="612" y="827"/>
                  </a:lnTo>
                  <a:lnTo>
                    <a:pt x="631" y="847"/>
                  </a:lnTo>
                  <a:lnTo>
                    <a:pt x="640" y="855"/>
                  </a:lnTo>
                  <a:lnTo>
                    <a:pt x="650" y="862"/>
                  </a:lnTo>
                  <a:lnTo>
                    <a:pt x="650" y="862"/>
                  </a:lnTo>
                  <a:lnTo>
                    <a:pt x="665" y="879"/>
                  </a:lnTo>
                  <a:lnTo>
                    <a:pt x="679" y="897"/>
                  </a:lnTo>
                  <a:lnTo>
                    <a:pt x="711" y="929"/>
                  </a:lnTo>
                  <a:lnTo>
                    <a:pt x="744" y="962"/>
                  </a:lnTo>
                  <a:lnTo>
                    <a:pt x="776" y="994"/>
                  </a:lnTo>
                  <a:lnTo>
                    <a:pt x="776" y="994"/>
                  </a:lnTo>
                  <a:lnTo>
                    <a:pt x="776" y="998"/>
                  </a:lnTo>
                  <a:lnTo>
                    <a:pt x="779" y="1004"/>
                  </a:lnTo>
                  <a:lnTo>
                    <a:pt x="779" y="1004"/>
                  </a:lnTo>
                  <a:lnTo>
                    <a:pt x="786" y="1011"/>
                  </a:lnTo>
                  <a:lnTo>
                    <a:pt x="794" y="1018"/>
                  </a:lnTo>
                  <a:lnTo>
                    <a:pt x="794" y="1018"/>
                  </a:lnTo>
                  <a:lnTo>
                    <a:pt x="800" y="1026"/>
                  </a:lnTo>
                  <a:lnTo>
                    <a:pt x="805" y="1035"/>
                  </a:lnTo>
                  <a:lnTo>
                    <a:pt x="808" y="1038"/>
                  </a:lnTo>
                  <a:lnTo>
                    <a:pt x="813" y="1042"/>
                  </a:lnTo>
                  <a:lnTo>
                    <a:pt x="817" y="1045"/>
                  </a:lnTo>
                  <a:lnTo>
                    <a:pt x="821" y="1046"/>
                  </a:lnTo>
                  <a:lnTo>
                    <a:pt x="821" y="1046"/>
                  </a:lnTo>
                  <a:lnTo>
                    <a:pt x="817" y="1038"/>
                  </a:lnTo>
                  <a:lnTo>
                    <a:pt x="811" y="1031"/>
                  </a:lnTo>
                  <a:lnTo>
                    <a:pt x="805" y="1024"/>
                  </a:lnTo>
                  <a:lnTo>
                    <a:pt x="800" y="1015"/>
                  </a:lnTo>
                  <a:lnTo>
                    <a:pt x="800" y="1015"/>
                  </a:lnTo>
                  <a:lnTo>
                    <a:pt x="794" y="1001"/>
                  </a:lnTo>
                  <a:lnTo>
                    <a:pt x="791" y="986"/>
                  </a:lnTo>
                  <a:lnTo>
                    <a:pt x="790" y="969"/>
                  </a:lnTo>
                  <a:lnTo>
                    <a:pt x="790" y="953"/>
                  </a:lnTo>
                  <a:lnTo>
                    <a:pt x="791" y="936"/>
                  </a:lnTo>
                  <a:lnTo>
                    <a:pt x="796" y="921"/>
                  </a:lnTo>
                  <a:lnTo>
                    <a:pt x="800" y="906"/>
                  </a:lnTo>
                  <a:lnTo>
                    <a:pt x="805" y="893"/>
                  </a:lnTo>
                  <a:lnTo>
                    <a:pt x="805" y="893"/>
                  </a:lnTo>
                  <a:lnTo>
                    <a:pt x="783" y="869"/>
                  </a:lnTo>
                  <a:lnTo>
                    <a:pt x="773" y="856"/>
                  </a:lnTo>
                  <a:lnTo>
                    <a:pt x="763" y="844"/>
                  </a:lnTo>
                  <a:lnTo>
                    <a:pt x="763" y="844"/>
                  </a:lnTo>
                  <a:lnTo>
                    <a:pt x="741" y="824"/>
                  </a:lnTo>
                  <a:lnTo>
                    <a:pt x="720" y="803"/>
                  </a:lnTo>
                  <a:lnTo>
                    <a:pt x="678" y="761"/>
                  </a:lnTo>
                  <a:lnTo>
                    <a:pt x="636" y="719"/>
                  </a:lnTo>
                  <a:lnTo>
                    <a:pt x="615" y="699"/>
                  </a:lnTo>
                  <a:lnTo>
                    <a:pt x="594" y="680"/>
                  </a:lnTo>
                  <a:lnTo>
                    <a:pt x="594" y="680"/>
                  </a:lnTo>
                  <a:lnTo>
                    <a:pt x="567" y="656"/>
                  </a:lnTo>
                  <a:lnTo>
                    <a:pt x="542" y="630"/>
                  </a:lnTo>
                  <a:lnTo>
                    <a:pt x="492" y="580"/>
                  </a:lnTo>
                  <a:lnTo>
                    <a:pt x="492" y="580"/>
                  </a:lnTo>
                  <a:lnTo>
                    <a:pt x="470" y="559"/>
                  </a:lnTo>
                  <a:lnTo>
                    <a:pt x="445" y="538"/>
                  </a:lnTo>
                  <a:lnTo>
                    <a:pt x="422" y="515"/>
                  </a:lnTo>
                  <a:lnTo>
                    <a:pt x="400" y="493"/>
                  </a:lnTo>
                  <a:lnTo>
                    <a:pt x="400" y="493"/>
                  </a:lnTo>
                  <a:lnTo>
                    <a:pt x="396" y="493"/>
                  </a:lnTo>
                  <a:lnTo>
                    <a:pt x="396" y="493"/>
                  </a:lnTo>
                  <a:lnTo>
                    <a:pt x="396" y="515"/>
                  </a:lnTo>
                  <a:lnTo>
                    <a:pt x="397" y="538"/>
                  </a:lnTo>
                  <a:lnTo>
                    <a:pt x="400" y="562"/>
                  </a:lnTo>
                  <a:lnTo>
                    <a:pt x="404" y="587"/>
                  </a:lnTo>
                  <a:lnTo>
                    <a:pt x="414" y="636"/>
                  </a:lnTo>
                  <a:lnTo>
                    <a:pt x="426" y="682"/>
                  </a:lnTo>
                  <a:lnTo>
                    <a:pt x="426" y="682"/>
                  </a:lnTo>
                  <a:close/>
                  <a:moveTo>
                    <a:pt x="1642" y="630"/>
                  </a:moveTo>
                  <a:lnTo>
                    <a:pt x="1642" y="630"/>
                  </a:lnTo>
                  <a:lnTo>
                    <a:pt x="1676" y="625"/>
                  </a:lnTo>
                  <a:lnTo>
                    <a:pt x="1693" y="622"/>
                  </a:lnTo>
                  <a:lnTo>
                    <a:pt x="1710" y="621"/>
                  </a:lnTo>
                  <a:lnTo>
                    <a:pt x="1710" y="621"/>
                  </a:lnTo>
                  <a:lnTo>
                    <a:pt x="1726" y="601"/>
                  </a:lnTo>
                  <a:lnTo>
                    <a:pt x="1742" y="578"/>
                  </a:lnTo>
                  <a:lnTo>
                    <a:pt x="1771" y="534"/>
                  </a:lnTo>
                  <a:lnTo>
                    <a:pt x="1771" y="534"/>
                  </a:lnTo>
                  <a:lnTo>
                    <a:pt x="1759" y="532"/>
                  </a:lnTo>
                  <a:lnTo>
                    <a:pt x="1750" y="529"/>
                  </a:lnTo>
                  <a:lnTo>
                    <a:pt x="1743" y="525"/>
                  </a:lnTo>
                  <a:lnTo>
                    <a:pt x="1738" y="520"/>
                  </a:lnTo>
                  <a:lnTo>
                    <a:pt x="1738" y="520"/>
                  </a:lnTo>
                  <a:lnTo>
                    <a:pt x="1732" y="520"/>
                  </a:lnTo>
                  <a:lnTo>
                    <a:pt x="1728" y="518"/>
                  </a:lnTo>
                  <a:lnTo>
                    <a:pt x="1724" y="517"/>
                  </a:lnTo>
                  <a:lnTo>
                    <a:pt x="1719" y="514"/>
                  </a:lnTo>
                  <a:lnTo>
                    <a:pt x="1711" y="507"/>
                  </a:lnTo>
                  <a:lnTo>
                    <a:pt x="1707" y="504"/>
                  </a:lnTo>
                  <a:lnTo>
                    <a:pt x="1701" y="503"/>
                  </a:lnTo>
                  <a:lnTo>
                    <a:pt x="1701" y="503"/>
                  </a:lnTo>
                  <a:lnTo>
                    <a:pt x="1672" y="566"/>
                  </a:lnTo>
                  <a:lnTo>
                    <a:pt x="1642" y="630"/>
                  </a:lnTo>
                  <a:lnTo>
                    <a:pt x="1642" y="630"/>
                  </a:lnTo>
                  <a:close/>
                  <a:moveTo>
                    <a:pt x="1482" y="527"/>
                  </a:moveTo>
                  <a:lnTo>
                    <a:pt x="1482" y="527"/>
                  </a:lnTo>
                  <a:lnTo>
                    <a:pt x="1462" y="573"/>
                  </a:lnTo>
                  <a:lnTo>
                    <a:pt x="1444" y="622"/>
                  </a:lnTo>
                  <a:lnTo>
                    <a:pt x="1426" y="670"/>
                  </a:lnTo>
                  <a:lnTo>
                    <a:pt x="1411" y="719"/>
                  </a:lnTo>
                  <a:lnTo>
                    <a:pt x="1411" y="719"/>
                  </a:lnTo>
                  <a:lnTo>
                    <a:pt x="1422" y="713"/>
                  </a:lnTo>
                  <a:lnTo>
                    <a:pt x="1433" y="706"/>
                  </a:lnTo>
                  <a:lnTo>
                    <a:pt x="1443" y="699"/>
                  </a:lnTo>
                  <a:lnTo>
                    <a:pt x="1455" y="694"/>
                  </a:lnTo>
                  <a:lnTo>
                    <a:pt x="1455" y="694"/>
                  </a:lnTo>
                  <a:lnTo>
                    <a:pt x="1469" y="688"/>
                  </a:lnTo>
                  <a:lnTo>
                    <a:pt x="1484" y="684"/>
                  </a:lnTo>
                  <a:lnTo>
                    <a:pt x="1498" y="678"/>
                  </a:lnTo>
                  <a:lnTo>
                    <a:pt x="1502" y="674"/>
                  </a:lnTo>
                  <a:lnTo>
                    <a:pt x="1507" y="670"/>
                  </a:lnTo>
                  <a:lnTo>
                    <a:pt x="1507" y="670"/>
                  </a:lnTo>
                  <a:lnTo>
                    <a:pt x="1506" y="664"/>
                  </a:lnTo>
                  <a:lnTo>
                    <a:pt x="1507" y="661"/>
                  </a:lnTo>
                  <a:lnTo>
                    <a:pt x="1510" y="659"/>
                  </a:lnTo>
                  <a:lnTo>
                    <a:pt x="1512" y="656"/>
                  </a:lnTo>
                  <a:lnTo>
                    <a:pt x="1512" y="656"/>
                  </a:lnTo>
                  <a:lnTo>
                    <a:pt x="1514" y="650"/>
                  </a:lnTo>
                  <a:lnTo>
                    <a:pt x="1516" y="643"/>
                  </a:lnTo>
                  <a:lnTo>
                    <a:pt x="1517" y="636"/>
                  </a:lnTo>
                  <a:lnTo>
                    <a:pt x="1519" y="630"/>
                  </a:lnTo>
                  <a:lnTo>
                    <a:pt x="1519" y="630"/>
                  </a:lnTo>
                  <a:lnTo>
                    <a:pt x="1528" y="614"/>
                  </a:lnTo>
                  <a:lnTo>
                    <a:pt x="1535" y="595"/>
                  </a:lnTo>
                  <a:lnTo>
                    <a:pt x="1535" y="595"/>
                  </a:lnTo>
                  <a:lnTo>
                    <a:pt x="1545" y="569"/>
                  </a:lnTo>
                  <a:lnTo>
                    <a:pt x="1550" y="556"/>
                  </a:lnTo>
                  <a:lnTo>
                    <a:pt x="1552" y="545"/>
                  </a:lnTo>
                  <a:lnTo>
                    <a:pt x="1552" y="545"/>
                  </a:lnTo>
                  <a:lnTo>
                    <a:pt x="1535" y="541"/>
                  </a:lnTo>
                  <a:lnTo>
                    <a:pt x="1516" y="536"/>
                  </a:lnTo>
                  <a:lnTo>
                    <a:pt x="1482" y="527"/>
                  </a:lnTo>
                  <a:lnTo>
                    <a:pt x="1482" y="527"/>
                  </a:lnTo>
                  <a:close/>
                  <a:moveTo>
                    <a:pt x="1940" y="838"/>
                  </a:moveTo>
                  <a:lnTo>
                    <a:pt x="1940" y="838"/>
                  </a:lnTo>
                  <a:lnTo>
                    <a:pt x="1954" y="807"/>
                  </a:lnTo>
                  <a:lnTo>
                    <a:pt x="1968" y="775"/>
                  </a:lnTo>
                  <a:lnTo>
                    <a:pt x="1968" y="775"/>
                  </a:lnTo>
                  <a:lnTo>
                    <a:pt x="1973" y="761"/>
                  </a:lnTo>
                  <a:lnTo>
                    <a:pt x="1976" y="747"/>
                  </a:lnTo>
                  <a:lnTo>
                    <a:pt x="1978" y="732"/>
                  </a:lnTo>
                  <a:lnTo>
                    <a:pt x="1978" y="715"/>
                  </a:lnTo>
                  <a:lnTo>
                    <a:pt x="1978" y="715"/>
                  </a:lnTo>
                  <a:lnTo>
                    <a:pt x="1968" y="706"/>
                  </a:lnTo>
                  <a:lnTo>
                    <a:pt x="1959" y="696"/>
                  </a:lnTo>
                  <a:lnTo>
                    <a:pt x="1952" y="687"/>
                  </a:lnTo>
                  <a:lnTo>
                    <a:pt x="1943" y="678"/>
                  </a:lnTo>
                  <a:lnTo>
                    <a:pt x="1943" y="678"/>
                  </a:lnTo>
                  <a:lnTo>
                    <a:pt x="1933" y="671"/>
                  </a:lnTo>
                  <a:lnTo>
                    <a:pt x="1924" y="666"/>
                  </a:lnTo>
                  <a:lnTo>
                    <a:pt x="1914" y="660"/>
                  </a:lnTo>
                  <a:lnTo>
                    <a:pt x="1906" y="653"/>
                  </a:lnTo>
                  <a:lnTo>
                    <a:pt x="1906" y="653"/>
                  </a:lnTo>
                  <a:lnTo>
                    <a:pt x="1885" y="646"/>
                  </a:lnTo>
                  <a:lnTo>
                    <a:pt x="1863" y="640"/>
                  </a:lnTo>
                  <a:lnTo>
                    <a:pt x="1840" y="636"/>
                  </a:lnTo>
                  <a:lnTo>
                    <a:pt x="1816" y="633"/>
                  </a:lnTo>
                  <a:lnTo>
                    <a:pt x="1792" y="630"/>
                  </a:lnTo>
                  <a:lnTo>
                    <a:pt x="1769" y="630"/>
                  </a:lnTo>
                  <a:lnTo>
                    <a:pt x="1745" y="630"/>
                  </a:lnTo>
                  <a:lnTo>
                    <a:pt x="1719" y="632"/>
                  </a:lnTo>
                  <a:lnTo>
                    <a:pt x="1696" y="635"/>
                  </a:lnTo>
                  <a:lnTo>
                    <a:pt x="1672" y="637"/>
                  </a:lnTo>
                  <a:lnTo>
                    <a:pt x="1625" y="646"/>
                  </a:lnTo>
                  <a:lnTo>
                    <a:pt x="1580" y="657"/>
                  </a:lnTo>
                  <a:lnTo>
                    <a:pt x="1540" y="671"/>
                  </a:lnTo>
                  <a:lnTo>
                    <a:pt x="1540" y="671"/>
                  </a:lnTo>
                  <a:lnTo>
                    <a:pt x="1537" y="674"/>
                  </a:lnTo>
                  <a:lnTo>
                    <a:pt x="1533" y="677"/>
                  </a:lnTo>
                  <a:lnTo>
                    <a:pt x="1533" y="677"/>
                  </a:lnTo>
                  <a:lnTo>
                    <a:pt x="1500" y="688"/>
                  </a:lnTo>
                  <a:lnTo>
                    <a:pt x="1469" y="701"/>
                  </a:lnTo>
                  <a:lnTo>
                    <a:pt x="1440" y="716"/>
                  </a:lnTo>
                  <a:lnTo>
                    <a:pt x="1413" y="732"/>
                  </a:lnTo>
                  <a:lnTo>
                    <a:pt x="1413" y="732"/>
                  </a:lnTo>
                  <a:lnTo>
                    <a:pt x="1382" y="747"/>
                  </a:lnTo>
                  <a:lnTo>
                    <a:pt x="1353" y="761"/>
                  </a:lnTo>
                  <a:lnTo>
                    <a:pt x="1325" y="776"/>
                  </a:lnTo>
                  <a:lnTo>
                    <a:pt x="1312" y="785"/>
                  </a:lnTo>
                  <a:lnTo>
                    <a:pt x="1300" y="795"/>
                  </a:lnTo>
                  <a:lnTo>
                    <a:pt x="1300" y="795"/>
                  </a:lnTo>
                  <a:lnTo>
                    <a:pt x="1297" y="802"/>
                  </a:lnTo>
                  <a:lnTo>
                    <a:pt x="1294" y="806"/>
                  </a:lnTo>
                  <a:lnTo>
                    <a:pt x="1287" y="816"/>
                  </a:lnTo>
                  <a:lnTo>
                    <a:pt x="1279" y="826"/>
                  </a:lnTo>
                  <a:lnTo>
                    <a:pt x="1276" y="831"/>
                  </a:lnTo>
                  <a:lnTo>
                    <a:pt x="1273" y="837"/>
                  </a:lnTo>
                  <a:lnTo>
                    <a:pt x="1273" y="837"/>
                  </a:lnTo>
                  <a:lnTo>
                    <a:pt x="1265" y="841"/>
                  </a:lnTo>
                  <a:lnTo>
                    <a:pt x="1260" y="844"/>
                  </a:lnTo>
                  <a:lnTo>
                    <a:pt x="1258" y="847"/>
                  </a:lnTo>
                  <a:lnTo>
                    <a:pt x="1258" y="847"/>
                  </a:lnTo>
                  <a:lnTo>
                    <a:pt x="1287" y="847"/>
                  </a:lnTo>
                  <a:lnTo>
                    <a:pt x="1302" y="847"/>
                  </a:lnTo>
                  <a:lnTo>
                    <a:pt x="1319" y="845"/>
                  </a:lnTo>
                  <a:lnTo>
                    <a:pt x="1319" y="845"/>
                  </a:lnTo>
                  <a:lnTo>
                    <a:pt x="1336" y="828"/>
                  </a:lnTo>
                  <a:lnTo>
                    <a:pt x="1356" y="812"/>
                  </a:lnTo>
                  <a:lnTo>
                    <a:pt x="1367" y="803"/>
                  </a:lnTo>
                  <a:lnTo>
                    <a:pt x="1378" y="796"/>
                  </a:lnTo>
                  <a:lnTo>
                    <a:pt x="1391" y="790"/>
                  </a:lnTo>
                  <a:lnTo>
                    <a:pt x="1404" y="786"/>
                  </a:lnTo>
                  <a:lnTo>
                    <a:pt x="1404" y="786"/>
                  </a:lnTo>
                  <a:lnTo>
                    <a:pt x="1413" y="785"/>
                  </a:lnTo>
                  <a:lnTo>
                    <a:pt x="1425" y="786"/>
                  </a:lnTo>
                  <a:lnTo>
                    <a:pt x="1437" y="788"/>
                  </a:lnTo>
                  <a:lnTo>
                    <a:pt x="1448" y="790"/>
                  </a:lnTo>
                  <a:lnTo>
                    <a:pt x="1461" y="795"/>
                  </a:lnTo>
                  <a:lnTo>
                    <a:pt x="1471" y="800"/>
                  </a:lnTo>
                  <a:lnTo>
                    <a:pt x="1478" y="806"/>
                  </a:lnTo>
                  <a:lnTo>
                    <a:pt x="1484" y="812"/>
                  </a:lnTo>
                  <a:lnTo>
                    <a:pt x="1484" y="812"/>
                  </a:lnTo>
                  <a:lnTo>
                    <a:pt x="1485" y="817"/>
                  </a:lnTo>
                  <a:lnTo>
                    <a:pt x="1485" y="821"/>
                  </a:lnTo>
                  <a:lnTo>
                    <a:pt x="1482" y="831"/>
                  </a:lnTo>
                  <a:lnTo>
                    <a:pt x="1481" y="841"/>
                  </a:lnTo>
                  <a:lnTo>
                    <a:pt x="1482" y="847"/>
                  </a:lnTo>
                  <a:lnTo>
                    <a:pt x="1484" y="852"/>
                  </a:lnTo>
                  <a:lnTo>
                    <a:pt x="1484" y="852"/>
                  </a:lnTo>
                  <a:lnTo>
                    <a:pt x="1486" y="856"/>
                  </a:lnTo>
                  <a:lnTo>
                    <a:pt x="1491" y="861"/>
                  </a:lnTo>
                  <a:lnTo>
                    <a:pt x="1496" y="863"/>
                  </a:lnTo>
                  <a:lnTo>
                    <a:pt x="1500" y="869"/>
                  </a:lnTo>
                  <a:lnTo>
                    <a:pt x="1500" y="869"/>
                  </a:lnTo>
                  <a:lnTo>
                    <a:pt x="1503" y="876"/>
                  </a:lnTo>
                  <a:lnTo>
                    <a:pt x="1506" y="885"/>
                  </a:lnTo>
                  <a:lnTo>
                    <a:pt x="1509" y="894"/>
                  </a:lnTo>
                  <a:lnTo>
                    <a:pt x="1507" y="904"/>
                  </a:lnTo>
                  <a:lnTo>
                    <a:pt x="1507" y="904"/>
                  </a:lnTo>
                  <a:lnTo>
                    <a:pt x="1506" y="911"/>
                  </a:lnTo>
                  <a:lnTo>
                    <a:pt x="1505" y="917"/>
                  </a:lnTo>
                  <a:lnTo>
                    <a:pt x="1500" y="922"/>
                  </a:lnTo>
                  <a:lnTo>
                    <a:pt x="1496" y="928"/>
                  </a:lnTo>
                  <a:lnTo>
                    <a:pt x="1492" y="932"/>
                  </a:lnTo>
                  <a:lnTo>
                    <a:pt x="1485" y="935"/>
                  </a:lnTo>
                  <a:lnTo>
                    <a:pt x="1478" y="938"/>
                  </a:lnTo>
                  <a:lnTo>
                    <a:pt x="1471" y="939"/>
                  </a:lnTo>
                  <a:lnTo>
                    <a:pt x="1471" y="939"/>
                  </a:lnTo>
                  <a:lnTo>
                    <a:pt x="1468" y="946"/>
                  </a:lnTo>
                  <a:lnTo>
                    <a:pt x="1467" y="952"/>
                  </a:lnTo>
                  <a:lnTo>
                    <a:pt x="1467" y="965"/>
                  </a:lnTo>
                  <a:lnTo>
                    <a:pt x="1467" y="977"/>
                  </a:lnTo>
                  <a:lnTo>
                    <a:pt x="1465" y="984"/>
                  </a:lnTo>
                  <a:lnTo>
                    <a:pt x="1464" y="990"/>
                  </a:lnTo>
                  <a:lnTo>
                    <a:pt x="1464" y="990"/>
                  </a:lnTo>
                  <a:lnTo>
                    <a:pt x="1460" y="997"/>
                  </a:lnTo>
                  <a:lnTo>
                    <a:pt x="1454" y="1004"/>
                  </a:lnTo>
                  <a:lnTo>
                    <a:pt x="1441" y="1015"/>
                  </a:lnTo>
                  <a:lnTo>
                    <a:pt x="1436" y="1019"/>
                  </a:lnTo>
                  <a:lnTo>
                    <a:pt x="1432" y="1026"/>
                  </a:lnTo>
                  <a:lnTo>
                    <a:pt x="1427" y="1033"/>
                  </a:lnTo>
                  <a:lnTo>
                    <a:pt x="1427" y="1042"/>
                  </a:lnTo>
                  <a:lnTo>
                    <a:pt x="1427" y="1042"/>
                  </a:lnTo>
                  <a:lnTo>
                    <a:pt x="1434" y="1043"/>
                  </a:lnTo>
                  <a:lnTo>
                    <a:pt x="1440" y="1046"/>
                  </a:lnTo>
                  <a:lnTo>
                    <a:pt x="1444" y="1050"/>
                  </a:lnTo>
                  <a:lnTo>
                    <a:pt x="1447" y="1056"/>
                  </a:lnTo>
                  <a:lnTo>
                    <a:pt x="1448" y="1063"/>
                  </a:lnTo>
                  <a:lnTo>
                    <a:pt x="1448" y="1068"/>
                  </a:lnTo>
                  <a:lnTo>
                    <a:pt x="1446" y="1075"/>
                  </a:lnTo>
                  <a:lnTo>
                    <a:pt x="1441" y="1080"/>
                  </a:lnTo>
                  <a:lnTo>
                    <a:pt x="1441" y="1080"/>
                  </a:lnTo>
                  <a:lnTo>
                    <a:pt x="1433" y="1081"/>
                  </a:lnTo>
                  <a:lnTo>
                    <a:pt x="1425" y="1080"/>
                  </a:lnTo>
                  <a:lnTo>
                    <a:pt x="1425" y="1080"/>
                  </a:lnTo>
                  <a:lnTo>
                    <a:pt x="1423" y="1084"/>
                  </a:lnTo>
                  <a:lnTo>
                    <a:pt x="1420" y="1087"/>
                  </a:lnTo>
                  <a:lnTo>
                    <a:pt x="1418" y="1091"/>
                  </a:lnTo>
                  <a:lnTo>
                    <a:pt x="1416" y="1095"/>
                  </a:lnTo>
                  <a:lnTo>
                    <a:pt x="1416" y="1095"/>
                  </a:lnTo>
                  <a:lnTo>
                    <a:pt x="1420" y="1097"/>
                  </a:lnTo>
                  <a:lnTo>
                    <a:pt x="1423" y="1099"/>
                  </a:lnTo>
                  <a:lnTo>
                    <a:pt x="1426" y="1106"/>
                  </a:lnTo>
                  <a:lnTo>
                    <a:pt x="1426" y="1106"/>
                  </a:lnTo>
                  <a:lnTo>
                    <a:pt x="1420" y="1115"/>
                  </a:lnTo>
                  <a:lnTo>
                    <a:pt x="1418" y="1119"/>
                  </a:lnTo>
                  <a:lnTo>
                    <a:pt x="1415" y="1123"/>
                  </a:lnTo>
                  <a:lnTo>
                    <a:pt x="1415" y="1123"/>
                  </a:lnTo>
                  <a:lnTo>
                    <a:pt x="1420" y="1130"/>
                  </a:lnTo>
                  <a:lnTo>
                    <a:pt x="1426" y="1133"/>
                  </a:lnTo>
                  <a:lnTo>
                    <a:pt x="1434" y="1136"/>
                  </a:lnTo>
                  <a:lnTo>
                    <a:pt x="1444" y="1136"/>
                  </a:lnTo>
                  <a:lnTo>
                    <a:pt x="1444" y="1136"/>
                  </a:lnTo>
                  <a:lnTo>
                    <a:pt x="1448" y="1144"/>
                  </a:lnTo>
                  <a:lnTo>
                    <a:pt x="1451" y="1153"/>
                  </a:lnTo>
                  <a:lnTo>
                    <a:pt x="1451" y="1156"/>
                  </a:lnTo>
                  <a:lnTo>
                    <a:pt x="1451" y="1160"/>
                  </a:lnTo>
                  <a:lnTo>
                    <a:pt x="1450" y="1164"/>
                  </a:lnTo>
                  <a:lnTo>
                    <a:pt x="1447" y="1168"/>
                  </a:lnTo>
                  <a:lnTo>
                    <a:pt x="1447" y="1168"/>
                  </a:lnTo>
                  <a:lnTo>
                    <a:pt x="1453" y="1167"/>
                  </a:lnTo>
                  <a:lnTo>
                    <a:pt x="1460" y="1167"/>
                  </a:lnTo>
                  <a:lnTo>
                    <a:pt x="1464" y="1168"/>
                  </a:lnTo>
                  <a:lnTo>
                    <a:pt x="1469" y="1171"/>
                  </a:lnTo>
                  <a:lnTo>
                    <a:pt x="1472" y="1175"/>
                  </a:lnTo>
                  <a:lnTo>
                    <a:pt x="1477" y="1178"/>
                  </a:lnTo>
                  <a:lnTo>
                    <a:pt x="1478" y="1184"/>
                  </a:lnTo>
                  <a:lnTo>
                    <a:pt x="1479" y="1188"/>
                  </a:lnTo>
                  <a:lnTo>
                    <a:pt x="1481" y="1192"/>
                  </a:lnTo>
                  <a:lnTo>
                    <a:pt x="1479" y="1198"/>
                  </a:lnTo>
                  <a:lnTo>
                    <a:pt x="1478" y="1202"/>
                  </a:lnTo>
                  <a:lnTo>
                    <a:pt x="1477" y="1205"/>
                  </a:lnTo>
                  <a:lnTo>
                    <a:pt x="1472" y="1207"/>
                  </a:lnTo>
                  <a:lnTo>
                    <a:pt x="1468" y="1210"/>
                  </a:lnTo>
                  <a:lnTo>
                    <a:pt x="1462" y="1210"/>
                  </a:lnTo>
                  <a:lnTo>
                    <a:pt x="1455" y="1210"/>
                  </a:lnTo>
                  <a:lnTo>
                    <a:pt x="1455" y="1210"/>
                  </a:lnTo>
                  <a:lnTo>
                    <a:pt x="1451" y="1213"/>
                  </a:lnTo>
                  <a:lnTo>
                    <a:pt x="1448" y="1217"/>
                  </a:lnTo>
                  <a:lnTo>
                    <a:pt x="1447" y="1222"/>
                  </a:lnTo>
                  <a:lnTo>
                    <a:pt x="1447" y="1226"/>
                  </a:lnTo>
                  <a:lnTo>
                    <a:pt x="1448" y="1231"/>
                  </a:lnTo>
                  <a:lnTo>
                    <a:pt x="1451" y="1234"/>
                  </a:lnTo>
                  <a:lnTo>
                    <a:pt x="1454" y="1238"/>
                  </a:lnTo>
                  <a:lnTo>
                    <a:pt x="1460" y="1241"/>
                  </a:lnTo>
                  <a:lnTo>
                    <a:pt x="1460" y="1241"/>
                  </a:lnTo>
                  <a:lnTo>
                    <a:pt x="1458" y="1245"/>
                  </a:lnTo>
                  <a:lnTo>
                    <a:pt x="1454" y="1248"/>
                  </a:lnTo>
                  <a:lnTo>
                    <a:pt x="1451" y="1251"/>
                  </a:lnTo>
                  <a:lnTo>
                    <a:pt x="1448" y="1254"/>
                  </a:lnTo>
                  <a:lnTo>
                    <a:pt x="1448" y="1254"/>
                  </a:lnTo>
                  <a:lnTo>
                    <a:pt x="1451" y="1258"/>
                  </a:lnTo>
                  <a:lnTo>
                    <a:pt x="1453" y="1262"/>
                  </a:lnTo>
                  <a:lnTo>
                    <a:pt x="1455" y="1273"/>
                  </a:lnTo>
                  <a:lnTo>
                    <a:pt x="1455" y="1273"/>
                  </a:lnTo>
                  <a:lnTo>
                    <a:pt x="1464" y="1276"/>
                  </a:lnTo>
                  <a:lnTo>
                    <a:pt x="1471" y="1280"/>
                  </a:lnTo>
                  <a:lnTo>
                    <a:pt x="1475" y="1283"/>
                  </a:lnTo>
                  <a:lnTo>
                    <a:pt x="1477" y="1288"/>
                  </a:lnTo>
                  <a:lnTo>
                    <a:pt x="1478" y="1292"/>
                  </a:lnTo>
                  <a:lnTo>
                    <a:pt x="1479" y="1296"/>
                  </a:lnTo>
                  <a:lnTo>
                    <a:pt x="1479" y="1296"/>
                  </a:lnTo>
                  <a:lnTo>
                    <a:pt x="1478" y="1300"/>
                  </a:lnTo>
                  <a:lnTo>
                    <a:pt x="1477" y="1303"/>
                  </a:lnTo>
                  <a:lnTo>
                    <a:pt x="1472" y="1310"/>
                  </a:lnTo>
                  <a:lnTo>
                    <a:pt x="1469" y="1316"/>
                  </a:lnTo>
                  <a:lnTo>
                    <a:pt x="1468" y="1320"/>
                  </a:lnTo>
                  <a:lnTo>
                    <a:pt x="1469" y="1324"/>
                  </a:lnTo>
                  <a:lnTo>
                    <a:pt x="1469" y="1324"/>
                  </a:lnTo>
                  <a:lnTo>
                    <a:pt x="1464" y="1331"/>
                  </a:lnTo>
                  <a:lnTo>
                    <a:pt x="1455" y="1335"/>
                  </a:lnTo>
                  <a:lnTo>
                    <a:pt x="1440" y="1344"/>
                  </a:lnTo>
                  <a:lnTo>
                    <a:pt x="1440" y="1344"/>
                  </a:lnTo>
                  <a:lnTo>
                    <a:pt x="1441" y="1348"/>
                  </a:lnTo>
                  <a:lnTo>
                    <a:pt x="1441" y="1352"/>
                  </a:lnTo>
                  <a:lnTo>
                    <a:pt x="1440" y="1361"/>
                  </a:lnTo>
                  <a:lnTo>
                    <a:pt x="1437" y="1369"/>
                  </a:lnTo>
                  <a:lnTo>
                    <a:pt x="1434" y="1379"/>
                  </a:lnTo>
                  <a:lnTo>
                    <a:pt x="1434" y="1379"/>
                  </a:lnTo>
                  <a:lnTo>
                    <a:pt x="1437" y="1383"/>
                  </a:lnTo>
                  <a:lnTo>
                    <a:pt x="1439" y="1387"/>
                  </a:lnTo>
                  <a:lnTo>
                    <a:pt x="1439" y="1396"/>
                  </a:lnTo>
                  <a:lnTo>
                    <a:pt x="1436" y="1404"/>
                  </a:lnTo>
                  <a:lnTo>
                    <a:pt x="1433" y="1412"/>
                  </a:lnTo>
                  <a:lnTo>
                    <a:pt x="1433" y="1412"/>
                  </a:lnTo>
                  <a:lnTo>
                    <a:pt x="1437" y="1419"/>
                  </a:lnTo>
                  <a:lnTo>
                    <a:pt x="1439" y="1426"/>
                  </a:lnTo>
                  <a:lnTo>
                    <a:pt x="1441" y="1435"/>
                  </a:lnTo>
                  <a:lnTo>
                    <a:pt x="1441" y="1443"/>
                  </a:lnTo>
                  <a:lnTo>
                    <a:pt x="1441" y="1443"/>
                  </a:lnTo>
                  <a:lnTo>
                    <a:pt x="1439" y="1448"/>
                  </a:lnTo>
                  <a:lnTo>
                    <a:pt x="1436" y="1450"/>
                  </a:lnTo>
                  <a:lnTo>
                    <a:pt x="1434" y="1455"/>
                  </a:lnTo>
                  <a:lnTo>
                    <a:pt x="1434" y="1460"/>
                  </a:lnTo>
                  <a:lnTo>
                    <a:pt x="1434" y="1460"/>
                  </a:lnTo>
                  <a:lnTo>
                    <a:pt x="1453" y="1455"/>
                  </a:lnTo>
                  <a:lnTo>
                    <a:pt x="1464" y="1452"/>
                  </a:lnTo>
                  <a:lnTo>
                    <a:pt x="1477" y="1449"/>
                  </a:lnTo>
                  <a:lnTo>
                    <a:pt x="1488" y="1448"/>
                  </a:lnTo>
                  <a:lnTo>
                    <a:pt x="1499" y="1449"/>
                  </a:lnTo>
                  <a:lnTo>
                    <a:pt x="1510" y="1450"/>
                  </a:lnTo>
                  <a:lnTo>
                    <a:pt x="1519" y="1455"/>
                  </a:lnTo>
                  <a:lnTo>
                    <a:pt x="1519" y="1455"/>
                  </a:lnTo>
                  <a:lnTo>
                    <a:pt x="1524" y="1462"/>
                  </a:lnTo>
                  <a:lnTo>
                    <a:pt x="1530" y="1469"/>
                  </a:lnTo>
                  <a:lnTo>
                    <a:pt x="1541" y="1481"/>
                  </a:lnTo>
                  <a:lnTo>
                    <a:pt x="1541" y="1481"/>
                  </a:lnTo>
                  <a:lnTo>
                    <a:pt x="1552" y="1484"/>
                  </a:lnTo>
                  <a:lnTo>
                    <a:pt x="1562" y="1484"/>
                  </a:lnTo>
                  <a:lnTo>
                    <a:pt x="1580" y="1487"/>
                  </a:lnTo>
                  <a:lnTo>
                    <a:pt x="1589" y="1488"/>
                  </a:lnTo>
                  <a:lnTo>
                    <a:pt x="1597" y="1492"/>
                  </a:lnTo>
                  <a:lnTo>
                    <a:pt x="1603" y="1498"/>
                  </a:lnTo>
                  <a:lnTo>
                    <a:pt x="1608" y="1508"/>
                  </a:lnTo>
                  <a:lnTo>
                    <a:pt x="1608" y="1508"/>
                  </a:lnTo>
                  <a:lnTo>
                    <a:pt x="1610" y="1514"/>
                  </a:lnTo>
                  <a:lnTo>
                    <a:pt x="1608" y="1518"/>
                  </a:lnTo>
                  <a:lnTo>
                    <a:pt x="1606" y="1528"/>
                  </a:lnTo>
                  <a:lnTo>
                    <a:pt x="1600" y="1537"/>
                  </a:lnTo>
                  <a:lnTo>
                    <a:pt x="1599" y="1542"/>
                  </a:lnTo>
                  <a:lnTo>
                    <a:pt x="1597" y="1547"/>
                  </a:lnTo>
                  <a:lnTo>
                    <a:pt x="1597" y="1547"/>
                  </a:lnTo>
                  <a:lnTo>
                    <a:pt x="1597" y="1551"/>
                  </a:lnTo>
                  <a:lnTo>
                    <a:pt x="1599" y="1557"/>
                  </a:lnTo>
                  <a:lnTo>
                    <a:pt x="1601" y="1567"/>
                  </a:lnTo>
                  <a:lnTo>
                    <a:pt x="1603" y="1573"/>
                  </a:lnTo>
                  <a:lnTo>
                    <a:pt x="1604" y="1578"/>
                  </a:lnTo>
                  <a:lnTo>
                    <a:pt x="1603" y="1584"/>
                  </a:lnTo>
                  <a:lnTo>
                    <a:pt x="1601" y="1589"/>
                  </a:lnTo>
                  <a:lnTo>
                    <a:pt x="1601" y="1589"/>
                  </a:lnTo>
                  <a:lnTo>
                    <a:pt x="1590" y="1608"/>
                  </a:lnTo>
                  <a:lnTo>
                    <a:pt x="1578" y="1627"/>
                  </a:lnTo>
                  <a:lnTo>
                    <a:pt x="1550" y="1667"/>
                  </a:lnTo>
                  <a:lnTo>
                    <a:pt x="1550" y="1667"/>
                  </a:lnTo>
                  <a:lnTo>
                    <a:pt x="1530" y="1675"/>
                  </a:lnTo>
                  <a:lnTo>
                    <a:pt x="1510" y="1682"/>
                  </a:lnTo>
                  <a:lnTo>
                    <a:pt x="1510" y="1682"/>
                  </a:lnTo>
                  <a:lnTo>
                    <a:pt x="1524" y="1683"/>
                  </a:lnTo>
                  <a:lnTo>
                    <a:pt x="1538" y="1686"/>
                  </a:lnTo>
                  <a:lnTo>
                    <a:pt x="1566" y="1695"/>
                  </a:lnTo>
                  <a:lnTo>
                    <a:pt x="1621" y="1713"/>
                  </a:lnTo>
                  <a:lnTo>
                    <a:pt x="1621" y="1713"/>
                  </a:lnTo>
                  <a:lnTo>
                    <a:pt x="1625" y="1709"/>
                  </a:lnTo>
                  <a:lnTo>
                    <a:pt x="1631" y="1706"/>
                  </a:lnTo>
                  <a:lnTo>
                    <a:pt x="1645" y="1702"/>
                  </a:lnTo>
                  <a:lnTo>
                    <a:pt x="1658" y="1699"/>
                  </a:lnTo>
                  <a:lnTo>
                    <a:pt x="1670" y="1695"/>
                  </a:lnTo>
                  <a:lnTo>
                    <a:pt x="1670" y="1695"/>
                  </a:lnTo>
                  <a:lnTo>
                    <a:pt x="1683" y="1689"/>
                  </a:lnTo>
                  <a:lnTo>
                    <a:pt x="1694" y="1682"/>
                  </a:lnTo>
                  <a:lnTo>
                    <a:pt x="1719" y="1665"/>
                  </a:lnTo>
                  <a:lnTo>
                    <a:pt x="1763" y="1633"/>
                  </a:lnTo>
                  <a:lnTo>
                    <a:pt x="1763" y="1633"/>
                  </a:lnTo>
                  <a:lnTo>
                    <a:pt x="1802" y="1606"/>
                  </a:lnTo>
                  <a:lnTo>
                    <a:pt x="1820" y="1592"/>
                  </a:lnTo>
                  <a:lnTo>
                    <a:pt x="1839" y="1577"/>
                  </a:lnTo>
                  <a:lnTo>
                    <a:pt x="1839" y="1577"/>
                  </a:lnTo>
                  <a:lnTo>
                    <a:pt x="1861" y="1551"/>
                  </a:lnTo>
                  <a:lnTo>
                    <a:pt x="1882" y="1528"/>
                  </a:lnTo>
                  <a:lnTo>
                    <a:pt x="1882" y="1528"/>
                  </a:lnTo>
                  <a:lnTo>
                    <a:pt x="1916" y="1490"/>
                  </a:lnTo>
                  <a:lnTo>
                    <a:pt x="1933" y="1470"/>
                  </a:lnTo>
                  <a:lnTo>
                    <a:pt x="1950" y="1450"/>
                  </a:lnTo>
                  <a:lnTo>
                    <a:pt x="1965" y="1429"/>
                  </a:lnTo>
                  <a:lnTo>
                    <a:pt x="1979" y="1408"/>
                  </a:lnTo>
                  <a:lnTo>
                    <a:pt x="1992" y="1386"/>
                  </a:lnTo>
                  <a:lnTo>
                    <a:pt x="2003" y="1362"/>
                  </a:lnTo>
                  <a:lnTo>
                    <a:pt x="2003" y="1362"/>
                  </a:lnTo>
                  <a:lnTo>
                    <a:pt x="2011" y="1335"/>
                  </a:lnTo>
                  <a:lnTo>
                    <a:pt x="2020" y="1309"/>
                  </a:lnTo>
                  <a:lnTo>
                    <a:pt x="2027" y="1280"/>
                  </a:lnTo>
                  <a:lnTo>
                    <a:pt x="2035" y="1252"/>
                  </a:lnTo>
                  <a:lnTo>
                    <a:pt x="2035" y="1252"/>
                  </a:lnTo>
                  <a:lnTo>
                    <a:pt x="2037" y="1241"/>
                  </a:lnTo>
                  <a:lnTo>
                    <a:pt x="2039" y="1229"/>
                  </a:lnTo>
                  <a:lnTo>
                    <a:pt x="2041" y="1217"/>
                  </a:lnTo>
                  <a:lnTo>
                    <a:pt x="2042" y="1205"/>
                  </a:lnTo>
                  <a:lnTo>
                    <a:pt x="2042" y="1205"/>
                  </a:lnTo>
                  <a:lnTo>
                    <a:pt x="2042" y="1191"/>
                  </a:lnTo>
                  <a:lnTo>
                    <a:pt x="2041" y="1177"/>
                  </a:lnTo>
                  <a:lnTo>
                    <a:pt x="2038" y="1163"/>
                  </a:lnTo>
                  <a:lnTo>
                    <a:pt x="2035" y="1149"/>
                  </a:lnTo>
                  <a:lnTo>
                    <a:pt x="2027" y="1123"/>
                  </a:lnTo>
                  <a:lnTo>
                    <a:pt x="2020" y="1099"/>
                  </a:lnTo>
                  <a:lnTo>
                    <a:pt x="2020" y="1099"/>
                  </a:lnTo>
                  <a:lnTo>
                    <a:pt x="2014" y="1095"/>
                  </a:lnTo>
                  <a:lnTo>
                    <a:pt x="2007" y="1092"/>
                  </a:lnTo>
                  <a:lnTo>
                    <a:pt x="1995" y="1088"/>
                  </a:lnTo>
                  <a:lnTo>
                    <a:pt x="1980" y="1085"/>
                  </a:lnTo>
                  <a:lnTo>
                    <a:pt x="1965" y="1084"/>
                  </a:lnTo>
                  <a:lnTo>
                    <a:pt x="1934" y="1084"/>
                  </a:lnTo>
                  <a:lnTo>
                    <a:pt x="1920" y="1084"/>
                  </a:lnTo>
                  <a:lnTo>
                    <a:pt x="1906" y="1081"/>
                  </a:lnTo>
                  <a:lnTo>
                    <a:pt x="1906" y="1081"/>
                  </a:lnTo>
                  <a:lnTo>
                    <a:pt x="1896" y="1078"/>
                  </a:lnTo>
                  <a:lnTo>
                    <a:pt x="1888" y="1073"/>
                  </a:lnTo>
                  <a:lnTo>
                    <a:pt x="1882" y="1066"/>
                  </a:lnTo>
                  <a:lnTo>
                    <a:pt x="1877" y="1059"/>
                  </a:lnTo>
                  <a:lnTo>
                    <a:pt x="1872" y="1050"/>
                  </a:lnTo>
                  <a:lnTo>
                    <a:pt x="1868" y="1042"/>
                  </a:lnTo>
                  <a:lnTo>
                    <a:pt x="1867" y="1032"/>
                  </a:lnTo>
                  <a:lnTo>
                    <a:pt x="1865" y="1024"/>
                  </a:lnTo>
                  <a:lnTo>
                    <a:pt x="1865" y="1004"/>
                  </a:lnTo>
                  <a:lnTo>
                    <a:pt x="1868" y="987"/>
                  </a:lnTo>
                  <a:lnTo>
                    <a:pt x="1872" y="972"/>
                  </a:lnTo>
                  <a:lnTo>
                    <a:pt x="1878" y="960"/>
                  </a:lnTo>
                  <a:lnTo>
                    <a:pt x="1878" y="960"/>
                  </a:lnTo>
                  <a:lnTo>
                    <a:pt x="1878" y="963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81" y="956"/>
                  </a:lnTo>
                  <a:lnTo>
                    <a:pt x="1885" y="949"/>
                  </a:lnTo>
                  <a:lnTo>
                    <a:pt x="1889" y="942"/>
                  </a:lnTo>
                  <a:lnTo>
                    <a:pt x="1889" y="938"/>
                  </a:lnTo>
                  <a:lnTo>
                    <a:pt x="1889" y="934"/>
                  </a:lnTo>
                  <a:lnTo>
                    <a:pt x="1889" y="934"/>
                  </a:lnTo>
                  <a:lnTo>
                    <a:pt x="1886" y="941"/>
                  </a:lnTo>
                  <a:lnTo>
                    <a:pt x="1885" y="946"/>
                  </a:lnTo>
                  <a:lnTo>
                    <a:pt x="1882" y="952"/>
                  </a:lnTo>
                  <a:lnTo>
                    <a:pt x="1877" y="958"/>
                  </a:lnTo>
                  <a:lnTo>
                    <a:pt x="1877" y="958"/>
                  </a:lnTo>
                  <a:lnTo>
                    <a:pt x="1884" y="942"/>
                  </a:lnTo>
                  <a:lnTo>
                    <a:pt x="1891" y="927"/>
                  </a:lnTo>
                  <a:lnTo>
                    <a:pt x="1906" y="896"/>
                  </a:lnTo>
                  <a:lnTo>
                    <a:pt x="1923" y="868"/>
                  </a:lnTo>
                  <a:lnTo>
                    <a:pt x="1940" y="838"/>
                  </a:lnTo>
                  <a:lnTo>
                    <a:pt x="1940" y="838"/>
                  </a:lnTo>
                  <a:close/>
                  <a:moveTo>
                    <a:pt x="1976" y="783"/>
                  </a:moveTo>
                  <a:lnTo>
                    <a:pt x="1976" y="783"/>
                  </a:lnTo>
                  <a:lnTo>
                    <a:pt x="1976" y="792"/>
                  </a:lnTo>
                  <a:lnTo>
                    <a:pt x="1975" y="800"/>
                  </a:lnTo>
                  <a:lnTo>
                    <a:pt x="1972" y="809"/>
                  </a:lnTo>
                  <a:lnTo>
                    <a:pt x="1968" y="817"/>
                  </a:lnTo>
                  <a:lnTo>
                    <a:pt x="1959" y="834"/>
                  </a:lnTo>
                  <a:lnTo>
                    <a:pt x="1955" y="844"/>
                  </a:lnTo>
                  <a:lnTo>
                    <a:pt x="1954" y="854"/>
                  </a:lnTo>
                  <a:lnTo>
                    <a:pt x="1954" y="854"/>
                  </a:lnTo>
                  <a:lnTo>
                    <a:pt x="1941" y="872"/>
                  </a:lnTo>
                  <a:lnTo>
                    <a:pt x="1929" y="893"/>
                  </a:lnTo>
                  <a:lnTo>
                    <a:pt x="1903" y="938"/>
                  </a:lnTo>
                  <a:lnTo>
                    <a:pt x="1903" y="938"/>
                  </a:lnTo>
                  <a:lnTo>
                    <a:pt x="1891" y="963"/>
                  </a:lnTo>
                  <a:lnTo>
                    <a:pt x="1886" y="976"/>
                  </a:lnTo>
                  <a:lnTo>
                    <a:pt x="1882" y="990"/>
                  </a:lnTo>
                  <a:lnTo>
                    <a:pt x="1879" y="1004"/>
                  </a:lnTo>
                  <a:lnTo>
                    <a:pt x="1878" y="1018"/>
                  </a:lnTo>
                  <a:lnTo>
                    <a:pt x="1878" y="1032"/>
                  </a:lnTo>
                  <a:lnTo>
                    <a:pt x="1879" y="1046"/>
                  </a:lnTo>
                  <a:lnTo>
                    <a:pt x="1879" y="1046"/>
                  </a:lnTo>
                  <a:lnTo>
                    <a:pt x="1882" y="1046"/>
                  </a:lnTo>
                  <a:lnTo>
                    <a:pt x="1885" y="1049"/>
                  </a:lnTo>
                  <a:lnTo>
                    <a:pt x="1888" y="1054"/>
                  </a:lnTo>
                  <a:lnTo>
                    <a:pt x="1891" y="1059"/>
                  </a:lnTo>
                  <a:lnTo>
                    <a:pt x="1892" y="1060"/>
                  </a:lnTo>
                  <a:lnTo>
                    <a:pt x="1895" y="1060"/>
                  </a:lnTo>
                  <a:lnTo>
                    <a:pt x="1895" y="1060"/>
                  </a:lnTo>
                  <a:lnTo>
                    <a:pt x="1893" y="1054"/>
                  </a:lnTo>
                  <a:lnTo>
                    <a:pt x="1893" y="1049"/>
                  </a:lnTo>
                  <a:lnTo>
                    <a:pt x="1895" y="1039"/>
                  </a:lnTo>
                  <a:lnTo>
                    <a:pt x="1895" y="1031"/>
                  </a:lnTo>
                  <a:lnTo>
                    <a:pt x="1895" y="1021"/>
                  </a:lnTo>
                  <a:lnTo>
                    <a:pt x="1895" y="1021"/>
                  </a:lnTo>
                  <a:lnTo>
                    <a:pt x="1906" y="991"/>
                  </a:lnTo>
                  <a:lnTo>
                    <a:pt x="1917" y="963"/>
                  </a:lnTo>
                  <a:lnTo>
                    <a:pt x="1929" y="935"/>
                  </a:lnTo>
                  <a:lnTo>
                    <a:pt x="1940" y="906"/>
                  </a:lnTo>
                  <a:lnTo>
                    <a:pt x="1940" y="906"/>
                  </a:lnTo>
                  <a:lnTo>
                    <a:pt x="1948" y="890"/>
                  </a:lnTo>
                  <a:lnTo>
                    <a:pt x="1957" y="876"/>
                  </a:lnTo>
                  <a:lnTo>
                    <a:pt x="1976" y="847"/>
                  </a:lnTo>
                  <a:lnTo>
                    <a:pt x="1985" y="831"/>
                  </a:lnTo>
                  <a:lnTo>
                    <a:pt x="1992" y="817"/>
                  </a:lnTo>
                  <a:lnTo>
                    <a:pt x="1997" y="800"/>
                  </a:lnTo>
                  <a:lnTo>
                    <a:pt x="2000" y="783"/>
                  </a:lnTo>
                  <a:lnTo>
                    <a:pt x="2000" y="783"/>
                  </a:lnTo>
                  <a:lnTo>
                    <a:pt x="2002" y="776"/>
                  </a:lnTo>
                  <a:lnTo>
                    <a:pt x="2003" y="768"/>
                  </a:lnTo>
                  <a:lnTo>
                    <a:pt x="2003" y="761"/>
                  </a:lnTo>
                  <a:lnTo>
                    <a:pt x="2002" y="753"/>
                  </a:lnTo>
                  <a:lnTo>
                    <a:pt x="1997" y="736"/>
                  </a:lnTo>
                  <a:lnTo>
                    <a:pt x="1990" y="722"/>
                  </a:lnTo>
                  <a:lnTo>
                    <a:pt x="1990" y="722"/>
                  </a:lnTo>
                  <a:lnTo>
                    <a:pt x="1989" y="739"/>
                  </a:lnTo>
                  <a:lnTo>
                    <a:pt x="1987" y="755"/>
                  </a:lnTo>
                  <a:lnTo>
                    <a:pt x="1983" y="771"/>
                  </a:lnTo>
                  <a:lnTo>
                    <a:pt x="1980" y="778"/>
                  </a:lnTo>
                  <a:lnTo>
                    <a:pt x="1976" y="783"/>
                  </a:lnTo>
                  <a:lnTo>
                    <a:pt x="1976" y="783"/>
                  </a:lnTo>
                  <a:close/>
                  <a:moveTo>
                    <a:pt x="1405" y="795"/>
                  </a:moveTo>
                  <a:lnTo>
                    <a:pt x="1405" y="795"/>
                  </a:lnTo>
                  <a:lnTo>
                    <a:pt x="1401" y="796"/>
                  </a:lnTo>
                  <a:lnTo>
                    <a:pt x="1396" y="799"/>
                  </a:lnTo>
                  <a:lnTo>
                    <a:pt x="1388" y="805"/>
                  </a:lnTo>
                  <a:lnTo>
                    <a:pt x="1388" y="805"/>
                  </a:lnTo>
                  <a:lnTo>
                    <a:pt x="1371" y="813"/>
                  </a:lnTo>
                  <a:lnTo>
                    <a:pt x="1356" y="821"/>
                  </a:lnTo>
                  <a:lnTo>
                    <a:pt x="1350" y="827"/>
                  </a:lnTo>
                  <a:lnTo>
                    <a:pt x="1345" y="834"/>
                  </a:lnTo>
                  <a:lnTo>
                    <a:pt x="1342" y="840"/>
                  </a:lnTo>
                  <a:lnTo>
                    <a:pt x="1339" y="847"/>
                  </a:lnTo>
                  <a:lnTo>
                    <a:pt x="1339" y="847"/>
                  </a:lnTo>
                  <a:lnTo>
                    <a:pt x="1361" y="845"/>
                  </a:lnTo>
                  <a:lnTo>
                    <a:pt x="1374" y="847"/>
                  </a:lnTo>
                  <a:lnTo>
                    <a:pt x="1388" y="848"/>
                  </a:lnTo>
                  <a:lnTo>
                    <a:pt x="1399" y="851"/>
                  </a:lnTo>
                  <a:lnTo>
                    <a:pt x="1405" y="852"/>
                  </a:lnTo>
                  <a:lnTo>
                    <a:pt x="1409" y="855"/>
                  </a:lnTo>
                  <a:lnTo>
                    <a:pt x="1412" y="859"/>
                  </a:lnTo>
                  <a:lnTo>
                    <a:pt x="1415" y="863"/>
                  </a:lnTo>
                  <a:lnTo>
                    <a:pt x="1416" y="869"/>
                  </a:lnTo>
                  <a:lnTo>
                    <a:pt x="1416" y="875"/>
                  </a:lnTo>
                  <a:lnTo>
                    <a:pt x="1416" y="875"/>
                  </a:lnTo>
                  <a:lnTo>
                    <a:pt x="1415" y="882"/>
                  </a:lnTo>
                  <a:lnTo>
                    <a:pt x="1409" y="892"/>
                  </a:lnTo>
                  <a:lnTo>
                    <a:pt x="1406" y="896"/>
                  </a:lnTo>
                  <a:lnTo>
                    <a:pt x="1404" y="900"/>
                  </a:lnTo>
                  <a:lnTo>
                    <a:pt x="1399" y="903"/>
                  </a:lnTo>
                  <a:lnTo>
                    <a:pt x="1395" y="903"/>
                  </a:lnTo>
                  <a:lnTo>
                    <a:pt x="1395" y="903"/>
                  </a:lnTo>
                  <a:lnTo>
                    <a:pt x="1392" y="899"/>
                  </a:lnTo>
                  <a:lnTo>
                    <a:pt x="1385" y="896"/>
                  </a:lnTo>
                  <a:lnTo>
                    <a:pt x="1380" y="896"/>
                  </a:lnTo>
                  <a:lnTo>
                    <a:pt x="1377" y="896"/>
                  </a:lnTo>
                  <a:lnTo>
                    <a:pt x="1374" y="899"/>
                  </a:lnTo>
                  <a:lnTo>
                    <a:pt x="1374" y="899"/>
                  </a:lnTo>
                  <a:lnTo>
                    <a:pt x="1375" y="907"/>
                  </a:lnTo>
                  <a:lnTo>
                    <a:pt x="1375" y="914"/>
                  </a:lnTo>
                  <a:lnTo>
                    <a:pt x="1373" y="921"/>
                  </a:lnTo>
                  <a:lnTo>
                    <a:pt x="1370" y="928"/>
                  </a:lnTo>
                  <a:lnTo>
                    <a:pt x="1370" y="928"/>
                  </a:lnTo>
                  <a:lnTo>
                    <a:pt x="1373" y="932"/>
                  </a:lnTo>
                  <a:lnTo>
                    <a:pt x="1375" y="936"/>
                  </a:lnTo>
                  <a:lnTo>
                    <a:pt x="1377" y="941"/>
                  </a:lnTo>
                  <a:lnTo>
                    <a:pt x="1377" y="946"/>
                  </a:lnTo>
                  <a:lnTo>
                    <a:pt x="1377" y="946"/>
                  </a:lnTo>
                  <a:lnTo>
                    <a:pt x="1373" y="949"/>
                  </a:lnTo>
                  <a:lnTo>
                    <a:pt x="1370" y="952"/>
                  </a:lnTo>
                  <a:lnTo>
                    <a:pt x="1368" y="955"/>
                  </a:lnTo>
                  <a:lnTo>
                    <a:pt x="1367" y="959"/>
                  </a:lnTo>
                  <a:lnTo>
                    <a:pt x="1367" y="966"/>
                  </a:lnTo>
                  <a:lnTo>
                    <a:pt x="1368" y="974"/>
                  </a:lnTo>
                  <a:lnTo>
                    <a:pt x="1371" y="983"/>
                  </a:lnTo>
                  <a:lnTo>
                    <a:pt x="1371" y="993"/>
                  </a:lnTo>
                  <a:lnTo>
                    <a:pt x="1371" y="1001"/>
                  </a:lnTo>
                  <a:lnTo>
                    <a:pt x="1368" y="1005"/>
                  </a:lnTo>
                  <a:lnTo>
                    <a:pt x="1366" y="1010"/>
                  </a:lnTo>
                  <a:lnTo>
                    <a:pt x="1366" y="1010"/>
                  </a:lnTo>
                  <a:lnTo>
                    <a:pt x="1388" y="1010"/>
                  </a:lnTo>
                  <a:lnTo>
                    <a:pt x="1398" y="1008"/>
                  </a:lnTo>
                  <a:lnTo>
                    <a:pt x="1409" y="1007"/>
                  </a:lnTo>
                  <a:lnTo>
                    <a:pt x="1409" y="1007"/>
                  </a:lnTo>
                  <a:lnTo>
                    <a:pt x="1411" y="1010"/>
                  </a:lnTo>
                  <a:lnTo>
                    <a:pt x="1415" y="1012"/>
                  </a:lnTo>
                  <a:lnTo>
                    <a:pt x="1418" y="1014"/>
                  </a:lnTo>
                  <a:lnTo>
                    <a:pt x="1420" y="1018"/>
                  </a:lnTo>
                  <a:lnTo>
                    <a:pt x="1420" y="1018"/>
                  </a:lnTo>
                  <a:lnTo>
                    <a:pt x="1432" y="1010"/>
                  </a:lnTo>
                  <a:lnTo>
                    <a:pt x="1441" y="1001"/>
                  </a:lnTo>
                  <a:lnTo>
                    <a:pt x="1451" y="991"/>
                  </a:lnTo>
                  <a:lnTo>
                    <a:pt x="1454" y="987"/>
                  </a:lnTo>
                  <a:lnTo>
                    <a:pt x="1457" y="980"/>
                  </a:lnTo>
                  <a:lnTo>
                    <a:pt x="1457" y="980"/>
                  </a:lnTo>
                  <a:lnTo>
                    <a:pt x="1458" y="973"/>
                  </a:lnTo>
                  <a:lnTo>
                    <a:pt x="1458" y="966"/>
                  </a:lnTo>
                  <a:lnTo>
                    <a:pt x="1458" y="951"/>
                  </a:lnTo>
                  <a:lnTo>
                    <a:pt x="1460" y="944"/>
                  </a:lnTo>
                  <a:lnTo>
                    <a:pt x="1461" y="936"/>
                  </a:lnTo>
                  <a:lnTo>
                    <a:pt x="1467" y="931"/>
                  </a:lnTo>
                  <a:lnTo>
                    <a:pt x="1474" y="927"/>
                  </a:lnTo>
                  <a:lnTo>
                    <a:pt x="1474" y="927"/>
                  </a:lnTo>
                  <a:lnTo>
                    <a:pt x="1481" y="927"/>
                  </a:lnTo>
                  <a:lnTo>
                    <a:pt x="1488" y="925"/>
                  </a:lnTo>
                  <a:lnTo>
                    <a:pt x="1488" y="925"/>
                  </a:lnTo>
                  <a:lnTo>
                    <a:pt x="1493" y="913"/>
                  </a:lnTo>
                  <a:lnTo>
                    <a:pt x="1496" y="907"/>
                  </a:lnTo>
                  <a:lnTo>
                    <a:pt x="1499" y="900"/>
                  </a:lnTo>
                  <a:lnTo>
                    <a:pt x="1499" y="900"/>
                  </a:lnTo>
                  <a:lnTo>
                    <a:pt x="1499" y="894"/>
                  </a:lnTo>
                  <a:lnTo>
                    <a:pt x="1498" y="889"/>
                  </a:lnTo>
                  <a:lnTo>
                    <a:pt x="1493" y="879"/>
                  </a:lnTo>
                  <a:lnTo>
                    <a:pt x="1488" y="871"/>
                  </a:lnTo>
                  <a:lnTo>
                    <a:pt x="1482" y="862"/>
                  </a:lnTo>
                  <a:lnTo>
                    <a:pt x="1475" y="852"/>
                  </a:lnTo>
                  <a:lnTo>
                    <a:pt x="1472" y="842"/>
                  </a:lnTo>
                  <a:lnTo>
                    <a:pt x="1471" y="837"/>
                  </a:lnTo>
                  <a:lnTo>
                    <a:pt x="1471" y="831"/>
                  </a:lnTo>
                  <a:lnTo>
                    <a:pt x="1472" y="824"/>
                  </a:lnTo>
                  <a:lnTo>
                    <a:pt x="1475" y="817"/>
                  </a:lnTo>
                  <a:lnTo>
                    <a:pt x="1475" y="817"/>
                  </a:lnTo>
                  <a:lnTo>
                    <a:pt x="1468" y="812"/>
                  </a:lnTo>
                  <a:lnTo>
                    <a:pt x="1461" y="806"/>
                  </a:lnTo>
                  <a:lnTo>
                    <a:pt x="1453" y="800"/>
                  </a:lnTo>
                  <a:lnTo>
                    <a:pt x="1443" y="798"/>
                  </a:lnTo>
                  <a:lnTo>
                    <a:pt x="1433" y="795"/>
                  </a:lnTo>
                  <a:lnTo>
                    <a:pt x="1423" y="793"/>
                  </a:lnTo>
                  <a:lnTo>
                    <a:pt x="1415" y="793"/>
                  </a:lnTo>
                  <a:lnTo>
                    <a:pt x="1405" y="795"/>
                  </a:lnTo>
                  <a:lnTo>
                    <a:pt x="1405" y="795"/>
                  </a:lnTo>
                  <a:close/>
                  <a:moveTo>
                    <a:pt x="570" y="816"/>
                  </a:moveTo>
                  <a:lnTo>
                    <a:pt x="570" y="816"/>
                  </a:lnTo>
                  <a:lnTo>
                    <a:pt x="574" y="851"/>
                  </a:lnTo>
                  <a:lnTo>
                    <a:pt x="578" y="866"/>
                  </a:lnTo>
                  <a:lnTo>
                    <a:pt x="579" y="875"/>
                  </a:lnTo>
                  <a:lnTo>
                    <a:pt x="584" y="882"/>
                  </a:lnTo>
                  <a:lnTo>
                    <a:pt x="584" y="882"/>
                  </a:lnTo>
                  <a:lnTo>
                    <a:pt x="610" y="994"/>
                  </a:lnTo>
                  <a:lnTo>
                    <a:pt x="622" y="1050"/>
                  </a:lnTo>
                  <a:lnTo>
                    <a:pt x="633" y="1105"/>
                  </a:lnTo>
                  <a:lnTo>
                    <a:pt x="633" y="1105"/>
                  </a:lnTo>
                  <a:lnTo>
                    <a:pt x="650" y="1105"/>
                  </a:lnTo>
                  <a:lnTo>
                    <a:pt x="669" y="1106"/>
                  </a:lnTo>
                  <a:lnTo>
                    <a:pt x="686" y="1109"/>
                  </a:lnTo>
                  <a:lnTo>
                    <a:pt x="702" y="1112"/>
                  </a:lnTo>
                  <a:lnTo>
                    <a:pt x="702" y="1112"/>
                  </a:lnTo>
                  <a:lnTo>
                    <a:pt x="702" y="1104"/>
                  </a:lnTo>
                  <a:lnTo>
                    <a:pt x="703" y="1094"/>
                  </a:lnTo>
                  <a:lnTo>
                    <a:pt x="706" y="1083"/>
                  </a:lnTo>
                  <a:lnTo>
                    <a:pt x="710" y="1073"/>
                  </a:lnTo>
                  <a:lnTo>
                    <a:pt x="716" y="1063"/>
                  </a:lnTo>
                  <a:lnTo>
                    <a:pt x="723" y="1054"/>
                  </a:lnTo>
                  <a:lnTo>
                    <a:pt x="730" y="1049"/>
                  </a:lnTo>
                  <a:lnTo>
                    <a:pt x="738" y="1046"/>
                  </a:lnTo>
                  <a:lnTo>
                    <a:pt x="738" y="1046"/>
                  </a:lnTo>
                  <a:lnTo>
                    <a:pt x="747" y="1045"/>
                  </a:lnTo>
                  <a:lnTo>
                    <a:pt x="754" y="1043"/>
                  </a:lnTo>
                  <a:lnTo>
                    <a:pt x="770" y="1043"/>
                  </a:lnTo>
                  <a:lnTo>
                    <a:pt x="784" y="1045"/>
                  </a:lnTo>
                  <a:lnTo>
                    <a:pt x="793" y="1043"/>
                  </a:lnTo>
                  <a:lnTo>
                    <a:pt x="800" y="1043"/>
                  </a:lnTo>
                  <a:lnTo>
                    <a:pt x="800" y="1043"/>
                  </a:lnTo>
                  <a:lnTo>
                    <a:pt x="786" y="1026"/>
                  </a:lnTo>
                  <a:lnTo>
                    <a:pt x="773" y="1010"/>
                  </a:lnTo>
                  <a:lnTo>
                    <a:pt x="744" y="979"/>
                  </a:lnTo>
                  <a:lnTo>
                    <a:pt x="716" y="948"/>
                  </a:lnTo>
                  <a:lnTo>
                    <a:pt x="686" y="915"/>
                  </a:lnTo>
                  <a:lnTo>
                    <a:pt x="686" y="915"/>
                  </a:lnTo>
                  <a:lnTo>
                    <a:pt x="685" y="914"/>
                  </a:lnTo>
                  <a:lnTo>
                    <a:pt x="682" y="914"/>
                  </a:lnTo>
                  <a:lnTo>
                    <a:pt x="681" y="914"/>
                  </a:lnTo>
                  <a:lnTo>
                    <a:pt x="678" y="913"/>
                  </a:lnTo>
                  <a:lnTo>
                    <a:pt x="678" y="913"/>
                  </a:lnTo>
                  <a:lnTo>
                    <a:pt x="668" y="900"/>
                  </a:lnTo>
                  <a:lnTo>
                    <a:pt x="655" y="887"/>
                  </a:lnTo>
                  <a:lnTo>
                    <a:pt x="630" y="862"/>
                  </a:lnTo>
                  <a:lnTo>
                    <a:pt x="630" y="862"/>
                  </a:lnTo>
                  <a:lnTo>
                    <a:pt x="615" y="845"/>
                  </a:lnTo>
                  <a:lnTo>
                    <a:pt x="599" y="830"/>
                  </a:lnTo>
                  <a:lnTo>
                    <a:pt x="592" y="821"/>
                  </a:lnTo>
                  <a:lnTo>
                    <a:pt x="584" y="814"/>
                  </a:lnTo>
                  <a:lnTo>
                    <a:pt x="574" y="809"/>
                  </a:lnTo>
                  <a:lnTo>
                    <a:pt x="564" y="805"/>
                  </a:lnTo>
                  <a:lnTo>
                    <a:pt x="564" y="805"/>
                  </a:lnTo>
                  <a:lnTo>
                    <a:pt x="563" y="809"/>
                  </a:lnTo>
                  <a:lnTo>
                    <a:pt x="564" y="812"/>
                  </a:lnTo>
                  <a:lnTo>
                    <a:pt x="567" y="813"/>
                  </a:lnTo>
                  <a:lnTo>
                    <a:pt x="570" y="816"/>
                  </a:lnTo>
                  <a:lnTo>
                    <a:pt x="570" y="816"/>
                  </a:lnTo>
                  <a:close/>
                  <a:moveTo>
                    <a:pt x="1394" y="862"/>
                  </a:moveTo>
                  <a:lnTo>
                    <a:pt x="1394" y="862"/>
                  </a:lnTo>
                  <a:lnTo>
                    <a:pt x="1377" y="859"/>
                  </a:lnTo>
                  <a:lnTo>
                    <a:pt x="1361" y="858"/>
                  </a:lnTo>
                  <a:lnTo>
                    <a:pt x="1326" y="858"/>
                  </a:lnTo>
                  <a:lnTo>
                    <a:pt x="1326" y="858"/>
                  </a:lnTo>
                  <a:lnTo>
                    <a:pt x="1113" y="858"/>
                  </a:lnTo>
                  <a:lnTo>
                    <a:pt x="1006" y="859"/>
                  </a:lnTo>
                  <a:lnTo>
                    <a:pt x="904" y="861"/>
                  </a:lnTo>
                  <a:lnTo>
                    <a:pt x="904" y="861"/>
                  </a:lnTo>
                  <a:lnTo>
                    <a:pt x="904" y="863"/>
                  </a:lnTo>
                  <a:lnTo>
                    <a:pt x="905" y="866"/>
                  </a:lnTo>
                  <a:lnTo>
                    <a:pt x="905" y="869"/>
                  </a:lnTo>
                  <a:lnTo>
                    <a:pt x="902" y="871"/>
                  </a:lnTo>
                  <a:lnTo>
                    <a:pt x="902" y="871"/>
                  </a:lnTo>
                  <a:lnTo>
                    <a:pt x="901" y="869"/>
                  </a:lnTo>
                  <a:lnTo>
                    <a:pt x="900" y="869"/>
                  </a:lnTo>
                  <a:lnTo>
                    <a:pt x="898" y="865"/>
                  </a:lnTo>
                  <a:lnTo>
                    <a:pt x="897" y="862"/>
                  </a:lnTo>
                  <a:lnTo>
                    <a:pt x="895" y="862"/>
                  </a:lnTo>
                  <a:lnTo>
                    <a:pt x="894" y="862"/>
                  </a:lnTo>
                  <a:lnTo>
                    <a:pt x="894" y="862"/>
                  </a:lnTo>
                  <a:lnTo>
                    <a:pt x="888" y="863"/>
                  </a:lnTo>
                  <a:lnTo>
                    <a:pt x="881" y="863"/>
                  </a:lnTo>
                  <a:lnTo>
                    <a:pt x="869" y="863"/>
                  </a:lnTo>
                  <a:lnTo>
                    <a:pt x="856" y="862"/>
                  </a:lnTo>
                  <a:lnTo>
                    <a:pt x="849" y="863"/>
                  </a:lnTo>
                  <a:lnTo>
                    <a:pt x="843" y="865"/>
                  </a:lnTo>
                  <a:lnTo>
                    <a:pt x="843" y="865"/>
                  </a:lnTo>
                  <a:lnTo>
                    <a:pt x="838" y="868"/>
                  </a:lnTo>
                  <a:lnTo>
                    <a:pt x="832" y="873"/>
                  </a:lnTo>
                  <a:lnTo>
                    <a:pt x="822" y="885"/>
                  </a:lnTo>
                  <a:lnTo>
                    <a:pt x="822" y="885"/>
                  </a:lnTo>
                  <a:lnTo>
                    <a:pt x="824" y="887"/>
                  </a:lnTo>
                  <a:lnTo>
                    <a:pt x="825" y="892"/>
                  </a:lnTo>
                  <a:lnTo>
                    <a:pt x="827" y="894"/>
                  </a:lnTo>
                  <a:lnTo>
                    <a:pt x="827" y="896"/>
                  </a:lnTo>
                  <a:lnTo>
                    <a:pt x="825" y="899"/>
                  </a:lnTo>
                  <a:lnTo>
                    <a:pt x="825" y="899"/>
                  </a:lnTo>
                  <a:lnTo>
                    <a:pt x="824" y="900"/>
                  </a:lnTo>
                  <a:lnTo>
                    <a:pt x="822" y="900"/>
                  </a:lnTo>
                  <a:lnTo>
                    <a:pt x="820" y="897"/>
                  </a:lnTo>
                  <a:lnTo>
                    <a:pt x="817" y="896"/>
                  </a:lnTo>
                  <a:lnTo>
                    <a:pt x="815" y="896"/>
                  </a:lnTo>
                  <a:lnTo>
                    <a:pt x="815" y="899"/>
                  </a:lnTo>
                  <a:lnTo>
                    <a:pt x="815" y="899"/>
                  </a:lnTo>
                  <a:lnTo>
                    <a:pt x="810" y="907"/>
                  </a:lnTo>
                  <a:lnTo>
                    <a:pt x="805" y="917"/>
                  </a:lnTo>
                  <a:lnTo>
                    <a:pt x="803" y="927"/>
                  </a:lnTo>
                  <a:lnTo>
                    <a:pt x="801" y="938"/>
                  </a:lnTo>
                  <a:lnTo>
                    <a:pt x="800" y="949"/>
                  </a:lnTo>
                  <a:lnTo>
                    <a:pt x="800" y="960"/>
                  </a:lnTo>
                  <a:lnTo>
                    <a:pt x="800" y="970"/>
                  </a:lnTo>
                  <a:lnTo>
                    <a:pt x="801" y="981"/>
                  </a:lnTo>
                  <a:lnTo>
                    <a:pt x="804" y="991"/>
                  </a:lnTo>
                  <a:lnTo>
                    <a:pt x="807" y="1002"/>
                  </a:lnTo>
                  <a:lnTo>
                    <a:pt x="811" y="1011"/>
                  </a:lnTo>
                  <a:lnTo>
                    <a:pt x="817" y="1019"/>
                  </a:lnTo>
                  <a:lnTo>
                    <a:pt x="822" y="1028"/>
                  </a:lnTo>
                  <a:lnTo>
                    <a:pt x="828" y="1035"/>
                  </a:lnTo>
                  <a:lnTo>
                    <a:pt x="836" y="1040"/>
                  </a:lnTo>
                  <a:lnTo>
                    <a:pt x="843" y="1045"/>
                  </a:lnTo>
                  <a:lnTo>
                    <a:pt x="843" y="1045"/>
                  </a:lnTo>
                  <a:lnTo>
                    <a:pt x="894" y="1042"/>
                  </a:lnTo>
                  <a:lnTo>
                    <a:pt x="944" y="1040"/>
                  </a:lnTo>
                  <a:lnTo>
                    <a:pt x="1048" y="1040"/>
                  </a:lnTo>
                  <a:lnTo>
                    <a:pt x="1149" y="1040"/>
                  </a:lnTo>
                  <a:lnTo>
                    <a:pt x="1199" y="1040"/>
                  </a:lnTo>
                  <a:lnTo>
                    <a:pt x="1246" y="1040"/>
                  </a:lnTo>
                  <a:lnTo>
                    <a:pt x="1246" y="1040"/>
                  </a:lnTo>
                  <a:lnTo>
                    <a:pt x="1409" y="1035"/>
                  </a:lnTo>
                  <a:lnTo>
                    <a:pt x="1409" y="1035"/>
                  </a:lnTo>
                  <a:lnTo>
                    <a:pt x="1406" y="1031"/>
                  </a:lnTo>
                  <a:lnTo>
                    <a:pt x="1404" y="1028"/>
                  </a:lnTo>
                  <a:lnTo>
                    <a:pt x="1399" y="1025"/>
                  </a:lnTo>
                  <a:lnTo>
                    <a:pt x="1395" y="1024"/>
                  </a:lnTo>
                  <a:lnTo>
                    <a:pt x="1385" y="1024"/>
                  </a:lnTo>
                  <a:lnTo>
                    <a:pt x="1374" y="1025"/>
                  </a:lnTo>
                  <a:lnTo>
                    <a:pt x="1374" y="1025"/>
                  </a:lnTo>
                  <a:lnTo>
                    <a:pt x="1319" y="1024"/>
                  </a:lnTo>
                  <a:lnTo>
                    <a:pt x="1265" y="1021"/>
                  </a:lnTo>
                  <a:lnTo>
                    <a:pt x="1208" y="1019"/>
                  </a:lnTo>
                  <a:lnTo>
                    <a:pt x="1147" y="1021"/>
                  </a:lnTo>
                  <a:lnTo>
                    <a:pt x="1147" y="1021"/>
                  </a:lnTo>
                  <a:lnTo>
                    <a:pt x="1110" y="1021"/>
                  </a:lnTo>
                  <a:lnTo>
                    <a:pt x="1074" y="1021"/>
                  </a:lnTo>
                  <a:lnTo>
                    <a:pt x="999" y="1019"/>
                  </a:lnTo>
                  <a:lnTo>
                    <a:pt x="961" y="1019"/>
                  </a:lnTo>
                  <a:lnTo>
                    <a:pt x="923" y="1019"/>
                  </a:lnTo>
                  <a:lnTo>
                    <a:pt x="886" y="1022"/>
                  </a:lnTo>
                  <a:lnTo>
                    <a:pt x="849" y="1026"/>
                  </a:lnTo>
                  <a:lnTo>
                    <a:pt x="849" y="1026"/>
                  </a:lnTo>
                  <a:lnTo>
                    <a:pt x="843" y="1019"/>
                  </a:lnTo>
                  <a:lnTo>
                    <a:pt x="838" y="1012"/>
                  </a:lnTo>
                  <a:lnTo>
                    <a:pt x="832" y="1005"/>
                  </a:lnTo>
                  <a:lnTo>
                    <a:pt x="829" y="997"/>
                  </a:lnTo>
                  <a:lnTo>
                    <a:pt x="827" y="988"/>
                  </a:lnTo>
                  <a:lnTo>
                    <a:pt x="824" y="979"/>
                  </a:lnTo>
                  <a:lnTo>
                    <a:pt x="822" y="960"/>
                  </a:lnTo>
                  <a:lnTo>
                    <a:pt x="824" y="941"/>
                  </a:lnTo>
                  <a:lnTo>
                    <a:pt x="827" y="922"/>
                  </a:lnTo>
                  <a:lnTo>
                    <a:pt x="832" y="904"/>
                  </a:lnTo>
                  <a:lnTo>
                    <a:pt x="839" y="890"/>
                  </a:lnTo>
                  <a:lnTo>
                    <a:pt x="839" y="890"/>
                  </a:lnTo>
                  <a:lnTo>
                    <a:pt x="846" y="886"/>
                  </a:lnTo>
                  <a:lnTo>
                    <a:pt x="852" y="883"/>
                  </a:lnTo>
                  <a:lnTo>
                    <a:pt x="859" y="883"/>
                  </a:lnTo>
                  <a:lnTo>
                    <a:pt x="866" y="883"/>
                  </a:lnTo>
                  <a:lnTo>
                    <a:pt x="880" y="885"/>
                  </a:lnTo>
                  <a:lnTo>
                    <a:pt x="895" y="886"/>
                  </a:lnTo>
                  <a:lnTo>
                    <a:pt x="895" y="886"/>
                  </a:lnTo>
                  <a:lnTo>
                    <a:pt x="988" y="882"/>
                  </a:lnTo>
                  <a:lnTo>
                    <a:pt x="988" y="882"/>
                  </a:lnTo>
                  <a:lnTo>
                    <a:pt x="1064" y="879"/>
                  </a:lnTo>
                  <a:lnTo>
                    <a:pt x="1134" y="879"/>
                  </a:lnTo>
                  <a:lnTo>
                    <a:pt x="1203" y="879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300" y="882"/>
                  </a:lnTo>
                  <a:lnTo>
                    <a:pt x="1329" y="883"/>
                  </a:lnTo>
                  <a:lnTo>
                    <a:pt x="1359" y="886"/>
                  </a:lnTo>
                  <a:lnTo>
                    <a:pt x="1387" y="886"/>
                  </a:lnTo>
                  <a:lnTo>
                    <a:pt x="1387" y="886"/>
                  </a:lnTo>
                  <a:lnTo>
                    <a:pt x="1394" y="886"/>
                  </a:lnTo>
                  <a:lnTo>
                    <a:pt x="1401" y="886"/>
                  </a:lnTo>
                  <a:lnTo>
                    <a:pt x="1401" y="886"/>
                  </a:lnTo>
                  <a:lnTo>
                    <a:pt x="1404" y="882"/>
                  </a:lnTo>
                  <a:lnTo>
                    <a:pt x="1404" y="879"/>
                  </a:lnTo>
                  <a:lnTo>
                    <a:pt x="1404" y="875"/>
                  </a:lnTo>
                  <a:lnTo>
                    <a:pt x="1402" y="872"/>
                  </a:lnTo>
                  <a:lnTo>
                    <a:pt x="1399" y="866"/>
                  </a:lnTo>
                  <a:lnTo>
                    <a:pt x="1394" y="862"/>
                  </a:lnTo>
                  <a:lnTo>
                    <a:pt x="1394" y="862"/>
                  </a:lnTo>
                  <a:close/>
                  <a:moveTo>
                    <a:pt x="1015" y="890"/>
                  </a:moveTo>
                  <a:lnTo>
                    <a:pt x="1015" y="890"/>
                  </a:lnTo>
                  <a:lnTo>
                    <a:pt x="995" y="892"/>
                  </a:lnTo>
                  <a:lnTo>
                    <a:pt x="974" y="893"/>
                  </a:lnTo>
                  <a:lnTo>
                    <a:pt x="935" y="894"/>
                  </a:lnTo>
                  <a:lnTo>
                    <a:pt x="895" y="894"/>
                  </a:lnTo>
                  <a:lnTo>
                    <a:pt x="877" y="896"/>
                  </a:lnTo>
                  <a:lnTo>
                    <a:pt x="859" y="899"/>
                  </a:lnTo>
                  <a:lnTo>
                    <a:pt x="859" y="899"/>
                  </a:lnTo>
                  <a:lnTo>
                    <a:pt x="859" y="904"/>
                  </a:lnTo>
                  <a:lnTo>
                    <a:pt x="859" y="911"/>
                  </a:lnTo>
                  <a:lnTo>
                    <a:pt x="859" y="918"/>
                  </a:lnTo>
                  <a:lnTo>
                    <a:pt x="857" y="924"/>
                  </a:lnTo>
                  <a:lnTo>
                    <a:pt x="857" y="924"/>
                  </a:lnTo>
                  <a:lnTo>
                    <a:pt x="869" y="925"/>
                  </a:lnTo>
                  <a:lnTo>
                    <a:pt x="880" y="925"/>
                  </a:lnTo>
                  <a:lnTo>
                    <a:pt x="905" y="924"/>
                  </a:lnTo>
                  <a:lnTo>
                    <a:pt x="916" y="924"/>
                  </a:lnTo>
                  <a:lnTo>
                    <a:pt x="929" y="924"/>
                  </a:lnTo>
                  <a:lnTo>
                    <a:pt x="939" y="927"/>
                  </a:lnTo>
                  <a:lnTo>
                    <a:pt x="949" y="929"/>
                  </a:lnTo>
                  <a:lnTo>
                    <a:pt x="949" y="929"/>
                  </a:lnTo>
                  <a:lnTo>
                    <a:pt x="923" y="929"/>
                  </a:lnTo>
                  <a:lnTo>
                    <a:pt x="901" y="931"/>
                  </a:lnTo>
                  <a:lnTo>
                    <a:pt x="855" y="935"/>
                  </a:lnTo>
                  <a:lnTo>
                    <a:pt x="855" y="935"/>
                  </a:lnTo>
                  <a:lnTo>
                    <a:pt x="857" y="939"/>
                  </a:lnTo>
                  <a:lnTo>
                    <a:pt x="859" y="944"/>
                  </a:lnTo>
                  <a:lnTo>
                    <a:pt x="857" y="953"/>
                  </a:lnTo>
                  <a:lnTo>
                    <a:pt x="856" y="959"/>
                  </a:lnTo>
                  <a:lnTo>
                    <a:pt x="856" y="965"/>
                  </a:lnTo>
                  <a:lnTo>
                    <a:pt x="857" y="969"/>
                  </a:lnTo>
                  <a:lnTo>
                    <a:pt x="860" y="973"/>
                  </a:lnTo>
                  <a:lnTo>
                    <a:pt x="860" y="973"/>
                  </a:lnTo>
                  <a:lnTo>
                    <a:pt x="859" y="977"/>
                  </a:lnTo>
                  <a:lnTo>
                    <a:pt x="855" y="980"/>
                  </a:lnTo>
                  <a:lnTo>
                    <a:pt x="852" y="984"/>
                  </a:lnTo>
                  <a:lnTo>
                    <a:pt x="852" y="986"/>
                  </a:lnTo>
                  <a:lnTo>
                    <a:pt x="852" y="987"/>
                  </a:lnTo>
                  <a:lnTo>
                    <a:pt x="852" y="987"/>
                  </a:lnTo>
                  <a:lnTo>
                    <a:pt x="873" y="986"/>
                  </a:lnTo>
                  <a:lnTo>
                    <a:pt x="894" y="986"/>
                  </a:lnTo>
                  <a:lnTo>
                    <a:pt x="936" y="988"/>
                  </a:lnTo>
                  <a:lnTo>
                    <a:pt x="936" y="988"/>
                  </a:lnTo>
                  <a:lnTo>
                    <a:pt x="926" y="991"/>
                  </a:lnTo>
                  <a:lnTo>
                    <a:pt x="918" y="993"/>
                  </a:lnTo>
                  <a:lnTo>
                    <a:pt x="898" y="994"/>
                  </a:lnTo>
                  <a:lnTo>
                    <a:pt x="878" y="994"/>
                  </a:lnTo>
                  <a:lnTo>
                    <a:pt x="869" y="995"/>
                  </a:lnTo>
                  <a:lnTo>
                    <a:pt x="857" y="997"/>
                  </a:lnTo>
                  <a:lnTo>
                    <a:pt x="857" y="997"/>
                  </a:lnTo>
                  <a:lnTo>
                    <a:pt x="859" y="1000"/>
                  </a:lnTo>
                  <a:lnTo>
                    <a:pt x="862" y="1002"/>
                  </a:lnTo>
                  <a:lnTo>
                    <a:pt x="863" y="1005"/>
                  </a:lnTo>
                  <a:lnTo>
                    <a:pt x="863" y="1010"/>
                  </a:lnTo>
                  <a:lnTo>
                    <a:pt x="863" y="1010"/>
                  </a:lnTo>
                  <a:lnTo>
                    <a:pt x="915" y="1010"/>
                  </a:lnTo>
                  <a:lnTo>
                    <a:pt x="966" y="1008"/>
                  </a:lnTo>
                  <a:lnTo>
                    <a:pt x="1017" y="1008"/>
                  </a:lnTo>
                  <a:lnTo>
                    <a:pt x="1071" y="1010"/>
                  </a:lnTo>
                  <a:lnTo>
                    <a:pt x="1071" y="1010"/>
                  </a:lnTo>
                  <a:lnTo>
                    <a:pt x="1104" y="1011"/>
                  </a:lnTo>
                  <a:lnTo>
                    <a:pt x="1140" y="1011"/>
                  </a:lnTo>
                  <a:lnTo>
                    <a:pt x="1213" y="1011"/>
                  </a:lnTo>
                  <a:lnTo>
                    <a:pt x="1287" y="1010"/>
                  </a:lnTo>
                  <a:lnTo>
                    <a:pt x="1356" y="1011"/>
                  </a:lnTo>
                  <a:lnTo>
                    <a:pt x="1356" y="1011"/>
                  </a:lnTo>
                  <a:lnTo>
                    <a:pt x="1356" y="1002"/>
                  </a:lnTo>
                  <a:lnTo>
                    <a:pt x="1356" y="1000"/>
                  </a:lnTo>
                  <a:lnTo>
                    <a:pt x="1356" y="995"/>
                  </a:lnTo>
                  <a:lnTo>
                    <a:pt x="1356" y="995"/>
                  </a:lnTo>
                  <a:lnTo>
                    <a:pt x="1352" y="994"/>
                  </a:lnTo>
                  <a:lnTo>
                    <a:pt x="1346" y="994"/>
                  </a:lnTo>
                  <a:lnTo>
                    <a:pt x="1340" y="993"/>
                  </a:lnTo>
                  <a:lnTo>
                    <a:pt x="1340" y="991"/>
                  </a:lnTo>
                  <a:lnTo>
                    <a:pt x="1340" y="988"/>
                  </a:lnTo>
                  <a:lnTo>
                    <a:pt x="1340" y="988"/>
                  </a:lnTo>
                  <a:lnTo>
                    <a:pt x="1339" y="988"/>
                  </a:lnTo>
                  <a:lnTo>
                    <a:pt x="1338" y="991"/>
                  </a:lnTo>
                  <a:lnTo>
                    <a:pt x="1336" y="993"/>
                  </a:lnTo>
                  <a:lnTo>
                    <a:pt x="1333" y="993"/>
                  </a:lnTo>
                  <a:lnTo>
                    <a:pt x="1333" y="993"/>
                  </a:lnTo>
                  <a:lnTo>
                    <a:pt x="1316" y="991"/>
                  </a:lnTo>
                  <a:lnTo>
                    <a:pt x="1301" y="991"/>
                  </a:lnTo>
                  <a:lnTo>
                    <a:pt x="1266" y="991"/>
                  </a:lnTo>
                  <a:lnTo>
                    <a:pt x="1231" y="990"/>
                  </a:lnTo>
                  <a:lnTo>
                    <a:pt x="1213" y="988"/>
                  </a:lnTo>
                  <a:lnTo>
                    <a:pt x="1194" y="987"/>
                  </a:lnTo>
                  <a:lnTo>
                    <a:pt x="1194" y="987"/>
                  </a:lnTo>
                  <a:lnTo>
                    <a:pt x="1222" y="984"/>
                  </a:lnTo>
                  <a:lnTo>
                    <a:pt x="1253" y="984"/>
                  </a:lnTo>
                  <a:lnTo>
                    <a:pt x="1318" y="984"/>
                  </a:lnTo>
                  <a:lnTo>
                    <a:pt x="1318" y="984"/>
                  </a:lnTo>
                  <a:lnTo>
                    <a:pt x="1338" y="984"/>
                  </a:lnTo>
                  <a:lnTo>
                    <a:pt x="1347" y="983"/>
                  </a:lnTo>
                  <a:lnTo>
                    <a:pt x="1352" y="983"/>
                  </a:lnTo>
                  <a:lnTo>
                    <a:pt x="1354" y="980"/>
                  </a:lnTo>
                  <a:lnTo>
                    <a:pt x="1354" y="980"/>
                  </a:lnTo>
                  <a:lnTo>
                    <a:pt x="1349" y="977"/>
                  </a:lnTo>
                  <a:lnTo>
                    <a:pt x="1342" y="976"/>
                  </a:lnTo>
                  <a:lnTo>
                    <a:pt x="1323" y="976"/>
                  </a:lnTo>
                  <a:lnTo>
                    <a:pt x="1315" y="976"/>
                  </a:lnTo>
                  <a:lnTo>
                    <a:pt x="1305" y="976"/>
                  </a:lnTo>
                  <a:lnTo>
                    <a:pt x="1297" y="974"/>
                  </a:lnTo>
                  <a:lnTo>
                    <a:pt x="1290" y="970"/>
                  </a:lnTo>
                  <a:lnTo>
                    <a:pt x="1290" y="970"/>
                  </a:lnTo>
                  <a:lnTo>
                    <a:pt x="1321" y="969"/>
                  </a:lnTo>
                  <a:lnTo>
                    <a:pt x="1354" y="967"/>
                  </a:lnTo>
                  <a:lnTo>
                    <a:pt x="1354" y="967"/>
                  </a:lnTo>
                  <a:lnTo>
                    <a:pt x="1353" y="959"/>
                  </a:lnTo>
                  <a:lnTo>
                    <a:pt x="1353" y="953"/>
                  </a:lnTo>
                  <a:lnTo>
                    <a:pt x="1354" y="948"/>
                  </a:lnTo>
                  <a:lnTo>
                    <a:pt x="1359" y="942"/>
                  </a:lnTo>
                  <a:lnTo>
                    <a:pt x="1359" y="942"/>
                  </a:lnTo>
                  <a:lnTo>
                    <a:pt x="1342" y="942"/>
                  </a:lnTo>
                  <a:lnTo>
                    <a:pt x="1325" y="942"/>
                  </a:lnTo>
                  <a:lnTo>
                    <a:pt x="1290" y="944"/>
                  </a:lnTo>
                  <a:lnTo>
                    <a:pt x="1255" y="946"/>
                  </a:lnTo>
                  <a:lnTo>
                    <a:pt x="1220" y="949"/>
                  </a:lnTo>
                  <a:lnTo>
                    <a:pt x="1220" y="949"/>
                  </a:lnTo>
                  <a:lnTo>
                    <a:pt x="1185" y="951"/>
                  </a:lnTo>
                  <a:lnTo>
                    <a:pt x="1148" y="949"/>
                  </a:lnTo>
                  <a:lnTo>
                    <a:pt x="1112" y="949"/>
                  </a:lnTo>
                  <a:lnTo>
                    <a:pt x="1075" y="951"/>
                  </a:lnTo>
                  <a:lnTo>
                    <a:pt x="1075" y="951"/>
                  </a:lnTo>
                  <a:lnTo>
                    <a:pt x="1046" y="952"/>
                  </a:lnTo>
                  <a:lnTo>
                    <a:pt x="1016" y="953"/>
                  </a:lnTo>
                  <a:lnTo>
                    <a:pt x="987" y="955"/>
                  </a:lnTo>
                  <a:lnTo>
                    <a:pt x="960" y="958"/>
                  </a:lnTo>
                  <a:lnTo>
                    <a:pt x="960" y="958"/>
                  </a:lnTo>
                  <a:lnTo>
                    <a:pt x="949" y="962"/>
                  </a:lnTo>
                  <a:lnTo>
                    <a:pt x="944" y="962"/>
                  </a:lnTo>
                  <a:lnTo>
                    <a:pt x="942" y="960"/>
                  </a:lnTo>
                  <a:lnTo>
                    <a:pt x="939" y="959"/>
                  </a:lnTo>
                  <a:lnTo>
                    <a:pt x="939" y="959"/>
                  </a:lnTo>
                  <a:lnTo>
                    <a:pt x="953" y="955"/>
                  </a:lnTo>
                  <a:lnTo>
                    <a:pt x="968" y="952"/>
                  </a:lnTo>
                  <a:lnTo>
                    <a:pt x="998" y="948"/>
                  </a:lnTo>
                  <a:lnTo>
                    <a:pt x="1029" y="946"/>
                  </a:lnTo>
                  <a:lnTo>
                    <a:pt x="1060" y="945"/>
                  </a:lnTo>
                  <a:lnTo>
                    <a:pt x="1124" y="946"/>
                  </a:lnTo>
                  <a:lnTo>
                    <a:pt x="1159" y="946"/>
                  </a:lnTo>
                  <a:lnTo>
                    <a:pt x="1193" y="944"/>
                  </a:lnTo>
                  <a:lnTo>
                    <a:pt x="1193" y="944"/>
                  </a:lnTo>
                  <a:lnTo>
                    <a:pt x="1262" y="938"/>
                  </a:lnTo>
                  <a:lnTo>
                    <a:pt x="1325" y="934"/>
                  </a:lnTo>
                  <a:lnTo>
                    <a:pt x="1325" y="934"/>
                  </a:lnTo>
                  <a:lnTo>
                    <a:pt x="1345" y="934"/>
                  </a:lnTo>
                  <a:lnTo>
                    <a:pt x="1349" y="934"/>
                  </a:lnTo>
                  <a:lnTo>
                    <a:pt x="1353" y="932"/>
                  </a:lnTo>
                  <a:lnTo>
                    <a:pt x="1356" y="931"/>
                  </a:lnTo>
                  <a:lnTo>
                    <a:pt x="1357" y="927"/>
                  </a:lnTo>
                  <a:lnTo>
                    <a:pt x="1357" y="927"/>
                  </a:lnTo>
                  <a:lnTo>
                    <a:pt x="1349" y="924"/>
                  </a:lnTo>
                  <a:lnTo>
                    <a:pt x="1338" y="924"/>
                  </a:lnTo>
                  <a:lnTo>
                    <a:pt x="1312" y="924"/>
                  </a:lnTo>
                  <a:lnTo>
                    <a:pt x="1287" y="925"/>
                  </a:lnTo>
                  <a:lnTo>
                    <a:pt x="1274" y="925"/>
                  </a:lnTo>
                  <a:lnTo>
                    <a:pt x="1263" y="922"/>
                  </a:lnTo>
                  <a:lnTo>
                    <a:pt x="1263" y="922"/>
                  </a:lnTo>
                  <a:lnTo>
                    <a:pt x="1284" y="920"/>
                  </a:lnTo>
                  <a:lnTo>
                    <a:pt x="1309" y="918"/>
                  </a:lnTo>
                  <a:lnTo>
                    <a:pt x="1361" y="914"/>
                  </a:lnTo>
                  <a:lnTo>
                    <a:pt x="1361" y="914"/>
                  </a:lnTo>
                  <a:lnTo>
                    <a:pt x="1361" y="910"/>
                  </a:lnTo>
                  <a:lnTo>
                    <a:pt x="1361" y="906"/>
                  </a:lnTo>
                  <a:lnTo>
                    <a:pt x="1361" y="900"/>
                  </a:lnTo>
                  <a:lnTo>
                    <a:pt x="1363" y="899"/>
                  </a:lnTo>
                  <a:lnTo>
                    <a:pt x="1364" y="897"/>
                  </a:lnTo>
                  <a:lnTo>
                    <a:pt x="1364" y="897"/>
                  </a:lnTo>
                  <a:lnTo>
                    <a:pt x="1366" y="896"/>
                  </a:lnTo>
                  <a:lnTo>
                    <a:pt x="1364" y="896"/>
                  </a:lnTo>
                  <a:lnTo>
                    <a:pt x="1364" y="896"/>
                  </a:lnTo>
                  <a:lnTo>
                    <a:pt x="1322" y="892"/>
                  </a:lnTo>
                  <a:lnTo>
                    <a:pt x="1279" y="890"/>
                  </a:lnTo>
                  <a:lnTo>
                    <a:pt x="1190" y="889"/>
                  </a:lnTo>
                  <a:lnTo>
                    <a:pt x="1100" y="889"/>
                  </a:lnTo>
                  <a:lnTo>
                    <a:pt x="1015" y="890"/>
                  </a:lnTo>
                  <a:lnTo>
                    <a:pt x="1015" y="890"/>
                  </a:lnTo>
                  <a:close/>
                  <a:moveTo>
                    <a:pt x="185" y="966"/>
                  </a:moveTo>
                  <a:lnTo>
                    <a:pt x="185" y="966"/>
                  </a:lnTo>
                  <a:lnTo>
                    <a:pt x="178" y="960"/>
                  </a:lnTo>
                  <a:lnTo>
                    <a:pt x="170" y="953"/>
                  </a:lnTo>
                  <a:lnTo>
                    <a:pt x="160" y="945"/>
                  </a:lnTo>
                  <a:lnTo>
                    <a:pt x="149" y="939"/>
                  </a:lnTo>
                  <a:lnTo>
                    <a:pt x="149" y="939"/>
                  </a:lnTo>
                  <a:lnTo>
                    <a:pt x="147" y="936"/>
                  </a:lnTo>
                  <a:lnTo>
                    <a:pt x="144" y="934"/>
                  </a:lnTo>
                  <a:lnTo>
                    <a:pt x="137" y="929"/>
                  </a:lnTo>
                  <a:lnTo>
                    <a:pt x="130" y="924"/>
                  </a:lnTo>
                  <a:lnTo>
                    <a:pt x="127" y="921"/>
                  </a:lnTo>
                  <a:lnTo>
                    <a:pt x="125" y="915"/>
                  </a:lnTo>
                  <a:lnTo>
                    <a:pt x="125" y="915"/>
                  </a:lnTo>
                  <a:lnTo>
                    <a:pt x="113" y="924"/>
                  </a:lnTo>
                  <a:lnTo>
                    <a:pt x="102" y="931"/>
                  </a:lnTo>
                  <a:lnTo>
                    <a:pt x="90" y="938"/>
                  </a:lnTo>
                  <a:lnTo>
                    <a:pt x="76" y="942"/>
                  </a:lnTo>
                  <a:lnTo>
                    <a:pt x="49" y="955"/>
                  </a:lnTo>
                  <a:lnTo>
                    <a:pt x="38" y="960"/>
                  </a:lnTo>
                  <a:lnTo>
                    <a:pt x="26" y="969"/>
                  </a:lnTo>
                  <a:lnTo>
                    <a:pt x="26" y="969"/>
                  </a:lnTo>
                  <a:lnTo>
                    <a:pt x="74" y="1014"/>
                  </a:lnTo>
                  <a:lnTo>
                    <a:pt x="122" y="1059"/>
                  </a:lnTo>
                  <a:lnTo>
                    <a:pt x="147" y="1081"/>
                  </a:lnTo>
                  <a:lnTo>
                    <a:pt x="172" y="1101"/>
                  </a:lnTo>
                  <a:lnTo>
                    <a:pt x="198" y="1122"/>
                  </a:lnTo>
                  <a:lnTo>
                    <a:pt x="226" y="1140"/>
                  </a:lnTo>
                  <a:lnTo>
                    <a:pt x="226" y="1140"/>
                  </a:lnTo>
                  <a:lnTo>
                    <a:pt x="241" y="1156"/>
                  </a:lnTo>
                  <a:lnTo>
                    <a:pt x="257" y="1171"/>
                  </a:lnTo>
                  <a:lnTo>
                    <a:pt x="290" y="1199"/>
                  </a:lnTo>
                  <a:lnTo>
                    <a:pt x="324" y="1227"/>
                  </a:lnTo>
                  <a:lnTo>
                    <a:pt x="339" y="1243"/>
                  </a:lnTo>
                  <a:lnTo>
                    <a:pt x="355" y="1258"/>
                  </a:lnTo>
                  <a:lnTo>
                    <a:pt x="355" y="1258"/>
                  </a:lnTo>
                  <a:lnTo>
                    <a:pt x="360" y="1261"/>
                  </a:lnTo>
                  <a:lnTo>
                    <a:pt x="366" y="1265"/>
                  </a:lnTo>
                  <a:lnTo>
                    <a:pt x="370" y="1271"/>
                  </a:lnTo>
                  <a:lnTo>
                    <a:pt x="375" y="1273"/>
                  </a:lnTo>
                  <a:lnTo>
                    <a:pt x="375" y="1273"/>
                  </a:lnTo>
                  <a:lnTo>
                    <a:pt x="382" y="1259"/>
                  </a:lnTo>
                  <a:lnTo>
                    <a:pt x="389" y="1247"/>
                  </a:lnTo>
                  <a:lnTo>
                    <a:pt x="397" y="1234"/>
                  </a:lnTo>
                  <a:lnTo>
                    <a:pt x="405" y="1223"/>
                  </a:lnTo>
                  <a:lnTo>
                    <a:pt x="425" y="1200"/>
                  </a:lnTo>
                  <a:lnTo>
                    <a:pt x="445" y="1179"/>
                  </a:lnTo>
                  <a:lnTo>
                    <a:pt x="445" y="1179"/>
                  </a:lnTo>
                  <a:lnTo>
                    <a:pt x="443" y="1178"/>
                  </a:lnTo>
                  <a:lnTo>
                    <a:pt x="442" y="1178"/>
                  </a:lnTo>
                  <a:lnTo>
                    <a:pt x="442" y="1175"/>
                  </a:lnTo>
                  <a:lnTo>
                    <a:pt x="442" y="1175"/>
                  </a:lnTo>
                  <a:lnTo>
                    <a:pt x="432" y="1177"/>
                  </a:lnTo>
                  <a:lnTo>
                    <a:pt x="424" y="1181"/>
                  </a:lnTo>
                  <a:lnTo>
                    <a:pt x="408" y="1189"/>
                  </a:lnTo>
                  <a:lnTo>
                    <a:pt x="401" y="1193"/>
                  </a:lnTo>
                  <a:lnTo>
                    <a:pt x="394" y="1198"/>
                  </a:lnTo>
                  <a:lnTo>
                    <a:pt x="386" y="1199"/>
                  </a:lnTo>
                  <a:lnTo>
                    <a:pt x="376" y="1200"/>
                  </a:lnTo>
                  <a:lnTo>
                    <a:pt x="376" y="1200"/>
                  </a:lnTo>
                  <a:lnTo>
                    <a:pt x="389" y="1191"/>
                  </a:lnTo>
                  <a:lnTo>
                    <a:pt x="403" y="1182"/>
                  </a:lnTo>
                  <a:lnTo>
                    <a:pt x="415" y="1174"/>
                  </a:lnTo>
                  <a:lnTo>
                    <a:pt x="426" y="1163"/>
                  </a:lnTo>
                  <a:lnTo>
                    <a:pt x="426" y="1163"/>
                  </a:lnTo>
                  <a:lnTo>
                    <a:pt x="422" y="1160"/>
                  </a:lnTo>
                  <a:lnTo>
                    <a:pt x="419" y="1156"/>
                  </a:lnTo>
                  <a:lnTo>
                    <a:pt x="419" y="1156"/>
                  </a:lnTo>
                  <a:lnTo>
                    <a:pt x="405" y="1164"/>
                  </a:lnTo>
                  <a:lnTo>
                    <a:pt x="397" y="1167"/>
                  </a:lnTo>
                  <a:lnTo>
                    <a:pt x="394" y="1167"/>
                  </a:lnTo>
                  <a:lnTo>
                    <a:pt x="391" y="1165"/>
                  </a:lnTo>
                  <a:lnTo>
                    <a:pt x="391" y="1165"/>
                  </a:lnTo>
                  <a:lnTo>
                    <a:pt x="393" y="1161"/>
                  </a:lnTo>
                  <a:lnTo>
                    <a:pt x="394" y="1158"/>
                  </a:lnTo>
                  <a:lnTo>
                    <a:pt x="400" y="1156"/>
                  </a:lnTo>
                  <a:lnTo>
                    <a:pt x="405" y="1151"/>
                  </a:lnTo>
                  <a:lnTo>
                    <a:pt x="411" y="1147"/>
                  </a:lnTo>
                  <a:lnTo>
                    <a:pt x="411" y="1147"/>
                  </a:lnTo>
                  <a:lnTo>
                    <a:pt x="407" y="1146"/>
                  </a:lnTo>
                  <a:lnTo>
                    <a:pt x="403" y="1146"/>
                  </a:lnTo>
                  <a:lnTo>
                    <a:pt x="397" y="1149"/>
                  </a:lnTo>
                  <a:lnTo>
                    <a:pt x="393" y="1151"/>
                  </a:lnTo>
                  <a:lnTo>
                    <a:pt x="389" y="1154"/>
                  </a:lnTo>
                  <a:lnTo>
                    <a:pt x="384" y="1156"/>
                  </a:lnTo>
                  <a:lnTo>
                    <a:pt x="380" y="1156"/>
                  </a:lnTo>
                  <a:lnTo>
                    <a:pt x="376" y="1153"/>
                  </a:lnTo>
                  <a:lnTo>
                    <a:pt x="376" y="1153"/>
                  </a:lnTo>
                  <a:lnTo>
                    <a:pt x="380" y="1147"/>
                  </a:lnTo>
                  <a:lnTo>
                    <a:pt x="386" y="1143"/>
                  </a:lnTo>
                  <a:lnTo>
                    <a:pt x="398" y="1134"/>
                  </a:lnTo>
                  <a:lnTo>
                    <a:pt x="398" y="1134"/>
                  </a:lnTo>
                  <a:lnTo>
                    <a:pt x="394" y="1132"/>
                  </a:lnTo>
                  <a:lnTo>
                    <a:pt x="390" y="1130"/>
                  </a:lnTo>
                  <a:lnTo>
                    <a:pt x="384" y="1132"/>
                  </a:lnTo>
                  <a:lnTo>
                    <a:pt x="379" y="1134"/>
                  </a:lnTo>
                  <a:lnTo>
                    <a:pt x="367" y="1140"/>
                  </a:lnTo>
                  <a:lnTo>
                    <a:pt x="363" y="1140"/>
                  </a:lnTo>
                  <a:lnTo>
                    <a:pt x="358" y="1139"/>
                  </a:lnTo>
                  <a:lnTo>
                    <a:pt x="358" y="1139"/>
                  </a:lnTo>
                  <a:lnTo>
                    <a:pt x="359" y="1136"/>
                  </a:lnTo>
                  <a:lnTo>
                    <a:pt x="360" y="1133"/>
                  </a:lnTo>
                  <a:lnTo>
                    <a:pt x="367" y="1129"/>
                  </a:lnTo>
                  <a:lnTo>
                    <a:pt x="375" y="1125"/>
                  </a:lnTo>
                  <a:lnTo>
                    <a:pt x="382" y="1120"/>
                  </a:lnTo>
                  <a:lnTo>
                    <a:pt x="382" y="1120"/>
                  </a:lnTo>
                  <a:lnTo>
                    <a:pt x="379" y="1119"/>
                  </a:lnTo>
                  <a:lnTo>
                    <a:pt x="376" y="1118"/>
                  </a:lnTo>
                  <a:lnTo>
                    <a:pt x="375" y="1115"/>
                  </a:lnTo>
                  <a:lnTo>
                    <a:pt x="370" y="1113"/>
                  </a:lnTo>
                  <a:lnTo>
                    <a:pt x="370" y="1113"/>
                  </a:lnTo>
                  <a:lnTo>
                    <a:pt x="355" y="1120"/>
                  </a:lnTo>
                  <a:lnTo>
                    <a:pt x="346" y="1122"/>
                  </a:lnTo>
                  <a:lnTo>
                    <a:pt x="344" y="1122"/>
                  </a:lnTo>
                  <a:lnTo>
                    <a:pt x="339" y="1120"/>
                  </a:lnTo>
                  <a:lnTo>
                    <a:pt x="339" y="1120"/>
                  </a:lnTo>
                  <a:lnTo>
                    <a:pt x="341" y="1118"/>
                  </a:lnTo>
                  <a:lnTo>
                    <a:pt x="344" y="1115"/>
                  </a:lnTo>
                  <a:lnTo>
                    <a:pt x="351" y="1111"/>
                  </a:lnTo>
                  <a:lnTo>
                    <a:pt x="358" y="1108"/>
                  </a:lnTo>
                  <a:lnTo>
                    <a:pt x="360" y="1106"/>
                  </a:lnTo>
                  <a:lnTo>
                    <a:pt x="362" y="1102"/>
                  </a:lnTo>
                  <a:lnTo>
                    <a:pt x="362" y="1102"/>
                  </a:lnTo>
                  <a:lnTo>
                    <a:pt x="351" y="1094"/>
                  </a:lnTo>
                  <a:lnTo>
                    <a:pt x="351" y="1094"/>
                  </a:lnTo>
                  <a:lnTo>
                    <a:pt x="341" y="1098"/>
                  </a:lnTo>
                  <a:lnTo>
                    <a:pt x="332" y="1102"/>
                  </a:lnTo>
                  <a:lnTo>
                    <a:pt x="324" y="1106"/>
                  </a:lnTo>
                  <a:lnTo>
                    <a:pt x="313" y="1109"/>
                  </a:lnTo>
                  <a:lnTo>
                    <a:pt x="313" y="1109"/>
                  </a:lnTo>
                  <a:lnTo>
                    <a:pt x="304" y="1115"/>
                  </a:lnTo>
                  <a:lnTo>
                    <a:pt x="295" y="1122"/>
                  </a:lnTo>
                  <a:lnTo>
                    <a:pt x="285" y="1126"/>
                  </a:lnTo>
                  <a:lnTo>
                    <a:pt x="280" y="1127"/>
                  </a:lnTo>
                  <a:lnTo>
                    <a:pt x="275" y="1127"/>
                  </a:lnTo>
                  <a:lnTo>
                    <a:pt x="275" y="1127"/>
                  </a:lnTo>
                  <a:lnTo>
                    <a:pt x="280" y="1120"/>
                  </a:lnTo>
                  <a:lnTo>
                    <a:pt x="287" y="1115"/>
                  </a:lnTo>
                  <a:lnTo>
                    <a:pt x="296" y="1109"/>
                  </a:lnTo>
                  <a:lnTo>
                    <a:pt x="304" y="1105"/>
                  </a:lnTo>
                  <a:lnTo>
                    <a:pt x="321" y="1095"/>
                  </a:lnTo>
                  <a:lnTo>
                    <a:pt x="330" y="1091"/>
                  </a:lnTo>
                  <a:lnTo>
                    <a:pt x="338" y="1085"/>
                  </a:lnTo>
                  <a:lnTo>
                    <a:pt x="338" y="1085"/>
                  </a:lnTo>
                  <a:lnTo>
                    <a:pt x="335" y="1081"/>
                  </a:lnTo>
                  <a:lnTo>
                    <a:pt x="331" y="1078"/>
                  </a:lnTo>
                  <a:lnTo>
                    <a:pt x="321" y="1073"/>
                  </a:lnTo>
                  <a:lnTo>
                    <a:pt x="321" y="1073"/>
                  </a:lnTo>
                  <a:lnTo>
                    <a:pt x="314" y="1075"/>
                  </a:lnTo>
                  <a:lnTo>
                    <a:pt x="307" y="1078"/>
                  </a:lnTo>
                  <a:lnTo>
                    <a:pt x="300" y="1083"/>
                  </a:lnTo>
                  <a:lnTo>
                    <a:pt x="293" y="1085"/>
                  </a:lnTo>
                  <a:lnTo>
                    <a:pt x="293" y="1085"/>
                  </a:lnTo>
                  <a:lnTo>
                    <a:pt x="292" y="1081"/>
                  </a:lnTo>
                  <a:lnTo>
                    <a:pt x="293" y="1078"/>
                  </a:lnTo>
                  <a:lnTo>
                    <a:pt x="296" y="1075"/>
                  </a:lnTo>
                  <a:lnTo>
                    <a:pt x="299" y="1073"/>
                  </a:lnTo>
                  <a:lnTo>
                    <a:pt x="306" y="1067"/>
                  </a:lnTo>
                  <a:lnTo>
                    <a:pt x="309" y="1064"/>
                  </a:lnTo>
                  <a:lnTo>
                    <a:pt x="310" y="1061"/>
                  </a:lnTo>
                  <a:lnTo>
                    <a:pt x="310" y="1061"/>
                  </a:lnTo>
                  <a:lnTo>
                    <a:pt x="307" y="1060"/>
                  </a:lnTo>
                  <a:lnTo>
                    <a:pt x="306" y="1057"/>
                  </a:lnTo>
                  <a:lnTo>
                    <a:pt x="304" y="1056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293" y="1060"/>
                  </a:lnTo>
                  <a:lnTo>
                    <a:pt x="285" y="1064"/>
                  </a:lnTo>
                  <a:lnTo>
                    <a:pt x="276" y="1066"/>
                  </a:lnTo>
                  <a:lnTo>
                    <a:pt x="272" y="1066"/>
                  </a:lnTo>
                  <a:lnTo>
                    <a:pt x="269" y="1064"/>
                  </a:lnTo>
                  <a:lnTo>
                    <a:pt x="269" y="1064"/>
                  </a:lnTo>
                  <a:lnTo>
                    <a:pt x="273" y="1059"/>
                  </a:lnTo>
                  <a:lnTo>
                    <a:pt x="280" y="1054"/>
                  </a:lnTo>
                  <a:lnTo>
                    <a:pt x="293" y="1049"/>
                  </a:lnTo>
                  <a:lnTo>
                    <a:pt x="293" y="1049"/>
                  </a:lnTo>
                  <a:lnTo>
                    <a:pt x="290" y="1046"/>
                  </a:lnTo>
                  <a:lnTo>
                    <a:pt x="286" y="1043"/>
                  </a:lnTo>
                  <a:lnTo>
                    <a:pt x="280" y="1039"/>
                  </a:lnTo>
                  <a:lnTo>
                    <a:pt x="280" y="1039"/>
                  </a:lnTo>
                  <a:lnTo>
                    <a:pt x="272" y="1043"/>
                  </a:lnTo>
                  <a:lnTo>
                    <a:pt x="264" y="1049"/>
                  </a:lnTo>
                  <a:lnTo>
                    <a:pt x="254" y="1052"/>
                  </a:lnTo>
                  <a:lnTo>
                    <a:pt x="248" y="1052"/>
                  </a:lnTo>
                  <a:lnTo>
                    <a:pt x="244" y="1052"/>
                  </a:lnTo>
                  <a:lnTo>
                    <a:pt x="244" y="1052"/>
                  </a:lnTo>
                  <a:lnTo>
                    <a:pt x="250" y="1045"/>
                  </a:lnTo>
                  <a:lnTo>
                    <a:pt x="255" y="1040"/>
                  </a:lnTo>
                  <a:lnTo>
                    <a:pt x="262" y="1036"/>
                  </a:lnTo>
                  <a:lnTo>
                    <a:pt x="271" y="1033"/>
                  </a:lnTo>
                  <a:lnTo>
                    <a:pt x="271" y="1033"/>
                  </a:lnTo>
                  <a:lnTo>
                    <a:pt x="268" y="1031"/>
                  </a:lnTo>
                  <a:lnTo>
                    <a:pt x="266" y="1029"/>
                  </a:lnTo>
                  <a:lnTo>
                    <a:pt x="261" y="1029"/>
                  </a:lnTo>
                  <a:lnTo>
                    <a:pt x="254" y="1031"/>
                  </a:lnTo>
                  <a:lnTo>
                    <a:pt x="248" y="1032"/>
                  </a:lnTo>
                  <a:lnTo>
                    <a:pt x="241" y="1035"/>
                  </a:lnTo>
                  <a:lnTo>
                    <a:pt x="234" y="1038"/>
                  </a:lnTo>
                  <a:lnTo>
                    <a:pt x="229" y="1038"/>
                  </a:lnTo>
                  <a:lnTo>
                    <a:pt x="226" y="1036"/>
                  </a:lnTo>
                  <a:lnTo>
                    <a:pt x="224" y="1035"/>
                  </a:lnTo>
                  <a:lnTo>
                    <a:pt x="224" y="1035"/>
                  </a:lnTo>
                  <a:lnTo>
                    <a:pt x="231" y="1029"/>
                  </a:lnTo>
                  <a:lnTo>
                    <a:pt x="238" y="1026"/>
                  </a:lnTo>
                  <a:lnTo>
                    <a:pt x="252" y="1018"/>
                  </a:lnTo>
                  <a:lnTo>
                    <a:pt x="252" y="1018"/>
                  </a:lnTo>
                  <a:lnTo>
                    <a:pt x="248" y="1015"/>
                  </a:lnTo>
                  <a:lnTo>
                    <a:pt x="245" y="1014"/>
                  </a:lnTo>
                  <a:lnTo>
                    <a:pt x="243" y="1011"/>
                  </a:lnTo>
                  <a:lnTo>
                    <a:pt x="240" y="1010"/>
                  </a:lnTo>
                  <a:lnTo>
                    <a:pt x="240" y="1010"/>
                  </a:lnTo>
                  <a:lnTo>
                    <a:pt x="222" y="1018"/>
                  </a:lnTo>
                  <a:lnTo>
                    <a:pt x="205" y="1025"/>
                  </a:lnTo>
                  <a:lnTo>
                    <a:pt x="188" y="1032"/>
                  </a:lnTo>
                  <a:lnTo>
                    <a:pt x="179" y="1036"/>
                  </a:lnTo>
                  <a:lnTo>
                    <a:pt x="172" y="1042"/>
                  </a:lnTo>
                  <a:lnTo>
                    <a:pt x="172" y="1042"/>
                  </a:lnTo>
                  <a:lnTo>
                    <a:pt x="170" y="1039"/>
                  </a:lnTo>
                  <a:lnTo>
                    <a:pt x="168" y="1035"/>
                  </a:lnTo>
                  <a:lnTo>
                    <a:pt x="168" y="1035"/>
                  </a:lnTo>
                  <a:lnTo>
                    <a:pt x="174" y="1028"/>
                  </a:lnTo>
                  <a:lnTo>
                    <a:pt x="181" y="1024"/>
                  </a:lnTo>
                  <a:lnTo>
                    <a:pt x="198" y="1015"/>
                  </a:lnTo>
                  <a:lnTo>
                    <a:pt x="213" y="1008"/>
                  </a:lnTo>
                  <a:lnTo>
                    <a:pt x="222" y="1004"/>
                  </a:lnTo>
                  <a:lnTo>
                    <a:pt x="227" y="998"/>
                  </a:lnTo>
                  <a:lnTo>
                    <a:pt x="227" y="998"/>
                  </a:lnTo>
                  <a:lnTo>
                    <a:pt x="205" y="979"/>
                  </a:lnTo>
                  <a:lnTo>
                    <a:pt x="193" y="970"/>
                  </a:lnTo>
                  <a:lnTo>
                    <a:pt x="182" y="965"/>
                  </a:lnTo>
                  <a:lnTo>
                    <a:pt x="182" y="965"/>
                  </a:lnTo>
                  <a:lnTo>
                    <a:pt x="184" y="965"/>
                  </a:lnTo>
                  <a:lnTo>
                    <a:pt x="185" y="966"/>
                  </a:lnTo>
                  <a:lnTo>
                    <a:pt x="185" y="966"/>
                  </a:lnTo>
                  <a:close/>
                  <a:moveTo>
                    <a:pt x="12" y="1010"/>
                  </a:moveTo>
                  <a:lnTo>
                    <a:pt x="12" y="1010"/>
                  </a:lnTo>
                  <a:lnTo>
                    <a:pt x="102" y="1081"/>
                  </a:lnTo>
                  <a:lnTo>
                    <a:pt x="191" y="1153"/>
                  </a:lnTo>
                  <a:lnTo>
                    <a:pt x="278" y="1226"/>
                  </a:lnTo>
                  <a:lnTo>
                    <a:pt x="363" y="1300"/>
                  </a:lnTo>
                  <a:lnTo>
                    <a:pt x="363" y="1300"/>
                  </a:lnTo>
                  <a:lnTo>
                    <a:pt x="366" y="1292"/>
                  </a:lnTo>
                  <a:lnTo>
                    <a:pt x="370" y="1285"/>
                  </a:lnTo>
                  <a:lnTo>
                    <a:pt x="370" y="1285"/>
                  </a:lnTo>
                  <a:lnTo>
                    <a:pt x="365" y="1282"/>
                  </a:lnTo>
                  <a:lnTo>
                    <a:pt x="360" y="1278"/>
                  </a:lnTo>
                  <a:lnTo>
                    <a:pt x="356" y="1273"/>
                  </a:lnTo>
                  <a:lnTo>
                    <a:pt x="353" y="1272"/>
                  </a:lnTo>
                  <a:lnTo>
                    <a:pt x="351" y="1271"/>
                  </a:lnTo>
                  <a:lnTo>
                    <a:pt x="351" y="1271"/>
                  </a:lnTo>
                  <a:lnTo>
                    <a:pt x="349" y="1266"/>
                  </a:lnTo>
                  <a:lnTo>
                    <a:pt x="346" y="1264"/>
                  </a:lnTo>
                  <a:lnTo>
                    <a:pt x="342" y="1261"/>
                  </a:lnTo>
                  <a:lnTo>
                    <a:pt x="339" y="1258"/>
                  </a:lnTo>
                  <a:lnTo>
                    <a:pt x="339" y="1258"/>
                  </a:lnTo>
                  <a:lnTo>
                    <a:pt x="324" y="1243"/>
                  </a:lnTo>
                  <a:lnTo>
                    <a:pt x="309" y="1227"/>
                  </a:lnTo>
                  <a:lnTo>
                    <a:pt x="292" y="1212"/>
                  </a:lnTo>
                  <a:lnTo>
                    <a:pt x="273" y="1199"/>
                  </a:lnTo>
                  <a:lnTo>
                    <a:pt x="273" y="1199"/>
                  </a:lnTo>
                  <a:lnTo>
                    <a:pt x="231" y="1161"/>
                  </a:lnTo>
                  <a:lnTo>
                    <a:pt x="209" y="1143"/>
                  </a:lnTo>
                  <a:lnTo>
                    <a:pt x="186" y="1126"/>
                  </a:lnTo>
                  <a:lnTo>
                    <a:pt x="186" y="1126"/>
                  </a:lnTo>
                  <a:lnTo>
                    <a:pt x="164" y="1109"/>
                  </a:lnTo>
                  <a:lnTo>
                    <a:pt x="143" y="1091"/>
                  </a:lnTo>
                  <a:lnTo>
                    <a:pt x="99" y="1054"/>
                  </a:lnTo>
                  <a:lnTo>
                    <a:pt x="99" y="1054"/>
                  </a:lnTo>
                  <a:lnTo>
                    <a:pt x="94" y="1046"/>
                  </a:lnTo>
                  <a:lnTo>
                    <a:pt x="85" y="1039"/>
                  </a:lnTo>
                  <a:lnTo>
                    <a:pt x="70" y="1024"/>
                  </a:lnTo>
                  <a:lnTo>
                    <a:pt x="52" y="1010"/>
                  </a:lnTo>
                  <a:lnTo>
                    <a:pt x="35" y="994"/>
                  </a:lnTo>
                  <a:lnTo>
                    <a:pt x="35" y="994"/>
                  </a:lnTo>
                  <a:lnTo>
                    <a:pt x="32" y="988"/>
                  </a:lnTo>
                  <a:lnTo>
                    <a:pt x="29" y="984"/>
                  </a:lnTo>
                  <a:lnTo>
                    <a:pt x="25" y="981"/>
                  </a:lnTo>
                  <a:lnTo>
                    <a:pt x="19" y="979"/>
                  </a:lnTo>
                  <a:lnTo>
                    <a:pt x="19" y="979"/>
                  </a:lnTo>
                  <a:lnTo>
                    <a:pt x="17" y="986"/>
                  </a:lnTo>
                  <a:lnTo>
                    <a:pt x="15" y="994"/>
                  </a:lnTo>
                  <a:lnTo>
                    <a:pt x="12" y="1010"/>
                  </a:lnTo>
                  <a:lnTo>
                    <a:pt x="12" y="1010"/>
                  </a:lnTo>
                  <a:close/>
                  <a:moveTo>
                    <a:pt x="1399" y="1049"/>
                  </a:moveTo>
                  <a:lnTo>
                    <a:pt x="1399" y="1049"/>
                  </a:lnTo>
                  <a:lnTo>
                    <a:pt x="1380" y="1047"/>
                  </a:lnTo>
                  <a:lnTo>
                    <a:pt x="1363" y="1046"/>
                  </a:lnTo>
                  <a:lnTo>
                    <a:pt x="1328" y="1046"/>
                  </a:lnTo>
                  <a:lnTo>
                    <a:pt x="1294" y="1047"/>
                  </a:lnTo>
                  <a:lnTo>
                    <a:pt x="1260" y="1049"/>
                  </a:lnTo>
                  <a:lnTo>
                    <a:pt x="1260" y="1049"/>
                  </a:lnTo>
                  <a:lnTo>
                    <a:pt x="1235" y="1049"/>
                  </a:lnTo>
                  <a:lnTo>
                    <a:pt x="1208" y="1049"/>
                  </a:lnTo>
                  <a:lnTo>
                    <a:pt x="1158" y="1052"/>
                  </a:lnTo>
                  <a:lnTo>
                    <a:pt x="1158" y="1052"/>
                  </a:lnTo>
                  <a:lnTo>
                    <a:pt x="1110" y="1050"/>
                  </a:lnTo>
                  <a:lnTo>
                    <a:pt x="1062" y="1052"/>
                  </a:lnTo>
                  <a:lnTo>
                    <a:pt x="1062" y="1052"/>
                  </a:lnTo>
                  <a:lnTo>
                    <a:pt x="1013" y="1052"/>
                  </a:lnTo>
                  <a:lnTo>
                    <a:pt x="964" y="1052"/>
                  </a:lnTo>
                  <a:lnTo>
                    <a:pt x="915" y="1052"/>
                  </a:lnTo>
                  <a:lnTo>
                    <a:pt x="863" y="1054"/>
                  </a:lnTo>
                  <a:lnTo>
                    <a:pt x="863" y="1054"/>
                  </a:lnTo>
                  <a:lnTo>
                    <a:pt x="834" y="1056"/>
                  </a:lnTo>
                  <a:lnTo>
                    <a:pt x="804" y="1056"/>
                  </a:lnTo>
                  <a:lnTo>
                    <a:pt x="773" y="1056"/>
                  </a:lnTo>
                  <a:lnTo>
                    <a:pt x="742" y="1059"/>
                  </a:lnTo>
                  <a:lnTo>
                    <a:pt x="742" y="1059"/>
                  </a:lnTo>
                  <a:lnTo>
                    <a:pt x="744" y="1063"/>
                  </a:lnTo>
                  <a:lnTo>
                    <a:pt x="745" y="1067"/>
                  </a:lnTo>
                  <a:lnTo>
                    <a:pt x="748" y="1073"/>
                  </a:lnTo>
                  <a:lnTo>
                    <a:pt x="751" y="1074"/>
                  </a:lnTo>
                  <a:lnTo>
                    <a:pt x="754" y="1074"/>
                  </a:lnTo>
                  <a:lnTo>
                    <a:pt x="754" y="1074"/>
                  </a:lnTo>
                  <a:lnTo>
                    <a:pt x="791" y="1075"/>
                  </a:lnTo>
                  <a:lnTo>
                    <a:pt x="836" y="1075"/>
                  </a:lnTo>
                  <a:lnTo>
                    <a:pt x="884" y="1075"/>
                  </a:lnTo>
                  <a:lnTo>
                    <a:pt x="908" y="1077"/>
                  </a:lnTo>
                  <a:lnTo>
                    <a:pt x="932" y="1078"/>
                  </a:lnTo>
                  <a:lnTo>
                    <a:pt x="932" y="1078"/>
                  </a:lnTo>
                  <a:lnTo>
                    <a:pt x="943" y="1077"/>
                  </a:lnTo>
                  <a:lnTo>
                    <a:pt x="956" y="1074"/>
                  </a:lnTo>
                  <a:lnTo>
                    <a:pt x="985" y="1074"/>
                  </a:lnTo>
                  <a:lnTo>
                    <a:pt x="1013" y="1074"/>
                  </a:lnTo>
                  <a:lnTo>
                    <a:pt x="1037" y="1075"/>
                  </a:lnTo>
                  <a:lnTo>
                    <a:pt x="1037" y="1075"/>
                  </a:lnTo>
                  <a:lnTo>
                    <a:pt x="1074" y="1070"/>
                  </a:lnTo>
                  <a:lnTo>
                    <a:pt x="1113" y="1067"/>
                  </a:lnTo>
                  <a:lnTo>
                    <a:pt x="1154" y="1066"/>
                  </a:lnTo>
                  <a:lnTo>
                    <a:pt x="1196" y="1066"/>
                  </a:lnTo>
                  <a:lnTo>
                    <a:pt x="1283" y="1067"/>
                  </a:lnTo>
                  <a:lnTo>
                    <a:pt x="1368" y="1070"/>
                  </a:lnTo>
                  <a:lnTo>
                    <a:pt x="1368" y="1070"/>
                  </a:lnTo>
                  <a:lnTo>
                    <a:pt x="1415" y="1068"/>
                  </a:lnTo>
                  <a:lnTo>
                    <a:pt x="1415" y="1068"/>
                  </a:lnTo>
                  <a:lnTo>
                    <a:pt x="1427" y="1070"/>
                  </a:lnTo>
                  <a:lnTo>
                    <a:pt x="1433" y="1068"/>
                  </a:lnTo>
                  <a:lnTo>
                    <a:pt x="1436" y="1067"/>
                  </a:lnTo>
                  <a:lnTo>
                    <a:pt x="1439" y="1066"/>
                  </a:lnTo>
                  <a:lnTo>
                    <a:pt x="1439" y="1066"/>
                  </a:lnTo>
                  <a:lnTo>
                    <a:pt x="1436" y="1060"/>
                  </a:lnTo>
                  <a:lnTo>
                    <a:pt x="1432" y="1057"/>
                  </a:lnTo>
                  <a:lnTo>
                    <a:pt x="1427" y="1054"/>
                  </a:lnTo>
                  <a:lnTo>
                    <a:pt x="1422" y="1053"/>
                  </a:lnTo>
                  <a:lnTo>
                    <a:pt x="1411" y="1050"/>
                  </a:lnTo>
                  <a:lnTo>
                    <a:pt x="1399" y="1049"/>
                  </a:lnTo>
                  <a:lnTo>
                    <a:pt x="1399" y="1049"/>
                  </a:lnTo>
                  <a:close/>
                  <a:moveTo>
                    <a:pt x="738" y="1156"/>
                  </a:moveTo>
                  <a:lnTo>
                    <a:pt x="738" y="1156"/>
                  </a:lnTo>
                  <a:lnTo>
                    <a:pt x="734" y="1147"/>
                  </a:lnTo>
                  <a:lnTo>
                    <a:pt x="730" y="1139"/>
                  </a:lnTo>
                  <a:lnTo>
                    <a:pt x="728" y="1129"/>
                  </a:lnTo>
                  <a:lnTo>
                    <a:pt x="727" y="1118"/>
                  </a:lnTo>
                  <a:lnTo>
                    <a:pt x="727" y="1118"/>
                  </a:lnTo>
                  <a:lnTo>
                    <a:pt x="728" y="1102"/>
                  </a:lnTo>
                  <a:lnTo>
                    <a:pt x="731" y="1088"/>
                  </a:lnTo>
                  <a:lnTo>
                    <a:pt x="732" y="1075"/>
                  </a:lnTo>
                  <a:lnTo>
                    <a:pt x="732" y="1071"/>
                  </a:lnTo>
                  <a:lnTo>
                    <a:pt x="730" y="1067"/>
                  </a:lnTo>
                  <a:lnTo>
                    <a:pt x="730" y="1067"/>
                  </a:lnTo>
                  <a:lnTo>
                    <a:pt x="725" y="1071"/>
                  </a:lnTo>
                  <a:lnTo>
                    <a:pt x="721" y="1077"/>
                  </a:lnTo>
                  <a:lnTo>
                    <a:pt x="716" y="1088"/>
                  </a:lnTo>
                  <a:lnTo>
                    <a:pt x="714" y="1102"/>
                  </a:lnTo>
                  <a:lnTo>
                    <a:pt x="713" y="1116"/>
                  </a:lnTo>
                  <a:lnTo>
                    <a:pt x="716" y="1130"/>
                  </a:lnTo>
                  <a:lnTo>
                    <a:pt x="721" y="1141"/>
                  </a:lnTo>
                  <a:lnTo>
                    <a:pt x="724" y="1147"/>
                  </a:lnTo>
                  <a:lnTo>
                    <a:pt x="728" y="1150"/>
                  </a:lnTo>
                  <a:lnTo>
                    <a:pt x="732" y="1154"/>
                  </a:lnTo>
                  <a:lnTo>
                    <a:pt x="738" y="1156"/>
                  </a:lnTo>
                  <a:lnTo>
                    <a:pt x="738" y="1156"/>
                  </a:lnTo>
                  <a:close/>
                  <a:moveTo>
                    <a:pt x="787" y="1122"/>
                  </a:moveTo>
                  <a:lnTo>
                    <a:pt x="787" y="1122"/>
                  </a:lnTo>
                  <a:lnTo>
                    <a:pt x="770" y="1120"/>
                  </a:lnTo>
                  <a:lnTo>
                    <a:pt x="759" y="1122"/>
                  </a:lnTo>
                  <a:lnTo>
                    <a:pt x="755" y="1123"/>
                  </a:lnTo>
                  <a:lnTo>
                    <a:pt x="752" y="1125"/>
                  </a:lnTo>
                  <a:lnTo>
                    <a:pt x="752" y="1125"/>
                  </a:lnTo>
                  <a:lnTo>
                    <a:pt x="754" y="1127"/>
                  </a:lnTo>
                  <a:lnTo>
                    <a:pt x="755" y="1129"/>
                  </a:lnTo>
                  <a:lnTo>
                    <a:pt x="759" y="1130"/>
                  </a:lnTo>
                  <a:lnTo>
                    <a:pt x="770" y="1132"/>
                  </a:lnTo>
                  <a:lnTo>
                    <a:pt x="770" y="1132"/>
                  </a:lnTo>
                  <a:lnTo>
                    <a:pt x="838" y="1139"/>
                  </a:lnTo>
                  <a:lnTo>
                    <a:pt x="873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2" y="1139"/>
                  </a:lnTo>
                  <a:lnTo>
                    <a:pt x="907" y="1139"/>
                  </a:lnTo>
                  <a:lnTo>
                    <a:pt x="914" y="1139"/>
                  </a:lnTo>
                  <a:lnTo>
                    <a:pt x="919" y="1137"/>
                  </a:lnTo>
                  <a:lnTo>
                    <a:pt x="919" y="1137"/>
                  </a:lnTo>
                  <a:lnTo>
                    <a:pt x="926" y="1139"/>
                  </a:lnTo>
                  <a:lnTo>
                    <a:pt x="932" y="1139"/>
                  </a:lnTo>
                  <a:lnTo>
                    <a:pt x="946" y="1139"/>
                  </a:lnTo>
                  <a:lnTo>
                    <a:pt x="959" y="1137"/>
                  </a:lnTo>
                  <a:lnTo>
                    <a:pt x="964" y="1137"/>
                  </a:lnTo>
                  <a:lnTo>
                    <a:pt x="970" y="1137"/>
                  </a:lnTo>
                  <a:lnTo>
                    <a:pt x="970" y="1137"/>
                  </a:lnTo>
                  <a:lnTo>
                    <a:pt x="967" y="1137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8" y="1139"/>
                  </a:lnTo>
                  <a:lnTo>
                    <a:pt x="971" y="1139"/>
                  </a:lnTo>
                  <a:lnTo>
                    <a:pt x="973" y="1136"/>
                  </a:lnTo>
                  <a:lnTo>
                    <a:pt x="973" y="1136"/>
                  </a:lnTo>
                  <a:lnTo>
                    <a:pt x="1076" y="1134"/>
                  </a:lnTo>
                  <a:lnTo>
                    <a:pt x="1187" y="1132"/>
                  </a:lnTo>
                  <a:lnTo>
                    <a:pt x="1300" y="1130"/>
                  </a:lnTo>
                  <a:lnTo>
                    <a:pt x="1356" y="1130"/>
                  </a:lnTo>
                  <a:lnTo>
                    <a:pt x="1409" y="1130"/>
                  </a:lnTo>
                  <a:lnTo>
                    <a:pt x="1409" y="1130"/>
                  </a:lnTo>
                  <a:lnTo>
                    <a:pt x="1408" y="1129"/>
                  </a:lnTo>
                  <a:lnTo>
                    <a:pt x="1406" y="1126"/>
                  </a:lnTo>
                  <a:lnTo>
                    <a:pt x="1404" y="1119"/>
                  </a:lnTo>
                  <a:lnTo>
                    <a:pt x="1404" y="1119"/>
                  </a:lnTo>
                  <a:lnTo>
                    <a:pt x="1387" y="1116"/>
                  </a:lnTo>
                  <a:lnTo>
                    <a:pt x="1368" y="1115"/>
                  </a:lnTo>
                  <a:lnTo>
                    <a:pt x="1329" y="1113"/>
                  </a:lnTo>
                  <a:lnTo>
                    <a:pt x="1291" y="1113"/>
                  </a:lnTo>
                  <a:lnTo>
                    <a:pt x="1255" y="1113"/>
                  </a:lnTo>
                  <a:lnTo>
                    <a:pt x="1255" y="1113"/>
                  </a:lnTo>
                  <a:lnTo>
                    <a:pt x="1245" y="1112"/>
                  </a:lnTo>
                  <a:lnTo>
                    <a:pt x="1239" y="1111"/>
                  </a:lnTo>
                  <a:lnTo>
                    <a:pt x="1235" y="1108"/>
                  </a:lnTo>
                  <a:lnTo>
                    <a:pt x="1235" y="1108"/>
                  </a:lnTo>
                  <a:lnTo>
                    <a:pt x="1301" y="1106"/>
                  </a:lnTo>
                  <a:lnTo>
                    <a:pt x="1333" y="1106"/>
                  </a:lnTo>
                  <a:lnTo>
                    <a:pt x="1366" y="1106"/>
                  </a:lnTo>
                  <a:lnTo>
                    <a:pt x="1366" y="1106"/>
                  </a:lnTo>
                  <a:lnTo>
                    <a:pt x="1378" y="1108"/>
                  </a:lnTo>
                  <a:lnTo>
                    <a:pt x="1391" y="1111"/>
                  </a:lnTo>
                  <a:lnTo>
                    <a:pt x="1396" y="1111"/>
                  </a:lnTo>
                  <a:lnTo>
                    <a:pt x="1402" y="1109"/>
                  </a:lnTo>
                  <a:lnTo>
                    <a:pt x="1408" y="1108"/>
                  </a:lnTo>
                  <a:lnTo>
                    <a:pt x="1413" y="1104"/>
                  </a:lnTo>
                  <a:lnTo>
                    <a:pt x="1413" y="1104"/>
                  </a:lnTo>
                  <a:lnTo>
                    <a:pt x="1392" y="1102"/>
                  </a:lnTo>
                  <a:lnTo>
                    <a:pt x="1367" y="1101"/>
                  </a:lnTo>
                  <a:lnTo>
                    <a:pt x="1343" y="1099"/>
                  </a:lnTo>
                  <a:lnTo>
                    <a:pt x="1323" y="1097"/>
                  </a:lnTo>
                  <a:lnTo>
                    <a:pt x="1323" y="1097"/>
                  </a:lnTo>
                  <a:lnTo>
                    <a:pt x="1332" y="1095"/>
                  </a:lnTo>
                  <a:lnTo>
                    <a:pt x="1342" y="1094"/>
                  </a:lnTo>
                  <a:lnTo>
                    <a:pt x="1363" y="1092"/>
                  </a:lnTo>
                  <a:lnTo>
                    <a:pt x="1384" y="1094"/>
                  </a:lnTo>
                  <a:lnTo>
                    <a:pt x="1405" y="1092"/>
                  </a:lnTo>
                  <a:lnTo>
                    <a:pt x="1405" y="1092"/>
                  </a:lnTo>
                  <a:lnTo>
                    <a:pt x="1406" y="1090"/>
                  </a:lnTo>
                  <a:lnTo>
                    <a:pt x="1408" y="1087"/>
                  </a:lnTo>
                  <a:lnTo>
                    <a:pt x="1409" y="1083"/>
                  </a:lnTo>
                  <a:lnTo>
                    <a:pt x="1412" y="1080"/>
                  </a:lnTo>
                  <a:lnTo>
                    <a:pt x="1412" y="1080"/>
                  </a:lnTo>
                  <a:lnTo>
                    <a:pt x="1373" y="1080"/>
                  </a:lnTo>
                  <a:lnTo>
                    <a:pt x="1331" y="1080"/>
                  </a:lnTo>
                  <a:lnTo>
                    <a:pt x="1245" y="1077"/>
                  </a:lnTo>
                  <a:lnTo>
                    <a:pt x="1158" y="1075"/>
                  </a:lnTo>
                  <a:lnTo>
                    <a:pt x="1116" y="1077"/>
                  </a:lnTo>
                  <a:lnTo>
                    <a:pt x="1075" y="1078"/>
                  </a:lnTo>
                  <a:lnTo>
                    <a:pt x="1075" y="1078"/>
                  </a:lnTo>
                  <a:lnTo>
                    <a:pt x="1034" y="1081"/>
                  </a:lnTo>
                  <a:lnTo>
                    <a:pt x="994" y="1084"/>
                  </a:lnTo>
                  <a:lnTo>
                    <a:pt x="915" y="1085"/>
                  </a:lnTo>
                  <a:lnTo>
                    <a:pt x="755" y="1087"/>
                  </a:lnTo>
                  <a:lnTo>
                    <a:pt x="755" y="1087"/>
                  </a:lnTo>
                  <a:lnTo>
                    <a:pt x="756" y="1092"/>
                  </a:lnTo>
                  <a:lnTo>
                    <a:pt x="756" y="1098"/>
                  </a:lnTo>
                  <a:lnTo>
                    <a:pt x="756" y="1098"/>
                  </a:lnTo>
                  <a:lnTo>
                    <a:pt x="765" y="1099"/>
                  </a:lnTo>
                  <a:lnTo>
                    <a:pt x="775" y="1099"/>
                  </a:lnTo>
                  <a:lnTo>
                    <a:pt x="794" y="1099"/>
                  </a:lnTo>
                  <a:lnTo>
                    <a:pt x="814" y="1098"/>
                  </a:lnTo>
                  <a:lnTo>
                    <a:pt x="825" y="1098"/>
                  </a:lnTo>
                  <a:lnTo>
                    <a:pt x="835" y="1099"/>
                  </a:lnTo>
                  <a:lnTo>
                    <a:pt x="835" y="1099"/>
                  </a:lnTo>
                  <a:lnTo>
                    <a:pt x="828" y="1102"/>
                  </a:lnTo>
                  <a:lnTo>
                    <a:pt x="820" y="1105"/>
                  </a:lnTo>
                  <a:lnTo>
                    <a:pt x="798" y="1106"/>
                  </a:lnTo>
                  <a:lnTo>
                    <a:pt x="776" y="1108"/>
                  </a:lnTo>
                  <a:lnTo>
                    <a:pt x="755" y="1111"/>
                  </a:lnTo>
                  <a:lnTo>
                    <a:pt x="755" y="1111"/>
                  </a:lnTo>
                  <a:lnTo>
                    <a:pt x="773" y="1113"/>
                  </a:lnTo>
                  <a:lnTo>
                    <a:pt x="793" y="1113"/>
                  </a:lnTo>
                  <a:lnTo>
                    <a:pt x="835" y="1113"/>
                  </a:lnTo>
                  <a:lnTo>
                    <a:pt x="877" y="1113"/>
                  </a:lnTo>
                  <a:lnTo>
                    <a:pt x="897" y="1113"/>
                  </a:lnTo>
                  <a:lnTo>
                    <a:pt x="915" y="1115"/>
                  </a:lnTo>
                  <a:lnTo>
                    <a:pt x="915" y="1115"/>
                  </a:lnTo>
                  <a:lnTo>
                    <a:pt x="850" y="1119"/>
                  </a:lnTo>
                  <a:lnTo>
                    <a:pt x="818" y="1122"/>
                  </a:lnTo>
                  <a:lnTo>
                    <a:pt x="787" y="1122"/>
                  </a:lnTo>
                  <a:lnTo>
                    <a:pt x="787" y="1122"/>
                  </a:lnTo>
                  <a:close/>
                  <a:moveTo>
                    <a:pt x="2051" y="1238"/>
                  </a:moveTo>
                  <a:lnTo>
                    <a:pt x="2051" y="1238"/>
                  </a:lnTo>
                  <a:lnTo>
                    <a:pt x="2048" y="1251"/>
                  </a:lnTo>
                  <a:lnTo>
                    <a:pt x="2044" y="1266"/>
                  </a:lnTo>
                  <a:lnTo>
                    <a:pt x="2032" y="1295"/>
                  </a:lnTo>
                  <a:lnTo>
                    <a:pt x="2032" y="1295"/>
                  </a:lnTo>
                  <a:lnTo>
                    <a:pt x="2028" y="1316"/>
                  </a:lnTo>
                  <a:lnTo>
                    <a:pt x="2025" y="1325"/>
                  </a:lnTo>
                  <a:lnTo>
                    <a:pt x="2024" y="1335"/>
                  </a:lnTo>
                  <a:lnTo>
                    <a:pt x="2024" y="1335"/>
                  </a:lnTo>
                  <a:lnTo>
                    <a:pt x="2020" y="1341"/>
                  </a:lnTo>
                  <a:lnTo>
                    <a:pt x="2017" y="1346"/>
                  </a:lnTo>
                  <a:lnTo>
                    <a:pt x="2017" y="1346"/>
                  </a:lnTo>
                  <a:lnTo>
                    <a:pt x="2014" y="1353"/>
                  </a:lnTo>
                  <a:lnTo>
                    <a:pt x="2013" y="1362"/>
                  </a:lnTo>
                  <a:lnTo>
                    <a:pt x="2010" y="1369"/>
                  </a:lnTo>
                  <a:lnTo>
                    <a:pt x="2009" y="1377"/>
                  </a:lnTo>
                  <a:lnTo>
                    <a:pt x="2009" y="1377"/>
                  </a:lnTo>
                  <a:lnTo>
                    <a:pt x="1995" y="1404"/>
                  </a:lnTo>
                  <a:lnTo>
                    <a:pt x="1978" y="1431"/>
                  </a:lnTo>
                  <a:lnTo>
                    <a:pt x="1961" y="1456"/>
                  </a:lnTo>
                  <a:lnTo>
                    <a:pt x="1943" y="1478"/>
                  </a:lnTo>
                  <a:lnTo>
                    <a:pt x="1943" y="1478"/>
                  </a:lnTo>
                  <a:lnTo>
                    <a:pt x="1920" y="1505"/>
                  </a:lnTo>
                  <a:lnTo>
                    <a:pt x="1896" y="1532"/>
                  </a:lnTo>
                  <a:lnTo>
                    <a:pt x="1896" y="1532"/>
                  </a:lnTo>
                  <a:lnTo>
                    <a:pt x="1881" y="1547"/>
                  </a:lnTo>
                  <a:lnTo>
                    <a:pt x="1865" y="1561"/>
                  </a:lnTo>
                  <a:lnTo>
                    <a:pt x="1865" y="1561"/>
                  </a:lnTo>
                  <a:lnTo>
                    <a:pt x="1860" y="1568"/>
                  </a:lnTo>
                  <a:lnTo>
                    <a:pt x="1853" y="1575"/>
                  </a:lnTo>
                  <a:lnTo>
                    <a:pt x="1847" y="1584"/>
                  </a:lnTo>
                  <a:lnTo>
                    <a:pt x="1841" y="1591"/>
                  </a:lnTo>
                  <a:lnTo>
                    <a:pt x="1841" y="1591"/>
                  </a:lnTo>
                  <a:lnTo>
                    <a:pt x="1837" y="1594"/>
                  </a:lnTo>
                  <a:lnTo>
                    <a:pt x="1832" y="1595"/>
                  </a:lnTo>
                  <a:lnTo>
                    <a:pt x="1823" y="1601"/>
                  </a:lnTo>
                  <a:lnTo>
                    <a:pt x="1823" y="1601"/>
                  </a:lnTo>
                  <a:lnTo>
                    <a:pt x="1818" y="1608"/>
                  </a:lnTo>
                  <a:lnTo>
                    <a:pt x="1812" y="1613"/>
                  </a:lnTo>
                  <a:lnTo>
                    <a:pt x="1812" y="1613"/>
                  </a:lnTo>
                  <a:lnTo>
                    <a:pt x="1798" y="1622"/>
                  </a:lnTo>
                  <a:lnTo>
                    <a:pt x="1791" y="1626"/>
                  </a:lnTo>
                  <a:lnTo>
                    <a:pt x="1784" y="1630"/>
                  </a:lnTo>
                  <a:lnTo>
                    <a:pt x="1784" y="1630"/>
                  </a:lnTo>
                  <a:lnTo>
                    <a:pt x="1773" y="1641"/>
                  </a:lnTo>
                  <a:lnTo>
                    <a:pt x="1760" y="1651"/>
                  </a:lnTo>
                  <a:lnTo>
                    <a:pt x="1760" y="1651"/>
                  </a:lnTo>
                  <a:lnTo>
                    <a:pt x="1733" y="1669"/>
                  </a:lnTo>
                  <a:lnTo>
                    <a:pt x="1733" y="1669"/>
                  </a:lnTo>
                  <a:lnTo>
                    <a:pt x="1710" y="1685"/>
                  </a:lnTo>
                  <a:lnTo>
                    <a:pt x="1686" y="1699"/>
                  </a:lnTo>
                  <a:lnTo>
                    <a:pt x="1673" y="1704"/>
                  </a:lnTo>
                  <a:lnTo>
                    <a:pt x="1660" y="1710"/>
                  </a:lnTo>
                  <a:lnTo>
                    <a:pt x="1648" y="1713"/>
                  </a:lnTo>
                  <a:lnTo>
                    <a:pt x="1634" y="1716"/>
                  </a:lnTo>
                  <a:lnTo>
                    <a:pt x="1634" y="1716"/>
                  </a:lnTo>
                  <a:lnTo>
                    <a:pt x="1639" y="1720"/>
                  </a:lnTo>
                  <a:lnTo>
                    <a:pt x="1646" y="1723"/>
                  </a:lnTo>
                  <a:lnTo>
                    <a:pt x="1660" y="1731"/>
                  </a:lnTo>
                  <a:lnTo>
                    <a:pt x="1660" y="1731"/>
                  </a:lnTo>
                  <a:lnTo>
                    <a:pt x="1669" y="1724"/>
                  </a:lnTo>
                  <a:lnTo>
                    <a:pt x="1679" y="1720"/>
                  </a:lnTo>
                  <a:lnTo>
                    <a:pt x="1698" y="1713"/>
                  </a:lnTo>
                  <a:lnTo>
                    <a:pt x="1698" y="1713"/>
                  </a:lnTo>
                  <a:lnTo>
                    <a:pt x="1708" y="1707"/>
                  </a:lnTo>
                  <a:lnTo>
                    <a:pt x="1718" y="1702"/>
                  </a:lnTo>
                  <a:lnTo>
                    <a:pt x="1726" y="1696"/>
                  </a:lnTo>
                  <a:lnTo>
                    <a:pt x="1736" y="1693"/>
                  </a:lnTo>
                  <a:lnTo>
                    <a:pt x="1736" y="1693"/>
                  </a:lnTo>
                  <a:lnTo>
                    <a:pt x="1754" y="1682"/>
                  </a:lnTo>
                  <a:lnTo>
                    <a:pt x="1773" y="1669"/>
                  </a:lnTo>
                  <a:lnTo>
                    <a:pt x="1808" y="1643"/>
                  </a:lnTo>
                  <a:lnTo>
                    <a:pt x="1840" y="1615"/>
                  </a:lnTo>
                  <a:lnTo>
                    <a:pt x="1870" y="1585"/>
                  </a:lnTo>
                  <a:lnTo>
                    <a:pt x="1870" y="1585"/>
                  </a:lnTo>
                  <a:lnTo>
                    <a:pt x="1888" y="1565"/>
                  </a:lnTo>
                  <a:lnTo>
                    <a:pt x="1905" y="1549"/>
                  </a:lnTo>
                  <a:lnTo>
                    <a:pt x="1905" y="1549"/>
                  </a:lnTo>
                  <a:lnTo>
                    <a:pt x="1922" y="1530"/>
                  </a:lnTo>
                  <a:lnTo>
                    <a:pt x="1929" y="1521"/>
                  </a:lnTo>
                  <a:lnTo>
                    <a:pt x="1934" y="1509"/>
                  </a:lnTo>
                  <a:lnTo>
                    <a:pt x="1934" y="1509"/>
                  </a:lnTo>
                  <a:lnTo>
                    <a:pt x="1940" y="1505"/>
                  </a:lnTo>
                  <a:lnTo>
                    <a:pt x="1945" y="1501"/>
                  </a:lnTo>
                  <a:lnTo>
                    <a:pt x="1945" y="1501"/>
                  </a:lnTo>
                  <a:lnTo>
                    <a:pt x="1954" y="1488"/>
                  </a:lnTo>
                  <a:lnTo>
                    <a:pt x="1962" y="1474"/>
                  </a:lnTo>
                  <a:lnTo>
                    <a:pt x="1971" y="1460"/>
                  </a:lnTo>
                  <a:lnTo>
                    <a:pt x="1979" y="1446"/>
                  </a:lnTo>
                  <a:lnTo>
                    <a:pt x="1979" y="1446"/>
                  </a:lnTo>
                  <a:lnTo>
                    <a:pt x="1987" y="1435"/>
                  </a:lnTo>
                  <a:lnTo>
                    <a:pt x="1996" y="1424"/>
                  </a:lnTo>
                  <a:lnTo>
                    <a:pt x="2006" y="1412"/>
                  </a:lnTo>
                  <a:lnTo>
                    <a:pt x="2014" y="1400"/>
                  </a:lnTo>
                  <a:lnTo>
                    <a:pt x="2014" y="1400"/>
                  </a:lnTo>
                  <a:lnTo>
                    <a:pt x="2024" y="1376"/>
                  </a:lnTo>
                  <a:lnTo>
                    <a:pt x="2034" y="1353"/>
                  </a:lnTo>
                  <a:lnTo>
                    <a:pt x="2034" y="1353"/>
                  </a:lnTo>
                  <a:lnTo>
                    <a:pt x="2045" y="1327"/>
                  </a:lnTo>
                  <a:lnTo>
                    <a:pt x="2053" y="1302"/>
                  </a:lnTo>
                  <a:lnTo>
                    <a:pt x="2059" y="1275"/>
                  </a:lnTo>
                  <a:lnTo>
                    <a:pt x="2063" y="1245"/>
                  </a:lnTo>
                  <a:lnTo>
                    <a:pt x="2063" y="1245"/>
                  </a:lnTo>
                  <a:lnTo>
                    <a:pt x="2066" y="1226"/>
                  </a:lnTo>
                  <a:lnTo>
                    <a:pt x="2066" y="1226"/>
                  </a:lnTo>
                  <a:lnTo>
                    <a:pt x="2069" y="1203"/>
                  </a:lnTo>
                  <a:lnTo>
                    <a:pt x="2069" y="1182"/>
                  </a:lnTo>
                  <a:lnTo>
                    <a:pt x="2069" y="1160"/>
                  </a:lnTo>
                  <a:lnTo>
                    <a:pt x="2068" y="1150"/>
                  </a:lnTo>
                  <a:lnTo>
                    <a:pt x="2065" y="1140"/>
                  </a:lnTo>
                  <a:lnTo>
                    <a:pt x="2065" y="1140"/>
                  </a:lnTo>
                  <a:lnTo>
                    <a:pt x="2063" y="1134"/>
                  </a:lnTo>
                  <a:lnTo>
                    <a:pt x="2060" y="1129"/>
                  </a:lnTo>
                  <a:lnTo>
                    <a:pt x="2052" y="1119"/>
                  </a:lnTo>
                  <a:lnTo>
                    <a:pt x="2042" y="1109"/>
                  </a:lnTo>
                  <a:lnTo>
                    <a:pt x="2034" y="1102"/>
                  </a:lnTo>
                  <a:lnTo>
                    <a:pt x="2034" y="1102"/>
                  </a:lnTo>
                  <a:lnTo>
                    <a:pt x="2044" y="1136"/>
                  </a:lnTo>
                  <a:lnTo>
                    <a:pt x="2048" y="1153"/>
                  </a:lnTo>
                  <a:lnTo>
                    <a:pt x="2052" y="1170"/>
                  </a:lnTo>
                  <a:lnTo>
                    <a:pt x="2053" y="1186"/>
                  </a:lnTo>
                  <a:lnTo>
                    <a:pt x="2055" y="1203"/>
                  </a:lnTo>
                  <a:lnTo>
                    <a:pt x="2053" y="1220"/>
                  </a:lnTo>
                  <a:lnTo>
                    <a:pt x="2051" y="1238"/>
                  </a:lnTo>
                  <a:lnTo>
                    <a:pt x="2051" y="1238"/>
                  </a:lnTo>
                  <a:close/>
                  <a:moveTo>
                    <a:pt x="547" y="1133"/>
                  </a:moveTo>
                  <a:lnTo>
                    <a:pt x="547" y="1133"/>
                  </a:lnTo>
                  <a:lnTo>
                    <a:pt x="512" y="1150"/>
                  </a:lnTo>
                  <a:lnTo>
                    <a:pt x="478" y="1167"/>
                  </a:lnTo>
                  <a:lnTo>
                    <a:pt x="478" y="1167"/>
                  </a:lnTo>
                  <a:lnTo>
                    <a:pt x="463" y="1179"/>
                  </a:lnTo>
                  <a:lnTo>
                    <a:pt x="449" y="1193"/>
                  </a:lnTo>
                  <a:lnTo>
                    <a:pt x="433" y="1209"/>
                  </a:lnTo>
                  <a:lnTo>
                    <a:pt x="419" y="1226"/>
                  </a:lnTo>
                  <a:lnTo>
                    <a:pt x="407" y="1244"/>
                  </a:lnTo>
                  <a:lnTo>
                    <a:pt x="396" y="1262"/>
                  </a:lnTo>
                  <a:lnTo>
                    <a:pt x="384" y="1283"/>
                  </a:lnTo>
                  <a:lnTo>
                    <a:pt x="375" y="1304"/>
                  </a:lnTo>
                  <a:lnTo>
                    <a:pt x="366" y="1327"/>
                  </a:lnTo>
                  <a:lnTo>
                    <a:pt x="360" y="1349"/>
                  </a:lnTo>
                  <a:lnTo>
                    <a:pt x="355" y="1373"/>
                  </a:lnTo>
                  <a:lnTo>
                    <a:pt x="352" y="1397"/>
                  </a:lnTo>
                  <a:lnTo>
                    <a:pt x="351" y="1422"/>
                  </a:lnTo>
                  <a:lnTo>
                    <a:pt x="352" y="1448"/>
                  </a:lnTo>
                  <a:lnTo>
                    <a:pt x="355" y="1474"/>
                  </a:lnTo>
                  <a:lnTo>
                    <a:pt x="360" y="1501"/>
                  </a:lnTo>
                  <a:lnTo>
                    <a:pt x="360" y="1501"/>
                  </a:lnTo>
                  <a:lnTo>
                    <a:pt x="365" y="1516"/>
                  </a:lnTo>
                  <a:lnTo>
                    <a:pt x="370" y="1530"/>
                  </a:lnTo>
                  <a:lnTo>
                    <a:pt x="383" y="1557"/>
                  </a:lnTo>
                  <a:lnTo>
                    <a:pt x="397" y="1582"/>
                  </a:lnTo>
                  <a:lnTo>
                    <a:pt x="410" y="1609"/>
                  </a:lnTo>
                  <a:lnTo>
                    <a:pt x="410" y="1609"/>
                  </a:lnTo>
                  <a:lnTo>
                    <a:pt x="417" y="1615"/>
                  </a:lnTo>
                  <a:lnTo>
                    <a:pt x="422" y="1620"/>
                  </a:lnTo>
                  <a:lnTo>
                    <a:pt x="428" y="1627"/>
                  </a:lnTo>
                  <a:lnTo>
                    <a:pt x="435" y="1631"/>
                  </a:lnTo>
                  <a:lnTo>
                    <a:pt x="435" y="1631"/>
                  </a:lnTo>
                  <a:lnTo>
                    <a:pt x="439" y="1633"/>
                  </a:lnTo>
                  <a:lnTo>
                    <a:pt x="442" y="1634"/>
                  </a:lnTo>
                  <a:lnTo>
                    <a:pt x="446" y="1634"/>
                  </a:lnTo>
                  <a:lnTo>
                    <a:pt x="449" y="1637"/>
                  </a:lnTo>
                  <a:lnTo>
                    <a:pt x="449" y="1637"/>
                  </a:lnTo>
                  <a:lnTo>
                    <a:pt x="452" y="1643"/>
                  </a:lnTo>
                  <a:lnTo>
                    <a:pt x="452" y="1647"/>
                  </a:lnTo>
                  <a:lnTo>
                    <a:pt x="450" y="1651"/>
                  </a:lnTo>
                  <a:lnTo>
                    <a:pt x="448" y="1655"/>
                  </a:lnTo>
                  <a:lnTo>
                    <a:pt x="442" y="1662"/>
                  </a:lnTo>
                  <a:lnTo>
                    <a:pt x="436" y="1667"/>
                  </a:lnTo>
                  <a:lnTo>
                    <a:pt x="436" y="1667"/>
                  </a:lnTo>
                  <a:lnTo>
                    <a:pt x="425" y="1678"/>
                  </a:lnTo>
                  <a:lnTo>
                    <a:pt x="415" y="1690"/>
                  </a:lnTo>
                  <a:lnTo>
                    <a:pt x="405" y="1702"/>
                  </a:lnTo>
                  <a:lnTo>
                    <a:pt x="396" y="1710"/>
                  </a:lnTo>
                  <a:lnTo>
                    <a:pt x="396" y="1710"/>
                  </a:lnTo>
                  <a:lnTo>
                    <a:pt x="396" y="1717"/>
                  </a:lnTo>
                  <a:lnTo>
                    <a:pt x="396" y="1724"/>
                  </a:lnTo>
                  <a:lnTo>
                    <a:pt x="398" y="1731"/>
                  </a:lnTo>
                  <a:lnTo>
                    <a:pt x="404" y="1737"/>
                  </a:lnTo>
                  <a:lnTo>
                    <a:pt x="404" y="1737"/>
                  </a:lnTo>
                  <a:lnTo>
                    <a:pt x="417" y="1721"/>
                  </a:lnTo>
                  <a:lnTo>
                    <a:pt x="432" y="1706"/>
                  </a:lnTo>
                  <a:lnTo>
                    <a:pt x="446" y="1693"/>
                  </a:lnTo>
                  <a:lnTo>
                    <a:pt x="462" y="1679"/>
                  </a:lnTo>
                  <a:lnTo>
                    <a:pt x="478" y="1668"/>
                  </a:lnTo>
                  <a:lnTo>
                    <a:pt x="495" y="1655"/>
                  </a:lnTo>
                  <a:lnTo>
                    <a:pt x="513" y="1646"/>
                  </a:lnTo>
                  <a:lnTo>
                    <a:pt x="533" y="1636"/>
                  </a:lnTo>
                  <a:lnTo>
                    <a:pt x="533" y="1636"/>
                  </a:lnTo>
                  <a:lnTo>
                    <a:pt x="532" y="1627"/>
                  </a:lnTo>
                  <a:lnTo>
                    <a:pt x="532" y="1620"/>
                  </a:lnTo>
                  <a:lnTo>
                    <a:pt x="533" y="1612"/>
                  </a:lnTo>
                  <a:lnTo>
                    <a:pt x="536" y="1606"/>
                  </a:lnTo>
                  <a:lnTo>
                    <a:pt x="542" y="1594"/>
                  </a:lnTo>
                  <a:lnTo>
                    <a:pt x="547" y="1585"/>
                  </a:lnTo>
                  <a:lnTo>
                    <a:pt x="547" y="1585"/>
                  </a:lnTo>
                  <a:lnTo>
                    <a:pt x="539" y="1585"/>
                  </a:lnTo>
                  <a:lnTo>
                    <a:pt x="532" y="1582"/>
                  </a:lnTo>
                  <a:lnTo>
                    <a:pt x="526" y="1577"/>
                  </a:lnTo>
                  <a:lnTo>
                    <a:pt x="521" y="1570"/>
                  </a:lnTo>
                  <a:lnTo>
                    <a:pt x="511" y="1554"/>
                  </a:lnTo>
                  <a:lnTo>
                    <a:pt x="502" y="1539"/>
                  </a:lnTo>
                  <a:lnTo>
                    <a:pt x="502" y="1539"/>
                  </a:lnTo>
                  <a:lnTo>
                    <a:pt x="494" y="1523"/>
                  </a:lnTo>
                  <a:lnTo>
                    <a:pt x="487" y="1507"/>
                  </a:lnTo>
                  <a:lnTo>
                    <a:pt x="480" y="1490"/>
                  </a:lnTo>
                  <a:lnTo>
                    <a:pt x="476" y="1471"/>
                  </a:lnTo>
                  <a:lnTo>
                    <a:pt x="474" y="1453"/>
                  </a:lnTo>
                  <a:lnTo>
                    <a:pt x="473" y="1434"/>
                  </a:lnTo>
                  <a:lnTo>
                    <a:pt x="474" y="1414"/>
                  </a:lnTo>
                  <a:lnTo>
                    <a:pt x="477" y="1396"/>
                  </a:lnTo>
                  <a:lnTo>
                    <a:pt x="477" y="1396"/>
                  </a:lnTo>
                  <a:lnTo>
                    <a:pt x="483" y="1376"/>
                  </a:lnTo>
                  <a:lnTo>
                    <a:pt x="488" y="1356"/>
                  </a:lnTo>
                  <a:lnTo>
                    <a:pt x="495" y="1338"/>
                  </a:lnTo>
                  <a:lnTo>
                    <a:pt x="498" y="1330"/>
                  </a:lnTo>
                  <a:lnTo>
                    <a:pt x="502" y="1323"/>
                  </a:lnTo>
                  <a:lnTo>
                    <a:pt x="502" y="1323"/>
                  </a:lnTo>
                  <a:lnTo>
                    <a:pt x="513" y="1310"/>
                  </a:lnTo>
                  <a:lnTo>
                    <a:pt x="528" y="1297"/>
                  </a:lnTo>
                  <a:lnTo>
                    <a:pt x="543" y="1285"/>
                  </a:lnTo>
                  <a:lnTo>
                    <a:pt x="556" y="1275"/>
                  </a:lnTo>
                  <a:lnTo>
                    <a:pt x="556" y="1275"/>
                  </a:lnTo>
                  <a:lnTo>
                    <a:pt x="577" y="1265"/>
                  </a:lnTo>
                  <a:lnTo>
                    <a:pt x="599" y="1258"/>
                  </a:lnTo>
                  <a:lnTo>
                    <a:pt x="622" y="1252"/>
                  </a:lnTo>
                  <a:lnTo>
                    <a:pt x="645" y="1251"/>
                  </a:lnTo>
                  <a:lnTo>
                    <a:pt x="669" y="1251"/>
                  </a:lnTo>
                  <a:lnTo>
                    <a:pt x="693" y="1255"/>
                  </a:lnTo>
                  <a:lnTo>
                    <a:pt x="716" y="1261"/>
                  </a:lnTo>
                  <a:lnTo>
                    <a:pt x="738" y="1268"/>
                  </a:lnTo>
                  <a:lnTo>
                    <a:pt x="738" y="1268"/>
                  </a:lnTo>
                  <a:lnTo>
                    <a:pt x="742" y="1265"/>
                  </a:lnTo>
                  <a:lnTo>
                    <a:pt x="744" y="1259"/>
                  </a:lnTo>
                  <a:lnTo>
                    <a:pt x="745" y="1255"/>
                  </a:lnTo>
                  <a:lnTo>
                    <a:pt x="745" y="1250"/>
                  </a:lnTo>
                  <a:lnTo>
                    <a:pt x="745" y="1238"/>
                  </a:lnTo>
                  <a:lnTo>
                    <a:pt x="747" y="1229"/>
                  </a:lnTo>
                  <a:lnTo>
                    <a:pt x="747" y="1229"/>
                  </a:lnTo>
                  <a:lnTo>
                    <a:pt x="749" y="1219"/>
                  </a:lnTo>
                  <a:lnTo>
                    <a:pt x="752" y="1210"/>
                  </a:lnTo>
                  <a:lnTo>
                    <a:pt x="761" y="1196"/>
                  </a:lnTo>
                  <a:lnTo>
                    <a:pt x="770" y="1184"/>
                  </a:lnTo>
                  <a:lnTo>
                    <a:pt x="780" y="1171"/>
                  </a:lnTo>
                  <a:lnTo>
                    <a:pt x="780" y="1171"/>
                  </a:lnTo>
                  <a:lnTo>
                    <a:pt x="773" y="1172"/>
                  </a:lnTo>
                  <a:lnTo>
                    <a:pt x="766" y="1172"/>
                  </a:lnTo>
                  <a:lnTo>
                    <a:pt x="754" y="1171"/>
                  </a:lnTo>
                  <a:lnTo>
                    <a:pt x="742" y="1170"/>
                  </a:lnTo>
                  <a:lnTo>
                    <a:pt x="735" y="1168"/>
                  </a:lnTo>
                  <a:lnTo>
                    <a:pt x="730" y="1170"/>
                  </a:lnTo>
                  <a:lnTo>
                    <a:pt x="730" y="1170"/>
                  </a:lnTo>
                  <a:lnTo>
                    <a:pt x="724" y="1165"/>
                  </a:lnTo>
                  <a:lnTo>
                    <a:pt x="720" y="1161"/>
                  </a:lnTo>
                  <a:lnTo>
                    <a:pt x="716" y="1156"/>
                  </a:lnTo>
                  <a:lnTo>
                    <a:pt x="711" y="1150"/>
                  </a:lnTo>
                  <a:lnTo>
                    <a:pt x="706" y="1137"/>
                  </a:lnTo>
                  <a:lnTo>
                    <a:pt x="703" y="1125"/>
                  </a:lnTo>
                  <a:lnTo>
                    <a:pt x="703" y="1125"/>
                  </a:lnTo>
                  <a:lnTo>
                    <a:pt x="685" y="1120"/>
                  </a:lnTo>
                  <a:lnTo>
                    <a:pt x="665" y="1119"/>
                  </a:lnTo>
                  <a:lnTo>
                    <a:pt x="645" y="1119"/>
                  </a:lnTo>
                  <a:lnTo>
                    <a:pt x="624" y="1120"/>
                  </a:lnTo>
                  <a:lnTo>
                    <a:pt x="605" y="1123"/>
                  </a:lnTo>
                  <a:lnTo>
                    <a:pt x="585" y="1126"/>
                  </a:lnTo>
                  <a:lnTo>
                    <a:pt x="547" y="1133"/>
                  </a:lnTo>
                  <a:lnTo>
                    <a:pt x="547" y="1133"/>
                  </a:lnTo>
                  <a:close/>
                  <a:moveTo>
                    <a:pt x="1419" y="1144"/>
                  </a:moveTo>
                  <a:lnTo>
                    <a:pt x="1419" y="1144"/>
                  </a:lnTo>
                  <a:lnTo>
                    <a:pt x="1401" y="1143"/>
                  </a:lnTo>
                  <a:lnTo>
                    <a:pt x="1382" y="1144"/>
                  </a:lnTo>
                  <a:lnTo>
                    <a:pt x="1366" y="1144"/>
                  </a:lnTo>
                  <a:lnTo>
                    <a:pt x="1347" y="1144"/>
                  </a:lnTo>
                  <a:lnTo>
                    <a:pt x="1347" y="1144"/>
                  </a:lnTo>
                  <a:lnTo>
                    <a:pt x="1323" y="1143"/>
                  </a:lnTo>
                  <a:lnTo>
                    <a:pt x="1295" y="1141"/>
                  </a:lnTo>
                  <a:lnTo>
                    <a:pt x="1295" y="1141"/>
                  </a:lnTo>
                  <a:lnTo>
                    <a:pt x="1258" y="1141"/>
                  </a:lnTo>
                  <a:lnTo>
                    <a:pt x="1222" y="1141"/>
                  </a:lnTo>
                  <a:lnTo>
                    <a:pt x="1222" y="1141"/>
                  </a:lnTo>
                  <a:lnTo>
                    <a:pt x="1130" y="1146"/>
                  </a:lnTo>
                  <a:lnTo>
                    <a:pt x="1036" y="1147"/>
                  </a:lnTo>
                  <a:lnTo>
                    <a:pt x="1036" y="1147"/>
                  </a:lnTo>
                  <a:lnTo>
                    <a:pt x="1009" y="1147"/>
                  </a:lnTo>
                  <a:lnTo>
                    <a:pt x="981" y="1146"/>
                  </a:lnTo>
                  <a:lnTo>
                    <a:pt x="954" y="1146"/>
                  </a:lnTo>
                  <a:lnTo>
                    <a:pt x="928" y="1146"/>
                  </a:lnTo>
                  <a:lnTo>
                    <a:pt x="928" y="1146"/>
                  </a:lnTo>
                  <a:lnTo>
                    <a:pt x="919" y="1147"/>
                  </a:lnTo>
                  <a:lnTo>
                    <a:pt x="912" y="1149"/>
                  </a:lnTo>
                  <a:lnTo>
                    <a:pt x="905" y="1150"/>
                  </a:lnTo>
                  <a:lnTo>
                    <a:pt x="897" y="1151"/>
                  </a:lnTo>
                  <a:lnTo>
                    <a:pt x="897" y="1151"/>
                  </a:lnTo>
                  <a:lnTo>
                    <a:pt x="862" y="1151"/>
                  </a:lnTo>
                  <a:lnTo>
                    <a:pt x="827" y="1150"/>
                  </a:lnTo>
                  <a:lnTo>
                    <a:pt x="756" y="1143"/>
                  </a:lnTo>
                  <a:lnTo>
                    <a:pt x="756" y="1143"/>
                  </a:lnTo>
                  <a:lnTo>
                    <a:pt x="755" y="1149"/>
                  </a:lnTo>
                  <a:lnTo>
                    <a:pt x="752" y="1153"/>
                  </a:lnTo>
                  <a:lnTo>
                    <a:pt x="751" y="1156"/>
                  </a:lnTo>
                  <a:lnTo>
                    <a:pt x="749" y="1158"/>
                  </a:lnTo>
                  <a:lnTo>
                    <a:pt x="751" y="1160"/>
                  </a:lnTo>
                  <a:lnTo>
                    <a:pt x="751" y="1160"/>
                  </a:lnTo>
                  <a:lnTo>
                    <a:pt x="765" y="1160"/>
                  </a:lnTo>
                  <a:lnTo>
                    <a:pt x="780" y="1161"/>
                  </a:lnTo>
                  <a:lnTo>
                    <a:pt x="796" y="1164"/>
                  </a:lnTo>
                  <a:lnTo>
                    <a:pt x="801" y="1165"/>
                  </a:lnTo>
                  <a:lnTo>
                    <a:pt x="807" y="1168"/>
                  </a:lnTo>
                  <a:lnTo>
                    <a:pt x="807" y="1168"/>
                  </a:lnTo>
                  <a:lnTo>
                    <a:pt x="944" y="1167"/>
                  </a:lnTo>
                  <a:lnTo>
                    <a:pt x="1083" y="1165"/>
                  </a:lnTo>
                  <a:lnTo>
                    <a:pt x="1083" y="1165"/>
                  </a:lnTo>
                  <a:lnTo>
                    <a:pt x="1133" y="1164"/>
                  </a:lnTo>
                  <a:lnTo>
                    <a:pt x="1156" y="1163"/>
                  </a:lnTo>
                  <a:lnTo>
                    <a:pt x="1179" y="1164"/>
                  </a:lnTo>
                  <a:lnTo>
                    <a:pt x="1179" y="1164"/>
                  </a:lnTo>
                  <a:lnTo>
                    <a:pt x="1214" y="1165"/>
                  </a:lnTo>
                  <a:lnTo>
                    <a:pt x="1248" y="1165"/>
                  </a:lnTo>
                  <a:lnTo>
                    <a:pt x="1316" y="1164"/>
                  </a:lnTo>
                  <a:lnTo>
                    <a:pt x="1316" y="1164"/>
                  </a:lnTo>
                  <a:lnTo>
                    <a:pt x="1349" y="1165"/>
                  </a:lnTo>
                  <a:lnTo>
                    <a:pt x="1381" y="1167"/>
                  </a:lnTo>
                  <a:lnTo>
                    <a:pt x="1412" y="1168"/>
                  </a:lnTo>
                  <a:lnTo>
                    <a:pt x="1425" y="1168"/>
                  </a:lnTo>
                  <a:lnTo>
                    <a:pt x="1437" y="1167"/>
                  </a:lnTo>
                  <a:lnTo>
                    <a:pt x="1437" y="1167"/>
                  </a:lnTo>
                  <a:lnTo>
                    <a:pt x="1439" y="1161"/>
                  </a:lnTo>
                  <a:lnTo>
                    <a:pt x="1440" y="1157"/>
                  </a:lnTo>
                  <a:lnTo>
                    <a:pt x="1439" y="1154"/>
                  </a:lnTo>
                  <a:lnTo>
                    <a:pt x="1436" y="1151"/>
                  </a:lnTo>
                  <a:lnTo>
                    <a:pt x="1432" y="1149"/>
                  </a:lnTo>
                  <a:lnTo>
                    <a:pt x="1427" y="1147"/>
                  </a:lnTo>
                  <a:lnTo>
                    <a:pt x="1419" y="1144"/>
                  </a:lnTo>
                  <a:lnTo>
                    <a:pt x="1419" y="1144"/>
                  </a:lnTo>
                  <a:close/>
                  <a:moveTo>
                    <a:pt x="1462" y="1182"/>
                  </a:moveTo>
                  <a:lnTo>
                    <a:pt x="1462" y="1182"/>
                  </a:lnTo>
                  <a:lnTo>
                    <a:pt x="1384" y="1179"/>
                  </a:lnTo>
                  <a:lnTo>
                    <a:pt x="1304" y="1177"/>
                  </a:lnTo>
                  <a:lnTo>
                    <a:pt x="1221" y="1177"/>
                  </a:lnTo>
                  <a:lnTo>
                    <a:pt x="1138" y="1177"/>
                  </a:lnTo>
                  <a:lnTo>
                    <a:pt x="973" y="1178"/>
                  </a:lnTo>
                  <a:lnTo>
                    <a:pt x="815" y="1181"/>
                  </a:lnTo>
                  <a:lnTo>
                    <a:pt x="815" y="1181"/>
                  </a:lnTo>
                  <a:lnTo>
                    <a:pt x="815" y="1185"/>
                  </a:lnTo>
                  <a:lnTo>
                    <a:pt x="817" y="1188"/>
                  </a:lnTo>
                  <a:lnTo>
                    <a:pt x="818" y="1195"/>
                  </a:lnTo>
                  <a:lnTo>
                    <a:pt x="818" y="1195"/>
                  </a:lnTo>
                  <a:lnTo>
                    <a:pt x="1013" y="1191"/>
                  </a:lnTo>
                  <a:lnTo>
                    <a:pt x="1112" y="1191"/>
                  </a:lnTo>
                  <a:lnTo>
                    <a:pt x="1159" y="1191"/>
                  </a:lnTo>
                  <a:lnTo>
                    <a:pt x="1206" y="1193"/>
                  </a:lnTo>
                  <a:lnTo>
                    <a:pt x="1206" y="1193"/>
                  </a:lnTo>
                  <a:lnTo>
                    <a:pt x="1235" y="1193"/>
                  </a:lnTo>
                  <a:lnTo>
                    <a:pt x="1263" y="1193"/>
                  </a:lnTo>
                  <a:lnTo>
                    <a:pt x="1291" y="1192"/>
                  </a:lnTo>
                  <a:lnTo>
                    <a:pt x="1319" y="1193"/>
                  </a:lnTo>
                  <a:lnTo>
                    <a:pt x="1319" y="1193"/>
                  </a:lnTo>
                  <a:lnTo>
                    <a:pt x="1354" y="1195"/>
                  </a:lnTo>
                  <a:lnTo>
                    <a:pt x="1389" y="1196"/>
                  </a:lnTo>
                  <a:lnTo>
                    <a:pt x="1389" y="1196"/>
                  </a:lnTo>
                  <a:lnTo>
                    <a:pt x="1405" y="1196"/>
                  </a:lnTo>
                  <a:lnTo>
                    <a:pt x="1420" y="1198"/>
                  </a:lnTo>
                  <a:lnTo>
                    <a:pt x="1436" y="1199"/>
                  </a:lnTo>
                  <a:lnTo>
                    <a:pt x="1450" y="1199"/>
                  </a:lnTo>
                  <a:lnTo>
                    <a:pt x="1450" y="1199"/>
                  </a:lnTo>
                  <a:lnTo>
                    <a:pt x="1455" y="1199"/>
                  </a:lnTo>
                  <a:lnTo>
                    <a:pt x="1461" y="1198"/>
                  </a:lnTo>
                  <a:lnTo>
                    <a:pt x="1467" y="1195"/>
                  </a:lnTo>
                  <a:lnTo>
                    <a:pt x="1468" y="1193"/>
                  </a:lnTo>
                  <a:lnTo>
                    <a:pt x="1469" y="1191"/>
                  </a:lnTo>
                  <a:lnTo>
                    <a:pt x="1469" y="1191"/>
                  </a:lnTo>
                  <a:lnTo>
                    <a:pt x="1469" y="1189"/>
                  </a:lnTo>
                  <a:lnTo>
                    <a:pt x="1468" y="1188"/>
                  </a:lnTo>
                  <a:lnTo>
                    <a:pt x="1465" y="1186"/>
                  </a:lnTo>
                  <a:lnTo>
                    <a:pt x="1462" y="1186"/>
                  </a:lnTo>
                  <a:lnTo>
                    <a:pt x="1461" y="1185"/>
                  </a:lnTo>
                  <a:lnTo>
                    <a:pt x="1462" y="1182"/>
                  </a:lnTo>
                  <a:lnTo>
                    <a:pt x="1462" y="1182"/>
                  </a:lnTo>
                  <a:close/>
                  <a:moveTo>
                    <a:pt x="791" y="1179"/>
                  </a:moveTo>
                  <a:lnTo>
                    <a:pt x="791" y="1179"/>
                  </a:lnTo>
                  <a:lnTo>
                    <a:pt x="783" y="1186"/>
                  </a:lnTo>
                  <a:lnTo>
                    <a:pt x="776" y="1193"/>
                  </a:lnTo>
                  <a:lnTo>
                    <a:pt x="770" y="1202"/>
                  </a:lnTo>
                  <a:lnTo>
                    <a:pt x="765" y="1212"/>
                  </a:lnTo>
                  <a:lnTo>
                    <a:pt x="762" y="1222"/>
                  </a:lnTo>
                  <a:lnTo>
                    <a:pt x="759" y="1231"/>
                  </a:lnTo>
                  <a:lnTo>
                    <a:pt x="758" y="1243"/>
                  </a:lnTo>
                  <a:lnTo>
                    <a:pt x="758" y="1254"/>
                  </a:lnTo>
                  <a:lnTo>
                    <a:pt x="758" y="1254"/>
                  </a:lnTo>
                  <a:lnTo>
                    <a:pt x="759" y="1257"/>
                  </a:lnTo>
                  <a:lnTo>
                    <a:pt x="761" y="1258"/>
                  </a:lnTo>
                  <a:lnTo>
                    <a:pt x="762" y="1259"/>
                  </a:lnTo>
                  <a:lnTo>
                    <a:pt x="763" y="1261"/>
                  </a:lnTo>
                  <a:lnTo>
                    <a:pt x="763" y="1261"/>
                  </a:lnTo>
                  <a:lnTo>
                    <a:pt x="762" y="1265"/>
                  </a:lnTo>
                  <a:lnTo>
                    <a:pt x="761" y="1269"/>
                  </a:lnTo>
                  <a:lnTo>
                    <a:pt x="761" y="1269"/>
                  </a:lnTo>
                  <a:lnTo>
                    <a:pt x="768" y="1282"/>
                  </a:lnTo>
                  <a:lnTo>
                    <a:pt x="777" y="1293"/>
                  </a:lnTo>
                  <a:lnTo>
                    <a:pt x="782" y="1297"/>
                  </a:lnTo>
                  <a:lnTo>
                    <a:pt x="789" y="1300"/>
                  </a:lnTo>
                  <a:lnTo>
                    <a:pt x="794" y="1303"/>
                  </a:lnTo>
                  <a:lnTo>
                    <a:pt x="803" y="1303"/>
                  </a:lnTo>
                  <a:lnTo>
                    <a:pt x="803" y="1303"/>
                  </a:lnTo>
                  <a:lnTo>
                    <a:pt x="789" y="1269"/>
                  </a:lnTo>
                  <a:lnTo>
                    <a:pt x="782" y="1251"/>
                  </a:lnTo>
                  <a:lnTo>
                    <a:pt x="776" y="1234"/>
                  </a:lnTo>
                  <a:lnTo>
                    <a:pt x="776" y="1234"/>
                  </a:lnTo>
                  <a:lnTo>
                    <a:pt x="786" y="1209"/>
                  </a:lnTo>
                  <a:lnTo>
                    <a:pt x="791" y="1196"/>
                  </a:lnTo>
                  <a:lnTo>
                    <a:pt x="800" y="1185"/>
                  </a:lnTo>
                  <a:lnTo>
                    <a:pt x="800" y="1185"/>
                  </a:lnTo>
                  <a:lnTo>
                    <a:pt x="796" y="1184"/>
                  </a:lnTo>
                  <a:lnTo>
                    <a:pt x="794" y="1182"/>
                  </a:lnTo>
                  <a:lnTo>
                    <a:pt x="794" y="1181"/>
                  </a:lnTo>
                  <a:lnTo>
                    <a:pt x="791" y="1179"/>
                  </a:lnTo>
                  <a:lnTo>
                    <a:pt x="791" y="1179"/>
                  </a:lnTo>
                  <a:close/>
                  <a:moveTo>
                    <a:pt x="1095" y="1200"/>
                  </a:moveTo>
                  <a:lnTo>
                    <a:pt x="1095" y="1200"/>
                  </a:lnTo>
                  <a:lnTo>
                    <a:pt x="947" y="1202"/>
                  </a:lnTo>
                  <a:lnTo>
                    <a:pt x="876" y="1205"/>
                  </a:lnTo>
                  <a:lnTo>
                    <a:pt x="810" y="1207"/>
                  </a:lnTo>
                  <a:lnTo>
                    <a:pt x="810" y="1207"/>
                  </a:lnTo>
                  <a:lnTo>
                    <a:pt x="810" y="1217"/>
                  </a:lnTo>
                  <a:lnTo>
                    <a:pt x="814" y="1227"/>
                  </a:lnTo>
                  <a:lnTo>
                    <a:pt x="814" y="1227"/>
                  </a:lnTo>
                  <a:lnTo>
                    <a:pt x="845" y="1227"/>
                  </a:lnTo>
                  <a:lnTo>
                    <a:pt x="874" y="1226"/>
                  </a:lnTo>
                  <a:lnTo>
                    <a:pt x="930" y="1223"/>
                  </a:lnTo>
                  <a:lnTo>
                    <a:pt x="930" y="1223"/>
                  </a:lnTo>
                  <a:lnTo>
                    <a:pt x="939" y="1222"/>
                  </a:lnTo>
                  <a:lnTo>
                    <a:pt x="949" y="1220"/>
                  </a:lnTo>
                  <a:lnTo>
                    <a:pt x="957" y="1220"/>
                  </a:lnTo>
                  <a:lnTo>
                    <a:pt x="961" y="1222"/>
                  </a:lnTo>
                  <a:lnTo>
                    <a:pt x="966" y="1224"/>
                  </a:lnTo>
                  <a:lnTo>
                    <a:pt x="966" y="1224"/>
                  </a:lnTo>
                  <a:lnTo>
                    <a:pt x="891" y="1230"/>
                  </a:lnTo>
                  <a:lnTo>
                    <a:pt x="852" y="1234"/>
                  </a:lnTo>
                  <a:lnTo>
                    <a:pt x="814" y="1236"/>
                  </a:lnTo>
                  <a:lnTo>
                    <a:pt x="814" y="1236"/>
                  </a:lnTo>
                  <a:lnTo>
                    <a:pt x="811" y="1247"/>
                  </a:lnTo>
                  <a:lnTo>
                    <a:pt x="811" y="1251"/>
                  </a:lnTo>
                  <a:lnTo>
                    <a:pt x="813" y="1257"/>
                  </a:lnTo>
                  <a:lnTo>
                    <a:pt x="813" y="1257"/>
                  </a:lnTo>
                  <a:lnTo>
                    <a:pt x="890" y="1252"/>
                  </a:lnTo>
                  <a:lnTo>
                    <a:pt x="928" y="1250"/>
                  </a:lnTo>
                  <a:lnTo>
                    <a:pt x="961" y="1250"/>
                  </a:lnTo>
                  <a:lnTo>
                    <a:pt x="961" y="1250"/>
                  </a:lnTo>
                  <a:lnTo>
                    <a:pt x="943" y="1254"/>
                  </a:lnTo>
                  <a:lnTo>
                    <a:pt x="925" y="1255"/>
                  </a:lnTo>
                  <a:lnTo>
                    <a:pt x="887" y="1259"/>
                  </a:lnTo>
                  <a:lnTo>
                    <a:pt x="850" y="1261"/>
                  </a:lnTo>
                  <a:lnTo>
                    <a:pt x="814" y="1265"/>
                  </a:lnTo>
                  <a:lnTo>
                    <a:pt x="814" y="1265"/>
                  </a:lnTo>
                  <a:lnTo>
                    <a:pt x="815" y="1272"/>
                  </a:lnTo>
                  <a:lnTo>
                    <a:pt x="817" y="1275"/>
                  </a:lnTo>
                  <a:lnTo>
                    <a:pt x="815" y="1276"/>
                  </a:lnTo>
                  <a:lnTo>
                    <a:pt x="815" y="1276"/>
                  </a:lnTo>
                  <a:lnTo>
                    <a:pt x="831" y="1280"/>
                  </a:lnTo>
                  <a:lnTo>
                    <a:pt x="849" y="1283"/>
                  </a:lnTo>
                  <a:lnTo>
                    <a:pt x="866" y="1285"/>
                  </a:lnTo>
                  <a:lnTo>
                    <a:pt x="873" y="1285"/>
                  </a:lnTo>
                  <a:lnTo>
                    <a:pt x="878" y="1283"/>
                  </a:lnTo>
                  <a:lnTo>
                    <a:pt x="878" y="1283"/>
                  </a:lnTo>
                  <a:lnTo>
                    <a:pt x="907" y="1288"/>
                  </a:lnTo>
                  <a:lnTo>
                    <a:pt x="937" y="1289"/>
                  </a:lnTo>
                  <a:lnTo>
                    <a:pt x="970" y="1289"/>
                  </a:lnTo>
                  <a:lnTo>
                    <a:pt x="1003" y="1289"/>
                  </a:lnTo>
                  <a:lnTo>
                    <a:pt x="1072" y="1286"/>
                  </a:lnTo>
                  <a:lnTo>
                    <a:pt x="1104" y="1286"/>
                  </a:lnTo>
                  <a:lnTo>
                    <a:pt x="1135" y="1286"/>
                  </a:lnTo>
                  <a:lnTo>
                    <a:pt x="1135" y="1286"/>
                  </a:lnTo>
                  <a:lnTo>
                    <a:pt x="1147" y="1286"/>
                  </a:lnTo>
                  <a:lnTo>
                    <a:pt x="1159" y="1285"/>
                  </a:lnTo>
                  <a:lnTo>
                    <a:pt x="1172" y="1285"/>
                  </a:lnTo>
                  <a:lnTo>
                    <a:pt x="1183" y="1283"/>
                  </a:lnTo>
                  <a:lnTo>
                    <a:pt x="1183" y="1283"/>
                  </a:lnTo>
                  <a:lnTo>
                    <a:pt x="1201" y="1285"/>
                  </a:lnTo>
                  <a:lnTo>
                    <a:pt x="1220" y="1286"/>
                  </a:lnTo>
                  <a:lnTo>
                    <a:pt x="1220" y="1286"/>
                  </a:lnTo>
                  <a:lnTo>
                    <a:pt x="1245" y="1286"/>
                  </a:lnTo>
                  <a:lnTo>
                    <a:pt x="1270" y="1283"/>
                  </a:lnTo>
                  <a:lnTo>
                    <a:pt x="1297" y="1282"/>
                  </a:lnTo>
                  <a:lnTo>
                    <a:pt x="1322" y="1280"/>
                  </a:lnTo>
                  <a:lnTo>
                    <a:pt x="1322" y="1280"/>
                  </a:lnTo>
                  <a:lnTo>
                    <a:pt x="1353" y="1282"/>
                  </a:lnTo>
                  <a:lnTo>
                    <a:pt x="1384" y="1283"/>
                  </a:lnTo>
                  <a:lnTo>
                    <a:pt x="1399" y="1282"/>
                  </a:lnTo>
                  <a:lnTo>
                    <a:pt x="1415" y="1282"/>
                  </a:lnTo>
                  <a:lnTo>
                    <a:pt x="1430" y="1280"/>
                  </a:lnTo>
                  <a:lnTo>
                    <a:pt x="1446" y="1276"/>
                  </a:lnTo>
                  <a:lnTo>
                    <a:pt x="1446" y="1276"/>
                  </a:lnTo>
                  <a:lnTo>
                    <a:pt x="1446" y="1273"/>
                  </a:lnTo>
                  <a:lnTo>
                    <a:pt x="1444" y="1271"/>
                  </a:lnTo>
                  <a:lnTo>
                    <a:pt x="1441" y="1268"/>
                  </a:lnTo>
                  <a:lnTo>
                    <a:pt x="1441" y="1264"/>
                  </a:lnTo>
                  <a:lnTo>
                    <a:pt x="1441" y="1264"/>
                  </a:lnTo>
                  <a:lnTo>
                    <a:pt x="1408" y="1262"/>
                  </a:lnTo>
                  <a:lnTo>
                    <a:pt x="1374" y="1261"/>
                  </a:lnTo>
                  <a:lnTo>
                    <a:pt x="1304" y="1259"/>
                  </a:lnTo>
                  <a:lnTo>
                    <a:pt x="1270" y="1259"/>
                  </a:lnTo>
                  <a:lnTo>
                    <a:pt x="1236" y="1257"/>
                  </a:lnTo>
                  <a:lnTo>
                    <a:pt x="1204" y="1254"/>
                  </a:lnTo>
                  <a:lnTo>
                    <a:pt x="1173" y="1248"/>
                  </a:lnTo>
                  <a:lnTo>
                    <a:pt x="1173" y="1248"/>
                  </a:lnTo>
                  <a:lnTo>
                    <a:pt x="1238" y="1252"/>
                  </a:lnTo>
                  <a:lnTo>
                    <a:pt x="1297" y="1254"/>
                  </a:lnTo>
                  <a:lnTo>
                    <a:pt x="1412" y="1255"/>
                  </a:lnTo>
                  <a:lnTo>
                    <a:pt x="1412" y="1255"/>
                  </a:lnTo>
                  <a:lnTo>
                    <a:pt x="1425" y="1257"/>
                  </a:lnTo>
                  <a:lnTo>
                    <a:pt x="1432" y="1255"/>
                  </a:lnTo>
                  <a:lnTo>
                    <a:pt x="1434" y="1254"/>
                  </a:lnTo>
                  <a:lnTo>
                    <a:pt x="1436" y="1250"/>
                  </a:lnTo>
                  <a:lnTo>
                    <a:pt x="1436" y="1250"/>
                  </a:lnTo>
                  <a:lnTo>
                    <a:pt x="1425" y="1248"/>
                  </a:lnTo>
                  <a:lnTo>
                    <a:pt x="1412" y="1248"/>
                  </a:lnTo>
                  <a:lnTo>
                    <a:pt x="1382" y="1248"/>
                  </a:lnTo>
                  <a:lnTo>
                    <a:pt x="1352" y="1248"/>
                  </a:lnTo>
                  <a:lnTo>
                    <a:pt x="1338" y="1247"/>
                  </a:lnTo>
                  <a:lnTo>
                    <a:pt x="1325" y="1245"/>
                  </a:lnTo>
                  <a:lnTo>
                    <a:pt x="1325" y="1245"/>
                  </a:lnTo>
                  <a:lnTo>
                    <a:pt x="1339" y="1243"/>
                  </a:lnTo>
                  <a:lnTo>
                    <a:pt x="1353" y="1241"/>
                  </a:lnTo>
                  <a:lnTo>
                    <a:pt x="1382" y="1241"/>
                  </a:lnTo>
                  <a:lnTo>
                    <a:pt x="1411" y="1240"/>
                  </a:lnTo>
                  <a:lnTo>
                    <a:pt x="1425" y="1238"/>
                  </a:lnTo>
                  <a:lnTo>
                    <a:pt x="1440" y="1237"/>
                  </a:lnTo>
                  <a:lnTo>
                    <a:pt x="1440" y="1237"/>
                  </a:lnTo>
                  <a:lnTo>
                    <a:pt x="1437" y="1234"/>
                  </a:lnTo>
                  <a:lnTo>
                    <a:pt x="1434" y="1231"/>
                  </a:lnTo>
                  <a:lnTo>
                    <a:pt x="1427" y="1229"/>
                  </a:lnTo>
                  <a:lnTo>
                    <a:pt x="1411" y="1229"/>
                  </a:lnTo>
                  <a:lnTo>
                    <a:pt x="1411" y="1229"/>
                  </a:lnTo>
                  <a:lnTo>
                    <a:pt x="1375" y="1227"/>
                  </a:lnTo>
                  <a:lnTo>
                    <a:pt x="1375" y="1227"/>
                  </a:lnTo>
                  <a:lnTo>
                    <a:pt x="1378" y="1224"/>
                  </a:lnTo>
                  <a:lnTo>
                    <a:pt x="1382" y="1223"/>
                  </a:lnTo>
                  <a:lnTo>
                    <a:pt x="1391" y="1222"/>
                  </a:lnTo>
                  <a:lnTo>
                    <a:pt x="1413" y="1220"/>
                  </a:lnTo>
                  <a:lnTo>
                    <a:pt x="1423" y="1220"/>
                  </a:lnTo>
                  <a:lnTo>
                    <a:pt x="1432" y="1217"/>
                  </a:lnTo>
                  <a:lnTo>
                    <a:pt x="1436" y="1216"/>
                  </a:lnTo>
                  <a:lnTo>
                    <a:pt x="1437" y="1213"/>
                  </a:lnTo>
                  <a:lnTo>
                    <a:pt x="1440" y="1210"/>
                  </a:lnTo>
                  <a:lnTo>
                    <a:pt x="1440" y="1206"/>
                  </a:lnTo>
                  <a:lnTo>
                    <a:pt x="1440" y="1206"/>
                  </a:lnTo>
                  <a:lnTo>
                    <a:pt x="1396" y="1206"/>
                  </a:lnTo>
                  <a:lnTo>
                    <a:pt x="1353" y="1206"/>
                  </a:lnTo>
                  <a:lnTo>
                    <a:pt x="1267" y="1203"/>
                  </a:lnTo>
                  <a:lnTo>
                    <a:pt x="1182" y="1200"/>
                  </a:lnTo>
                  <a:lnTo>
                    <a:pt x="1138" y="1200"/>
                  </a:lnTo>
                  <a:lnTo>
                    <a:pt x="1095" y="1200"/>
                  </a:lnTo>
                  <a:lnTo>
                    <a:pt x="1095" y="1200"/>
                  </a:lnTo>
                  <a:close/>
                  <a:moveTo>
                    <a:pt x="536" y="1317"/>
                  </a:moveTo>
                  <a:lnTo>
                    <a:pt x="536" y="1317"/>
                  </a:lnTo>
                  <a:lnTo>
                    <a:pt x="540" y="1318"/>
                  </a:lnTo>
                  <a:lnTo>
                    <a:pt x="542" y="1321"/>
                  </a:lnTo>
                  <a:lnTo>
                    <a:pt x="543" y="1327"/>
                  </a:lnTo>
                  <a:lnTo>
                    <a:pt x="543" y="1327"/>
                  </a:lnTo>
                  <a:lnTo>
                    <a:pt x="546" y="1344"/>
                  </a:lnTo>
                  <a:lnTo>
                    <a:pt x="547" y="1361"/>
                  </a:lnTo>
                  <a:lnTo>
                    <a:pt x="547" y="1377"/>
                  </a:lnTo>
                  <a:lnTo>
                    <a:pt x="547" y="1396"/>
                  </a:lnTo>
                  <a:lnTo>
                    <a:pt x="547" y="1396"/>
                  </a:lnTo>
                  <a:lnTo>
                    <a:pt x="550" y="1421"/>
                  </a:lnTo>
                  <a:lnTo>
                    <a:pt x="554" y="1445"/>
                  </a:lnTo>
                  <a:lnTo>
                    <a:pt x="554" y="1445"/>
                  </a:lnTo>
                  <a:lnTo>
                    <a:pt x="564" y="1511"/>
                  </a:lnTo>
                  <a:lnTo>
                    <a:pt x="567" y="1542"/>
                  </a:lnTo>
                  <a:lnTo>
                    <a:pt x="570" y="1574"/>
                  </a:lnTo>
                  <a:lnTo>
                    <a:pt x="570" y="1574"/>
                  </a:lnTo>
                  <a:lnTo>
                    <a:pt x="596" y="1563"/>
                  </a:lnTo>
                  <a:lnTo>
                    <a:pt x="609" y="1557"/>
                  </a:lnTo>
                  <a:lnTo>
                    <a:pt x="622" y="1550"/>
                  </a:lnTo>
                  <a:lnTo>
                    <a:pt x="622" y="1550"/>
                  </a:lnTo>
                  <a:lnTo>
                    <a:pt x="612" y="1530"/>
                  </a:lnTo>
                  <a:lnTo>
                    <a:pt x="603" y="1507"/>
                  </a:lnTo>
                  <a:lnTo>
                    <a:pt x="598" y="1483"/>
                  </a:lnTo>
                  <a:lnTo>
                    <a:pt x="595" y="1470"/>
                  </a:lnTo>
                  <a:lnTo>
                    <a:pt x="595" y="1457"/>
                  </a:lnTo>
                  <a:lnTo>
                    <a:pt x="595" y="1457"/>
                  </a:lnTo>
                  <a:lnTo>
                    <a:pt x="595" y="1432"/>
                  </a:lnTo>
                  <a:lnTo>
                    <a:pt x="596" y="1407"/>
                  </a:lnTo>
                  <a:lnTo>
                    <a:pt x="601" y="1382"/>
                  </a:lnTo>
                  <a:lnTo>
                    <a:pt x="606" y="1359"/>
                  </a:lnTo>
                  <a:lnTo>
                    <a:pt x="610" y="1348"/>
                  </a:lnTo>
                  <a:lnTo>
                    <a:pt x="615" y="1338"/>
                  </a:lnTo>
                  <a:lnTo>
                    <a:pt x="620" y="1328"/>
                  </a:lnTo>
                  <a:lnTo>
                    <a:pt x="626" y="1320"/>
                  </a:lnTo>
                  <a:lnTo>
                    <a:pt x="633" y="1313"/>
                  </a:lnTo>
                  <a:lnTo>
                    <a:pt x="640" y="1307"/>
                  </a:lnTo>
                  <a:lnTo>
                    <a:pt x="648" y="1303"/>
                  </a:lnTo>
                  <a:lnTo>
                    <a:pt x="657" y="1299"/>
                  </a:lnTo>
                  <a:lnTo>
                    <a:pt x="657" y="1299"/>
                  </a:lnTo>
                  <a:lnTo>
                    <a:pt x="654" y="1280"/>
                  </a:lnTo>
                  <a:lnTo>
                    <a:pt x="650" y="1262"/>
                  </a:lnTo>
                  <a:lnTo>
                    <a:pt x="650" y="1262"/>
                  </a:lnTo>
                  <a:lnTo>
                    <a:pt x="631" y="1265"/>
                  </a:lnTo>
                  <a:lnTo>
                    <a:pt x="613" y="1268"/>
                  </a:lnTo>
                  <a:lnTo>
                    <a:pt x="596" y="1272"/>
                  </a:lnTo>
                  <a:lnTo>
                    <a:pt x="581" y="1278"/>
                  </a:lnTo>
                  <a:lnTo>
                    <a:pt x="567" y="1285"/>
                  </a:lnTo>
                  <a:lnTo>
                    <a:pt x="554" y="1293"/>
                  </a:lnTo>
                  <a:lnTo>
                    <a:pt x="544" y="1304"/>
                  </a:lnTo>
                  <a:lnTo>
                    <a:pt x="536" y="1317"/>
                  </a:lnTo>
                  <a:lnTo>
                    <a:pt x="536" y="1317"/>
                  </a:lnTo>
                  <a:close/>
                  <a:moveTo>
                    <a:pt x="671" y="1296"/>
                  </a:moveTo>
                  <a:lnTo>
                    <a:pt x="671" y="1296"/>
                  </a:lnTo>
                  <a:lnTo>
                    <a:pt x="683" y="1290"/>
                  </a:lnTo>
                  <a:lnTo>
                    <a:pt x="697" y="1286"/>
                  </a:lnTo>
                  <a:lnTo>
                    <a:pt x="710" y="1280"/>
                  </a:lnTo>
                  <a:lnTo>
                    <a:pt x="716" y="1278"/>
                  </a:lnTo>
                  <a:lnTo>
                    <a:pt x="721" y="1273"/>
                  </a:lnTo>
                  <a:lnTo>
                    <a:pt x="721" y="1273"/>
                  </a:lnTo>
                  <a:lnTo>
                    <a:pt x="707" y="1271"/>
                  </a:lnTo>
                  <a:lnTo>
                    <a:pt x="693" y="1268"/>
                  </a:lnTo>
                  <a:lnTo>
                    <a:pt x="664" y="1262"/>
                  </a:lnTo>
                  <a:lnTo>
                    <a:pt x="664" y="1262"/>
                  </a:lnTo>
                  <a:lnTo>
                    <a:pt x="665" y="1272"/>
                  </a:lnTo>
                  <a:lnTo>
                    <a:pt x="667" y="1280"/>
                  </a:lnTo>
                  <a:lnTo>
                    <a:pt x="671" y="1296"/>
                  </a:lnTo>
                  <a:lnTo>
                    <a:pt x="671" y="1296"/>
                  </a:lnTo>
                  <a:close/>
                  <a:moveTo>
                    <a:pt x="693" y="1300"/>
                  </a:moveTo>
                  <a:lnTo>
                    <a:pt x="693" y="1300"/>
                  </a:lnTo>
                  <a:lnTo>
                    <a:pt x="716" y="1300"/>
                  </a:lnTo>
                  <a:lnTo>
                    <a:pt x="735" y="1302"/>
                  </a:lnTo>
                  <a:lnTo>
                    <a:pt x="754" y="1303"/>
                  </a:lnTo>
                  <a:lnTo>
                    <a:pt x="770" y="1302"/>
                  </a:lnTo>
                  <a:lnTo>
                    <a:pt x="770" y="1302"/>
                  </a:lnTo>
                  <a:lnTo>
                    <a:pt x="763" y="1296"/>
                  </a:lnTo>
                  <a:lnTo>
                    <a:pt x="756" y="1290"/>
                  </a:lnTo>
                  <a:lnTo>
                    <a:pt x="747" y="1275"/>
                  </a:lnTo>
                  <a:lnTo>
                    <a:pt x="747" y="1275"/>
                  </a:lnTo>
                  <a:lnTo>
                    <a:pt x="693" y="1300"/>
                  </a:lnTo>
                  <a:lnTo>
                    <a:pt x="693" y="1300"/>
                  </a:lnTo>
                  <a:close/>
                  <a:moveTo>
                    <a:pt x="1455" y="1290"/>
                  </a:moveTo>
                  <a:lnTo>
                    <a:pt x="1455" y="1290"/>
                  </a:lnTo>
                  <a:lnTo>
                    <a:pt x="1217" y="1295"/>
                  </a:lnTo>
                  <a:lnTo>
                    <a:pt x="1095" y="1296"/>
                  </a:lnTo>
                  <a:lnTo>
                    <a:pt x="975" y="1299"/>
                  </a:lnTo>
                  <a:lnTo>
                    <a:pt x="975" y="1299"/>
                  </a:lnTo>
                  <a:lnTo>
                    <a:pt x="951" y="1299"/>
                  </a:lnTo>
                  <a:lnTo>
                    <a:pt x="930" y="1299"/>
                  </a:lnTo>
                  <a:lnTo>
                    <a:pt x="887" y="1296"/>
                  </a:lnTo>
                  <a:lnTo>
                    <a:pt x="887" y="1296"/>
                  </a:lnTo>
                  <a:lnTo>
                    <a:pt x="871" y="1296"/>
                  </a:lnTo>
                  <a:lnTo>
                    <a:pt x="856" y="1296"/>
                  </a:lnTo>
                  <a:lnTo>
                    <a:pt x="856" y="1296"/>
                  </a:lnTo>
                  <a:lnTo>
                    <a:pt x="846" y="1295"/>
                  </a:lnTo>
                  <a:lnTo>
                    <a:pt x="836" y="1293"/>
                  </a:lnTo>
                  <a:lnTo>
                    <a:pt x="832" y="1292"/>
                  </a:lnTo>
                  <a:lnTo>
                    <a:pt x="828" y="1293"/>
                  </a:lnTo>
                  <a:lnTo>
                    <a:pt x="825" y="1296"/>
                  </a:lnTo>
                  <a:lnTo>
                    <a:pt x="821" y="1299"/>
                  </a:lnTo>
                  <a:lnTo>
                    <a:pt x="821" y="1299"/>
                  </a:lnTo>
                  <a:lnTo>
                    <a:pt x="825" y="1299"/>
                  </a:lnTo>
                  <a:lnTo>
                    <a:pt x="825" y="1300"/>
                  </a:lnTo>
                  <a:lnTo>
                    <a:pt x="824" y="1303"/>
                  </a:lnTo>
                  <a:lnTo>
                    <a:pt x="824" y="1306"/>
                  </a:lnTo>
                  <a:lnTo>
                    <a:pt x="824" y="1306"/>
                  </a:lnTo>
                  <a:lnTo>
                    <a:pt x="894" y="1310"/>
                  </a:lnTo>
                  <a:lnTo>
                    <a:pt x="964" y="1313"/>
                  </a:lnTo>
                  <a:lnTo>
                    <a:pt x="964" y="1313"/>
                  </a:lnTo>
                  <a:lnTo>
                    <a:pt x="966" y="1313"/>
                  </a:lnTo>
                  <a:lnTo>
                    <a:pt x="967" y="1313"/>
                  </a:lnTo>
                  <a:lnTo>
                    <a:pt x="968" y="1310"/>
                  </a:lnTo>
                  <a:lnTo>
                    <a:pt x="970" y="1307"/>
                  </a:lnTo>
                  <a:lnTo>
                    <a:pt x="971" y="1307"/>
                  </a:lnTo>
                  <a:lnTo>
                    <a:pt x="974" y="1307"/>
                  </a:lnTo>
                  <a:lnTo>
                    <a:pt x="974" y="1307"/>
                  </a:lnTo>
                  <a:lnTo>
                    <a:pt x="1040" y="1309"/>
                  </a:lnTo>
                  <a:lnTo>
                    <a:pt x="1112" y="1309"/>
                  </a:lnTo>
                  <a:lnTo>
                    <a:pt x="1183" y="1307"/>
                  </a:lnTo>
                  <a:lnTo>
                    <a:pt x="1255" y="1309"/>
                  </a:lnTo>
                  <a:lnTo>
                    <a:pt x="1255" y="1309"/>
                  </a:lnTo>
                  <a:lnTo>
                    <a:pt x="1284" y="1309"/>
                  </a:lnTo>
                  <a:lnTo>
                    <a:pt x="1318" y="1307"/>
                  </a:lnTo>
                  <a:lnTo>
                    <a:pt x="1352" y="1304"/>
                  </a:lnTo>
                  <a:lnTo>
                    <a:pt x="1384" y="1303"/>
                  </a:lnTo>
                  <a:lnTo>
                    <a:pt x="1384" y="1303"/>
                  </a:lnTo>
                  <a:lnTo>
                    <a:pt x="1408" y="1304"/>
                  </a:lnTo>
                  <a:lnTo>
                    <a:pt x="1434" y="1306"/>
                  </a:lnTo>
                  <a:lnTo>
                    <a:pt x="1447" y="1304"/>
                  </a:lnTo>
                  <a:lnTo>
                    <a:pt x="1457" y="1302"/>
                  </a:lnTo>
                  <a:lnTo>
                    <a:pt x="1460" y="1299"/>
                  </a:lnTo>
                  <a:lnTo>
                    <a:pt x="1462" y="1296"/>
                  </a:lnTo>
                  <a:lnTo>
                    <a:pt x="1462" y="1293"/>
                  </a:lnTo>
                  <a:lnTo>
                    <a:pt x="1462" y="1288"/>
                  </a:lnTo>
                  <a:lnTo>
                    <a:pt x="1462" y="1288"/>
                  </a:lnTo>
                  <a:lnTo>
                    <a:pt x="1460" y="1288"/>
                  </a:lnTo>
                  <a:lnTo>
                    <a:pt x="1460" y="1288"/>
                  </a:lnTo>
                  <a:lnTo>
                    <a:pt x="1455" y="1290"/>
                  </a:lnTo>
                  <a:lnTo>
                    <a:pt x="1455" y="1290"/>
                  </a:lnTo>
                  <a:close/>
                  <a:moveTo>
                    <a:pt x="1302" y="1346"/>
                  </a:moveTo>
                  <a:lnTo>
                    <a:pt x="1302" y="1346"/>
                  </a:lnTo>
                  <a:lnTo>
                    <a:pt x="1248" y="1342"/>
                  </a:lnTo>
                  <a:lnTo>
                    <a:pt x="1194" y="1338"/>
                  </a:lnTo>
                  <a:lnTo>
                    <a:pt x="1140" y="1332"/>
                  </a:lnTo>
                  <a:lnTo>
                    <a:pt x="1085" y="1328"/>
                  </a:lnTo>
                  <a:lnTo>
                    <a:pt x="1085" y="1328"/>
                  </a:lnTo>
                  <a:lnTo>
                    <a:pt x="1057" y="1328"/>
                  </a:lnTo>
                  <a:lnTo>
                    <a:pt x="1029" y="1327"/>
                  </a:lnTo>
                  <a:lnTo>
                    <a:pt x="1029" y="1327"/>
                  </a:lnTo>
                  <a:lnTo>
                    <a:pt x="981" y="1324"/>
                  </a:lnTo>
                  <a:lnTo>
                    <a:pt x="935" y="1323"/>
                  </a:lnTo>
                  <a:lnTo>
                    <a:pt x="839" y="1320"/>
                  </a:lnTo>
                  <a:lnTo>
                    <a:pt x="839" y="1320"/>
                  </a:lnTo>
                  <a:lnTo>
                    <a:pt x="831" y="1320"/>
                  </a:lnTo>
                  <a:lnTo>
                    <a:pt x="824" y="1318"/>
                  </a:lnTo>
                  <a:lnTo>
                    <a:pt x="815" y="1317"/>
                  </a:lnTo>
                  <a:lnTo>
                    <a:pt x="808" y="1316"/>
                  </a:lnTo>
                  <a:lnTo>
                    <a:pt x="808" y="1316"/>
                  </a:lnTo>
                  <a:lnTo>
                    <a:pt x="772" y="1314"/>
                  </a:lnTo>
                  <a:lnTo>
                    <a:pt x="740" y="1313"/>
                  </a:lnTo>
                  <a:lnTo>
                    <a:pt x="707" y="1311"/>
                  </a:lnTo>
                  <a:lnTo>
                    <a:pt x="671" y="1310"/>
                  </a:lnTo>
                  <a:lnTo>
                    <a:pt x="671" y="1310"/>
                  </a:lnTo>
                  <a:lnTo>
                    <a:pt x="671" y="1309"/>
                  </a:lnTo>
                  <a:lnTo>
                    <a:pt x="669" y="1309"/>
                  </a:lnTo>
                  <a:lnTo>
                    <a:pt x="669" y="1309"/>
                  </a:lnTo>
                  <a:lnTo>
                    <a:pt x="669" y="1311"/>
                  </a:lnTo>
                  <a:lnTo>
                    <a:pt x="669" y="1313"/>
                  </a:lnTo>
                  <a:lnTo>
                    <a:pt x="668" y="1314"/>
                  </a:lnTo>
                  <a:lnTo>
                    <a:pt x="668" y="1317"/>
                  </a:lnTo>
                  <a:lnTo>
                    <a:pt x="668" y="1317"/>
                  </a:lnTo>
                  <a:lnTo>
                    <a:pt x="662" y="1314"/>
                  </a:lnTo>
                  <a:lnTo>
                    <a:pt x="657" y="1314"/>
                  </a:lnTo>
                  <a:lnTo>
                    <a:pt x="651" y="1316"/>
                  </a:lnTo>
                  <a:lnTo>
                    <a:pt x="645" y="1318"/>
                  </a:lnTo>
                  <a:lnTo>
                    <a:pt x="636" y="1325"/>
                  </a:lnTo>
                  <a:lnTo>
                    <a:pt x="629" y="1334"/>
                  </a:lnTo>
                  <a:lnTo>
                    <a:pt x="629" y="1334"/>
                  </a:lnTo>
                  <a:lnTo>
                    <a:pt x="619" y="1361"/>
                  </a:lnTo>
                  <a:lnTo>
                    <a:pt x="612" y="1387"/>
                  </a:lnTo>
                  <a:lnTo>
                    <a:pt x="608" y="1415"/>
                  </a:lnTo>
                  <a:lnTo>
                    <a:pt x="608" y="1443"/>
                  </a:lnTo>
                  <a:lnTo>
                    <a:pt x="609" y="1471"/>
                  </a:lnTo>
                  <a:lnTo>
                    <a:pt x="615" y="1498"/>
                  </a:lnTo>
                  <a:lnTo>
                    <a:pt x="617" y="1512"/>
                  </a:lnTo>
                  <a:lnTo>
                    <a:pt x="623" y="1525"/>
                  </a:lnTo>
                  <a:lnTo>
                    <a:pt x="627" y="1536"/>
                  </a:lnTo>
                  <a:lnTo>
                    <a:pt x="634" y="1549"/>
                  </a:lnTo>
                  <a:lnTo>
                    <a:pt x="634" y="1549"/>
                  </a:lnTo>
                  <a:lnTo>
                    <a:pt x="672" y="1551"/>
                  </a:lnTo>
                  <a:lnTo>
                    <a:pt x="707" y="1551"/>
                  </a:lnTo>
                  <a:lnTo>
                    <a:pt x="744" y="1551"/>
                  </a:lnTo>
                  <a:lnTo>
                    <a:pt x="780" y="1550"/>
                  </a:lnTo>
                  <a:lnTo>
                    <a:pt x="780" y="1550"/>
                  </a:lnTo>
                  <a:lnTo>
                    <a:pt x="765" y="1547"/>
                  </a:lnTo>
                  <a:lnTo>
                    <a:pt x="749" y="1546"/>
                  </a:lnTo>
                  <a:lnTo>
                    <a:pt x="718" y="1544"/>
                  </a:lnTo>
                  <a:lnTo>
                    <a:pt x="686" y="1543"/>
                  </a:lnTo>
                  <a:lnTo>
                    <a:pt x="669" y="1540"/>
                  </a:lnTo>
                  <a:lnTo>
                    <a:pt x="652" y="1539"/>
                  </a:lnTo>
                  <a:lnTo>
                    <a:pt x="652" y="1539"/>
                  </a:lnTo>
                  <a:lnTo>
                    <a:pt x="652" y="1537"/>
                  </a:lnTo>
                  <a:lnTo>
                    <a:pt x="651" y="1536"/>
                  </a:lnTo>
                  <a:lnTo>
                    <a:pt x="654" y="1535"/>
                  </a:lnTo>
                  <a:lnTo>
                    <a:pt x="655" y="1532"/>
                  </a:lnTo>
                  <a:lnTo>
                    <a:pt x="655" y="1532"/>
                  </a:lnTo>
                  <a:lnTo>
                    <a:pt x="654" y="1530"/>
                  </a:lnTo>
                  <a:lnTo>
                    <a:pt x="654" y="1530"/>
                  </a:lnTo>
                  <a:lnTo>
                    <a:pt x="647" y="1519"/>
                  </a:lnTo>
                  <a:lnTo>
                    <a:pt x="640" y="1507"/>
                  </a:lnTo>
                  <a:lnTo>
                    <a:pt x="634" y="1494"/>
                  </a:lnTo>
                  <a:lnTo>
                    <a:pt x="630" y="1481"/>
                  </a:lnTo>
                  <a:lnTo>
                    <a:pt x="626" y="1467"/>
                  </a:lnTo>
                  <a:lnTo>
                    <a:pt x="624" y="1455"/>
                  </a:lnTo>
                  <a:lnTo>
                    <a:pt x="623" y="1441"/>
                  </a:lnTo>
                  <a:lnTo>
                    <a:pt x="623" y="1426"/>
                  </a:lnTo>
                  <a:lnTo>
                    <a:pt x="624" y="1412"/>
                  </a:lnTo>
                  <a:lnTo>
                    <a:pt x="626" y="1398"/>
                  </a:lnTo>
                  <a:lnTo>
                    <a:pt x="631" y="1372"/>
                  </a:lnTo>
                  <a:lnTo>
                    <a:pt x="638" y="1345"/>
                  </a:lnTo>
                  <a:lnTo>
                    <a:pt x="648" y="1321"/>
                  </a:lnTo>
                  <a:lnTo>
                    <a:pt x="648" y="1321"/>
                  </a:lnTo>
                  <a:lnTo>
                    <a:pt x="659" y="1321"/>
                  </a:lnTo>
                  <a:lnTo>
                    <a:pt x="669" y="1323"/>
                  </a:lnTo>
                  <a:lnTo>
                    <a:pt x="686" y="1328"/>
                  </a:lnTo>
                  <a:lnTo>
                    <a:pt x="686" y="1328"/>
                  </a:lnTo>
                  <a:lnTo>
                    <a:pt x="699" y="1330"/>
                  </a:lnTo>
                  <a:lnTo>
                    <a:pt x="710" y="1331"/>
                  </a:lnTo>
                  <a:lnTo>
                    <a:pt x="710" y="1331"/>
                  </a:lnTo>
                  <a:lnTo>
                    <a:pt x="749" y="1335"/>
                  </a:lnTo>
                  <a:lnTo>
                    <a:pt x="766" y="1337"/>
                  </a:lnTo>
                  <a:lnTo>
                    <a:pt x="784" y="1337"/>
                  </a:lnTo>
                  <a:lnTo>
                    <a:pt x="784" y="1337"/>
                  </a:lnTo>
                  <a:lnTo>
                    <a:pt x="825" y="1337"/>
                  </a:lnTo>
                  <a:lnTo>
                    <a:pt x="867" y="1337"/>
                  </a:lnTo>
                  <a:lnTo>
                    <a:pt x="949" y="1341"/>
                  </a:lnTo>
                  <a:lnTo>
                    <a:pt x="1030" y="1348"/>
                  </a:lnTo>
                  <a:lnTo>
                    <a:pt x="1109" y="1356"/>
                  </a:lnTo>
                  <a:lnTo>
                    <a:pt x="1109" y="1356"/>
                  </a:lnTo>
                  <a:lnTo>
                    <a:pt x="1126" y="1355"/>
                  </a:lnTo>
                  <a:lnTo>
                    <a:pt x="1144" y="1356"/>
                  </a:lnTo>
                  <a:lnTo>
                    <a:pt x="1182" y="1361"/>
                  </a:lnTo>
                  <a:lnTo>
                    <a:pt x="1182" y="1361"/>
                  </a:lnTo>
                  <a:lnTo>
                    <a:pt x="1220" y="1363"/>
                  </a:lnTo>
                  <a:lnTo>
                    <a:pt x="1258" y="1365"/>
                  </a:lnTo>
                  <a:lnTo>
                    <a:pt x="1294" y="1366"/>
                  </a:lnTo>
                  <a:lnTo>
                    <a:pt x="1329" y="1370"/>
                  </a:lnTo>
                  <a:lnTo>
                    <a:pt x="1329" y="1370"/>
                  </a:lnTo>
                  <a:lnTo>
                    <a:pt x="1328" y="1365"/>
                  </a:lnTo>
                  <a:lnTo>
                    <a:pt x="1326" y="1361"/>
                  </a:lnTo>
                  <a:lnTo>
                    <a:pt x="1323" y="1356"/>
                  </a:lnTo>
                  <a:lnTo>
                    <a:pt x="1321" y="1352"/>
                  </a:lnTo>
                  <a:lnTo>
                    <a:pt x="1318" y="1351"/>
                  </a:lnTo>
                  <a:lnTo>
                    <a:pt x="1312" y="1348"/>
                  </a:lnTo>
                  <a:lnTo>
                    <a:pt x="1302" y="1346"/>
                  </a:lnTo>
                  <a:lnTo>
                    <a:pt x="1302" y="1346"/>
                  </a:lnTo>
                  <a:close/>
                  <a:moveTo>
                    <a:pt x="1089" y="1317"/>
                  </a:moveTo>
                  <a:lnTo>
                    <a:pt x="1089" y="1317"/>
                  </a:lnTo>
                  <a:lnTo>
                    <a:pt x="1083" y="1317"/>
                  </a:lnTo>
                  <a:lnTo>
                    <a:pt x="1083" y="1317"/>
                  </a:lnTo>
                  <a:lnTo>
                    <a:pt x="1083" y="1318"/>
                  </a:lnTo>
                  <a:lnTo>
                    <a:pt x="1086" y="1318"/>
                  </a:lnTo>
                  <a:lnTo>
                    <a:pt x="1092" y="1318"/>
                  </a:lnTo>
                  <a:lnTo>
                    <a:pt x="1092" y="1318"/>
                  </a:lnTo>
                  <a:lnTo>
                    <a:pt x="1155" y="1324"/>
                  </a:lnTo>
                  <a:lnTo>
                    <a:pt x="1220" y="1331"/>
                  </a:lnTo>
                  <a:lnTo>
                    <a:pt x="1220" y="1331"/>
                  </a:lnTo>
                  <a:lnTo>
                    <a:pt x="1256" y="1335"/>
                  </a:lnTo>
                  <a:lnTo>
                    <a:pt x="1291" y="1338"/>
                  </a:lnTo>
                  <a:lnTo>
                    <a:pt x="1291" y="1338"/>
                  </a:lnTo>
                  <a:lnTo>
                    <a:pt x="1309" y="1337"/>
                  </a:lnTo>
                  <a:lnTo>
                    <a:pt x="1318" y="1338"/>
                  </a:lnTo>
                  <a:lnTo>
                    <a:pt x="1322" y="1339"/>
                  </a:lnTo>
                  <a:lnTo>
                    <a:pt x="1326" y="1342"/>
                  </a:lnTo>
                  <a:lnTo>
                    <a:pt x="1326" y="1342"/>
                  </a:lnTo>
                  <a:lnTo>
                    <a:pt x="1345" y="1337"/>
                  </a:lnTo>
                  <a:lnTo>
                    <a:pt x="1363" y="1330"/>
                  </a:lnTo>
                  <a:lnTo>
                    <a:pt x="1381" y="1323"/>
                  </a:lnTo>
                  <a:lnTo>
                    <a:pt x="1396" y="1314"/>
                  </a:lnTo>
                  <a:lnTo>
                    <a:pt x="1396" y="1314"/>
                  </a:lnTo>
                  <a:lnTo>
                    <a:pt x="1318" y="1317"/>
                  </a:lnTo>
                  <a:lnTo>
                    <a:pt x="1241" y="1317"/>
                  </a:lnTo>
                  <a:lnTo>
                    <a:pt x="1165" y="1318"/>
                  </a:lnTo>
                  <a:lnTo>
                    <a:pt x="1089" y="1317"/>
                  </a:lnTo>
                  <a:lnTo>
                    <a:pt x="1089" y="1317"/>
                  </a:lnTo>
                  <a:close/>
                  <a:moveTo>
                    <a:pt x="1408" y="1325"/>
                  </a:moveTo>
                  <a:lnTo>
                    <a:pt x="1408" y="1325"/>
                  </a:lnTo>
                  <a:lnTo>
                    <a:pt x="1398" y="1327"/>
                  </a:lnTo>
                  <a:lnTo>
                    <a:pt x="1389" y="1330"/>
                  </a:lnTo>
                  <a:lnTo>
                    <a:pt x="1373" y="1337"/>
                  </a:lnTo>
                  <a:lnTo>
                    <a:pt x="1356" y="1344"/>
                  </a:lnTo>
                  <a:lnTo>
                    <a:pt x="1346" y="1346"/>
                  </a:lnTo>
                  <a:lnTo>
                    <a:pt x="1336" y="1349"/>
                  </a:lnTo>
                  <a:lnTo>
                    <a:pt x="1336" y="1349"/>
                  </a:lnTo>
                  <a:lnTo>
                    <a:pt x="1338" y="1353"/>
                  </a:lnTo>
                  <a:lnTo>
                    <a:pt x="1339" y="1356"/>
                  </a:lnTo>
                  <a:lnTo>
                    <a:pt x="1340" y="1361"/>
                  </a:lnTo>
                  <a:lnTo>
                    <a:pt x="1340" y="1365"/>
                  </a:lnTo>
                  <a:lnTo>
                    <a:pt x="1340" y="1365"/>
                  </a:lnTo>
                  <a:lnTo>
                    <a:pt x="1371" y="1355"/>
                  </a:lnTo>
                  <a:lnTo>
                    <a:pt x="1402" y="1345"/>
                  </a:lnTo>
                  <a:lnTo>
                    <a:pt x="1416" y="1339"/>
                  </a:lnTo>
                  <a:lnTo>
                    <a:pt x="1430" y="1332"/>
                  </a:lnTo>
                  <a:lnTo>
                    <a:pt x="1443" y="1325"/>
                  </a:lnTo>
                  <a:lnTo>
                    <a:pt x="1454" y="1317"/>
                  </a:lnTo>
                  <a:lnTo>
                    <a:pt x="1454" y="1317"/>
                  </a:lnTo>
                  <a:lnTo>
                    <a:pt x="1413" y="1316"/>
                  </a:lnTo>
                  <a:lnTo>
                    <a:pt x="1413" y="1316"/>
                  </a:lnTo>
                  <a:lnTo>
                    <a:pt x="1412" y="1321"/>
                  </a:lnTo>
                  <a:lnTo>
                    <a:pt x="1411" y="1324"/>
                  </a:lnTo>
                  <a:lnTo>
                    <a:pt x="1408" y="1325"/>
                  </a:lnTo>
                  <a:lnTo>
                    <a:pt x="1408" y="1325"/>
                  </a:lnTo>
                  <a:close/>
                  <a:moveTo>
                    <a:pt x="492" y="1400"/>
                  </a:moveTo>
                  <a:lnTo>
                    <a:pt x="492" y="1400"/>
                  </a:lnTo>
                  <a:lnTo>
                    <a:pt x="502" y="1411"/>
                  </a:lnTo>
                  <a:lnTo>
                    <a:pt x="513" y="1422"/>
                  </a:lnTo>
                  <a:lnTo>
                    <a:pt x="537" y="1442"/>
                  </a:lnTo>
                  <a:lnTo>
                    <a:pt x="537" y="1442"/>
                  </a:lnTo>
                  <a:lnTo>
                    <a:pt x="536" y="1417"/>
                  </a:lnTo>
                  <a:lnTo>
                    <a:pt x="532" y="1387"/>
                  </a:lnTo>
                  <a:lnTo>
                    <a:pt x="523" y="1332"/>
                  </a:lnTo>
                  <a:lnTo>
                    <a:pt x="523" y="1332"/>
                  </a:lnTo>
                  <a:lnTo>
                    <a:pt x="506" y="1365"/>
                  </a:lnTo>
                  <a:lnTo>
                    <a:pt x="499" y="1382"/>
                  </a:lnTo>
                  <a:lnTo>
                    <a:pt x="492" y="1400"/>
                  </a:lnTo>
                  <a:lnTo>
                    <a:pt x="492" y="1400"/>
                  </a:lnTo>
                  <a:close/>
                  <a:moveTo>
                    <a:pt x="1119" y="1435"/>
                  </a:moveTo>
                  <a:lnTo>
                    <a:pt x="1119" y="1435"/>
                  </a:lnTo>
                  <a:lnTo>
                    <a:pt x="1169" y="1431"/>
                  </a:lnTo>
                  <a:lnTo>
                    <a:pt x="1218" y="1428"/>
                  </a:lnTo>
                  <a:lnTo>
                    <a:pt x="1325" y="1424"/>
                  </a:lnTo>
                  <a:lnTo>
                    <a:pt x="1325" y="1424"/>
                  </a:lnTo>
                  <a:lnTo>
                    <a:pt x="1326" y="1418"/>
                  </a:lnTo>
                  <a:lnTo>
                    <a:pt x="1328" y="1411"/>
                  </a:lnTo>
                  <a:lnTo>
                    <a:pt x="1328" y="1405"/>
                  </a:lnTo>
                  <a:lnTo>
                    <a:pt x="1326" y="1398"/>
                  </a:lnTo>
                  <a:lnTo>
                    <a:pt x="1322" y="1387"/>
                  </a:lnTo>
                  <a:lnTo>
                    <a:pt x="1319" y="1383"/>
                  </a:lnTo>
                  <a:lnTo>
                    <a:pt x="1316" y="1379"/>
                  </a:lnTo>
                  <a:lnTo>
                    <a:pt x="1316" y="1379"/>
                  </a:lnTo>
                  <a:lnTo>
                    <a:pt x="1274" y="1375"/>
                  </a:lnTo>
                  <a:lnTo>
                    <a:pt x="1235" y="1375"/>
                  </a:lnTo>
                  <a:lnTo>
                    <a:pt x="1199" y="1373"/>
                  </a:lnTo>
                  <a:lnTo>
                    <a:pt x="1163" y="1372"/>
                  </a:lnTo>
                  <a:lnTo>
                    <a:pt x="1163" y="1372"/>
                  </a:lnTo>
                  <a:lnTo>
                    <a:pt x="1081" y="1362"/>
                  </a:lnTo>
                  <a:lnTo>
                    <a:pt x="1081" y="1362"/>
                  </a:lnTo>
                  <a:lnTo>
                    <a:pt x="1029" y="1355"/>
                  </a:lnTo>
                  <a:lnTo>
                    <a:pt x="1002" y="1352"/>
                  </a:lnTo>
                  <a:lnTo>
                    <a:pt x="975" y="1351"/>
                  </a:lnTo>
                  <a:lnTo>
                    <a:pt x="975" y="1351"/>
                  </a:lnTo>
                  <a:lnTo>
                    <a:pt x="895" y="1351"/>
                  </a:lnTo>
                  <a:lnTo>
                    <a:pt x="818" y="1349"/>
                  </a:lnTo>
                  <a:lnTo>
                    <a:pt x="779" y="1348"/>
                  </a:lnTo>
                  <a:lnTo>
                    <a:pt x="741" y="1346"/>
                  </a:lnTo>
                  <a:lnTo>
                    <a:pt x="702" y="1342"/>
                  </a:lnTo>
                  <a:lnTo>
                    <a:pt x="661" y="1338"/>
                  </a:lnTo>
                  <a:lnTo>
                    <a:pt x="661" y="1338"/>
                  </a:lnTo>
                  <a:lnTo>
                    <a:pt x="661" y="1344"/>
                  </a:lnTo>
                  <a:lnTo>
                    <a:pt x="661" y="1349"/>
                  </a:lnTo>
                  <a:lnTo>
                    <a:pt x="662" y="1359"/>
                  </a:lnTo>
                  <a:lnTo>
                    <a:pt x="667" y="1368"/>
                  </a:lnTo>
                  <a:lnTo>
                    <a:pt x="671" y="1377"/>
                  </a:lnTo>
                  <a:lnTo>
                    <a:pt x="671" y="1377"/>
                  </a:lnTo>
                  <a:lnTo>
                    <a:pt x="695" y="1379"/>
                  </a:lnTo>
                  <a:lnTo>
                    <a:pt x="716" y="1380"/>
                  </a:lnTo>
                  <a:lnTo>
                    <a:pt x="756" y="1380"/>
                  </a:lnTo>
                  <a:lnTo>
                    <a:pt x="797" y="1380"/>
                  </a:lnTo>
                  <a:lnTo>
                    <a:pt x="817" y="1380"/>
                  </a:lnTo>
                  <a:lnTo>
                    <a:pt x="836" y="1383"/>
                  </a:lnTo>
                  <a:lnTo>
                    <a:pt x="836" y="1383"/>
                  </a:lnTo>
                  <a:lnTo>
                    <a:pt x="848" y="1384"/>
                  </a:lnTo>
                  <a:lnTo>
                    <a:pt x="853" y="1387"/>
                  </a:lnTo>
                  <a:lnTo>
                    <a:pt x="856" y="1391"/>
                  </a:lnTo>
                  <a:lnTo>
                    <a:pt x="856" y="1391"/>
                  </a:lnTo>
                  <a:lnTo>
                    <a:pt x="804" y="1389"/>
                  </a:lnTo>
                  <a:lnTo>
                    <a:pt x="755" y="1387"/>
                  </a:lnTo>
                  <a:lnTo>
                    <a:pt x="710" y="1387"/>
                  </a:lnTo>
                  <a:lnTo>
                    <a:pt x="668" y="1387"/>
                  </a:lnTo>
                  <a:lnTo>
                    <a:pt x="668" y="1387"/>
                  </a:lnTo>
                  <a:lnTo>
                    <a:pt x="668" y="1393"/>
                  </a:lnTo>
                  <a:lnTo>
                    <a:pt x="669" y="1398"/>
                  </a:lnTo>
                  <a:lnTo>
                    <a:pt x="672" y="1401"/>
                  </a:lnTo>
                  <a:lnTo>
                    <a:pt x="678" y="1403"/>
                  </a:lnTo>
                  <a:lnTo>
                    <a:pt x="689" y="1404"/>
                  </a:lnTo>
                  <a:lnTo>
                    <a:pt x="699" y="1405"/>
                  </a:lnTo>
                  <a:lnTo>
                    <a:pt x="699" y="1405"/>
                  </a:lnTo>
                  <a:lnTo>
                    <a:pt x="751" y="1407"/>
                  </a:lnTo>
                  <a:lnTo>
                    <a:pt x="807" y="1410"/>
                  </a:lnTo>
                  <a:lnTo>
                    <a:pt x="807" y="1410"/>
                  </a:lnTo>
                  <a:lnTo>
                    <a:pt x="793" y="1411"/>
                  </a:lnTo>
                  <a:lnTo>
                    <a:pt x="776" y="1412"/>
                  </a:lnTo>
                  <a:lnTo>
                    <a:pt x="740" y="1414"/>
                  </a:lnTo>
                  <a:lnTo>
                    <a:pt x="703" y="1412"/>
                  </a:lnTo>
                  <a:lnTo>
                    <a:pt x="675" y="1412"/>
                  </a:lnTo>
                  <a:lnTo>
                    <a:pt x="675" y="1412"/>
                  </a:lnTo>
                  <a:lnTo>
                    <a:pt x="672" y="1425"/>
                  </a:lnTo>
                  <a:lnTo>
                    <a:pt x="672" y="1436"/>
                  </a:lnTo>
                  <a:lnTo>
                    <a:pt x="672" y="1448"/>
                  </a:lnTo>
                  <a:lnTo>
                    <a:pt x="675" y="1460"/>
                  </a:lnTo>
                  <a:lnTo>
                    <a:pt x="675" y="1460"/>
                  </a:lnTo>
                  <a:lnTo>
                    <a:pt x="709" y="1464"/>
                  </a:lnTo>
                  <a:lnTo>
                    <a:pt x="744" y="1466"/>
                  </a:lnTo>
                  <a:lnTo>
                    <a:pt x="807" y="1467"/>
                  </a:lnTo>
                  <a:lnTo>
                    <a:pt x="807" y="1467"/>
                  </a:lnTo>
                  <a:lnTo>
                    <a:pt x="804" y="1467"/>
                  </a:lnTo>
                  <a:lnTo>
                    <a:pt x="804" y="1466"/>
                  </a:lnTo>
                  <a:lnTo>
                    <a:pt x="807" y="1466"/>
                  </a:lnTo>
                  <a:lnTo>
                    <a:pt x="807" y="1466"/>
                  </a:lnTo>
                  <a:lnTo>
                    <a:pt x="883" y="1469"/>
                  </a:lnTo>
                  <a:lnTo>
                    <a:pt x="921" y="1470"/>
                  </a:lnTo>
                  <a:lnTo>
                    <a:pt x="957" y="1474"/>
                  </a:lnTo>
                  <a:lnTo>
                    <a:pt x="957" y="1474"/>
                  </a:lnTo>
                  <a:lnTo>
                    <a:pt x="921" y="1473"/>
                  </a:lnTo>
                  <a:lnTo>
                    <a:pt x="886" y="1473"/>
                  </a:lnTo>
                  <a:lnTo>
                    <a:pt x="814" y="1473"/>
                  </a:lnTo>
                  <a:lnTo>
                    <a:pt x="742" y="1473"/>
                  </a:lnTo>
                  <a:lnTo>
                    <a:pt x="669" y="1471"/>
                  </a:lnTo>
                  <a:lnTo>
                    <a:pt x="669" y="1471"/>
                  </a:lnTo>
                  <a:lnTo>
                    <a:pt x="672" y="1473"/>
                  </a:lnTo>
                  <a:lnTo>
                    <a:pt x="672" y="1474"/>
                  </a:lnTo>
                  <a:lnTo>
                    <a:pt x="672" y="1478"/>
                  </a:lnTo>
                  <a:lnTo>
                    <a:pt x="671" y="1484"/>
                  </a:lnTo>
                  <a:lnTo>
                    <a:pt x="671" y="1487"/>
                  </a:lnTo>
                  <a:lnTo>
                    <a:pt x="672" y="1488"/>
                  </a:lnTo>
                  <a:lnTo>
                    <a:pt x="672" y="1488"/>
                  </a:lnTo>
                  <a:lnTo>
                    <a:pt x="690" y="1490"/>
                  </a:lnTo>
                  <a:lnTo>
                    <a:pt x="711" y="1492"/>
                  </a:lnTo>
                  <a:lnTo>
                    <a:pt x="734" y="1495"/>
                  </a:lnTo>
                  <a:lnTo>
                    <a:pt x="754" y="1497"/>
                  </a:lnTo>
                  <a:lnTo>
                    <a:pt x="754" y="1497"/>
                  </a:lnTo>
                  <a:lnTo>
                    <a:pt x="730" y="1500"/>
                  </a:lnTo>
                  <a:lnTo>
                    <a:pt x="709" y="1500"/>
                  </a:lnTo>
                  <a:lnTo>
                    <a:pt x="689" y="1498"/>
                  </a:lnTo>
                  <a:lnTo>
                    <a:pt x="672" y="1497"/>
                  </a:lnTo>
                  <a:lnTo>
                    <a:pt x="672" y="1497"/>
                  </a:lnTo>
                  <a:lnTo>
                    <a:pt x="672" y="1505"/>
                  </a:lnTo>
                  <a:lnTo>
                    <a:pt x="674" y="1514"/>
                  </a:lnTo>
                  <a:lnTo>
                    <a:pt x="678" y="1532"/>
                  </a:lnTo>
                  <a:lnTo>
                    <a:pt x="678" y="1532"/>
                  </a:lnTo>
                  <a:lnTo>
                    <a:pt x="724" y="1535"/>
                  </a:lnTo>
                  <a:lnTo>
                    <a:pt x="768" y="1537"/>
                  </a:lnTo>
                  <a:lnTo>
                    <a:pt x="811" y="1543"/>
                  </a:lnTo>
                  <a:lnTo>
                    <a:pt x="857" y="1547"/>
                  </a:lnTo>
                  <a:lnTo>
                    <a:pt x="857" y="1547"/>
                  </a:lnTo>
                  <a:lnTo>
                    <a:pt x="860" y="1549"/>
                  </a:lnTo>
                  <a:lnTo>
                    <a:pt x="862" y="1550"/>
                  </a:lnTo>
                  <a:lnTo>
                    <a:pt x="863" y="1551"/>
                  </a:lnTo>
                  <a:lnTo>
                    <a:pt x="864" y="1553"/>
                  </a:lnTo>
                  <a:lnTo>
                    <a:pt x="864" y="1553"/>
                  </a:lnTo>
                  <a:lnTo>
                    <a:pt x="900" y="1556"/>
                  </a:lnTo>
                  <a:lnTo>
                    <a:pt x="935" y="1558"/>
                  </a:lnTo>
                  <a:lnTo>
                    <a:pt x="1009" y="1563"/>
                  </a:lnTo>
                  <a:lnTo>
                    <a:pt x="1088" y="1565"/>
                  </a:lnTo>
                  <a:lnTo>
                    <a:pt x="1166" y="1568"/>
                  </a:lnTo>
                  <a:lnTo>
                    <a:pt x="1166" y="1568"/>
                  </a:lnTo>
                  <a:lnTo>
                    <a:pt x="1187" y="1568"/>
                  </a:lnTo>
                  <a:lnTo>
                    <a:pt x="1210" y="1568"/>
                  </a:lnTo>
                  <a:lnTo>
                    <a:pt x="1231" y="1568"/>
                  </a:lnTo>
                  <a:lnTo>
                    <a:pt x="1249" y="1570"/>
                  </a:lnTo>
                  <a:lnTo>
                    <a:pt x="1249" y="1570"/>
                  </a:lnTo>
                  <a:lnTo>
                    <a:pt x="1269" y="1571"/>
                  </a:lnTo>
                  <a:lnTo>
                    <a:pt x="1290" y="1573"/>
                  </a:lnTo>
                  <a:lnTo>
                    <a:pt x="1312" y="1573"/>
                  </a:lnTo>
                  <a:lnTo>
                    <a:pt x="1333" y="1571"/>
                  </a:lnTo>
                  <a:lnTo>
                    <a:pt x="1333" y="1571"/>
                  </a:lnTo>
                  <a:lnTo>
                    <a:pt x="1333" y="1564"/>
                  </a:lnTo>
                  <a:lnTo>
                    <a:pt x="1331" y="1557"/>
                  </a:lnTo>
                  <a:lnTo>
                    <a:pt x="1329" y="1550"/>
                  </a:lnTo>
                  <a:lnTo>
                    <a:pt x="1331" y="1543"/>
                  </a:lnTo>
                  <a:lnTo>
                    <a:pt x="1331" y="1543"/>
                  </a:lnTo>
                  <a:lnTo>
                    <a:pt x="1332" y="1537"/>
                  </a:lnTo>
                  <a:lnTo>
                    <a:pt x="1335" y="1535"/>
                  </a:lnTo>
                  <a:lnTo>
                    <a:pt x="1336" y="1530"/>
                  </a:lnTo>
                  <a:lnTo>
                    <a:pt x="1336" y="1529"/>
                  </a:lnTo>
                  <a:lnTo>
                    <a:pt x="1335" y="1528"/>
                  </a:lnTo>
                  <a:lnTo>
                    <a:pt x="1335" y="1528"/>
                  </a:lnTo>
                  <a:lnTo>
                    <a:pt x="1305" y="1525"/>
                  </a:lnTo>
                  <a:lnTo>
                    <a:pt x="1276" y="1522"/>
                  </a:lnTo>
                  <a:lnTo>
                    <a:pt x="1248" y="1519"/>
                  </a:lnTo>
                  <a:lnTo>
                    <a:pt x="1220" y="1515"/>
                  </a:lnTo>
                  <a:lnTo>
                    <a:pt x="1220" y="1515"/>
                  </a:lnTo>
                  <a:lnTo>
                    <a:pt x="1250" y="1515"/>
                  </a:lnTo>
                  <a:lnTo>
                    <a:pt x="1280" y="1516"/>
                  </a:lnTo>
                  <a:lnTo>
                    <a:pt x="1309" y="1518"/>
                  </a:lnTo>
                  <a:lnTo>
                    <a:pt x="1323" y="1518"/>
                  </a:lnTo>
                  <a:lnTo>
                    <a:pt x="1338" y="1516"/>
                  </a:lnTo>
                  <a:lnTo>
                    <a:pt x="1338" y="1516"/>
                  </a:lnTo>
                  <a:lnTo>
                    <a:pt x="1335" y="1511"/>
                  </a:lnTo>
                  <a:lnTo>
                    <a:pt x="1333" y="1505"/>
                  </a:lnTo>
                  <a:lnTo>
                    <a:pt x="1333" y="1505"/>
                  </a:lnTo>
                  <a:lnTo>
                    <a:pt x="1293" y="1502"/>
                  </a:lnTo>
                  <a:lnTo>
                    <a:pt x="1252" y="1500"/>
                  </a:lnTo>
                  <a:lnTo>
                    <a:pt x="1170" y="1497"/>
                  </a:lnTo>
                  <a:lnTo>
                    <a:pt x="1170" y="1497"/>
                  </a:lnTo>
                  <a:lnTo>
                    <a:pt x="1113" y="1495"/>
                  </a:lnTo>
                  <a:lnTo>
                    <a:pt x="1086" y="1494"/>
                  </a:lnTo>
                  <a:lnTo>
                    <a:pt x="1058" y="1495"/>
                  </a:lnTo>
                  <a:lnTo>
                    <a:pt x="1058" y="1495"/>
                  </a:lnTo>
                  <a:lnTo>
                    <a:pt x="1039" y="1498"/>
                  </a:lnTo>
                  <a:lnTo>
                    <a:pt x="1029" y="1498"/>
                  </a:lnTo>
                  <a:lnTo>
                    <a:pt x="1024" y="1497"/>
                  </a:lnTo>
                  <a:lnTo>
                    <a:pt x="1020" y="1494"/>
                  </a:lnTo>
                  <a:lnTo>
                    <a:pt x="1020" y="1494"/>
                  </a:lnTo>
                  <a:lnTo>
                    <a:pt x="1057" y="1491"/>
                  </a:lnTo>
                  <a:lnTo>
                    <a:pt x="1095" y="1490"/>
                  </a:lnTo>
                  <a:lnTo>
                    <a:pt x="1133" y="1490"/>
                  </a:lnTo>
                  <a:lnTo>
                    <a:pt x="1170" y="1490"/>
                  </a:lnTo>
                  <a:lnTo>
                    <a:pt x="1249" y="1492"/>
                  </a:lnTo>
                  <a:lnTo>
                    <a:pt x="1328" y="1494"/>
                  </a:lnTo>
                  <a:lnTo>
                    <a:pt x="1328" y="1494"/>
                  </a:lnTo>
                  <a:lnTo>
                    <a:pt x="1329" y="1485"/>
                  </a:lnTo>
                  <a:lnTo>
                    <a:pt x="1333" y="1478"/>
                  </a:lnTo>
                  <a:lnTo>
                    <a:pt x="1336" y="1473"/>
                  </a:lnTo>
                  <a:lnTo>
                    <a:pt x="1336" y="1469"/>
                  </a:lnTo>
                  <a:lnTo>
                    <a:pt x="1336" y="1464"/>
                  </a:lnTo>
                  <a:lnTo>
                    <a:pt x="1336" y="1464"/>
                  </a:lnTo>
                  <a:lnTo>
                    <a:pt x="1336" y="1460"/>
                  </a:lnTo>
                  <a:lnTo>
                    <a:pt x="1333" y="1456"/>
                  </a:lnTo>
                  <a:lnTo>
                    <a:pt x="1331" y="1453"/>
                  </a:lnTo>
                  <a:lnTo>
                    <a:pt x="1326" y="1450"/>
                  </a:lnTo>
                  <a:lnTo>
                    <a:pt x="1318" y="1449"/>
                  </a:lnTo>
                  <a:lnTo>
                    <a:pt x="1307" y="1448"/>
                  </a:lnTo>
                  <a:lnTo>
                    <a:pt x="1283" y="1449"/>
                  </a:lnTo>
                  <a:lnTo>
                    <a:pt x="1272" y="1449"/>
                  </a:lnTo>
                  <a:lnTo>
                    <a:pt x="1263" y="1446"/>
                  </a:lnTo>
                  <a:lnTo>
                    <a:pt x="1263" y="1446"/>
                  </a:lnTo>
                  <a:lnTo>
                    <a:pt x="1277" y="1443"/>
                  </a:lnTo>
                  <a:lnTo>
                    <a:pt x="1293" y="1442"/>
                  </a:lnTo>
                  <a:lnTo>
                    <a:pt x="1323" y="1439"/>
                  </a:lnTo>
                  <a:lnTo>
                    <a:pt x="1323" y="1439"/>
                  </a:lnTo>
                  <a:lnTo>
                    <a:pt x="1309" y="1436"/>
                  </a:lnTo>
                  <a:lnTo>
                    <a:pt x="1295" y="1434"/>
                  </a:lnTo>
                  <a:lnTo>
                    <a:pt x="1281" y="1434"/>
                  </a:lnTo>
                  <a:lnTo>
                    <a:pt x="1267" y="1434"/>
                  </a:lnTo>
                  <a:lnTo>
                    <a:pt x="1239" y="1436"/>
                  </a:lnTo>
                  <a:lnTo>
                    <a:pt x="1211" y="1438"/>
                  </a:lnTo>
                  <a:lnTo>
                    <a:pt x="1211" y="1438"/>
                  </a:lnTo>
                  <a:lnTo>
                    <a:pt x="1176" y="1439"/>
                  </a:lnTo>
                  <a:lnTo>
                    <a:pt x="1159" y="1439"/>
                  </a:lnTo>
                  <a:lnTo>
                    <a:pt x="1144" y="1438"/>
                  </a:lnTo>
                  <a:lnTo>
                    <a:pt x="1144" y="1438"/>
                  </a:lnTo>
                  <a:lnTo>
                    <a:pt x="1137" y="1441"/>
                  </a:lnTo>
                  <a:lnTo>
                    <a:pt x="1131" y="1441"/>
                  </a:lnTo>
                  <a:lnTo>
                    <a:pt x="1126" y="1438"/>
                  </a:lnTo>
                  <a:lnTo>
                    <a:pt x="1119" y="1435"/>
                  </a:lnTo>
                  <a:lnTo>
                    <a:pt x="1119" y="1435"/>
                  </a:lnTo>
                  <a:close/>
                  <a:moveTo>
                    <a:pt x="1335" y="1382"/>
                  </a:moveTo>
                  <a:lnTo>
                    <a:pt x="1335" y="1382"/>
                  </a:lnTo>
                  <a:lnTo>
                    <a:pt x="1336" y="1389"/>
                  </a:lnTo>
                  <a:lnTo>
                    <a:pt x="1338" y="1396"/>
                  </a:lnTo>
                  <a:lnTo>
                    <a:pt x="1339" y="1404"/>
                  </a:lnTo>
                  <a:lnTo>
                    <a:pt x="1339" y="1411"/>
                  </a:lnTo>
                  <a:lnTo>
                    <a:pt x="1339" y="1411"/>
                  </a:lnTo>
                  <a:lnTo>
                    <a:pt x="1339" y="1417"/>
                  </a:lnTo>
                  <a:lnTo>
                    <a:pt x="1336" y="1422"/>
                  </a:lnTo>
                  <a:lnTo>
                    <a:pt x="1333" y="1428"/>
                  </a:lnTo>
                  <a:lnTo>
                    <a:pt x="1333" y="1432"/>
                  </a:lnTo>
                  <a:lnTo>
                    <a:pt x="1333" y="1432"/>
                  </a:lnTo>
                  <a:lnTo>
                    <a:pt x="1333" y="1438"/>
                  </a:lnTo>
                  <a:lnTo>
                    <a:pt x="1336" y="1443"/>
                  </a:lnTo>
                  <a:lnTo>
                    <a:pt x="1342" y="1453"/>
                  </a:lnTo>
                  <a:lnTo>
                    <a:pt x="1345" y="1457"/>
                  </a:lnTo>
                  <a:lnTo>
                    <a:pt x="1347" y="1463"/>
                  </a:lnTo>
                  <a:lnTo>
                    <a:pt x="1347" y="1469"/>
                  </a:lnTo>
                  <a:lnTo>
                    <a:pt x="1346" y="1474"/>
                  </a:lnTo>
                  <a:lnTo>
                    <a:pt x="1346" y="1474"/>
                  </a:lnTo>
                  <a:lnTo>
                    <a:pt x="1342" y="1480"/>
                  </a:lnTo>
                  <a:lnTo>
                    <a:pt x="1340" y="1487"/>
                  </a:lnTo>
                  <a:lnTo>
                    <a:pt x="1340" y="1494"/>
                  </a:lnTo>
                  <a:lnTo>
                    <a:pt x="1342" y="1501"/>
                  </a:lnTo>
                  <a:lnTo>
                    <a:pt x="1346" y="1515"/>
                  </a:lnTo>
                  <a:lnTo>
                    <a:pt x="1350" y="1528"/>
                  </a:lnTo>
                  <a:lnTo>
                    <a:pt x="1350" y="1528"/>
                  </a:lnTo>
                  <a:lnTo>
                    <a:pt x="1345" y="1533"/>
                  </a:lnTo>
                  <a:lnTo>
                    <a:pt x="1340" y="1543"/>
                  </a:lnTo>
                  <a:lnTo>
                    <a:pt x="1339" y="1547"/>
                  </a:lnTo>
                  <a:lnTo>
                    <a:pt x="1339" y="1553"/>
                  </a:lnTo>
                  <a:lnTo>
                    <a:pt x="1340" y="1557"/>
                  </a:lnTo>
                  <a:lnTo>
                    <a:pt x="1343" y="1563"/>
                  </a:lnTo>
                  <a:lnTo>
                    <a:pt x="1343" y="1563"/>
                  </a:lnTo>
                  <a:lnTo>
                    <a:pt x="1366" y="1551"/>
                  </a:lnTo>
                  <a:lnTo>
                    <a:pt x="1387" y="1539"/>
                  </a:lnTo>
                  <a:lnTo>
                    <a:pt x="1426" y="1511"/>
                  </a:lnTo>
                  <a:lnTo>
                    <a:pt x="1426" y="1511"/>
                  </a:lnTo>
                  <a:lnTo>
                    <a:pt x="1432" y="1492"/>
                  </a:lnTo>
                  <a:lnTo>
                    <a:pt x="1432" y="1483"/>
                  </a:lnTo>
                  <a:lnTo>
                    <a:pt x="1430" y="1478"/>
                  </a:lnTo>
                  <a:lnTo>
                    <a:pt x="1429" y="1473"/>
                  </a:lnTo>
                  <a:lnTo>
                    <a:pt x="1429" y="1473"/>
                  </a:lnTo>
                  <a:lnTo>
                    <a:pt x="1415" y="1477"/>
                  </a:lnTo>
                  <a:lnTo>
                    <a:pt x="1402" y="1483"/>
                  </a:lnTo>
                  <a:lnTo>
                    <a:pt x="1377" y="1495"/>
                  </a:lnTo>
                  <a:lnTo>
                    <a:pt x="1377" y="1495"/>
                  </a:lnTo>
                  <a:lnTo>
                    <a:pt x="1380" y="1488"/>
                  </a:lnTo>
                  <a:lnTo>
                    <a:pt x="1382" y="1484"/>
                  </a:lnTo>
                  <a:lnTo>
                    <a:pt x="1389" y="1480"/>
                  </a:lnTo>
                  <a:lnTo>
                    <a:pt x="1396" y="1476"/>
                  </a:lnTo>
                  <a:lnTo>
                    <a:pt x="1411" y="1470"/>
                  </a:lnTo>
                  <a:lnTo>
                    <a:pt x="1418" y="1466"/>
                  </a:lnTo>
                  <a:lnTo>
                    <a:pt x="1422" y="1460"/>
                  </a:lnTo>
                  <a:lnTo>
                    <a:pt x="1422" y="1460"/>
                  </a:lnTo>
                  <a:lnTo>
                    <a:pt x="1419" y="1462"/>
                  </a:lnTo>
                  <a:lnTo>
                    <a:pt x="1415" y="1463"/>
                  </a:lnTo>
                  <a:lnTo>
                    <a:pt x="1409" y="1467"/>
                  </a:lnTo>
                  <a:lnTo>
                    <a:pt x="1406" y="1469"/>
                  </a:lnTo>
                  <a:lnTo>
                    <a:pt x="1404" y="1470"/>
                  </a:lnTo>
                  <a:lnTo>
                    <a:pt x="1399" y="1470"/>
                  </a:lnTo>
                  <a:lnTo>
                    <a:pt x="1396" y="1467"/>
                  </a:lnTo>
                  <a:lnTo>
                    <a:pt x="1396" y="1467"/>
                  </a:lnTo>
                  <a:lnTo>
                    <a:pt x="1405" y="1460"/>
                  </a:lnTo>
                  <a:lnTo>
                    <a:pt x="1413" y="1453"/>
                  </a:lnTo>
                  <a:lnTo>
                    <a:pt x="1422" y="1446"/>
                  </a:lnTo>
                  <a:lnTo>
                    <a:pt x="1430" y="1441"/>
                  </a:lnTo>
                  <a:lnTo>
                    <a:pt x="1430" y="1441"/>
                  </a:lnTo>
                  <a:lnTo>
                    <a:pt x="1430" y="1432"/>
                  </a:lnTo>
                  <a:lnTo>
                    <a:pt x="1427" y="1426"/>
                  </a:lnTo>
                  <a:lnTo>
                    <a:pt x="1425" y="1421"/>
                  </a:lnTo>
                  <a:lnTo>
                    <a:pt x="1422" y="1415"/>
                  </a:lnTo>
                  <a:lnTo>
                    <a:pt x="1422" y="1415"/>
                  </a:lnTo>
                  <a:lnTo>
                    <a:pt x="1415" y="1417"/>
                  </a:lnTo>
                  <a:lnTo>
                    <a:pt x="1409" y="1418"/>
                  </a:lnTo>
                  <a:lnTo>
                    <a:pt x="1398" y="1425"/>
                  </a:lnTo>
                  <a:lnTo>
                    <a:pt x="1385" y="1429"/>
                  </a:lnTo>
                  <a:lnTo>
                    <a:pt x="1380" y="1431"/>
                  </a:lnTo>
                  <a:lnTo>
                    <a:pt x="1373" y="1431"/>
                  </a:lnTo>
                  <a:lnTo>
                    <a:pt x="1373" y="1431"/>
                  </a:lnTo>
                  <a:lnTo>
                    <a:pt x="1374" y="1428"/>
                  </a:lnTo>
                  <a:lnTo>
                    <a:pt x="1377" y="1425"/>
                  </a:lnTo>
                  <a:lnTo>
                    <a:pt x="1385" y="1419"/>
                  </a:lnTo>
                  <a:lnTo>
                    <a:pt x="1408" y="1411"/>
                  </a:lnTo>
                  <a:lnTo>
                    <a:pt x="1418" y="1405"/>
                  </a:lnTo>
                  <a:lnTo>
                    <a:pt x="1422" y="1403"/>
                  </a:lnTo>
                  <a:lnTo>
                    <a:pt x="1425" y="1398"/>
                  </a:lnTo>
                  <a:lnTo>
                    <a:pt x="1427" y="1396"/>
                  </a:lnTo>
                  <a:lnTo>
                    <a:pt x="1427" y="1391"/>
                  </a:lnTo>
                  <a:lnTo>
                    <a:pt x="1426" y="1387"/>
                  </a:lnTo>
                  <a:lnTo>
                    <a:pt x="1423" y="1383"/>
                  </a:lnTo>
                  <a:lnTo>
                    <a:pt x="1423" y="1383"/>
                  </a:lnTo>
                  <a:lnTo>
                    <a:pt x="1418" y="1386"/>
                  </a:lnTo>
                  <a:lnTo>
                    <a:pt x="1412" y="1390"/>
                  </a:lnTo>
                  <a:lnTo>
                    <a:pt x="1405" y="1393"/>
                  </a:lnTo>
                  <a:lnTo>
                    <a:pt x="1398" y="1393"/>
                  </a:lnTo>
                  <a:lnTo>
                    <a:pt x="1398" y="1393"/>
                  </a:lnTo>
                  <a:lnTo>
                    <a:pt x="1402" y="1387"/>
                  </a:lnTo>
                  <a:lnTo>
                    <a:pt x="1406" y="1384"/>
                  </a:lnTo>
                  <a:lnTo>
                    <a:pt x="1415" y="1377"/>
                  </a:lnTo>
                  <a:lnTo>
                    <a:pt x="1423" y="1369"/>
                  </a:lnTo>
                  <a:lnTo>
                    <a:pt x="1427" y="1365"/>
                  </a:lnTo>
                  <a:lnTo>
                    <a:pt x="1430" y="1361"/>
                  </a:lnTo>
                  <a:lnTo>
                    <a:pt x="1430" y="1361"/>
                  </a:lnTo>
                  <a:lnTo>
                    <a:pt x="1427" y="1353"/>
                  </a:lnTo>
                  <a:lnTo>
                    <a:pt x="1426" y="1351"/>
                  </a:lnTo>
                  <a:lnTo>
                    <a:pt x="1425" y="1348"/>
                  </a:lnTo>
                  <a:lnTo>
                    <a:pt x="1425" y="1348"/>
                  </a:lnTo>
                  <a:lnTo>
                    <a:pt x="1402" y="1356"/>
                  </a:lnTo>
                  <a:lnTo>
                    <a:pt x="1380" y="1363"/>
                  </a:lnTo>
                  <a:lnTo>
                    <a:pt x="1356" y="1372"/>
                  </a:lnTo>
                  <a:lnTo>
                    <a:pt x="1346" y="1376"/>
                  </a:lnTo>
                  <a:lnTo>
                    <a:pt x="1335" y="1382"/>
                  </a:lnTo>
                  <a:lnTo>
                    <a:pt x="1335" y="1382"/>
                  </a:lnTo>
                  <a:close/>
                  <a:moveTo>
                    <a:pt x="488" y="1431"/>
                  </a:moveTo>
                  <a:lnTo>
                    <a:pt x="488" y="1431"/>
                  </a:lnTo>
                  <a:lnTo>
                    <a:pt x="494" y="1439"/>
                  </a:lnTo>
                  <a:lnTo>
                    <a:pt x="501" y="1446"/>
                  </a:lnTo>
                  <a:lnTo>
                    <a:pt x="515" y="1459"/>
                  </a:lnTo>
                  <a:lnTo>
                    <a:pt x="530" y="1473"/>
                  </a:lnTo>
                  <a:lnTo>
                    <a:pt x="537" y="1481"/>
                  </a:lnTo>
                  <a:lnTo>
                    <a:pt x="544" y="1488"/>
                  </a:lnTo>
                  <a:lnTo>
                    <a:pt x="544" y="1488"/>
                  </a:lnTo>
                  <a:lnTo>
                    <a:pt x="543" y="1481"/>
                  </a:lnTo>
                  <a:lnTo>
                    <a:pt x="542" y="1476"/>
                  </a:lnTo>
                  <a:lnTo>
                    <a:pt x="540" y="1469"/>
                  </a:lnTo>
                  <a:lnTo>
                    <a:pt x="540" y="1460"/>
                  </a:lnTo>
                  <a:lnTo>
                    <a:pt x="540" y="1460"/>
                  </a:lnTo>
                  <a:lnTo>
                    <a:pt x="516" y="1436"/>
                  </a:lnTo>
                  <a:lnTo>
                    <a:pt x="490" y="1415"/>
                  </a:lnTo>
                  <a:lnTo>
                    <a:pt x="490" y="1415"/>
                  </a:lnTo>
                  <a:lnTo>
                    <a:pt x="491" y="1419"/>
                  </a:lnTo>
                  <a:lnTo>
                    <a:pt x="490" y="1424"/>
                  </a:lnTo>
                  <a:lnTo>
                    <a:pt x="488" y="1431"/>
                  </a:lnTo>
                  <a:lnTo>
                    <a:pt x="488" y="1431"/>
                  </a:lnTo>
                  <a:close/>
                  <a:moveTo>
                    <a:pt x="525" y="1550"/>
                  </a:moveTo>
                  <a:lnTo>
                    <a:pt x="525" y="1550"/>
                  </a:lnTo>
                  <a:lnTo>
                    <a:pt x="542" y="1565"/>
                  </a:lnTo>
                  <a:lnTo>
                    <a:pt x="550" y="1573"/>
                  </a:lnTo>
                  <a:lnTo>
                    <a:pt x="558" y="1577"/>
                  </a:lnTo>
                  <a:lnTo>
                    <a:pt x="558" y="1577"/>
                  </a:lnTo>
                  <a:lnTo>
                    <a:pt x="556" y="1560"/>
                  </a:lnTo>
                  <a:lnTo>
                    <a:pt x="553" y="1542"/>
                  </a:lnTo>
                  <a:lnTo>
                    <a:pt x="550" y="1523"/>
                  </a:lnTo>
                  <a:lnTo>
                    <a:pt x="547" y="1514"/>
                  </a:lnTo>
                  <a:lnTo>
                    <a:pt x="544" y="1504"/>
                  </a:lnTo>
                  <a:lnTo>
                    <a:pt x="544" y="1504"/>
                  </a:lnTo>
                  <a:lnTo>
                    <a:pt x="530" y="1491"/>
                  </a:lnTo>
                  <a:lnTo>
                    <a:pt x="518" y="1477"/>
                  </a:lnTo>
                  <a:lnTo>
                    <a:pt x="505" y="1463"/>
                  </a:lnTo>
                  <a:lnTo>
                    <a:pt x="490" y="1450"/>
                  </a:lnTo>
                  <a:lnTo>
                    <a:pt x="490" y="1450"/>
                  </a:lnTo>
                  <a:lnTo>
                    <a:pt x="490" y="1466"/>
                  </a:lnTo>
                  <a:lnTo>
                    <a:pt x="491" y="1480"/>
                  </a:lnTo>
                  <a:lnTo>
                    <a:pt x="494" y="1494"/>
                  </a:lnTo>
                  <a:lnTo>
                    <a:pt x="498" y="1507"/>
                  </a:lnTo>
                  <a:lnTo>
                    <a:pt x="502" y="1518"/>
                  </a:lnTo>
                  <a:lnTo>
                    <a:pt x="509" y="1529"/>
                  </a:lnTo>
                  <a:lnTo>
                    <a:pt x="516" y="1540"/>
                  </a:lnTo>
                  <a:lnTo>
                    <a:pt x="525" y="1550"/>
                  </a:lnTo>
                  <a:lnTo>
                    <a:pt x="525" y="1550"/>
                  </a:lnTo>
                  <a:close/>
                  <a:moveTo>
                    <a:pt x="1521" y="1662"/>
                  </a:moveTo>
                  <a:lnTo>
                    <a:pt x="1521" y="1662"/>
                  </a:lnTo>
                  <a:lnTo>
                    <a:pt x="1527" y="1662"/>
                  </a:lnTo>
                  <a:lnTo>
                    <a:pt x="1533" y="1662"/>
                  </a:lnTo>
                  <a:lnTo>
                    <a:pt x="1533" y="1662"/>
                  </a:lnTo>
                  <a:lnTo>
                    <a:pt x="1538" y="1660"/>
                  </a:lnTo>
                  <a:lnTo>
                    <a:pt x="1544" y="1655"/>
                  </a:lnTo>
                  <a:lnTo>
                    <a:pt x="1551" y="1647"/>
                  </a:lnTo>
                  <a:lnTo>
                    <a:pt x="1558" y="1636"/>
                  </a:lnTo>
                  <a:lnTo>
                    <a:pt x="1565" y="1624"/>
                  </a:lnTo>
                  <a:lnTo>
                    <a:pt x="1565" y="1624"/>
                  </a:lnTo>
                  <a:lnTo>
                    <a:pt x="1580" y="1605"/>
                  </a:lnTo>
                  <a:lnTo>
                    <a:pt x="1593" y="1584"/>
                  </a:lnTo>
                  <a:lnTo>
                    <a:pt x="1593" y="1584"/>
                  </a:lnTo>
                  <a:lnTo>
                    <a:pt x="1590" y="1568"/>
                  </a:lnTo>
                  <a:lnTo>
                    <a:pt x="1589" y="1551"/>
                  </a:lnTo>
                  <a:lnTo>
                    <a:pt x="1589" y="1543"/>
                  </a:lnTo>
                  <a:lnTo>
                    <a:pt x="1590" y="1533"/>
                  </a:lnTo>
                  <a:lnTo>
                    <a:pt x="1593" y="1526"/>
                  </a:lnTo>
                  <a:lnTo>
                    <a:pt x="1597" y="1518"/>
                  </a:lnTo>
                  <a:lnTo>
                    <a:pt x="1597" y="1518"/>
                  </a:lnTo>
                  <a:lnTo>
                    <a:pt x="1596" y="1511"/>
                  </a:lnTo>
                  <a:lnTo>
                    <a:pt x="1594" y="1505"/>
                  </a:lnTo>
                  <a:lnTo>
                    <a:pt x="1592" y="1502"/>
                  </a:lnTo>
                  <a:lnTo>
                    <a:pt x="1589" y="1500"/>
                  </a:lnTo>
                  <a:lnTo>
                    <a:pt x="1585" y="1498"/>
                  </a:lnTo>
                  <a:lnTo>
                    <a:pt x="1579" y="1497"/>
                  </a:lnTo>
                  <a:lnTo>
                    <a:pt x="1565" y="1495"/>
                  </a:lnTo>
                  <a:lnTo>
                    <a:pt x="1565" y="1495"/>
                  </a:lnTo>
                  <a:lnTo>
                    <a:pt x="1554" y="1494"/>
                  </a:lnTo>
                  <a:lnTo>
                    <a:pt x="1544" y="1491"/>
                  </a:lnTo>
                  <a:lnTo>
                    <a:pt x="1534" y="1488"/>
                  </a:lnTo>
                  <a:lnTo>
                    <a:pt x="1527" y="1483"/>
                  </a:lnTo>
                  <a:lnTo>
                    <a:pt x="1527" y="1483"/>
                  </a:lnTo>
                  <a:lnTo>
                    <a:pt x="1520" y="1474"/>
                  </a:lnTo>
                  <a:lnTo>
                    <a:pt x="1514" y="1466"/>
                  </a:lnTo>
                  <a:lnTo>
                    <a:pt x="1509" y="1460"/>
                  </a:lnTo>
                  <a:lnTo>
                    <a:pt x="1505" y="1457"/>
                  </a:lnTo>
                  <a:lnTo>
                    <a:pt x="1500" y="1456"/>
                  </a:lnTo>
                  <a:lnTo>
                    <a:pt x="1500" y="1456"/>
                  </a:lnTo>
                  <a:lnTo>
                    <a:pt x="1491" y="1455"/>
                  </a:lnTo>
                  <a:lnTo>
                    <a:pt x="1482" y="1455"/>
                  </a:lnTo>
                  <a:lnTo>
                    <a:pt x="1475" y="1456"/>
                  </a:lnTo>
                  <a:lnTo>
                    <a:pt x="1467" y="1459"/>
                  </a:lnTo>
                  <a:lnTo>
                    <a:pt x="1451" y="1464"/>
                  </a:lnTo>
                  <a:lnTo>
                    <a:pt x="1437" y="1473"/>
                  </a:lnTo>
                  <a:lnTo>
                    <a:pt x="1437" y="1473"/>
                  </a:lnTo>
                  <a:lnTo>
                    <a:pt x="1440" y="1474"/>
                  </a:lnTo>
                  <a:lnTo>
                    <a:pt x="1441" y="1477"/>
                  </a:lnTo>
                  <a:lnTo>
                    <a:pt x="1443" y="1484"/>
                  </a:lnTo>
                  <a:lnTo>
                    <a:pt x="1443" y="1491"/>
                  </a:lnTo>
                  <a:lnTo>
                    <a:pt x="1444" y="1494"/>
                  </a:lnTo>
                  <a:lnTo>
                    <a:pt x="1446" y="1497"/>
                  </a:lnTo>
                  <a:lnTo>
                    <a:pt x="1446" y="1497"/>
                  </a:lnTo>
                  <a:lnTo>
                    <a:pt x="1451" y="1494"/>
                  </a:lnTo>
                  <a:lnTo>
                    <a:pt x="1458" y="1494"/>
                  </a:lnTo>
                  <a:lnTo>
                    <a:pt x="1465" y="1494"/>
                  </a:lnTo>
                  <a:lnTo>
                    <a:pt x="1472" y="1495"/>
                  </a:lnTo>
                  <a:lnTo>
                    <a:pt x="1479" y="1498"/>
                  </a:lnTo>
                  <a:lnTo>
                    <a:pt x="1484" y="1502"/>
                  </a:lnTo>
                  <a:lnTo>
                    <a:pt x="1488" y="1508"/>
                  </a:lnTo>
                  <a:lnTo>
                    <a:pt x="1489" y="1516"/>
                  </a:lnTo>
                  <a:lnTo>
                    <a:pt x="1489" y="1516"/>
                  </a:lnTo>
                  <a:lnTo>
                    <a:pt x="1485" y="1521"/>
                  </a:lnTo>
                  <a:lnTo>
                    <a:pt x="1479" y="1525"/>
                  </a:lnTo>
                  <a:lnTo>
                    <a:pt x="1468" y="1532"/>
                  </a:lnTo>
                  <a:lnTo>
                    <a:pt x="1457" y="1539"/>
                  </a:lnTo>
                  <a:lnTo>
                    <a:pt x="1451" y="1543"/>
                  </a:lnTo>
                  <a:lnTo>
                    <a:pt x="1447" y="1549"/>
                  </a:lnTo>
                  <a:lnTo>
                    <a:pt x="1447" y="1549"/>
                  </a:lnTo>
                  <a:lnTo>
                    <a:pt x="1472" y="1558"/>
                  </a:lnTo>
                  <a:lnTo>
                    <a:pt x="1498" y="1568"/>
                  </a:lnTo>
                  <a:lnTo>
                    <a:pt x="1509" y="1574"/>
                  </a:lnTo>
                  <a:lnTo>
                    <a:pt x="1520" y="1581"/>
                  </a:lnTo>
                  <a:lnTo>
                    <a:pt x="1530" y="1588"/>
                  </a:lnTo>
                  <a:lnTo>
                    <a:pt x="1538" y="1596"/>
                  </a:lnTo>
                  <a:lnTo>
                    <a:pt x="1538" y="1596"/>
                  </a:lnTo>
                  <a:lnTo>
                    <a:pt x="1542" y="1608"/>
                  </a:lnTo>
                  <a:lnTo>
                    <a:pt x="1542" y="1617"/>
                  </a:lnTo>
                  <a:lnTo>
                    <a:pt x="1538" y="1626"/>
                  </a:lnTo>
                  <a:lnTo>
                    <a:pt x="1534" y="1633"/>
                  </a:lnTo>
                  <a:lnTo>
                    <a:pt x="1526" y="1637"/>
                  </a:lnTo>
                  <a:lnTo>
                    <a:pt x="1517" y="1640"/>
                  </a:lnTo>
                  <a:lnTo>
                    <a:pt x="1507" y="1641"/>
                  </a:lnTo>
                  <a:lnTo>
                    <a:pt x="1498" y="1640"/>
                  </a:lnTo>
                  <a:lnTo>
                    <a:pt x="1498" y="1640"/>
                  </a:lnTo>
                  <a:lnTo>
                    <a:pt x="1495" y="1644"/>
                  </a:lnTo>
                  <a:lnTo>
                    <a:pt x="1493" y="1648"/>
                  </a:lnTo>
                  <a:lnTo>
                    <a:pt x="1492" y="1653"/>
                  </a:lnTo>
                  <a:lnTo>
                    <a:pt x="1491" y="1657"/>
                  </a:lnTo>
                  <a:lnTo>
                    <a:pt x="1491" y="1657"/>
                  </a:lnTo>
                  <a:lnTo>
                    <a:pt x="1493" y="1661"/>
                  </a:lnTo>
                  <a:lnTo>
                    <a:pt x="1498" y="1665"/>
                  </a:lnTo>
                  <a:lnTo>
                    <a:pt x="1500" y="1671"/>
                  </a:lnTo>
                  <a:lnTo>
                    <a:pt x="1506" y="1674"/>
                  </a:lnTo>
                  <a:lnTo>
                    <a:pt x="1506" y="1674"/>
                  </a:lnTo>
                  <a:lnTo>
                    <a:pt x="1513" y="1667"/>
                  </a:lnTo>
                  <a:lnTo>
                    <a:pt x="1517" y="1664"/>
                  </a:lnTo>
                  <a:lnTo>
                    <a:pt x="1521" y="1662"/>
                  </a:lnTo>
                  <a:lnTo>
                    <a:pt x="1521" y="1662"/>
                  </a:lnTo>
                  <a:close/>
                  <a:moveTo>
                    <a:pt x="1462" y="1504"/>
                  </a:moveTo>
                  <a:lnTo>
                    <a:pt x="1462" y="1504"/>
                  </a:lnTo>
                  <a:lnTo>
                    <a:pt x="1436" y="1519"/>
                  </a:lnTo>
                  <a:lnTo>
                    <a:pt x="1406" y="1537"/>
                  </a:lnTo>
                  <a:lnTo>
                    <a:pt x="1377" y="1557"/>
                  </a:lnTo>
                  <a:lnTo>
                    <a:pt x="1349" y="1573"/>
                  </a:lnTo>
                  <a:lnTo>
                    <a:pt x="1349" y="1573"/>
                  </a:lnTo>
                  <a:lnTo>
                    <a:pt x="1352" y="1577"/>
                  </a:lnTo>
                  <a:lnTo>
                    <a:pt x="1354" y="1581"/>
                  </a:lnTo>
                  <a:lnTo>
                    <a:pt x="1361" y="1587"/>
                  </a:lnTo>
                  <a:lnTo>
                    <a:pt x="1361" y="1587"/>
                  </a:lnTo>
                  <a:lnTo>
                    <a:pt x="1391" y="1567"/>
                  </a:lnTo>
                  <a:lnTo>
                    <a:pt x="1420" y="1550"/>
                  </a:lnTo>
                  <a:lnTo>
                    <a:pt x="1448" y="1533"/>
                  </a:lnTo>
                  <a:lnTo>
                    <a:pt x="1462" y="1523"/>
                  </a:lnTo>
                  <a:lnTo>
                    <a:pt x="1475" y="1512"/>
                  </a:lnTo>
                  <a:lnTo>
                    <a:pt x="1475" y="1512"/>
                  </a:lnTo>
                  <a:lnTo>
                    <a:pt x="1472" y="1508"/>
                  </a:lnTo>
                  <a:lnTo>
                    <a:pt x="1469" y="1505"/>
                  </a:lnTo>
                  <a:lnTo>
                    <a:pt x="1465" y="1504"/>
                  </a:lnTo>
                  <a:lnTo>
                    <a:pt x="1462" y="1504"/>
                  </a:lnTo>
                  <a:lnTo>
                    <a:pt x="1462" y="1504"/>
                  </a:lnTo>
                  <a:close/>
                  <a:moveTo>
                    <a:pt x="1434" y="1554"/>
                  </a:moveTo>
                  <a:lnTo>
                    <a:pt x="1434" y="1554"/>
                  </a:lnTo>
                  <a:lnTo>
                    <a:pt x="1416" y="1564"/>
                  </a:lnTo>
                  <a:lnTo>
                    <a:pt x="1398" y="1575"/>
                  </a:lnTo>
                  <a:lnTo>
                    <a:pt x="1380" y="1585"/>
                  </a:lnTo>
                  <a:lnTo>
                    <a:pt x="1371" y="1592"/>
                  </a:lnTo>
                  <a:lnTo>
                    <a:pt x="1363" y="1598"/>
                  </a:lnTo>
                  <a:lnTo>
                    <a:pt x="1363" y="1598"/>
                  </a:lnTo>
                  <a:lnTo>
                    <a:pt x="1399" y="1596"/>
                  </a:lnTo>
                  <a:lnTo>
                    <a:pt x="1436" y="1596"/>
                  </a:lnTo>
                  <a:lnTo>
                    <a:pt x="1474" y="1595"/>
                  </a:lnTo>
                  <a:lnTo>
                    <a:pt x="1514" y="1592"/>
                  </a:lnTo>
                  <a:lnTo>
                    <a:pt x="1514" y="1592"/>
                  </a:lnTo>
                  <a:lnTo>
                    <a:pt x="1507" y="1587"/>
                  </a:lnTo>
                  <a:lnTo>
                    <a:pt x="1498" y="1580"/>
                  </a:lnTo>
                  <a:lnTo>
                    <a:pt x="1488" y="1575"/>
                  </a:lnTo>
                  <a:lnTo>
                    <a:pt x="1478" y="1571"/>
                  </a:lnTo>
                  <a:lnTo>
                    <a:pt x="1455" y="1563"/>
                  </a:lnTo>
                  <a:lnTo>
                    <a:pt x="1434" y="1554"/>
                  </a:lnTo>
                  <a:lnTo>
                    <a:pt x="1434" y="1554"/>
                  </a:lnTo>
                  <a:close/>
                  <a:moveTo>
                    <a:pt x="1300" y="1584"/>
                  </a:moveTo>
                  <a:lnTo>
                    <a:pt x="1300" y="1584"/>
                  </a:lnTo>
                  <a:lnTo>
                    <a:pt x="1250" y="1582"/>
                  </a:lnTo>
                  <a:lnTo>
                    <a:pt x="1200" y="1581"/>
                  </a:lnTo>
                  <a:lnTo>
                    <a:pt x="1147" y="1578"/>
                  </a:lnTo>
                  <a:lnTo>
                    <a:pt x="1092" y="1578"/>
                  </a:lnTo>
                  <a:lnTo>
                    <a:pt x="1092" y="1578"/>
                  </a:lnTo>
                  <a:lnTo>
                    <a:pt x="1051" y="1577"/>
                  </a:lnTo>
                  <a:lnTo>
                    <a:pt x="1009" y="1575"/>
                  </a:lnTo>
                  <a:lnTo>
                    <a:pt x="967" y="1571"/>
                  </a:lnTo>
                  <a:lnTo>
                    <a:pt x="926" y="1568"/>
                  </a:lnTo>
                  <a:lnTo>
                    <a:pt x="926" y="1568"/>
                  </a:lnTo>
                  <a:lnTo>
                    <a:pt x="887" y="1564"/>
                  </a:lnTo>
                  <a:lnTo>
                    <a:pt x="846" y="1563"/>
                  </a:lnTo>
                  <a:lnTo>
                    <a:pt x="766" y="1561"/>
                  </a:lnTo>
                  <a:lnTo>
                    <a:pt x="620" y="1563"/>
                  </a:lnTo>
                  <a:lnTo>
                    <a:pt x="620" y="1563"/>
                  </a:lnTo>
                  <a:lnTo>
                    <a:pt x="613" y="1565"/>
                  </a:lnTo>
                  <a:lnTo>
                    <a:pt x="605" y="1568"/>
                  </a:lnTo>
                  <a:lnTo>
                    <a:pt x="598" y="1573"/>
                  </a:lnTo>
                  <a:lnTo>
                    <a:pt x="595" y="1574"/>
                  </a:lnTo>
                  <a:lnTo>
                    <a:pt x="595" y="1577"/>
                  </a:lnTo>
                  <a:lnTo>
                    <a:pt x="595" y="1577"/>
                  </a:lnTo>
                  <a:lnTo>
                    <a:pt x="636" y="1574"/>
                  </a:lnTo>
                  <a:lnTo>
                    <a:pt x="675" y="1571"/>
                  </a:lnTo>
                  <a:lnTo>
                    <a:pt x="749" y="1571"/>
                  </a:lnTo>
                  <a:lnTo>
                    <a:pt x="822" y="1571"/>
                  </a:lnTo>
                  <a:lnTo>
                    <a:pt x="895" y="1571"/>
                  </a:lnTo>
                  <a:lnTo>
                    <a:pt x="895" y="1571"/>
                  </a:lnTo>
                  <a:lnTo>
                    <a:pt x="909" y="1571"/>
                  </a:lnTo>
                  <a:lnTo>
                    <a:pt x="922" y="1573"/>
                  </a:lnTo>
                  <a:lnTo>
                    <a:pt x="936" y="1575"/>
                  </a:lnTo>
                  <a:lnTo>
                    <a:pt x="950" y="1577"/>
                  </a:lnTo>
                  <a:lnTo>
                    <a:pt x="950" y="1577"/>
                  </a:lnTo>
                  <a:lnTo>
                    <a:pt x="981" y="1575"/>
                  </a:lnTo>
                  <a:lnTo>
                    <a:pt x="1017" y="1577"/>
                  </a:lnTo>
                  <a:lnTo>
                    <a:pt x="1017" y="1577"/>
                  </a:lnTo>
                  <a:lnTo>
                    <a:pt x="1041" y="1578"/>
                  </a:lnTo>
                  <a:lnTo>
                    <a:pt x="1064" y="1582"/>
                  </a:lnTo>
                  <a:lnTo>
                    <a:pt x="1086" y="1585"/>
                  </a:lnTo>
                  <a:lnTo>
                    <a:pt x="1110" y="1588"/>
                  </a:lnTo>
                  <a:lnTo>
                    <a:pt x="1110" y="1588"/>
                  </a:lnTo>
                  <a:lnTo>
                    <a:pt x="1131" y="1588"/>
                  </a:lnTo>
                  <a:lnTo>
                    <a:pt x="1154" y="1587"/>
                  </a:lnTo>
                  <a:lnTo>
                    <a:pt x="1175" y="1587"/>
                  </a:lnTo>
                  <a:lnTo>
                    <a:pt x="1194" y="1589"/>
                  </a:lnTo>
                  <a:lnTo>
                    <a:pt x="1194" y="1589"/>
                  </a:lnTo>
                  <a:lnTo>
                    <a:pt x="1221" y="1592"/>
                  </a:lnTo>
                  <a:lnTo>
                    <a:pt x="1249" y="1595"/>
                  </a:lnTo>
                  <a:lnTo>
                    <a:pt x="1300" y="1596"/>
                  </a:lnTo>
                  <a:lnTo>
                    <a:pt x="1300" y="1596"/>
                  </a:lnTo>
                  <a:lnTo>
                    <a:pt x="1311" y="1598"/>
                  </a:lnTo>
                  <a:lnTo>
                    <a:pt x="1323" y="1598"/>
                  </a:lnTo>
                  <a:lnTo>
                    <a:pt x="1331" y="1598"/>
                  </a:lnTo>
                  <a:lnTo>
                    <a:pt x="1336" y="1596"/>
                  </a:lnTo>
                  <a:lnTo>
                    <a:pt x="1342" y="1594"/>
                  </a:lnTo>
                  <a:lnTo>
                    <a:pt x="1345" y="1589"/>
                  </a:lnTo>
                  <a:lnTo>
                    <a:pt x="1345" y="1589"/>
                  </a:lnTo>
                  <a:lnTo>
                    <a:pt x="1335" y="1585"/>
                  </a:lnTo>
                  <a:lnTo>
                    <a:pt x="1323" y="1584"/>
                  </a:lnTo>
                  <a:lnTo>
                    <a:pt x="1300" y="1584"/>
                  </a:lnTo>
                  <a:lnTo>
                    <a:pt x="1300" y="1584"/>
                  </a:lnTo>
                  <a:close/>
                  <a:moveTo>
                    <a:pt x="1406" y="1605"/>
                  </a:moveTo>
                  <a:lnTo>
                    <a:pt x="1406" y="1605"/>
                  </a:lnTo>
                  <a:lnTo>
                    <a:pt x="1385" y="1608"/>
                  </a:lnTo>
                  <a:lnTo>
                    <a:pt x="1364" y="1609"/>
                  </a:lnTo>
                  <a:lnTo>
                    <a:pt x="1343" y="1609"/>
                  </a:lnTo>
                  <a:lnTo>
                    <a:pt x="1322" y="1609"/>
                  </a:lnTo>
                  <a:lnTo>
                    <a:pt x="1281" y="1606"/>
                  </a:lnTo>
                  <a:lnTo>
                    <a:pt x="1245" y="1603"/>
                  </a:lnTo>
                  <a:lnTo>
                    <a:pt x="1245" y="1603"/>
                  </a:lnTo>
                  <a:lnTo>
                    <a:pt x="1231" y="1603"/>
                  </a:lnTo>
                  <a:lnTo>
                    <a:pt x="1217" y="1602"/>
                  </a:lnTo>
                  <a:lnTo>
                    <a:pt x="1189" y="1598"/>
                  </a:lnTo>
                  <a:lnTo>
                    <a:pt x="1189" y="1598"/>
                  </a:lnTo>
                  <a:lnTo>
                    <a:pt x="1158" y="1596"/>
                  </a:lnTo>
                  <a:lnTo>
                    <a:pt x="1124" y="1596"/>
                  </a:lnTo>
                  <a:lnTo>
                    <a:pt x="1090" y="1595"/>
                  </a:lnTo>
                  <a:lnTo>
                    <a:pt x="1057" y="1592"/>
                  </a:lnTo>
                  <a:lnTo>
                    <a:pt x="1057" y="1592"/>
                  </a:lnTo>
                  <a:lnTo>
                    <a:pt x="988" y="1588"/>
                  </a:lnTo>
                  <a:lnTo>
                    <a:pt x="956" y="1587"/>
                  </a:lnTo>
                  <a:lnTo>
                    <a:pt x="923" y="1582"/>
                  </a:lnTo>
                  <a:lnTo>
                    <a:pt x="923" y="1582"/>
                  </a:lnTo>
                  <a:lnTo>
                    <a:pt x="915" y="1585"/>
                  </a:lnTo>
                  <a:lnTo>
                    <a:pt x="907" y="1587"/>
                  </a:lnTo>
                  <a:lnTo>
                    <a:pt x="898" y="1587"/>
                  </a:lnTo>
                  <a:lnTo>
                    <a:pt x="890" y="1585"/>
                  </a:lnTo>
                  <a:lnTo>
                    <a:pt x="870" y="1584"/>
                  </a:lnTo>
                  <a:lnTo>
                    <a:pt x="852" y="1582"/>
                  </a:lnTo>
                  <a:lnTo>
                    <a:pt x="852" y="1582"/>
                  </a:lnTo>
                  <a:lnTo>
                    <a:pt x="845" y="1582"/>
                  </a:lnTo>
                  <a:lnTo>
                    <a:pt x="836" y="1585"/>
                  </a:lnTo>
                  <a:lnTo>
                    <a:pt x="836" y="1585"/>
                  </a:lnTo>
                  <a:lnTo>
                    <a:pt x="820" y="1584"/>
                  </a:lnTo>
                  <a:lnTo>
                    <a:pt x="803" y="1582"/>
                  </a:lnTo>
                  <a:lnTo>
                    <a:pt x="803" y="1582"/>
                  </a:lnTo>
                  <a:lnTo>
                    <a:pt x="756" y="1580"/>
                  </a:lnTo>
                  <a:lnTo>
                    <a:pt x="710" y="1580"/>
                  </a:lnTo>
                  <a:lnTo>
                    <a:pt x="662" y="1581"/>
                  </a:lnTo>
                  <a:lnTo>
                    <a:pt x="615" y="1585"/>
                  </a:lnTo>
                  <a:lnTo>
                    <a:pt x="615" y="1585"/>
                  </a:lnTo>
                  <a:lnTo>
                    <a:pt x="599" y="1585"/>
                  </a:lnTo>
                  <a:lnTo>
                    <a:pt x="585" y="1585"/>
                  </a:lnTo>
                  <a:lnTo>
                    <a:pt x="571" y="1587"/>
                  </a:lnTo>
                  <a:lnTo>
                    <a:pt x="565" y="1588"/>
                  </a:lnTo>
                  <a:lnTo>
                    <a:pt x="560" y="1591"/>
                  </a:lnTo>
                  <a:lnTo>
                    <a:pt x="560" y="1591"/>
                  </a:lnTo>
                  <a:lnTo>
                    <a:pt x="556" y="1594"/>
                  </a:lnTo>
                  <a:lnTo>
                    <a:pt x="553" y="1598"/>
                  </a:lnTo>
                  <a:lnTo>
                    <a:pt x="550" y="1602"/>
                  </a:lnTo>
                  <a:lnTo>
                    <a:pt x="547" y="1608"/>
                  </a:lnTo>
                  <a:lnTo>
                    <a:pt x="546" y="1619"/>
                  </a:lnTo>
                  <a:lnTo>
                    <a:pt x="546" y="1629"/>
                  </a:lnTo>
                  <a:lnTo>
                    <a:pt x="546" y="1629"/>
                  </a:lnTo>
                  <a:lnTo>
                    <a:pt x="577" y="1619"/>
                  </a:lnTo>
                  <a:lnTo>
                    <a:pt x="605" y="1609"/>
                  </a:lnTo>
                  <a:lnTo>
                    <a:pt x="620" y="1605"/>
                  </a:lnTo>
                  <a:lnTo>
                    <a:pt x="634" y="1602"/>
                  </a:lnTo>
                  <a:lnTo>
                    <a:pt x="650" y="1599"/>
                  </a:lnTo>
                  <a:lnTo>
                    <a:pt x="665" y="1598"/>
                  </a:lnTo>
                  <a:lnTo>
                    <a:pt x="665" y="1598"/>
                  </a:lnTo>
                  <a:lnTo>
                    <a:pt x="674" y="1595"/>
                  </a:lnTo>
                  <a:lnTo>
                    <a:pt x="681" y="1592"/>
                  </a:lnTo>
                  <a:lnTo>
                    <a:pt x="681" y="1592"/>
                  </a:lnTo>
                  <a:lnTo>
                    <a:pt x="713" y="1589"/>
                  </a:lnTo>
                  <a:lnTo>
                    <a:pt x="747" y="1587"/>
                  </a:lnTo>
                  <a:lnTo>
                    <a:pt x="779" y="1587"/>
                  </a:lnTo>
                  <a:lnTo>
                    <a:pt x="813" y="1589"/>
                  </a:lnTo>
                  <a:lnTo>
                    <a:pt x="845" y="1592"/>
                  </a:lnTo>
                  <a:lnTo>
                    <a:pt x="876" y="1596"/>
                  </a:lnTo>
                  <a:lnTo>
                    <a:pt x="905" y="1602"/>
                  </a:lnTo>
                  <a:lnTo>
                    <a:pt x="935" y="1609"/>
                  </a:lnTo>
                  <a:lnTo>
                    <a:pt x="935" y="1609"/>
                  </a:lnTo>
                  <a:lnTo>
                    <a:pt x="944" y="1608"/>
                  </a:lnTo>
                  <a:lnTo>
                    <a:pt x="956" y="1606"/>
                  </a:lnTo>
                  <a:lnTo>
                    <a:pt x="968" y="1605"/>
                  </a:lnTo>
                  <a:lnTo>
                    <a:pt x="981" y="1606"/>
                  </a:lnTo>
                  <a:lnTo>
                    <a:pt x="1006" y="1609"/>
                  </a:lnTo>
                  <a:lnTo>
                    <a:pt x="1033" y="1610"/>
                  </a:lnTo>
                  <a:lnTo>
                    <a:pt x="1033" y="1610"/>
                  </a:lnTo>
                  <a:lnTo>
                    <a:pt x="1078" y="1612"/>
                  </a:lnTo>
                  <a:lnTo>
                    <a:pt x="1123" y="1613"/>
                  </a:lnTo>
                  <a:lnTo>
                    <a:pt x="1123" y="1613"/>
                  </a:lnTo>
                  <a:lnTo>
                    <a:pt x="1162" y="1616"/>
                  </a:lnTo>
                  <a:lnTo>
                    <a:pt x="1201" y="1620"/>
                  </a:lnTo>
                  <a:lnTo>
                    <a:pt x="1242" y="1624"/>
                  </a:lnTo>
                  <a:lnTo>
                    <a:pt x="1281" y="1626"/>
                  </a:lnTo>
                  <a:lnTo>
                    <a:pt x="1281" y="1626"/>
                  </a:lnTo>
                  <a:lnTo>
                    <a:pt x="1309" y="1626"/>
                  </a:lnTo>
                  <a:lnTo>
                    <a:pt x="1338" y="1626"/>
                  </a:lnTo>
                  <a:lnTo>
                    <a:pt x="1364" y="1626"/>
                  </a:lnTo>
                  <a:lnTo>
                    <a:pt x="1389" y="1626"/>
                  </a:lnTo>
                  <a:lnTo>
                    <a:pt x="1389" y="1626"/>
                  </a:lnTo>
                  <a:lnTo>
                    <a:pt x="1418" y="1629"/>
                  </a:lnTo>
                  <a:lnTo>
                    <a:pt x="1446" y="1631"/>
                  </a:lnTo>
                  <a:lnTo>
                    <a:pt x="1446" y="1631"/>
                  </a:lnTo>
                  <a:lnTo>
                    <a:pt x="1462" y="1633"/>
                  </a:lnTo>
                  <a:lnTo>
                    <a:pt x="1489" y="1631"/>
                  </a:lnTo>
                  <a:lnTo>
                    <a:pt x="1513" y="1630"/>
                  </a:lnTo>
                  <a:lnTo>
                    <a:pt x="1523" y="1627"/>
                  </a:lnTo>
                  <a:lnTo>
                    <a:pt x="1527" y="1624"/>
                  </a:lnTo>
                  <a:lnTo>
                    <a:pt x="1527" y="1624"/>
                  </a:lnTo>
                  <a:lnTo>
                    <a:pt x="1530" y="1622"/>
                  </a:lnTo>
                  <a:lnTo>
                    <a:pt x="1530" y="1619"/>
                  </a:lnTo>
                  <a:lnTo>
                    <a:pt x="1530" y="1613"/>
                  </a:lnTo>
                  <a:lnTo>
                    <a:pt x="1527" y="1608"/>
                  </a:lnTo>
                  <a:lnTo>
                    <a:pt x="1526" y="1602"/>
                  </a:lnTo>
                  <a:lnTo>
                    <a:pt x="1526" y="1602"/>
                  </a:lnTo>
                  <a:lnTo>
                    <a:pt x="1464" y="1606"/>
                  </a:lnTo>
                  <a:lnTo>
                    <a:pt x="1433" y="1608"/>
                  </a:lnTo>
                  <a:lnTo>
                    <a:pt x="1419" y="1606"/>
                  </a:lnTo>
                  <a:lnTo>
                    <a:pt x="1406" y="1605"/>
                  </a:lnTo>
                  <a:lnTo>
                    <a:pt x="1406" y="1605"/>
                  </a:lnTo>
                  <a:close/>
                  <a:moveTo>
                    <a:pt x="487" y="1846"/>
                  </a:moveTo>
                  <a:lnTo>
                    <a:pt x="487" y="1846"/>
                  </a:lnTo>
                  <a:lnTo>
                    <a:pt x="523" y="1860"/>
                  </a:lnTo>
                  <a:lnTo>
                    <a:pt x="542" y="1866"/>
                  </a:lnTo>
                  <a:lnTo>
                    <a:pt x="560" y="1872"/>
                  </a:lnTo>
                  <a:lnTo>
                    <a:pt x="577" y="1874"/>
                  </a:lnTo>
                  <a:lnTo>
                    <a:pt x="595" y="1877"/>
                  </a:lnTo>
                  <a:lnTo>
                    <a:pt x="613" y="1877"/>
                  </a:lnTo>
                  <a:lnTo>
                    <a:pt x="631" y="1877"/>
                  </a:lnTo>
                  <a:lnTo>
                    <a:pt x="631" y="1877"/>
                  </a:lnTo>
                  <a:lnTo>
                    <a:pt x="657" y="1873"/>
                  </a:lnTo>
                  <a:lnTo>
                    <a:pt x="682" y="1869"/>
                  </a:lnTo>
                  <a:lnTo>
                    <a:pt x="707" y="1862"/>
                  </a:lnTo>
                  <a:lnTo>
                    <a:pt x="732" y="1853"/>
                  </a:lnTo>
                  <a:lnTo>
                    <a:pt x="782" y="1836"/>
                  </a:lnTo>
                  <a:lnTo>
                    <a:pt x="807" y="1828"/>
                  </a:lnTo>
                  <a:lnTo>
                    <a:pt x="832" y="1821"/>
                  </a:lnTo>
                  <a:lnTo>
                    <a:pt x="832" y="1821"/>
                  </a:lnTo>
                  <a:lnTo>
                    <a:pt x="856" y="1815"/>
                  </a:lnTo>
                  <a:lnTo>
                    <a:pt x="878" y="1811"/>
                  </a:lnTo>
                  <a:lnTo>
                    <a:pt x="902" y="1808"/>
                  </a:lnTo>
                  <a:lnTo>
                    <a:pt x="926" y="1806"/>
                  </a:lnTo>
                  <a:lnTo>
                    <a:pt x="926" y="1806"/>
                  </a:lnTo>
                  <a:lnTo>
                    <a:pt x="949" y="1806"/>
                  </a:lnTo>
                  <a:lnTo>
                    <a:pt x="970" y="1807"/>
                  </a:lnTo>
                  <a:lnTo>
                    <a:pt x="1010" y="1811"/>
                  </a:lnTo>
                  <a:lnTo>
                    <a:pt x="1029" y="1814"/>
                  </a:lnTo>
                  <a:lnTo>
                    <a:pt x="1048" y="1815"/>
                  </a:lnTo>
                  <a:lnTo>
                    <a:pt x="1065" y="1815"/>
                  </a:lnTo>
                  <a:lnTo>
                    <a:pt x="1083" y="1813"/>
                  </a:lnTo>
                  <a:lnTo>
                    <a:pt x="1083" y="1813"/>
                  </a:lnTo>
                  <a:lnTo>
                    <a:pt x="1099" y="1800"/>
                  </a:lnTo>
                  <a:lnTo>
                    <a:pt x="1113" y="1786"/>
                  </a:lnTo>
                  <a:lnTo>
                    <a:pt x="1113" y="1786"/>
                  </a:lnTo>
                  <a:lnTo>
                    <a:pt x="1114" y="1779"/>
                  </a:lnTo>
                  <a:lnTo>
                    <a:pt x="1114" y="1772"/>
                  </a:lnTo>
                  <a:lnTo>
                    <a:pt x="1113" y="1758"/>
                  </a:lnTo>
                  <a:lnTo>
                    <a:pt x="1109" y="1744"/>
                  </a:lnTo>
                  <a:lnTo>
                    <a:pt x="1103" y="1731"/>
                  </a:lnTo>
                  <a:lnTo>
                    <a:pt x="1096" y="1720"/>
                  </a:lnTo>
                  <a:lnTo>
                    <a:pt x="1088" y="1709"/>
                  </a:lnTo>
                  <a:lnTo>
                    <a:pt x="1079" y="1700"/>
                  </a:lnTo>
                  <a:lnTo>
                    <a:pt x="1072" y="1693"/>
                  </a:lnTo>
                  <a:lnTo>
                    <a:pt x="1072" y="1693"/>
                  </a:lnTo>
                  <a:lnTo>
                    <a:pt x="1060" y="1682"/>
                  </a:lnTo>
                  <a:lnTo>
                    <a:pt x="1047" y="1672"/>
                  </a:lnTo>
                  <a:lnTo>
                    <a:pt x="1047" y="1672"/>
                  </a:lnTo>
                  <a:lnTo>
                    <a:pt x="1034" y="1664"/>
                  </a:lnTo>
                  <a:lnTo>
                    <a:pt x="1019" y="1655"/>
                  </a:lnTo>
                  <a:lnTo>
                    <a:pt x="989" y="1643"/>
                  </a:lnTo>
                  <a:lnTo>
                    <a:pt x="960" y="1630"/>
                  </a:lnTo>
                  <a:lnTo>
                    <a:pt x="946" y="1624"/>
                  </a:lnTo>
                  <a:lnTo>
                    <a:pt x="933" y="1617"/>
                  </a:lnTo>
                  <a:lnTo>
                    <a:pt x="933" y="1617"/>
                  </a:lnTo>
                  <a:lnTo>
                    <a:pt x="902" y="1612"/>
                  </a:lnTo>
                  <a:lnTo>
                    <a:pt x="871" y="1605"/>
                  </a:lnTo>
                  <a:lnTo>
                    <a:pt x="839" y="1601"/>
                  </a:lnTo>
                  <a:lnTo>
                    <a:pt x="807" y="1598"/>
                  </a:lnTo>
                  <a:lnTo>
                    <a:pt x="775" y="1596"/>
                  </a:lnTo>
                  <a:lnTo>
                    <a:pt x="741" y="1598"/>
                  </a:lnTo>
                  <a:lnTo>
                    <a:pt x="709" y="1599"/>
                  </a:lnTo>
                  <a:lnTo>
                    <a:pt x="675" y="1603"/>
                  </a:lnTo>
                  <a:lnTo>
                    <a:pt x="675" y="1603"/>
                  </a:lnTo>
                  <a:lnTo>
                    <a:pt x="648" y="1609"/>
                  </a:lnTo>
                  <a:lnTo>
                    <a:pt x="622" y="1616"/>
                  </a:lnTo>
                  <a:lnTo>
                    <a:pt x="598" y="1623"/>
                  </a:lnTo>
                  <a:lnTo>
                    <a:pt x="574" y="1631"/>
                  </a:lnTo>
                  <a:lnTo>
                    <a:pt x="551" y="1640"/>
                  </a:lnTo>
                  <a:lnTo>
                    <a:pt x="530" y="1650"/>
                  </a:lnTo>
                  <a:lnTo>
                    <a:pt x="509" y="1661"/>
                  </a:lnTo>
                  <a:lnTo>
                    <a:pt x="490" y="1674"/>
                  </a:lnTo>
                  <a:lnTo>
                    <a:pt x="490" y="1674"/>
                  </a:lnTo>
                  <a:lnTo>
                    <a:pt x="469" y="1689"/>
                  </a:lnTo>
                  <a:lnTo>
                    <a:pt x="448" y="1707"/>
                  </a:lnTo>
                  <a:lnTo>
                    <a:pt x="429" y="1726"/>
                  </a:lnTo>
                  <a:lnTo>
                    <a:pt x="412" y="1744"/>
                  </a:lnTo>
                  <a:lnTo>
                    <a:pt x="412" y="1744"/>
                  </a:lnTo>
                  <a:lnTo>
                    <a:pt x="412" y="1749"/>
                  </a:lnTo>
                  <a:lnTo>
                    <a:pt x="411" y="1754"/>
                  </a:lnTo>
                  <a:lnTo>
                    <a:pt x="405" y="1762"/>
                  </a:lnTo>
                  <a:lnTo>
                    <a:pt x="405" y="1762"/>
                  </a:lnTo>
                  <a:lnTo>
                    <a:pt x="407" y="1766"/>
                  </a:lnTo>
                  <a:lnTo>
                    <a:pt x="408" y="1770"/>
                  </a:lnTo>
                  <a:lnTo>
                    <a:pt x="410" y="1775"/>
                  </a:lnTo>
                  <a:lnTo>
                    <a:pt x="414" y="1778"/>
                  </a:lnTo>
                  <a:lnTo>
                    <a:pt x="414" y="1778"/>
                  </a:lnTo>
                  <a:lnTo>
                    <a:pt x="424" y="1761"/>
                  </a:lnTo>
                  <a:lnTo>
                    <a:pt x="429" y="1754"/>
                  </a:lnTo>
                  <a:lnTo>
                    <a:pt x="436" y="1747"/>
                  </a:lnTo>
                  <a:lnTo>
                    <a:pt x="443" y="1740"/>
                  </a:lnTo>
                  <a:lnTo>
                    <a:pt x="450" y="1734"/>
                  </a:lnTo>
                  <a:lnTo>
                    <a:pt x="460" y="1728"/>
                  </a:lnTo>
                  <a:lnTo>
                    <a:pt x="470" y="1726"/>
                  </a:lnTo>
                  <a:lnTo>
                    <a:pt x="470" y="1726"/>
                  </a:lnTo>
                  <a:lnTo>
                    <a:pt x="471" y="1716"/>
                  </a:lnTo>
                  <a:lnTo>
                    <a:pt x="474" y="1709"/>
                  </a:lnTo>
                  <a:lnTo>
                    <a:pt x="478" y="1702"/>
                  </a:lnTo>
                  <a:lnTo>
                    <a:pt x="484" y="1696"/>
                  </a:lnTo>
                  <a:lnTo>
                    <a:pt x="490" y="1692"/>
                  </a:lnTo>
                  <a:lnTo>
                    <a:pt x="497" y="1688"/>
                  </a:lnTo>
                  <a:lnTo>
                    <a:pt x="504" y="1685"/>
                  </a:lnTo>
                  <a:lnTo>
                    <a:pt x="512" y="1682"/>
                  </a:lnTo>
                  <a:lnTo>
                    <a:pt x="512" y="1682"/>
                  </a:lnTo>
                  <a:lnTo>
                    <a:pt x="521" y="1668"/>
                  </a:lnTo>
                  <a:lnTo>
                    <a:pt x="521" y="1668"/>
                  </a:lnTo>
                  <a:lnTo>
                    <a:pt x="536" y="1661"/>
                  </a:lnTo>
                  <a:lnTo>
                    <a:pt x="554" y="1654"/>
                  </a:lnTo>
                  <a:lnTo>
                    <a:pt x="574" y="1650"/>
                  </a:lnTo>
                  <a:lnTo>
                    <a:pt x="594" y="1648"/>
                  </a:lnTo>
                  <a:lnTo>
                    <a:pt x="613" y="1647"/>
                  </a:lnTo>
                  <a:lnTo>
                    <a:pt x="633" y="1650"/>
                  </a:lnTo>
                  <a:lnTo>
                    <a:pt x="650" y="1654"/>
                  </a:lnTo>
                  <a:lnTo>
                    <a:pt x="658" y="1657"/>
                  </a:lnTo>
                  <a:lnTo>
                    <a:pt x="665" y="1661"/>
                  </a:lnTo>
                  <a:lnTo>
                    <a:pt x="665" y="1661"/>
                  </a:lnTo>
                  <a:lnTo>
                    <a:pt x="686" y="1657"/>
                  </a:lnTo>
                  <a:lnTo>
                    <a:pt x="707" y="1653"/>
                  </a:lnTo>
                  <a:lnTo>
                    <a:pt x="728" y="1650"/>
                  </a:lnTo>
                  <a:lnTo>
                    <a:pt x="751" y="1648"/>
                  </a:lnTo>
                  <a:lnTo>
                    <a:pt x="797" y="1646"/>
                  </a:lnTo>
                  <a:lnTo>
                    <a:pt x="843" y="1646"/>
                  </a:lnTo>
                  <a:lnTo>
                    <a:pt x="843" y="1646"/>
                  </a:lnTo>
                  <a:lnTo>
                    <a:pt x="887" y="1647"/>
                  </a:lnTo>
                  <a:lnTo>
                    <a:pt x="908" y="1648"/>
                  </a:lnTo>
                  <a:lnTo>
                    <a:pt x="929" y="1651"/>
                  </a:lnTo>
                  <a:lnTo>
                    <a:pt x="929" y="1651"/>
                  </a:lnTo>
                  <a:lnTo>
                    <a:pt x="936" y="1653"/>
                  </a:lnTo>
                  <a:lnTo>
                    <a:pt x="943" y="1654"/>
                  </a:lnTo>
                  <a:lnTo>
                    <a:pt x="949" y="1657"/>
                  </a:lnTo>
                  <a:lnTo>
                    <a:pt x="954" y="1662"/>
                  </a:lnTo>
                  <a:lnTo>
                    <a:pt x="954" y="1662"/>
                  </a:lnTo>
                  <a:lnTo>
                    <a:pt x="949" y="1665"/>
                  </a:lnTo>
                  <a:lnTo>
                    <a:pt x="944" y="1667"/>
                  </a:lnTo>
                  <a:lnTo>
                    <a:pt x="935" y="1665"/>
                  </a:lnTo>
                  <a:lnTo>
                    <a:pt x="923" y="1664"/>
                  </a:lnTo>
                  <a:lnTo>
                    <a:pt x="914" y="1661"/>
                  </a:lnTo>
                  <a:lnTo>
                    <a:pt x="914" y="1661"/>
                  </a:lnTo>
                  <a:lnTo>
                    <a:pt x="902" y="1661"/>
                  </a:lnTo>
                  <a:lnTo>
                    <a:pt x="891" y="1661"/>
                  </a:lnTo>
                  <a:lnTo>
                    <a:pt x="869" y="1661"/>
                  </a:lnTo>
                  <a:lnTo>
                    <a:pt x="869" y="1661"/>
                  </a:lnTo>
                  <a:lnTo>
                    <a:pt x="817" y="1658"/>
                  </a:lnTo>
                  <a:lnTo>
                    <a:pt x="791" y="1658"/>
                  </a:lnTo>
                  <a:lnTo>
                    <a:pt x="766" y="1658"/>
                  </a:lnTo>
                  <a:lnTo>
                    <a:pt x="741" y="1660"/>
                  </a:lnTo>
                  <a:lnTo>
                    <a:pt x="716" y="1662"/>
                  </a:lnTo>
                  <a:lnTo>
                    <a:pt x="693" y="1668"/>
                  </a:lnTo>
                  <a:lnTo>
                    <a:pt x="669" y="1674"/>
                  </a:lnTo>
                  <a:lnTo>
                    <a:pt x="669" y="1674"/>
                  </a:lnTo>
                  <a:lnTo>
                    <a:pt x="669" y="1681"/>
                  </a:lnTo>
                  <a:lnTo>
                    <a:pt x="668" y="1689"/>
                  </a:lnTo>
                  <a:lnTo>
                    <a:pt x="665" y="1696"/>
                  </a:lnTo>
                  <a:lnTo>
                    <a:pt x="661" y="1703"/>
                  </a:lnTo>
                  <a:lnTo>
                    <a:pt x="661" y="1703"/>
                  </a:lnTo>
                  <a:lnTo>
                    <a:pt x="657" y="1709"/>
                  </a:lnTo>
                  <a:lnTo>
                    <a:pt x="650" y="1714"/>
                  </a:lnTo>
                  <a:lnTo>
                    <a:pt x="631" y="1726"/>
                  </a:lnTo>
                  <a:lnTo>
                    <a:pt x="612" y="1735"/>
                  </a:lnTo>
                  <a:lnTo>
                    <a:pt x="591" y="1742"/>
                  </a:lnTo>
                  <a:lnTo>
                    <a:pt x="591" y="1742"/>
                  </a:lnTo>
                  <a:lnTo>
                    <a:pt x="582" y="1742"/>
                  </a:lnTo>
                  <a:lnTo>
                    <a:pt x="575" y="1744"/>
                  </a:lnTo>
                  <a:lnTo>
                    <a:pt x="558" y="1745"/>
                  </a:lnTo>
                  <a:lnTo>
                    <a:pt x="558" y="1745"/>
                  </a:lnTo>
                  <a:lnTo>
                    <a:pt x="544" y="1748"/>
                  </a:lnTo>
                  <a:lnTo>
                    <a:pt x="537" y="1749"/>
                  </a:lnTo>
                  <a:lnTo>
                    <a:pt x="532" y="1751"/>
                  </a:lnTo>
                  <a:lnTo>
                    <a:pt x="532" y="1751"/>
                  </a:lnTo>
                  <a:lnTo>
                    <a:pt x="516" y="1749"/>
                  </a:lnTo>
                  <a:lnTo>
                    <a:pt x="501" y="1745"/>
                  </a:lnTo>
                  <a:lnTo>
                    <a:pt x="487" y="1741"/>
                  </a:lnTo>
                  <a:lnTo>
                    <a:pt x="474" y="1734"/>
                  </a:lnTo>
                  <a:lnTo>
                    <a:pt x="474" y="1734"/>
                  </a:lnTo>
                  <a:lnTo>
                    <a:pt x="460" y="1745"/>
                  </a:lnTo>
                  <a:lnTo>
                    <a:pt x="445" y="1758"/>
                  </a:lnTo>
                  <a:lnTo>
                    <a:pt x="438" y="1765"/>
                  </a:lnTo>
                  <a:lnTo>
                    <a:pt x="431" y="1773"/>
                  </a:lnTo>
                  <a:lnTo>
                    <a:pt x="425" y="1782"/>
                  </a:lnTo>
                  <a:lnTo>
                    <a:pt x="421" y="1792"/>
                  </a:lnTo>
                  <a:lnTo>
                    <a:pt x="421" y="1792"/>
                  </a:lnTo>
                  <a:lnTo>
                    <a:pt x="436" y="1807"/>
                  </a:lnTo>
                  <a:lnTo>
                    <a:pt x="453" y="1821"/>
                  </a:lnTo>
                  <a:lnTo>
                    <a:pt x="470" y="1834"/>
                  </a:lnTo>
                  <a:lnTo>
                    <a:pt x="487" y="1846"/>
                  </a:lnTo>
                  <a:lnTo>
                    <a:pt x="487" y="1846"/>
                  </a:lnTo>
                  <a:close/>
                  <a:moveTo>
                    <a:pt x="1333" y="1633"/>
                  </a:moveTo>
                  <a:lnTo>
                    <a:pt x="1333" y="1633"/>
                  </a:lnTo>
                  <a:lnTo>
                    <a:pt x="1321" y="1634"/>
                  </a:lnTo>
                  <a:lnTo>
                    <a:pt x="1307" y="1634"/>
                  </a:lnTo>
                  <a:lnTo>
                    <a:pt x="1307" y="1634"/>
                  </a:lnTo>
                  <a:lnTo>
                    <a:pt x="1263" y="1634"/>
                  </a:lnTo>
                  <a:lnTo>
                    <a:pt x="1221" y="1631"/>
                  </a:lnTo>
                  <a:lnTo>
                    <a:pt x="1135" y="1627"/>
                  </a:lnTo>
                  <a:lnTo>
                    <a:pt x="1048" y="1622"/>
                  </a:lnTo>
                  <a:lnTo>
                    <a:pt x="1005" y="1619"/>
                  </a:lnTo>
                  <a:lnTo>
                    <a:pt x="963" y="1617"/>
                  </a:lnTo>
                  <a:lnTo>
                    <a:pt x="963" y="1617"/>
                  </a:lnTo>
                  <a:lnTo>
                    <a:pt x="984" y="1627"/>
                  </a:lnTo>
                  <a:lnTo>
                    <a:pt x="1005" y="1637"/>
                  </a:lnTo>
                  <a:lnTo>
                    <a:pt x="1026" y="1647"/>
                  </a:lnTo>
                  <a:lnTo>
                    <a:pt x="1034" y="1653"/>
                  </a:lnTo>
                  <a:lnTo>
                    <a:pt x="1043" y="1660"/>
                  </a:lnTo>
                  <a:lnTo>
                    <a:pt x="1043" y="1660"/>
                  </a:lnTo>
                  <a:lnTo>
                    <a:pt x="1069" y="1661"/>
                  </a:lnTo>
                  <a:lnTo>
                    <a:pt x="1097" y="1661"/>
                  </a:lnTo>
                  <a:lnTo>
                    <a:pt x="1152" y="1660"/>
                  </a:lnTo>
                  <a:lnTo>
                    <a:pt x="1152" y="1660"/>
                  </a:lnTo>
                  <a:lnTo>
                    <a:pt x="1170" y="1660"/>
                  </a:lnTo>
                  <a:lnTo>
                    <a:pt x="1180" y="1660"/>
                  </a:lnTo>
                  <a:lnTo>
                    <a:pt x="1185" y="1661"/>
                  </a:lnTo>
                  <a:lnTo>
                    <a:pt x="1189" y="1664"/>
                  </a:lnTo>
                  <a:lnTo>
                    <a:pt x="1189" y="1664"/>
                  </a:lnTo>
                  <a:lnTo>
                    <a:pt x="1173" y="1664"/>
                  </a:lnTo>
                  <a:lnTo>
                    <a:pt x="1158" y="1665"/>
                  </a:lnTo>
                  <a:lnTo>
                    <a:pt x="1127" y="1668"/>
                  </a:lnTo>
                  <a:lnTo>
                    <a:pt x="1096" y="1669"/>
                  </a:lnTo>
                  <a:lnTo>
                    <a:pt x="1079" y="1669"/>
                  </a:lnTo>
                  <a:lnTo>
                    <a:pt x="1062" y="1669"/>
                  </a:lnTo>
                  <a:lnTo>
                    <a:pt x="1062" y="1669"/>
                  </a:lnTo>
                  <a:lnTo>
                    <a:pt x="1064" y="1674"/>
                  </a:lnTo>
                  <a:lnTo>
                    <a:pt x="1067" y="1676"/>
                  </a:lnTo>
                  <a:lnTo>
                    <a:pt x="1072" y="1681"/>
                  </a:lnTo>
                  <a:lnTo>
                    <a:pt x="1086" y="1690"/>
                  </a:lnTo>
                  <a:lnTo>
                    <a:pt x="1086" y="1690"/>
                  </a:lnTo>
                  <a:lnTo>
                    <a:pt x="1096" y="1700"/>
                  </a:lnTo>
                  <a:lnTo>
                    <a:pt x="1106" y="1713"/>
                  </a:lnTo>
                  <a:lnTo>
                    <a:pt x="1113" y="1727"/>
                  </a:lnTo>
                  <a:lnTo>
                    <a:pt x="1120" y="1741"/>
                  </a:lnTo>
                  <a:lnTo>
                    <a:pt x="1126" y="1756"/>
                  </a:lnTo>
                  <a:lnTo>
                    <a:pt x="1131" y="1773"/>
                  </a:lnTo>
                  <a:lnTo>
                    <a:pt x="1141" y="1806"/>
                  </a:lnTo>
                  <a:lnTo>
                    <a:pt x="1141" y="1806"/>
                  </a:lnTo>
                  <a:lnTo>
                    <a:pt x="1159" y="1806"/>
                  </a:lnTo>
                  <a:lnTo>
                    <a:pt x="1176" y="1804"/>
                  </a:lnTo>
                  <a:lnTo>
                    <a:pt x="1176" y="1804"/>
                  </a:lnTo>
                  <a:lnTo>
                    <a:pt x="1218" y="1804"/>
                  </a:lnTo>
                  <a:lnTo>
                    <a:pt x="1259" y="1804"/>
                  </a:lnTo>
                  <a:lnTo>
                    <a:pt x="1338" y="1800"/>
                  </a:lnTo>
                  <a:lnTo>
                    <a:pt x="1413" y="1796"/>
                  </a:lnTo>
                  <a:lnTo>
                    <a:pt x="1450" y="1796"/>
                  </a:lnTo>
                  <a:lnTo>
                    <a:pt x="1486" y="1796"/>
                  </a:lnTo>
                  <a:lnTo>
                    <a:pt x="1486" y="1796"/>
                  </a:lnTo>
                  <a:lnTo>
                    <a:pt x="1489" y="1790"/>
                  </a:lnTo>
                  <a:lnTo>
                    <a:pt x="1491" y="1782"/>
                  </a:lnTo>
                  <a:lnTo>
                    <a:pt x="1491" y="1775"/>
                  </a:lnTo>
                  <a:lnTo>
                    <a:pt x="1488" y="1768"/>
                  </a:lnTo>
                  <a:lnTo>
                    <a:pt x="1488" y="1768"/>
                  </a:lnTo>
                  <a:lnTo>
                    <a:pt x="1465" y="1766"/>
                  </a:lnTo>
                  <a:lnTo>
                    <a:pt x="1441" y="1765"/>
                  </a:lnTo>
                  <a:lnTo>
                    <a:pt x="1388" y="1763"/>
                  </a:lnTo>
                  <a:lnTo>
                    <a:pt x="1335" y="1763"/>
                  </a:lnTo>
                  <a:lnTo>
                    <a:pt x="1290" y="1762"/>
                  </a:lnTo>
                  <a:lnTo>
                    <a:pt x="1290" y="1762"/>
                  </a:lnTo>
                  <a:lnTo>
                    <a:pt x="1266" y="1759"/>
                  </a:lnTo>
                  <a:lnTo>
                    <a:pt x="1256" y="1758"/>
                  </a:lnTo>
                  <a:lnTo>
                    <a:pt x="1246" y="1754"/>
                  </a:lnTo>
                  <a:lnTo>
                    <a:pt x="1246" y="1754"/>
                  </a:lnTo>
                  <a:lnTo>
                    <a:pt x="1274" y="1756"/>
                  </a:lnTo>
                  <a:lnTo>
                    <a:pt x="1304" y="1758"/>
                  </a:lnTo>
                  <a:lnTo>
                    <a:pt x="1363" y="1759"/>
                  </a:lnTo>
                  <a:lnTo>
                    <a:pt x="1422" y="1758"/>
                  </a:lnTo>
                  <a:lnTo>
                    <a:pt x="1481" y="1756"/>
                  </a:lnTo>
                  <a:lnTo>
                    <a:pt x="1481" y="1756"/>
                  </a:lnTo>
                  <a:lnTo>
                    <a:pt x="1478" y="1752"/>
                  </a:lnTo>
                  <a:lnTo>
                    <a:pt x="1474" y="1749"/>
                  </a:lnTo>
                  <a:lnTo>
                    <a:pt x="1464" y="1747"/>
                  </a:lnTo>
                  <a:lnTo>
                    <a:pt x="1454" y="1745"/>
                  </a:lnTo>
                  <a:lnTo>
                    <a:pt x="1443" y="1745"/>
                  </a:lnTo>
                  <a:lnTo>
                    <a:pt x="1443" y="1745"/>
                  </a:lnTo>
                  <a:lnTo>
                    <a:pt x="1427" y="1745"/>
                  </a:lnTo>
                  <a:lnTo>
                    <a:pt x="1412" y="1747"/>
                  </a:lnTo>
                  <a:lnTo>
                    <a:pt x="1398" y="1747"/>
                  </a:lnTo>
                  <a:lnTo>
                    <a:pt x="1391" y="1747"/>
                  </a:lnTo>
                  <a:lnTo>
                    <a:pt x="1384" y="1745"/>
                  </a:lnTo>
                  <a:lnTo>
                    <a:pt x="1384" y="1745"/>
                  </a:lnTo>
                  <a:lnTo>
                    <a:pt x="1409" y="1741"/>
                  </a:lnTo>
                  <a:lnTo>
                    <a:pt x="1433" y="1740"/>
                  </a:lnTo>
                  <a:lnTo>
                    <a:pt x="1455" y="1738"/>
                  </a:lnTo>
                  <a:lnTo>
                    <a:pt x="1479" y="1740"/>
                  </a:lnTo>
                  <a:lnTo>
                    <a:pt x="1479" y="1740"/>
                  </a:lnTo>
                  <a:lnTo>
                    <a:pt x="1482" y="1735"/>
                  </a:lnTo>
                  <a:lnTo>
                    <a:pt x="1484" y="1733"/>
                  </a:lnTo>
                  <a:lnTo>
                    <a:pt x="1484" y="1726"/>
                  </a:lnTo>
                  <a:lnTo>
                    <a:pt x="1482" y="1719"/>
                  </a:lnTo>
                  <a:lnTo>
                    <a:pt x="1481" y="1713"/>
                  </a:lnTo>
                  <a:lnTo>
                    <a:pt x="1481" y="1713"/>
                  </a:lnTo>
                  <a:lnTo>
                    <a:pt x="1467" y="1709"/>
                  </a:lnTo>
                  <a:lnTo>
                    <a:pt x="1453" y="1706"/>
                  </a:lnTo>
                  <a:lnTo>
                    <a:pt x="1437" y="1704"/>
                  </a:lnTo>
                  <a:lnTo>
                    <a:pt x="1423" y="1704"/>
                  </a:lnTo>
                  <a:lnTo>
                    <a:pt x="1423" y="1704"/>
                  </a:lnTo>
                  <a:lnTo>
                    <a:pt x="1408" y="1704"/>
                  </a:lnTo>
                  <a:lnTo>
                    <a:pt x="1399" y="1704"/>
                  </a:lnTo>
                  <a:lnTo>
                    <a:pt x="1395" y="1703"/>
                  </a:lnTo>
                  <a:lnTo>
                    <a:pt x="1392" y="1700"/>
                  </a:lnTo>
                  <a:lnTo>
                    <a:pt x="1392" y="1700"/>
                  </a:lnTo>
                  <a:lnTo>
                    <a:pt x="1413" y="1700"/>
                  </a:lnTo>
                  <a:lnTo>
                    <a:pt x="1434" y="1699"/>
                  </a:lnTo>
                  <a:lnTo>
                    <a:pt x="1455" y="1699"/>
                  </a:lnTo>
                  <a:lnTo>
                    <a:pt x="1467" y="1700"/>
                  </a:lnTo>
                  <a:lnTo>
                    <a:pt x="1478" y="1702"/>
                  </a:lnTo>
                  <a:lnTo>
                    <a:pt x="1478" y="1702"/>
                  </a:lnTo>
                  <a:lnTo>
                    <a:pt x="1479" y="1695"/>
                  </a:lnTo>
                  <a:lnTo>
                    <a:pt x="1482" y="1690"/>
                  </a:lnTo>
                  <a:lnTo>
                    <a:pt x="1486" y="1685"/>
                  </a:lnTo>
                  <a:lnTo>
                    <a:pt x="1488" y="1678"/>
                  </a:lnTo>
                  <a:lnTo>
                    <a:pt x="1488" y="1678"/>
                  </a:lnTo>
                  <a:lnTo>
                    <a:pt x="1472" y="1674"/>
                  </a:lnTo>
                  <a:lnTo>
                    <a:pt x="1455" y="1672"/>
                  </a:lnTo>
                  <a:lnTo>
                    <a:pt x="1440" y="1672"/>
                  </a:lnTo>
                  <a:lnTo>
                    <a:pt x="1425" y="1672"/>
                  </a:lnTo>
                  <a:lnTo>
                    <a:pt x="1395" y="1675"/>
                  </a:lnTo>
                  <a:lnTo>
                    <a:pt x="1380" y="1675"/>
                  </a:lnTo>
                  <a:lnTo>
                    <a:pt x="1364" y="1675"/>
                  </a:lnTo>
                  <a:lnTo>
                    <a:pt x="1364" y="1675"/>
                  </a:lnTo>
                  <a:lnTo>
                    <a:pt x="1422" y="1668"/>
                  </a:lnTo>
                  <a:lnTo>
                    <a:pt x="1450" y="1665"/>
                  </a:lnTo>
                  <a:lnTo>
                    <a:pt x="1479" y="1665"/>
                  </a:lnTo>
                  <a:lnTo>
                    <a:pt x="1479" y="1665"/>
                  </a:lnTo>
                  <a:lnTo>
                    <a:pt x="1478" y="1660"/>
                  </a:lnTo>
                  <a:lnTo>
                    <a:pt x="1479" y="1654"/>
                  </a:lnTo>
                  <a:lnTo>
                    <a:pt x="1484" y="1641"/>
                  </a:lnTo>
                  <a:lnTo>
                    <a:pt x="1484" y="1641"/>
                  </a:lnTo>
                  <a:lnTo>
                    <a:pt x="1444" y="1640"/>
                  </a:lnTo>
                  <a:lnTo>
                    <a:pt x="1406" y="1639"/>
                  </a:lnTo>
                  <a:lnTo>
                    <a:pt x="1371" y="1636"/>
                  </a:lnTo>
                  <a:lnTo>
                    <a:pt x="1333" y="1633"/>
                  </a:lnTo>
                  <a:lnTo>
                    <a:pt x="1333" y="1633"/>
                  </a:lnTo>
                  <a:close/>
                  <a:moveTo>
                    <a:pt x="585" y="1676"/>
                  </a:moveTo>
                  <a:lnTo>
                    <a:pt x="585" y="1676"/>
                  </a:lnTo>
                  <a:lnTo>
                    <a:pt x="588" y="1676"/>
                  </a:lnTo>
                  <a:lnTo>
                    <a:pt x="589" y="1676"/>
                  </a:lnTo>
                  <a:lnTo>
                    <a:pt x="592" y="1678"/>
                  </a:lnTo>
                  <a:lnTo>
                    <a:pt x="595" y="1678"/>
                  </a:lnTo>
                  <a:lnTo>
                    <a:pt x="595" y="1678"/>
                  </a:lnTo>
                  <a:lnTo>
                    <a:pt x="595" y="1674"/>
                  </a:lnTo>
                  <a:lnTo>
                    <a:pt x="596" y="1669"/>
                  </a:lnTo>
                  <a:lnTo>
                    <a:pt x="601" y="1662"/>
                  </a:lnTo>
                  <a:lnTo>
                    <a:pt x="601" y="1662"/>
                  </a:lnTo>
                  <a:lnTo>
                    <a:pt x="586" y="1661"/>
                  </a:lnTo>
                  <a:lnTo>
                    <a:pt x="586" y="1661"/>
                  </a:lnTo>
                  <a:lnTo>
                    <a:pt x="584" y="1668"/>
                  </a:lnTo>
                  <a:lnTo>
                    <a:pt x="584" y="1672"/>
                  </a:lnTo>
                  <a:lnTo>
                    <a:pt x="585" y="1676"/>
                  </a:lnTo>
                  <a:lnTo>
                    <a:pt x="585" y="1676"/>
                  </a:lnTo>
                  <a:close/>
                  <a:moveTo>
                    <a:pt x="638" y="1671"/>
                  </a:moveTo>
                  <a:lnTo>
                    <a:pt x="638" y="1671"/>
                  </a:lnTo>
                  <a:lnTo>
                    <a:pt x="638" y="1681"/>
                  </a:lnTo>
                  <a:lnTo>
                    <a:pt x="636" y="1689"/>
                  </a:lnTo>
                  <a:lnTo>
                    <a:pt x="631" y="1696"/>
                  </a:lnTo>
                  <a:lnTo>
                    <a:pt x="624" y="1703"/>
                  </a:lnTo>
                  <a:lnTo>
                    <a:pt x="617" y="1709"/>
                  </a:lnTo>
                  <a:lnTo>
                    <a:pt x="609" y="1714"/>
                  </a:lnTo>
                  <a:lnTo>
                    <a:pt x="598" y="1719"/>
                  </a:lnTo>
                  <a:lnTo>
                    <a:pt x="588" y="1721"/>
                  </a:lnTo>
                  <a:lnTo>
                    <a:pt x="577" y="1724"/>
                  </a:lnTo>
                  <a:lnTo>
                    <a:pt x="564" y="1726"/>
                  </a:lnTo>
                  <a:lnTo>
                    <a:pt x="542" y="1727"/>
                  </a:lnTo>
                  <a:lnTo>
                    <a:pt x="521" y="1726"/>
                  </a:lnTo>
                  <a:lnTo>
                    <a:pt x="511" y="1724"/>
                  </a:lnTo>
                  <a:lnTo>
                    <a:pt x="502" y="1721"/>
                  </a:lnTo>
                  <a:lnTo>
                    <a:pt x="502" y="1721"/>
                  </a:lnTo>
                  <a:lnTo>
                    <a:pt x="499" y="1714"/>
                  </a:lnTo>
                  <a:lnTo>
                    <a:pt x="497" y="1707"/>
                  </a:lnTo>
                  <a:lnTo>
                    <a:pt x="498" y="1702"/>
                  </a:lnTo>
                  <a:lnTo>
                    <a:pt x="499" y="1697"/>
                  </a:lnTo>
                  <a:lnTo>
                    <a:pt x="501" y="1695"/>
                  </a:lnTo>
                  <a:lnTo>
                    <a:pt x="501" y="1695"/>
                  </a:lnTo>
                  <a:lnTo>
                    <a:pt x="494" y="1699"/>
                  </a:lnTo>
                  <a:lnTo>
                    <a:pt x="487" y="1706"/>
                  </a:lnTo>
                  <a:lnTo>
                    <a:pt x="484" y="1714"/>
                  </a:lnTo>
                  <a:lnTo>
                    <a:pt x="483" y="1719"/>
                  </a:lnTo>
                  <a:lnTo>
                    <a:pt x="483" y="1724"/>
                  </a:lnTo>
                  <a:lnTo>
                    <a:pt x="483" y="1724"/>
                  </a:lnTo>
                  <a:lnTo>
                    <a:pt x="491" y="1730"/>
                  </a:lnTo>
                  <a:lnTo>
                    <a:pt x="501" y="1734"/>
                  </a:lnTo>
                  <a:lnTo>
                    <a:pt x="512" y="1737"/>
                  </a:lnTo>
                  <a:lnTo>
                    <a:pt x="525" y="1738"/>
                  </a:lnTo>
                  <a:lnTo>
                    <a:pt x="539" y="1738"/>
                  </a:lnTo>
                  <a:lnTo>
                    <a:pt x="553" y="1738"/>
                  </a:lnTo>
                  <a:lnTo>
                    <a:pt x="567" y="1735"/>
                  </a:lnTo>
                  <a:lnTo>
                    <a:pt x="582" y="1733"/>
                  </a:lnTo>
                  <a:lnTo>
                    <a:pt x="596" y="1730"/>
                  </a:lnTo>
                  <a:lnTo>
                    <a:pt x="610" y="1724"/>
                  </a:lnTo>
                  <a:lnTo>
                    <a:pt x="623" y="1720"/>
                  </a:lnTo>
                  <a:lnTo>
                    <a:pt x="634" y="1713"/>
                  </a:lnTo>
                  <a:lnTo>
                    <a:pt x="643" y="1706"/>
                  </a:lnTo>
                  <a:lnTo>
                    <a:pt x="650" y="1697"/>
                  </a:lnTo>
                  <a:lnTo>
                    <a:pt x="655" y="1689"/>
                  </a:lnTo>
                  <a:lnTo>
                    <a:pt x="657" y="1681"/>
                  </a:lnTo>
                  <a:lnTo>
                    <a:pt x="657" y="1681"/>
                  </a:lnTo>
                  <a:lnTo>
                    <a:pt x="657" y="1676"/>
                  </a:lnTo>
                  <a:lnTo>
                    <a:pt x="655" y="1672"/>
                  </a:lnTo>
                  <a:lnTo>
                    <a:pt x="652" y="1669"/>
                  </a:lnTo>
                  <a:lnTo>
                    <a:pt x="648" y="1667"/>
                  </a:lnTo>
                  <a:lnTo>
                    <a:pt x="644" y="1664"/>
                  </a:lnTo>
                  <a:lnTo>
                    <a:pt x="638" y="1662"/>
                  </a:lnTo>
                  <a:lnTo>
                    <a:pt x="634" y="1662"/>
                  </a:lnTo>
                  <a:lnTo>
                    <a:pt x="629" y="1662"/>
                  </a:lnTo>
                  <a:lnTo>
                    <a:pt x="629" y="1662"/>
                  </a:lnTo>
                  <a:lnTo>
                    <a:pt x="633" y="1664"/>
                  </a:lnTo>
                  <a:lnTo>
                    <a:pt x="634" y="1667"/>
                  </a:lnTo>
                  <a:lnTo>
                    <a:pt x="636" y="1669"/>
                  </a:lnTo>
                  <a:lnTo>
                    <a:pt x="638" y="1671"/>
                  </a:lnTo>
                  <a:lnTo>
                    <a:pt x="638" y="1671"/>
                  </a:lnTo>
                  <a:close/>
                  <a:moveTo>
                    <a:pt x="558" y="1678"/>
                  </a:moveTo>
                  <a:lnTo>
                    <a:pt x="558" y="1678"/>
                  </a:lnTo>
                  <a:lnTo>
                    <a:pt x="565" y="1676"/>
                  </a:lnTo>
                  <a:lnTo>
                    <a:pt x="574" y="1676"/>
                  </a:lnTo>
                  <a:lnTo>
                    <a:pt x="574" y="1676"/>
                  </a:lnTo>
                  <a:lnTo>
                    <a:pt x="572" y="1674"/>
                  </a:lnTo>
                  <a:lnTo>
                    <a:pt x="572" y="1669"/>
                  </a:lnTo>
                  <a:lnTo>
                    <a:pt x="574" y="1662"/>
                  </a:lnTo>
                  <a:lnTo>
                    <a:pt x="574" y="1662"/>
                  </a:lnTo>
                  <a:lnTo>
                    <a:pt x="570" y="1662"/>
                  </a:lnTo>
                  <a:lnTo>
                    <a:pt x="567" y="1662"/>
                  </a:lnTo>
                  <a:lnTo>
                    <a:pt x="564" y="1664"/>
                  </a:lnTo>
                  <a:lnTo>
                    <a:pt x="563" y="1667"/>
                  </a:lnTo>
                  <a:lnTo>
                    <a:pt x="560" y="1672"/>
                  </a:lnTo>
                  <a:lnTo>
                    <a:pt x="558" y="1678"/>
                  </a:lnTo>
                  <a:lnTo>
                    <a:pt x="558" y="1678"/>
                  </a:lnTo>
                  <a:close/>
                  <a:moveTo>
                    <a:pt x="603" y="1681"/>
                  </a:moveTo>
                  <a:lnTo>
                    <a:pt x="603" y="1681"/>
                  </a:lnTo>
                  <a:lnTo>
                    <a:pt x="609" y="1683"/>
                  </a:lnTo>
                  <a:lnTo>
                    <a:pt x="612" y="1683"/>
                  </a:lnTo>
                  <a:lnTo>
                    <a:pt x="616" y="1683"/>
                  </a:lnTo>
                  <a:lnTo>
                    <a:pt x="616" y="1683"/>
                  </a:lnTo>
                  <a:lnTo>
                    <a:pt x="615" y="1685"/>
                  </a:lnTo>
                  <a:lnTo>
                    <a:pt x="616" y="1688"/>
                  </a:lnTo>
                  <a:lnTo>
                    <a:pt x="617" y="1689"/>
                  </a:lnTo>
                  <a:lnTo>
                    <a:pt x="620" y="1690"/>
                  </a:lnTo>
                  <a:lnTo>
                    <a:pt x="620" y="1690"/>
                  </a:lnTo>
                  <a:lnTo>
                    <a:pt x="622" y="1686"/>
                  </a:lnTo>
                  <a:lnTo>
                    <a:pt x="623" y="1683"/>
                  </a:lnTo>
                  <a:lnTo>
                    <a:pt x="623" y="1679"/>
                  </a:lnTo>
                  <a:lnTo>
                    <a:pt x="622" y="1676"/>
                  </a:lnTo>
                  <a:lnTo>
                    <a:pt x="616" y="1671"/>
                  </a:lnTo>
                  <a:lnTo>
                    <a:pt x="610" y="1667"/>
                  </a:lnTo>
                  <a:lnTo>
                    <a:pt x="610" y="1667"/>
                  </a:lnTo>
                  <a:lnTo>
                    <a:pt x="609" y="1671"/>
                  </a:lnTo>
                  <a:lnTo>
                    <a:pt x="606" y="1674"/>
                  </a:lnTo>
                  <a:lnTo>
                    <a:pt x="605" y="1676"/>
                  </a:lnTo>
                  <a:lnTo>
                    <a:pt x="603" y="1681"/>
                  </a:lnTo>
                  <a:lnTo>
                    <a:pt x="603" y="1681"/>
                  </a:lnTo>
                  <a:close/>
                  <a:moveTo>
                    <a:pt x="530" y="1676"/>
                  </a:moveTo>
                  <a:lnTo>
                    <a:pt x="530" y="1676"/>
                  </a:lnTo>
                  <a:lnTo>
                    <a:pt x="532" y="1679"/>
                  </a:lnTo>
                  <a:lnTo>
                    <a:pt x="532" y="1685"/>
                  </a:lnTo>
                  <a:lnTo>
                    <a:pt x="532" y="1689"/>
                  </a:lnTo>
                  <a:lnTo>
                    <a:pt x="533" y="1690"/>
                  </a:lnTo>
                  <a:lnTo>
                    <a:pt x="535" y="1690"/>
                  </a:lnTo>
                  <a:lnTo>
                    <a:pt x="535" y="1690"/>
                  </a:lnTo>
                  <a:lnTo>
                    <a:pt x="539" y="1686"/>
                  </a:lnTo>
                  <a:lnTo>
                    <a:pt x="544" y="1682"/>
                  </a:lnTo>
                  <a:lnTo>
                    <a:pt x="546" y="1679"/>
                  </a:lnTo>
                  <a:lnTo>
                    <a:pt x="549" y="1676"/>
                  </a:lnTo>
                  <a:lnTo>
                    <a:pt x="550" y="1672"/>
                  </a:lnTo>
                  <a:lnTo>
                    <a:pt x="550" y="1668"/>
                  </a:lnTo>
                  <a:lnTo>
                    <a:pt x="550" y="1668"/>
                  </a:lnTo>
                  <a:lnTo>
                    <a:pt x="544" y="1669"/>
                  </a:lnTo>
                  <a:lnTo>
                    <a:pt x="540" y="1672"/>
                  </a:lnTo>
                  <a:lnTo>
                    <a:pt x="530" y="1676"/>
                  </a:lnTo>
                  <a:lnTo>
                    <a:pt x="530" y="1676"/>
                  </a:lnTo>
                  <a:close/>
                  <a:moveTo>
                    <a:pt x="512" y="1696"/>
                  </a:moveTo>
                  <a:lnTo>
                    <a:pt x="512" y="1696"/>
                  </a:lnTo>
                  <a:lnTo>
                    <a:pt x="513" y="1700"/>
                  </a:lnTo>
                  <a:lnTo>
                    <a:pt x="513" y="1702"/>
                  </a:lnTo>
                  <a:lnTo>
                    <a:pt x="513" y="1704"/>
                  </a:lnTo>
                  <a:lnTo>
                    <a:pt x="513" y="1704"/>
                  </a:lnTo>
                  <a:lnTo>
                    <a:pt x="518" y="1703"/>
                  </a:lnTo>
                  <a:lnTo>
                    <a:pt x="522" y="1702"/>
                  </a:lnTo>
                  <a:lnTo>
                    <a:pt x="522" y="1702"/>
                  </a:lnTo>
                  <a:lnTo>
                    <a:pt x="521" y="1697"/>
                  </a:lnTo>
                  <a:lnTo>
                    <a:pt x="522" y="1693"/>
                  </a:lnTo>
                  <a:lnTo>
                    <a:pt x="522" y="1690"/>
                  </a:lnTo>
                  <a:lnTo>
                    <a:pt x="521" y="1689"/>
                  </a:lnTo>
                  <a:lnTo>
                    <a:pt x="519" y="1688"/>
                  </a:lnTo>
                  <a:lnTo>
                    <a:pt x="519" y="1688"/>
                  </a:lnTo>
                  <a:lnTo>
                    <a:pt x="516" y="1693"/>
                  </a:lnTo>
                  <a:lnTo>
                    <a:pt x="512" y="1696"/>
                  </a:lnTo>
                  <a:lnTo>
                    <a:pt x="512" y="1696"/>
                  </a:lnTo>
                  <a:close/>
                  <a:moveTo>
                    <a:pt x="1229" y="1900"/>
                  </a:moveTo>
                  <a:lnTo>
                    <a:pt x="1229" y="1900"/>
                  </a:lnTo>
                  <a:lnTo>
                    <a:pt x="1242" y="1901"/>
                  </a:lnTo>
                  <a:lnTo>
                    <a:pt x="1256" y="1902"/>
                  </a:lnTo>
                  <a:lnTo>
                    <a:pt x="1256" y="1902"/>
                  </a:lnTo>
                  <a:lnTo>
                    <a:pt x="1276" y="1907"/>
                  </a:lnTo>
                  <a:lnTo>
                    <a:pt x="1297" y="1914"/>
                  </a:lnTo>
                  <a:lnTo>
                    <a:pt x="1316" y="1919"/>
                  </a:lnTo>
                  <a:lnTo>
                    <a:pt x="1326" y="1921"/>
                  </a:lnTo>
                  <a:lnTo>
                    <a:pt x="1335" y="1922"/>
                  </a:lnTo>
                  <a:lnTo>
                    <a:pt x="1335" y="1922"/>
                  </a:lnTo>
                  <a:lnTo>
                    <a:pt x="1359" y="1921"/>
                  </a:lnTo>
                  <a:lnTo>
                    <a:pt x="1382" y="1922"/>
                  </a:lnTo>
                  <a:lnTo>
                    <a:pt x="1382" y="1922"/>
                  </a:lnTo>
                  <a:lnTo>
                    <a:pt x="1408" y="1924"/>
                  </a:lnTo>
                  <a:lnTo>
                    <a:pt x="1432" y="1924"/>
                  </a:lnTo>
                  <a:lnTo>
                    <a:pt x="1477" y="1922"/>
                  </a:lnTo>
                  <a:lnTo>
                    <a:pt x="1520" y="1918"/>
                  </a:lnTo>
                  <a:lnTo>
                    <a:pt x="1561" y="1912"/>
                  </a:lnTo>
                  <a:lnTo>
                    <a:pt x="1561" y="1912"/>
                  </a:lnTo>
                  <a:lnTo>
                    <a:pt x="1578" y="1907"/>
                  </a:lnTo>
                  <a:lnTo>
                    <a:pt x="1594" y="1902"/>
                  </a:lnTo>
                  <a:lnTo>
                    <a:pt x="1610" y="1895"/>
                  </a:lnTo>
                  <a:lnTo>
                    <a:pt x="1625" y="1888"/>
                  </a:lnTo>
                  <a:lnTo>
                    <a:pt x="1625" y="1888"/>
                  </a:lnTo>
                  <a:lnTo>
                    <a:pt x="1637" y="1880"/>
                  </a:lnTo>
                  <a:lnTo>
                    <a:pt x="1648" y="1873"/>
                  </a:lnTo>
                  <a:lnTo>
                    <a:pt x="1659" y="1865"/>
                  </a:lnTo>
                  <a:lnTo>
                    <a:pt x="1672" y="1859"/>
                  </a:lnTo>
                  <a:lnTo>
                    <a:pt x="1672" y="1859"/>
                  </a:lnTo>
                  <a:lnTo>
                    <a:pt x="1676" y="1852"/>
                  </a:lnTo>
                  <a:lnTo>
                    <a:pt x="1680" y="1845"/>
                  </a:lnTo>
                  <a:lnTo>
                    <a:pt x="1691" y="1832"/>
                  </a:lnTo>
                  <a:lnTo>
                    <a:pt x="1691" y="1832"/>
                  </a:lnTo>
                  <a:lnTo>
                    <a:pt x="1693" y="1810"/>
                  </a:lnTo>
                  <a:lnTo>
                    <a:pt x="1691" y="1800"/>
                  </a:lnTo>
                  <a:lnTo>
                    <a:pt x="1690" y="1790"/>
                  </a:lnTo>
                  <a:lnTo>
                    <a:pt x="1687" y="1780"/>
                  </a:lnTo>
                  <a:lnTo>
                    <a:pt x="1683" y="1772"/>
                  </a:lnTo>
                  <a:lnTo>
                    <a:pt x="1679" y="1765"/>
                  </a:lnTo>
                  <a:lnTo>
                    <a:pt x="1672" y="1758"/>
                  </a:lnTo>
                  <a:lnTo>
                    <a:pt x="1672" y="1758"/>
                  </a:lnTo>
                  <a:lnTo>
                    <a:pt x="1662" y="1749"/>
                  </a:lnTo>
                  <a:lnTo>
                    <a:pt x="1655" y="1742"/>
                  </a:lnTo>
                  <a:lnTo>
                    <a:pt x="1655" y="1742"/>
                  </a:lnTo>
                  <a:lnTo>
                    <a:pt x="1644" y="1735"/>
                  </a:lnTo>
                  <a:lnTo>
                    <a:pt x="1634" y="1730"/>
                  </a:lnTo>
                  <a:lnTo>
                    <a:pt x="1610" y="1720"/>
                  </a:lnTo>
                  <a:lnTo>
                    <a:pt x="1559" y="1706"/>
                  </a:lnTo>
                  <a:lnTo>
                    <a:pt x="1559" y="1706"/>
                  </a:lnTo>
                  <a:lnTo>
                    <a:pt x="1527" y="1696"/>
                  </a:lnTo>
                  <a:lnTo>
                    <a:pt x="1512" y="1693"/>
                  </a:lnTo>
                  <a:lnTo>
                    <a:pt x="1498" y="1690"/>
                  </a:lnTo>
                  <a:lnTo>
                    <a:pt x="1498" y="1690"/>
                  </a:lnTo>
                  <a:lnTo>
                    <a:pt x="1495" y="1692"/>
                  </a:lnTo>
                  <a:lnTo>
                    <a:pt x="1493" y="1693"/>
                  </a:lnTo>
                  <a:lnTo>
                    <a:pt x="1492" y="1696"/>
                  </a:lnTo>
                  <a:lnTo>
                    <a:pt x="1491" y="1697"/>
                  </a:lnTo>
                  <a:lnTo>
                    <a:pt x="1491" y="1697"/>
                  </a:lnTo>
                  <a:lnTo>
                    <a:pt x="1493" y="1703"/>
                  </a:lnTo>
                  <a:lnTo>
                    <a:pt x="1495" y="1709"/>
                  </a:lnTo>
                  <a:lnTo>
                    <a:pt x="1496" y="1714"/>
                  </a:lnTo>
                  <a:lnTo>
                    <a:pt x="1500" y="1720"/>
                  </a:lnTo>
                  <a:lnTo>
                    <a:pt x="1500" y="1720"/>
                  </a:lnTo>
                  <a:lnTo>
                    <a:pt x="1542" y="1727"/>
                  </a:lnTo>
                  <a:lnTo>
                    <a:pt x="1564" y="1731"/>
                  </a:lnTo>
                  <a:lnTo>
                    <a:pt x="1585" y="1737"/>
                  </a:lnTo>
                  <a:lnTo>
                    <a:pt x="1604" y="1745"/>
                  </a:lnTo>
                  <a:lnTo>
                    <a:pt x="1624" y="1754"/>
                  </a:lnTo>
                  <a:lnTo>
                    <a:pt x="1641" y="1763"/>
                  </a:lnTo>
                  <a:lnTo>
                    <a:pt x="1656" y="1776"/>
                  </a:lnTo>
                  <a:lnTo>
                    <a:pt x="1656" y="1776"/>
                  </a:lnTo>
                  <a:lnTo>
                    <a:pt x="1662" y="1786"/>
                  </a:lnTo>
                  <a:lnTo>
                    <a:pt x="1667" y="1796"/>
                  </a:lnTo>
                  <a:lnTo>
                    <a:pt x="1670" y="1801"/>
                  </a:lnTo>
                  <a:lnTo>
                    <a:pt x="1672" y="1806"/>
                  </a:lnTo>
                  <a:lnTo>
                    <a:pt x="1672" y="1811"/>
                  </a:lnTo>
                  <a:lnTo>
                    <a:pt x="1672" y="1818"/>
                  </a:lnTo>
                  <a:lnTo>
                    <a:pt x="1672" y="1818"/>
                  </a:lnTo>
                  <a:lnTo>
                    <a:pt x="1670" y="1822"/>
                  </a:lnTo>
                  <a:lnTo>
                    <a:pt x="1667" y="1825"/>
                  </a:lnTo>
                  <a:lnTo>
                    <a:pt x="1662" y="1831"/>
                  </a:lnTo>
                  <a:lnTo>
                    <a:pt x="1656" y="1838"/>
                  </a:lnTo>
                  <a:lnTo>
                    <a:pt x="1653" y="1841"/>
                  </a:lnTo>
                  <a:lnTo>
                    <a:pt x="1653" y="1845"/>
                  </a:lnTo>
                  <a:lnTo>
                    <a:pt x="1653" y="1845"/>
                  </a:lnTo>
                  <a:lnTo>
                    <a:pt x="1634" y="1858"/>
                  </a:lnTo>
                  <a:lnTo>
                    <a:pt x="1613" y="1869"/>
                  </a:lnTo>
                  <a:lnTo>
                    <a:pt x="1590" y="1879"/>
                  </a:lnTo>
                  <a:lnTo>
                    <a:pt x="1578" y="1883"/>
                  </a:lnTo>
                  <a:lnTo>
                    <a:pt x="1565" y="1886"/>
                  </a:lnTo>
                  <a:lnTo>
                    <a:pt x="1565" y="1886"/>
                  </a:lnTo>
                  <a:lnTo>
                    <a:pt x="1554" y="1886"/>
                  </a:lnTo>
                  <a:lnTo>
                    <a:pt x="1542" y="1887"/>
                  </a:lnTo>
                  <a:lnTo>
                    <a:pt x="1542" y="1887"/>
                  </a:lnTo>
                  <a:lnTo>
                    <a:pt x="1496" y="1893"/>
                  </a:lnTo>
                  <a:lnTo>
                    <a:pt x="1446" y="1898"/>
                  </a:lnTo>
                  <a:lnTo>
                    <a:pt x="1395" y="1901"/>
                  </a:lnTo>
                  <a:lnTo>
                    <a:pt x="1370" y="1901"/>
                  </a:lnTo>
                  <a:lnTo>
                    <a:pt x="1345" y="1901"/>
                  </a:lnTo>
                  <a:lnTo>
                    <a:pt x="1345" y="1901"/>
                  </a:lnTo>
                  <a:lnTo>
                    <a:pt x="1331" y="1900"/>
                  </a:lnTo>
                  <a:lnTo>
                    <a:pt x="1316" y="1897"/>
                  </a:lnTo>
                  <a:lnTo>
                    <a:pt x="1287" y="1891"/>
                  </a:lnTo>
                  <a:lnTo>
                    <a:pt x="1287" y="1891"/>
                  </a:lnTo>
                  <a:lnTo>
                    <a:pt x="1234" y="1881"/>
                  </a:lnTo>
                  <a:lnTo>
                    <a:pt x="1210" y="1876"/>
                  </a:lnTo>
                  <a:lnTo>
                    <a:pt x="1199" y="1872"/>
                  </a:lnTo>
                  <a:lnTo>
                    <a:pt x="1189" y="1867"/>
                  </a:lnTo>
                  <a:lnTo>
                    <a:pt x="1189" y="1867"/>
                  </a:lnTo>
                  <a:lnTo>
                    <a:pt x="1189" y="1872"/>
                  </a:lnTo>
                  <a:lnTo>
                    <a:pt x="1187" y="1876"/>
                  </a:lnTo>
                  <a:lnTo>
                    <a:pt x="1185" y="1881"/>
                  </a:lnTo>
                  <a:lnTo>
                    <a:pt x="1183" y="1887"/>
                  </a:lnTo>
                  <a:lnTo>
                    <a:pt x="1183" y="1887"/>
                  </a:lnTo>
                  <a:lnTo>
                    <a:pt x="1197" y="1890"/>
                  </a:lnTo>
                  <a:lnTo>
                    <a:pt x="1208" y="1893"/>
                  </a:lnTo>
                  <a:lnTo>
                    <a:pt x="1229" y="1900"/>
                  </a:lnTo>
                  <a:lnTo>
                    <a:pt x="1229" y="1900"/>
                  </a:lnTo>
                  <a:close/>
                  <a:moveTo>
                    <a:pt x="1498" y="1730"/>
                  </a:moveTo>
                  <a:lnTo>
                    <a:pt x="1498" y="1730"/>
                  </a:lnTo>
                  <a:lnTo>
                    <a:pt x="1495" y="1734"/>
                  </a:lnTo>
                  <a:lnTo>
                    <a:pt x="1493" y="1738"/>
                  </a:lnTo>
                  <a:lnTo>
                    <a:pt x="1492" y="1744"/>
                  </a:lnTo>
                  <a:lnTo>
                    <a:pt x="1492" y="1747"/>
                  </a:lnTo>
                  <a:lnTo>
                    <a:pt x="1493" y="1749"/>
                  </a:lnTo>
                  <a:lnTo>
                    <a:pt x="1493" y="1749"/>
                  </a:lnTo>
                  <a:lnTo>
                    <a:pt x="1506" y="1748"/>
                  </a:lnTo>
                  <a:lnTo>
                    <a:pt x="1521" y="1747"/>
                  </a:lnTo>
                  <a:lnTo>
                    <a:pt x="1537" y="1745"/>
                  </a:lnTo>
                  <a:lnTo>
                    <a:pt x="1544" y="1742"/>
                  </a:lnTo>
                  <a:lnTo>
                    <a:pt x="1550" y="1741"/>
                  </a:lnTo>
                  <a:lnTo>
                    <a:pt x="1550" y="1741"/>
                  </a:lnTo>
                  <a:lnTo>
                    <a:pt x="1526" y="1734"/>
                  </a:lnTo>
                  <a:lnTo>
                    <a:pt x="1513" y="1731"/>
                  </a:lnTo>
                  <a:lnTo>
                    <a:pt x="1498" y="1730"/>
                  </a:lnTo>
                  <a:lnTo>
                    <a:pt x="1498" y="1730"/>
                  </a:lnTo>
                  <a:close/>
                  <a:moveTo>
                    <a:pt x="1540" y="1766"/>
                  </a:moveTo>
                  <a:lnTo>
                    <a:pt x="1540" y="1766"/>
                  </a:lnTo>
                  <a:lnTo>
                    <a:pt x="1569" y="1762"/>
                  </a:lnTo>
                  <a:lnTo>
                    <a:pt x="1599" y="1758"/>
                  </a:lnTo>
                  <a:lnTo>
                    <a:pt x="1599" y="1758"/>
                  </a:lnTo>
                  <a:lnTo>
                    <a:pt x="1593" y="1754"/>
                  </a:lnTo>
                  <a:lnTo>
                    <a:pt x="1587" y="1751"/>
                  </a:lnTo>
                  <a:lnTo>
                    <a:pt x="1582" y="1749"/>
                  </a:lnTo>
                  <a:lnTo>
                    <a:pt x="1576" y="1748"/>
                  </a:lnTo>
                  <a:lnTo>
                    <a:pt x="1562" y="1749"/>
                  </a:lnTo>
                  <a:lnTo>
                    <a:pt x="1548" y="1751"/>
                  </a:lnTo>
                  <a:lnTo>
                    <a:pt x="1520" y="1756"/>
                  </a:lnTo>
                  <a:lnTo>
                    <a:pt x="1506" y="1758"/>
                  </a:lnTo>
                  <a:lnTo>
                    <a:pt x="1495" y="1758"/>
                  </a:lnTo>
                  <a:lnTo>
                    <a:pt x="1495" y="1758"/>
                  </a:lnTo>
                  <a:lnTo>
                    <a:pt x="1498" y="1763"/>
                  </a:lnTo>
                  <a:lnTo>
                    <a:pt x="1502" y="1766"/>
                  </a:lnTo>
                  <a:lnTo>
                    <a:pt x="1507" y="1769"/>
                  </a:lnTo>
                  <a:lnTo>
                    <a:pt x="1512" y="1770"/>
                  </a:lnTo>
                  <a:lnTo>
                    <a:pt x="1526" y="1769"/>
                  </a:lnTo>
                  <a:lnTo>
                    <a:pt x="1540" y="1766"/>
                  </a:lnTo>
                  <a:lnTo>
                    <a:pt x="1540" y="1766"/>
                  </a:lnTo>
                  <a:close/>
                  <a:moveTo>
                    <a:pt x="1614" y="1762"/>
                  </a:moveTo>
                  <a:lnTo>
                    <a:pt x="1614" y="1762"/>
                  </a:lnTo>
                  <a:lnTo>
                    <a:pt x="1590" y="1769"/>
                  </a:lnTo>
                  <a:lnTo>
                    <a:pt x="1565" y="1773"/>
                  </a:lnTo>
                  <a:lnTo>
                    <a:pt x="1537" y="1778"/>
                  </a:lnTo>
                  <a:lnTo>
                    <a:pt x="1506" y="1779"/>
                  </a:lnTo>
                  <a:lnTo>
                    <a:pt x="1506" y="1779"/>
                  </a:lnTo>
                  <a:lnTo>
                    <a:pt x="1503" y="1785"/>
                  </a:lnTo>
                  <a:lnTo>
                    <a:pt x="1500" y="1790"/>
                  </a:lnTo>
                  <a:lnTo>
                    <a:pt x="1498" y="1794"/>
                  </a:lnTo>
                  <a:lnTo>
                    <a:pt x="1498" y="1796"/>
                  </a:lnTo>
                  <a:lnTo>
                    <a:pt x="1499" y="1796"/>
                  </a:lnTo>
                  <a:lnTo>
                    <a:pt x="1499" y="1796"/>
                  </a:lnTo>
                  <a:lnTo>
                    <a:pt x="1506" y="1796"/>
                  </a:lnTo>
                  <a:lnTo>
                    <a:pt x="1512" y="1797"/>
                  </a:lnTo>
                  <a:lnTo>
                    <a:pt x="1517" y="1800"/>
                  </a:lnTo>
                  <a:lnTo>
                    <a:pt x="1520" y="1803"/>
                  </a:lnTo>
                  <a:lnTo>
                    <a:pt x="1527" y="1810"/>
                  </a:lnTo>
                  <a:lnTo>
                    <a:pt x="1531" y="1820"/>
                  </a:lnTo>
                  <a:lnTo>
                    <a:pt x="1531" y="1820"/>
                  </a:lnTo>
                  <a:lnTo>
                    <a:pt x="1527" y="1825"/>
                  </a:lnTo>
                  <a:lnTo>
                    <a:pt x="1524" y="1829"/>
                  </a:lnTo>
                  <a:lnTo>
                    <a:pt x="1520" y="1841"/>
                  </a:lnTo>
                  <a:lnTo>
                    <a:pt x="1520" y="1841"/>
                  </a:lnTo>
                  <a:lnTo>
                    <a:pt x="1479" y="1846"/>
                  </a:lnTo>
                  <a:lnTo>
                    <a:pt x="1439" y="1851"/>
                  </a:lnTo>
                  <a:lnTo>
                    <a:pt x="1360" y="1855"/>
                  </a:lnTo>
                  <a:lnTo>
                    <a:pt x="1283" y="1858"/>
                  </a:lnTo>
                  <a:lnTo>
                    <a:pt x="1243" y="1860"/>
                  </a:lnTo>
                  <a:lnTo>
                    <a:pt x="1203" y="1863"/>
                  </a:lnTo>
                  <a:lnTo>
                    <a:pt x="1203" y="1863"/>
                  </a:lnTo>
                  <a:lnTo>
                    <a:pt x="1227" y="1867"/>
                  </a:lnTo>
                  <a:lnTo>
                    <a:pt x="1252" y="1873"/>
                  </a:lnTo>
                  <a:lnTo>
                    <a:pt x="1280" y="1880"/>
                  </a:lnTo>
                  <a:lnTo>
                    <a:pt x="1307" y="1886"/>
                  </a:lnTo>
                  <a:lnTo>
                    <a:pt x="1307" y="1886"/>
                  </a:lnTo>
                  <a:lnTo>
                    <a:pt x="1323" y="1887"/>
                  </a:lnTo>
                  <a:lnTo>
                    <a:pt x="1342" y="1888"/>
                  </a:lnTo>
                  <a:lnTo>
                    <a:pt x="1381" y="1888"/>
                  </a:lnTo>
                  <a:lnTo>
                    <a:pt x="1420" y="1887"/>
                  </a:lnTo>
                  <a:lnTo>
                    <a:pt x="1458" y="1884"/>
                  </a:lnTo>
                  <a:lnTo>
                    <a:pt x="1458" y="1884"/>
                  </a:lnTo>
                  <a:lnTo>
                    <a:pt x="1489" y="1881"/>
                  </a:lnTo>
                  <a:lnTo>
                    <a:pt x="1520" y="1879"/>
                  </a:lnTo>
                  <a:lnTo>
                    <a:pt x="1551" y="1874"/>
                  </a:lnTo>
                  <a:lnTo>
                    <a:pt x="1580" y="1867"/>
                  </a:lnTo>
                  <a:lnTo>
                    <a:pt x="1594" y="1863"/>
                  </a:lnTo>
                  <a:lnTo>
                    <a:pt x="1607" y="1859"/>
                  </a:lnTo>
                  <a:lnTo>
                    <a:pt x="1620" y="1853"/>
                  </a:lnTo>
                  <a:lnTo>
                    <a:pt x="1630" y="1846"/>
                  </a:lnTo>
                  <a:lnTo>
                    <a:pt x="1639" y="1838"/>
                  </a:lnTo>
                  <a:lnTo>
                    <a:pt x="1648" y="1829"/>
                  </a:lnTo>
                  <a:lnTo>
                    <a:pt x="1655" y="1820"/>
                  </a:lnTo>
                  <a:lnTo>
                    <a:pt x="1660" y="1808"/>
                  </a:lnTo>
                  <a:lnTo>
                    <a:pt x="1660" y="1808"/>
                  </a:lnTo>
                  <a:lnTo>
                    <a:pt x="1652" y="1794"/>
                  </a:lnTo>
                  <a:lnTo>
                    <a:pt x="1642" y="1782"/>
                  </a:lnTo>
                  <a:lnTo>
                    <a:pt x="1628" y="1770"/>
                  </a:lnTo>
                  <a:lnTo>
                    <a:pt x="1614" y="1762"/>
                  </a:lnTo>
                  <a:lnTo>
                    <a:pt x="1614" y="1762"/>
                  </a:lnTo>
                  <a:close/>
                  <a:moveTo>
                    <a:pt x="383" y="1848"/>
                  </a:moveTo>
                  <a:lnTo>
                    <a:pt x="383" y="1848"/>
                  </a:lnTo>
                  <a:lnTo>
                    <a:pt x="414" y="1866"/>
                  </a:lnTo>
                  <a:lnTo>
                    <a:pt x="443" y="1881"/>
                  </a:lnTo>
                  <a:lnTo>
                    <a:pt x="459" y="1887"/>
                  </a:lnTo>
                  <a:lnTo>
                    <a:pt x="476" y="1894"/>
                  </a:lnTo>
                  <a:lnTo>
                    <a:pt x="492" y="1898"/>
                  </a:lnTo>
                  <a:lnTo>
                    <a:pt x="511" y="1904"/>
                  </a:lnTo>
                  <a:lnTo>
                    <a:pt x="511" y="1904"/>
                  </a:lnTo>
                  <a:lnTo>
                    <a:pt x="543" y="1911"/>
                  </a:lnTo>
                  <a:lnTo>
                    <a:pt x="574" y="1918"/>
                  </a:lnTo>
                  <a:lnTo>
                    <a:pt x="574" y="1918"/>
                  </a:lnTo>
                  <a:lnTo>
                    <a:pt x="605" y="1922"/>
                  </a:lnTo>
                  <a:lnTo>
                    <a:pt x="637" y="1925"/>
                  </a:lnTo>
                  <a:lnTo>
                    <a:pt x="702" y="1929"/>
                  </a:lnTo>
                  <a:lnTo>
                    <a:pt x="702" y="1929"/>
                  </a:lnTo>
                  <a:lnTo>
                    <a:pt x="732" y="1929"/>
                  </a:lnTo>
                  <a:lnTo>
                    <a:pt x="763" y="1926"/>
                  </a:lnTo>
                  <a:lnTo>
                    <a:pt x="824" y="1921"/>
                  </a:lnTo>
                  <a:lnTo>
                    <a:pt x="824" y="1921"/>
                  </a:lnTo>
                  <a:lnTo>
                    <a:pt x="853" y="1917"/>
                  </a:lnTo>
                  <a:lnTo>
                    <a:pt x="881" y="1911"/>
                  </a:lnTo>
                  <a:lnTo>
                    <a:pt x="936" y="1900"/>
                  </a:lnTo>
                  <a:lnTo>
                    <a:pt x="936" y="1900"/>
                  </a:lnTo>
                  <a:lnTo>
                    <a:pt x="957" y="1894"/>
                  </a:lnTo>
                  <a:lnTo>
                    <a:pt x="978" y="1887"/>
                  </a:lnTo>
                  <a:lnTo>
                    <a:pt x="978" y="1887"/>
                  </a:lnTo>
                  <a:lnTo>
                    <a:pt x="1017" y="1872"/>
                  </a:lnTo>
                  <a:lnTo>
                    <a:pt x="1057" y="1855"/>
                  </a:lnTo>
                  <a:lnTo>
                    <a:pt x="1057" y="1855"/>
                  </a:lnTo>
                  <a:lnTo>
                    <a:pt x="1096" y="1836"/>
                  </a:lnTo>
                  <a:lnTo>
                    <a:pt x="1114" y="1827"/>
                  </a:lnTo>
                  <a:lnTo>
                    <a:pt x="1123" y="1821"/>
                  </a:lnTo>
                  <a:lnTo>
                    <a:pt x="1131" y="1815"/>
                  </a:lnTo>
                  <a:lnTo>
                    <a:pt x="1131" y="1815"/>
                  </a:lnTo>
                  <a:lnTo>
                    <a:pt x="1127" y="1799"/>
                  </a:lnTo>
                  <a:lnTo>
                    <a:pt x="1126" y="1790"/>
                  </a:lnTo>
                  <a:lnTo>
                    <a:pt x="1121" y="1783"/>
                  </a:lnTo>
                  <a:lnTo>
                    <a:pt x="1121" y="1783"/>
                  </a:lnTo>
                  <a:lnTo>
                    <a:pt x="1117" y="1793"/>
                  </a:lnTo>
                  <a:lnTo>
                    <a:pt x="1112" y="1803"/>
                  </a:lnTo>
                  <a:lnTo>
                    <a:pt x="1104" y="1811"/>
                  </a:lnTo>
                  <a:lnTo>
                    <a:pt x="1097" y="1817"/>
                  </a:lnTo>
                  <a:lnTo>
                    <a:pt x="1097" y="1817"/>
                  </a:lnTo>
                  <a:lnTo>
                    <a:pt x="1089" y="1821"/>
                  </a:lnTo>
                  <a:lnTo>
                    <a:pt x="1079" y="1824"/>
                  </a:lnTo>
                  <a:lnTo>
                    <a:pt x="1071" y="1827"/>
                  </a:lnTo>
                  <a:lnTo>
                    <a:pt x="1060" y="1828"/>
                  </a:lnTo>
                  <a:lnTo>
                    <a:pt x="1039" y="1828"/>
                  </a:lnTo>
                  <a:lnTo>
                    <a:pt x="1017" y="1825"/>
                  </a:lnTo>
                  <a:lnTo>
                    <a:pt x="973" y="1818"/>
                  </a:lnTo>
                  <a:lnTo>
                    <a:pt x="951" y="1817"/>
                  </a:lnTo>
                  <a:lnTo>
                    <a:pt x="933" y="1815"/>
                  </a:lnTo>
                  <a:lnTo>
                    <a:pt x="933" y="1815"/>
                  </a:lnTo>
                  <a:lnTo>
                    <a:pt x="916" y="1818"/>
                  </a:lnTo>
                  <a:lnTo>
                    <a:pt x="898" y="1821"/>
                  </a:lnTo>
                  <a:lnTo>
                    <a:pt x="898" y="1821"/>
                  </a:lnTo>
                  <a:lnTo>
                    <a:pt x="867" y="1825"/>
                  </a:lnTo>
                  <a:lnTo>
                    <a:pt x="867" y="1825"/>
                  </a:lnTo>
                  <a:lnTo>
                    <a:pt x="838" y="1832"/>
                  </a:lnTo>
                  <a:lnTo>
                    <a:pt x="811" y="1839"/>
                  </a:lnTo>
                  <a:lnTo>
                    <a:pt x="759" y="1856"/>
                  </a:lnTo>
                  <a:lnTo>
                    <a:pt x="759" y="1856"/>
                  </a:lnTo>
                  <a:lnTo>
                    <a:pt x="738" y="1865"/>
                  </a:lnTo>
                  <a:lnTo>
                    <a:pt x="717" y="1873"/>
                  </a:lnTo>
                  <a:lnTo>
                    <a:pt x="717" y="1873"/>
                  </a:lnTo>
                  <a:lnTo>
                    <a:pt x="696" y="1880"/>
                  </a:lnTo>
                  <a:lnTo>
                    <a:pt x="674" y="1884"/>
                  </a:lnTo>
                  <a:lnTo>
                    <a:pt x="651" y="1887"/>
                  </a:lnTo>
                  <a:lnTo>
                    <a:pt x="630" y="1890"/>
                  </a:lnTo>
                  <a:lnTo>
                    <a:pt x="608" y="1890"/>
                  </a:lnTo>
                  <a:lnTo>
                    <a:pt x="586" y="1888"/>
                  </a:lnTo>
                  <a:lnTo>
                    <a:pt x="564" y="1884"/>
                  </a:lnTo>
                  <a:lnTo>
                    <a:pt x="543" y="1880"/>
                  </a:lnTo>
                  <a:lnTo>
                    <a:pt x="543" y="1880"/>
                  </a:lnTo>
                  <a:lnTo>
                    <a:pt x="528" y="1876"/>
                  </a:lnTo>
                  <a:lnTo>
                    <a:pt x="513" y="1870"/>
                  </a:lnTo>
                  <a:lnTo>
                    <a:pt x="499" y="1865"/>
                  </a:lnTo>
                  <a:lnTo>
                    <a:pt x="485" y="1858"/>
                  </a:lnTo>
                  <a:lnTo>
                    <a:pt x="474" y="1851"/>
                  </a:lnTo>
                  <a:lnTo>
                    <a:pt x="462" y="1842"/>
                  </a:lnTo>
                  <a:lnTo>
                    <a:pt x="450" y="1834"/>
                  </a:lnTo>
                  <a:lnTo>
                    <a:pt x="439" y="1824"/>
                  </a:lnTo>
                  <a:lnTo>
                    <a:pt x="439" y="1824"/>
                  </a:lnTo>
                  <a:lnTo>
                    <a:pt x="410" y="1800"/>
                  </a:lnTo>
                  <a:lnTo>
                    <a:pt x="398" y="1789"/>
                  </a:lnTo>
                  <a:lnTo>
                    <a:pt x="394" y="1783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1" y="1775"/>
                  </a:lnTo>
                  <a:lnTo>
                    <a:pt x="391" y="1775"/>
                  </a:lnTo>
                  <a:lnTo>
                    <a:pt x="389" y="1783"/>
                  </a:lnTo>
                  <a:lnTo>
                    <a:pt x="386" y="1792"/>
                  </a:lnTo>
                  <a:lnTo>
                    <a:pt x="384" y="1811"/>
                  </a:lnTo>
                  <a:lnTo>
                    <a:pt x="384" y="1829"/>
                  </a:lnTo>
                  <a:lnTo>
                    <a:pt x="383" y="1848"/>
                  </a:lnTo>
                  <a:lnTo>
                    <a:pt x="383" y="1848"/>
                  </a:lnTo>
                  <a:close/>
                  <a:moveTo>
                    <a:pt x="1467" y="1838"/>
                  </a:moveTo>
                  <a:lnTo>
                    <a:pt x="1467" y="1838"/>
                  </a:lnTo>
                  <a:lnTo>
                    <a:pt x="1481" y="1836"/>
                  </a:lnTo>
                  <a:lnTo>
                    <a:pt x="1498" y="1834"/>
                  </a:lnTo>
                  <a:lnTo>
                    <a:pt x="1506" y="1831"/>
                  </a:lnTo>
                  <a:lnTo>
                    <a:pt x="1513" y="1828"/>
                  </a:lnTo>
                  <a:lnTo>
                    <a:pt x="1517" y="1825"/>
                  </a:lnTo>
                  <a:lnTo>
                    <a:pt x="1519" y="1821"/>
                  </a:lnTo>
                  <a:lnTo>
                    <a:pt x="1519" y="1821"/>
                  </a:lnTo>
                  <a:lnTo>
                    <a:pt x="1519" y="1818"/>
                  </a:lnTo>
                  <a:lnTo>
                    <a:pt x="1517" y="1815"/>
                  </a:lnTo>
                  <a:lnTo>
                    <a:pt x="1510" y="1811"/>
                  </a:lnTo>
                  <a:lnTo>
                    <a:pt x="1502" y="1807"/>
                  </a:lnTo>
                  <a:lnTo>
                    <a:pt x="1492" y="1806"/>
                  </a:lnTo>
                  <a:lnTo>
                    <a:pt x="1492" y="1806"/>
                  </a:lnTo>
                  <a:lnTo>
                    <a:pt x="1468" y="1806"/>
                  </a:lnTo>
                  <a:lnTo>
                    <a:pt x="1440" y="1806"/>
                  </a:lnTo>
                  <a:lnTo>
                    <a:pt x="1396" y="1807"/>
                  </a:lnTo>
                  <a:lnTo>
                    <a:pt x="1396" y="1807"/>
                  </a:lnTo>
                  <a:lnTo>
                    <a:pt x="1298" y="1813"/>
                  </a:lnTo>
                  <a:lnTo>
                    <a:pt x="1249" y="1815"/>
                  </a:lnTo>
                  <a:lnTo>
                    <a:pt x="1203" y="1815"/>
                  </a:lnTo>
                  <a:lnTo>
                    <a:pt x="1203" y="1815"/>
                  </a:lnTo>
                  <a:lnTo>
                    <a:pt x="1172" y="1815"/>
                  </a:lnTo>
                  <a:lnTo>
                    <a:pt x="1158" y="1817"/>
                  </a:lnTo>
                  <a:lnTo>
                    <a:pt x="1151" y="1818"/>
                  </a:lnTo>
                  <a:lnTo>
                    <a:pt x="1144" y="1821"/>
                  </a:lnTo>
                  <a:lnTo>
                    <a:pt x="1144" y="1821"/>
                  </a:lnTo>
                  <a:lnTo>
                    <a:pt x="1144" y="1824"/>
                  </a:lnTo>
                  <a:lnTo>
                    <a:pt x="1145" y="1827"/>
                  </a:lnTo>
                  <a:lnTo>
                    <a:pt x="1149" y="1831"/>
                  </a:lnTo>
                  <a:lnTo>
                    <a:pt x="1156" y="1832"/>
                  </a:lnTo>
                  <a:lnTo>
                    <a:pt x="1165" y="1835"/>
                  </a:lnTo>
                  <a:lnTo>
                    <a:pt x="1172" y="1836"/>
                  </a:lnTo>
                  <a:lnTo>
                    <a:pt x="1179" y="1839"/>
                  </a:lnTo>
                  <a:lnTo>
                    <a:pt x="1182" y="1842"/>
                  </a:lnTo>
                  <a:lnTo>
                    <a:pt x="1183" y="1843"/>
                  </a:lnTo>
                  <a:lnTo>
                    <a:pt x="1185" y="1848"/>
                  </a:lnTo>
                  <a:lnTo>
                    <a:pt x="1185" y="1852"/>
                  </a:lnTo>
                  <a:lnTo>
                    <a:pt x="1185" y="1852"/>
                  </a:lnTo>
                  <a:lnTo>
                    <a:pt x="1321" y="1848"/>
                  </a:lnTo>
                  <a:lnTo>
                    <a:pt x="1394" y="1843"/>
                  </a:lnTo>
                  <a:lnTo>
                    <a:pt x="1467" y="1838"/>
                  </a:lnTo>
                  <a:lnTo>
                    <a:pt x="1467" y="1838"/>
                  </a:lnTo>
                  <a:close/>
                  <a:moveTo>
                    <a:pt x="391" y="1893"/>
                  </a:moveTo>
                  <a:lnTo>
                    <a:pt x="391" y="1893"/>
                  </a:lnTo>
                  <a:lnTo>
                    <a:pt x="404" y="1902"/>
                  </a:lnTo>
                  <a:lnTo>
                    <a:pt x="417" y="1912"/>
                  </a:lnTo>
                  <a:lnTo>
                    <a:pt x="432" y="1919"/>
                  </a:lnTo>
                  <a:lnTo>
                    <a:pt x="449" y="1928"/>
                  </a:lnTo>
                  <a:lnTo>
                    <a:pt x="449" y="1928"/>
                  </a:lnTo>
                  <a:lnTo>
                    <a:pt x="491" y="1943"/>
                  </a:lnTo>
                  <a:lnTo>
                    <a:pt x="512" y="1950"/>
                  </a:lnTo>
                  <a:lnTo>
                    <a:pt x="536" y="1954"/>
                  </a:lnTo>
                  <a:lnTo>
                    <a:pt x="536" y="1954"/>
                  </a:lnTo>
                  <a:lnTo>
                    <a:pt x="589" y="1961"/>
                  </a:lnTo>
                  <a:lnTo>
                    <a:pt x="641" y="1967"/>
                  </a:lnTo>
                  <a:lnTo>
                    <a:pt x="690" y="1970"/>
                  </a:lnTo>
                  <a:lnTo>
                    <a:pt x="741" y="1973"/>
                  </a:lnTo>
                  <a:lnTo>
                    <a:pt x="741" y="1973"/>
                  </a:lnTo>
                  <a:lnTo>
                    <a:pt x="765" y="1974"/>
                  </a:lnTo>
                  <a:lnTo>
                    <a:pt x="787" y="1973"/>
                  </a:lnTo>
                  <a:lnTo>
                    <a:pt x="811" y="1971"/>
                  </a:lnTo>
                  <a:lnTo>
                    <a:pt x="835" y="1970"/>
                  </a:lnTo>
                  <a:lnTo>
                    <a:pt x="880" y="1963"/>
                  </a:lnTo>
                  <a:lnTo>
                    <a:pt x="926" y="1953"/>
                  </a:lnTo>
                  <a:lnTo>
                    <a:pt x="970" y="1942"/>
                  </a:lnTo>
                  <a:lnTo>
                    <a:pt x="1010" y="1928"/>
                  </a:lnTo>
                  <a:lnTo>
                    <a:pt x="1050" y="1914"/>
                  </a:lnTo>
                  <a:lnTo>
                    <a:pt x="1086" y="1898"/>
                  </a:lnTo>
                  <a:lnTo>
                    <a:pt x="1086" y="1898"/>
                  </a:lnTo>
                  <a:lnTo>
                    <a:pt x="1104" y="1888"/>
                  </a:lnTo>
                  <a:lnTo>
                    <a:pt x="1113" y="1883"/>
                  </a:lnTo>
                  <a:lnTo>
                    <a:pt x="1120" y="1876"/>
                  </a:lnTo>
                  <a:lnTo>
                    <a:pt x="1126" y="1869"/>
                  </a:lnTo>
                  <a:lnTo>
                    <a:pt x="1130" y="1859"/>
                  </a:lnTo>
                  <a:lnTo>
                    <a:pt x="1133" y="1848"/>
                  </a:lnTo>
                  <a:lnTo>
                    <a:pt x="1133" y="1835"/>
                  </a:lnTo>
                  <a:lnTo>
                    <a:pt x="1133" y="1835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062" y="1863"/>
                  </a:lnTo>
                  <a:lnTo>
                    <a:pt x="992" y="1891"/>
                  </a:lnTo>
                  <a:lnTo>
                    <a:pt x="992" y="1891"/>
                  </a:lnTo>
                  <a:lnTo>
                    <a:pt x="966" y="1902"/>
                  </a:lnTo>
                  <a:lnTo>
                    <a:pt x="951" y="1907"/>
                  </a:lnTo>
                  <a:lnTo>
                    <a:pt x="939" y="1911"/>
                  </a:lnTo>
                  <a:lnTo>
                    <a:pt x="939" y="1911"/>
                  </a:lnTo>
                  <a:lnTo>
                    <a:pt x="918" y="1914"/>
                  </a:lnTo>
                  <a:lnTo>
                    <a:pt x="908" y="1917"/>
                  </a:lnTo>
                  <a:lnTo>
                    <a:pt x="898" y="1919"/>
                  </a:lnTo>
                  <a:lnTo>
                    <a:pt x="898" y="1919"/>
                  </a:lnTo>
                  <a:lnTo>
                    <a:pt x="878" y="1925"/>
                  </a:lnTo>
                  <a:lnTo>
                    <a:pt x="859" y="1929"/>
                  </a:lnTo>
                  <a:lnTo>
                    <a:pt x="836" y="1932"/>
                  </a:lnTo>
                  <a:lnTo>
                    <a:pt x="815" y="1935"/>
                  </a:lnTo>
                  <a:lnTo>
                    <a:pt x="769" y="1939"/>
                  </a:lnTo>
                  <a:lnTo>
                    <a:pt x="720" y="1940"/>
                  </a:lnTo>
                  <a:lnTo>
                    <a:pt x="720" y="1940"/>
                  </a:lnTo>
                  <a:lnTo>
                    <a:pt x="718" y="1943"/>
                  </a:lnTo>
                  <a:lnTo>
                    <a:pt x="720" y="1945"/>
                  </a:lnTo>
                  <a:lnTo>
                    <a:pt x="721" y="1945"/>
                  </a:lnTo>
                  <a:lnTo>
                    <a:pt x="720" y="1946"/>
                  </a:lnTo>
                  <a:lnTo>
                    <a:pt x="720" y="1946"/>
                  </a:lnTo>
                  <a:lnTo>
                    <a:pt x="711" y="1945"/>
                  </a:lnTo>
                  <a:lnTo>
                    <a:pt x="702" y="1945"/>
                  </a:lnTo>
                  <a:lnTo>
                    <a:pt x="682" y="1945"/>
                  </a:lnTo>
                  <a:lnTo>
                    <a:pt x="682" y="1945"/>
                  </a:lnTo>
                  <a:lnTo>
                    <a:pt x="685" y="1946"/>
                  </a:lnTo>
                  <a:lnTo>
                    <a:pt x="686" y="1946"/>
                  </a:lnTo>
                  <a:lnTo>
                    <a:pt x="685" y="1946"/>
                  </a:lnTo>
                  <a:lnTo>
                    <a:pt x="685" y="1946"/>
                  </a:lnTo>
                  <a:lnTo>
                    <a:pt x="682" y="1946"/>
                  </a:lnTo>
                  <a:lnTo>
                    <a:pt x="681" y="1946"/>
                  </a:lnTo>
                  <a:lnTo>
                    <a:pt x="679" y="1943"/>
                  </a:lnTo>
                  <a:lnTo>
                    <a:pt x="676" y="1942"/>
                  </a:lnTo>
                  <a:lnTo>
                    <a:pt x="676" y="1942"/>
                  </a:lnTo>
                  <a:lnTo>
                    <a:pt x="637" y="1942"/>
                  </a:lnTo>
                  <a:lnTo>
                    <a:pt x="596" y="1939"/>
                  </a:lnTo>
                  <a:lnTo>
                    <a:pt x="554" y="1933"/>
                  </a:lnTo>
                  <a:lnTo>
                    <a:pt x="515" y="1925"/>
                  </a:lnTo>
                  <a:lnTo>
                    <a:pt x="495" y="1921"/>
                  </a:lnTo>
                  <a:lnTo>
                    <a:pt x="477" y="1915"/>
                  </a:lnTo>
                  <a:lnTo>
                    <a:pt x="459" y="1908"/>
                  </a:lnTo>
                  <a:lnTo>
                    <a:pt x="442" y="1901"/>
                  </a:lnTo>
                  <a:lnTo>
                    <a:pt x="426" y="1894"/>
                  </a:lnTo>
                  <a:lnTo>
                    <a:pt x="411" y="1884"/>
                  </a:lnTo>
                  <a:lnTo>
                    <a:pt x="398" y="1874"/>
                  </a:lnTo>
                  <a:lnTo>
                    <a:pt x="386" y="1865"/>
                  </a:lnTo>
                  <a:lnTo>
                    <a:pt x="386" y="1865"/>
                  </a:lnTo>
                  <a:lnTo>
                    <a:pt x="386" y="1869"/>
                  </a:lnTo>
                  <a:lnTo>
                    <a:pt x="387" y="1873"/>
                  </a:lnTo>
                  <a:lnTo>
                    <a:pt x="390" y="1880"/>
                  </a:lnTo>
                  <a:lnTo>
                    <a:pt x="393" y="1886"/>
                  </a:lnTo>
                  <a:lnTo>
                    <a:pt x="393" y="1888"/>
                  </a:lnTo>
                  <a:lnTo>
                    <a:pt x="391" y="1893"/>
                  </a:lnTo>
                  <a:lnTo>
                    <a:pt x="391" y="1893"/>
                  </a:lnTo>
                  <a:close/>
                  <a:moveTo>
                    <a:pt x="1130" y="1884"/>
                  </a:moveTo>
                  <a:lnTo>
                    <a:pt x="1130" y="1884"/>
                  </a:lnTo>
                  <a:lnTo>
                    <a:pt x="1140" y="1884"/>
                  </a:lnTo>
                  <a:lnTo>
                    <a:pt x="1152" y="1886"/>
                  </a:lnTo>
                  <a:lnTo>
                    <a:pt x="1158" y="1886"/>
                  </a:lnTo>
                  <a:lnTo>
                    <a:pt x="1163" y="1884"/>
                  </a:lnTo>
                  <a:lnTo>
                    <a:pt x="1169" y="1881"/>
                  </a:lnTo>
                  <a:lnTo>
                    <a:pt x="1173" y="1879"/>
                  </a:lnTo>
                  <a:lnTo>
                    <a:pt x="1173" y="1879"/>
                  </a:lnTo>
                  <a:lnTo>
                    <a:pt x="1176" y="1869"/>
                  </a:lnTo>
                  <a:lnTo>
                    <a:pt x="1175" y="1862"/>
                  </a:lnTo>
                  <a:lnTo>
                    <a:pt x="1173" y="1856"/>
                  </a:lnTo>
                  <a:lnTo>
                    <a:pt x="1169" y="1851"/>
                  </a:lnTo>
                  <a:lnTo>
                    <a:pt x="1165" y="1848"/>
                  </a:lnTo>
                  <a:lnTo>
                    <a:pt x="1159" y="1845"/>
                  </a:lnTo>
                  <a:lnTo>
                    <a:pt x="1152" y="1843"/>
                  </a:lnTo>
                  <a:lnTo>
                    <a:pt x="1147" y="1842"/>
                  </a:lnTo>
                  <a:lnTo>
                    <a:pt x="1147" y="1842"/>
                  </a:lnTo>
                  <a:lnTo>
                    <a:pt x="1144" y="1853"/>
                  </a:lnTo>
                  <a:lnTo>
                    <a:pt x="1141" y="1863"/>
                  </a:lnTo>
                  <a:lnTo>
                    <a:pt x="1135" y="1874"/>
                  </a:lnTo>
                  <a:lnTo>
                    <a:pt x="1130" y="1884"/>
                  </a:lnTo>
                  <a:lnTo>
                    <a:pt x="1130" y="18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94"/>
            <p:cNvSpPr>
              <a:spLocks noEditPoints="1"/>
            </p:cNvSpPr>
            <p:nvPr/>
          </p:nvSpPr>
          <p:spPr bwMode="auto">
            <a:xfrm>
              <a:off x="3856038" y="366713"/>
              <a:ext cx="136525" cy="119063"/>
            </a:xfrm>
            <a:custGeom>
              <a:avLst/>
              <a:gdLst/>
              <a:ahLst/>
              <a:cxnLst>
                <a:cxn ang="0">
                  <a:pos x="218" y="143"/>
                </a:cxn>
                <a:cxn ang="0">
                  <a:pos x="198" y="181"/>
                </a:cxn>
                <a:cxn ang="0">
                  <a:pos x="176" y="201"/>
                </a:cxn>
                <a:cxn ang="0">
                  <a:pos x="130" y="222"/>
                </a:cxn>
                <a:cxn ang="0">
                  <a:pos x="100" y="226"/>
                </a:cxn>
                <a:cxn ang="0">
                  <a:pos x="64" y="215"/>
                </a:cxn>
                <a:cxn ang="0">
                  <a:pos x="45" y="188"/>
                </a:cxn>
                <a:cxn ang="0">
                  <a:pos x="27" y="169"/>
                </a:cxn>
                <a:cxn ang="0">
                  <a:pos x="2" y="141"/>
                </a:cxn>
                <a:cxn ang="0">
                  <a:pos x="5" y="84"/>
                </a:cxn>
                <a:cxn ang="0">
                  <a:pos x="40" y="28"/>
                </a:cxn>
                <a:cxn ang="0">
                  <a:pos x="79" y="14"/>
                </a:cxn>
                <a:cxn ang="0">
                  <a:pos x="107" y="14"/>
                </a:cxn>
                <a:cxn ang="0">
                  <a:pos x="123" y="23"/>
                </a:cxn>
                <a:cxn ang="0">
                  <a:pos x="134" y="23"/>
                </a:cxn>
                <a:cxn ang="0">
                  <a:pos x="151" y="9"/>
                </a:cxn>
                <a:cxn ang="0">
                  <a:pos x="186" y="0"/>
                </a:cxn>
                <a:cxn ang="0">
                  <a:pos x="200" y="6"/>
                </a:cxn>
                <a:cxn ang="0">
                  <a:pos x="242" y="21"/>
                </a:cxn>
                <a:cxn ang="0">
                  <a:pos x="257" y="70"/>
                </a:cxn>
                <a:cxn ang="0">
                  <a:pos x="250" y="98"/>
                </a:cxn>
                <a:cxn ang="0">
                  <a:pos x="221" y="120"/>
                </a:cxn>
                <a:cxn ang="0">
                  <a:pos x="175" y="9"/>
                </a:cxn>
                <a:cxn ang="0">
                  <a:pos x="142" y="28"/>
                </a:cxn>
                <a:cxn ang="0">
                  <a:pos x="121" y="31"/>
                </a:cxn>
                <a:cxn ang="0">
                  <a:pos x="104" y="23"/>
                </a:cxn>
                <a:cxn ang="0">
                  <a:pos x="73" y="24"/>
                </a:cxn>
                <a:cxn ang="0">
                  <a:pos x="38" y="39"/>
                </a:cxn>
                <a:cxn ang="0">
                  <a:pos x="17" y="72"/>
                </a:cxn>
                <a:cxn ang="0">
                  <a:pos x="10" y="114"/>
                </a:cxn>
                <a:cxn ang="0">
                  <a:pos x="19" y="159"/>
                </a:cxn>
                <a:cxn ang="0">
                  <a:pos x="44" y="163"/>
                </a:cxn>
                <a:cxn ang="0">
                  <a:pos x="57" y="193"/>
                </a:cxn>
                <a:cxn ang="0">
                  <a:pos x="73" y="211"/>
                </a:cxn>
                <a:cxn ang="0">
                  <a:pos x="114" y="218"/>
                </a:cxn>
                <a:cxn ang="0">
                  <a:pos x="137" y="209"/>
                </a:cxn>
                <a:cxn ang="0">
                  <a:pos x="180" y="186"/>
                </a:cxn>
                <a:cxn ang="0">
                  <a:pos x="203" y="163"/>
                </a:cxn>
                <a:cxn ang="0">
                  <a:pos x="208" y="131"/>
                </a:cxn>
                <a:cxn ang="0">
                  <a:pos x="214" y="115"/>
                </a:cxn>
                <a:cxn ang="0">
                  <a:pos x="239" y="97"/>
                </a:cxn>
                <a:cxn ang="0">
                  <a:pos x="246" y="83"/>
                </a:cxn>
                <a:cxn ang="0">
                  <a:pos x="245" y="48"/>
                </a:cxn>
                <a:cxn ang="0">
                  <a:pos x="222" y="75"/>
                </a:cxn>
                <a:cxn ang="0">
                  <a:pos x="196" y="77"/>
                </a:cxn>
                <a:cxn ang="0">
                  <a:pos x="186" y="107"/>
                </a:cxn>
                <a:cxn ang="0">
                  <a:pos x="179" y="125"/>
                </a:cxn>
                <a:cxn ang="0">
                  <a:pos x="148" y="139"/>
                </a:cxn>
                <a:cxn ang="0">
                  <a:pos x="123" y="132"/>
                </a:cxn>
                <a:cxn ang="0">
                  <a:pos x="152" y="131"/>
                </a:cxn>
                <a:cxn ang="0">
                  <a:pos x="165" y="128"/>
                </a:cxn>
                <a:cxn ang="0">
                  <a:pos x="177" y="101"/>
                </a:cxn>
                <a:cxn ang="0">
                  <a:pos x="190" y="70"/>
                </a:cxn>
                <a:cxn ang="0">
                  <a:pos x="221" y="65"/>
                </a:cxn>
                <a:cxn ang="0">
                  <a:pos x="231" y="48"/>
                </a:cxn>
                <a:cxn ang="0">
                  <a:pos x="219" y="17"/>
                </a:cxn>
                <a:cxn ang="0">
                  <a:pos x="198" y="14"/>
                </a:cxn>
              </a:cxnLst>
              <a:rect l="0" t="0" r="r" b="b"/>
              <a:pathLst>
                <a:path w="257" h="226">
                  <a:moveTo>
                    <a:pt x="221" y="120"/>
                  </a:moveTo>
                  <a:lnTo>
                    <a:pt x="221" y="120"/>
                  </a:lnTo>
                  <a:lnTo>
                    <a:pt x="219" y="132"/>
                  </a:lnTo>
                  <a:lnTo>
                    <a:pt x="218" y="143"/>
                  </a:lnTo>
                  <a:lnTo>
                    <a:pt x="215" y="155"/>
                  </a:lnTo>
                  <a:lnTo>
                    <a:pt x="210" y="164"/>
                  </a:lnTo>
                  <a:lnTo>
                    <a:pt x="204" y="173"/>
                  </a:lnTo>
                  <a:lnTo>
                    <a:pt x="198" y="181"/>
                  </a:lnTo>
                  <a:lnTo>
                    <a:pt x="191" y="188"/>
                  </a:lnTo>
                  <a:lnTo>
                    <a:pt x="183" y="197"/>
                  </a:lnTo>
                  <a:lnTo>
                    <a:pt x="183" y="197"/>
                  </a:lnTo>
                  <a:lnTo>
                    <a:pt x="176" y="201"/>
                  </a:lnTo>
                  <a:lnTo>
                    <a:pt x="166" y="205"/>
                  </a:lnTo>
                  <a:lnTo>
                    <a:pt x="145" y="215"/>
                  </a:lnTo>
                  <a:lnTo>
                    <a:pt x="145" y="215"/>
                  </a:lnTo>
                  <a:lnTo>
                    <a:pt x="130" y="222"/>
                  </a:lnTo>
                  <a:lnTo>
                    <a:pt x="120" y="225"/>
                  </a:lnTo>
                  <a:lnTo>
                    <a:pt x="120" y="225"/>
                  </a:lnTo>
                  <a:lnTo>
                    <a:pt x="110" y="226"/>
                  </a:lnTo>
                  <a:lnTo>
                    <a:pt x="100" y="226"/>
                  </a:lnTo>
                  <a:lnTo>
                    <a:pt x="90" y="225"/>
                  </a:lnTo>
                  <a:lnTo>
                    <a:pt x="82" y="223"/>
                  </a:lnTo>
                  <a:lnTo>
                    <a:pt x="72" y="219"/>
                  </a:lnTo>
                  <a:lnTo>
                    <a:pt x="64" y="215"/>
                  </a:lnTo>
                  <a:lnTo>
                    <a:pt x="57" y="211"/>
                  </a:lnTo>
                  <a:lnTo>
                    <a:pt x="50" y="205"/>
                  </a:lnTo>
                  <a:lnTo>
                    <a:pt x="50" y="205"/>
                  </a:lnTo>
                  <a:lnTo>
                    <a:pt x="45" y="188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34" y="170"/>
                  </a:lnTo>
                  <a:lnTo>
                    <a:pt x="27" y="169"/>
                  </a:lnTo>
                  <a:lnTo>
                    <a:pt x="12" y="166"/>
                  </a:lnTo>
                  <a:lnTo>
                    <a:pt x="12" y="166"/>
                  </a:lnTo>
                  <a:lnTo>
                    <a:pt x="5" y="153"/>
                  </a:lnTo>
                  <a:lnTo>
                    <a:pt x="2" y="141"/>
                  </a:lnTo>
                  <a:lnTo>
                    <a:pt x="0" y="127"/>
                  </a:lnTo>
                  <a:lnTo>
                    <a:pt x="0" y="114"/>
                  </a:lnTo>
                  <a:lnTo>
                    <a:pt x="2" y="98"/>
                  </a:lnTo>
                  <a:lnTo>
                    <a:pt x="5" y="8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24" y="41"/>
                  </a:lnTo>
                  <a:lnTo>
                    <a:pt x="40" y="28"/>
                  </a:lnTo>
                  <a:lnTo>
                    <a:pt x="50" y="23"/>
                  </a:lnTo>
                  <a:lnTo>
                    <a:pt x="58" y="18"/>
                  </a:lnTo>
                  <a:lnTo>
                    <a:pt x="68" y="16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93" y="13"/>
                  </a:lnTo>
                  <a:lnTo>
                    <a:pt x="102" y="13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3" y="16"/>
                  </a:lnTo>
                  <a:lnTo>
                    <a:pt x="117" y="18"/>
                  </a:lnTo>
                  <a:lnTo>
                    <a:pt x="123" y="23"/>
                  </a:lnTo>
                  <a:lnTo>
                    <a:pt x="127" y="24"/>
                  </a:lnTo>
                  <a:lnTo>
                    <a:pt x="127" y="24"/>
                  </a:lnTo>
                  <a:lnTo>
                    <a:pt x="131" y="23"/>
                  </a:lnTo>
                  <a:lnTo>
                    <a:pt x="134" y="23"/>
                  </a:lnTo>
                  <a:lnTo>
                    <a:pt x="139" y="18"/>
                  </a:lnTo>
                  <a:lnTo>
                    <a:pt x="145" y="13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8" y="4"/>
                  </a:lnTo>
                  <a:lnTo>
                    <a:pt x="166" y="2"/>
                  </a:lnTo>
                  <a:lnTo>
                    <a:pt x="17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3" y="3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22" y="11"/>
                  </a:lnTo>
                  <a:lnTo>
                    <a:pt x="232" y="14"/>
                  </a:lnTo>
                  <a:lnTo>
                    <a:pt x="242" y="21"/>
                  </a:lnTo>
                  <a:lnTo>
                    <a:pt x="242" y="21"/>
                  </a:lnTo>
                  <a:lnTo>
                    <a:pt x="249" y="38"/>
                  </a:lnTo>
                  <a:lnTo>
                    <a:pt x="253" y="49"/>
                  </a:lnTo>
                  <a:lnTo>
                    <a:pt x="256" y="59"/>
                  </a:lnTo>
                  <a:lnTo>
                    <a:pt x="257" y="70"/>
                  </a:lnTo>
                  <a:lnTo>
                    <a:pt x="257" y="80"/>
                  </a:lnTo>
                  <a:lnTo>
                    <a:pt x="255" y="90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3" y="105"/>
                  </a:lnTo>
                  <a:lnTo>
                    <a:pt x="235" y="110"/>
                  </a:lnTo>
                  <a:lnTo>
                    <a:pt x="228" y="114"/>
                  </a:lnTo>
                  <a:lnTo>
                    <a:pt x="221" y="120"/>
                  </a:lnTo>
                  <a:lnTo>
                    <a:pt x="221" y="120"/>
                  </a:lnTo>
                  <a:close/>
                  <a:moveTo>
                    <a:pt x="183" y="9"/>
                  </a:moveTo>
                  <a:lnTo>
                    <a:pt x="183" y="9"/>
                  </a:lnTo>
                  <a:lnTo>
                    <a:pt x="175" y="9"/>
                  </a:lnTo>
                  <a:lnTo>
                    <a:pt x="166" y="10"/>
                  </a:lnTo>
                  <a:lnTo>
                    <a:pt x="159" y="14"/>
                  </a:lnTo>
                  <a:lnTo>
                    <a:pt x="153" y="18"/>
                  </a:lnTo>
                  <a:lnTo>
                    <a:pt x="142" y="28"/>
                  </a:lnTo>
                  <a:lnTo>
                    <a:pt x="135" y="31"/>
                  </a:lnTo>
                  <a:lnTo>
                    <a:pt x="128" y="32"/>
                  </a:lnTo>
                  <a:lnTo>
                    <a:pt x="128" y="32"/>
                  </a:lnTo>
                  <a:lnTo>
                    <a:pt x="121" y="31"/>
                  </a:lnTo>
                  <a:lnTo>
                    <a:pt x="116" y="27"/>
                  </a:lnTo>
                  <a:lnTo>
                    <a:pt x="110" y="24"/>
                  </a:lnTo>
                  <a:lnTo>
                    <a:pt x="104" y="23"/>
                  </a:lnTo>
                  <a:lnTo>
                    <a:pt x="104" y="23"/>
                  </a:lnTo>
                  <a:lnTo>
                    <a:pt x="97" y="21"/>
                  </a:lnTo>
                  <a:lnTo>
                    <a:pt x="89" y="21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62" y="25"/>
                  </a:lnTo>
                  <a:lnTo>
                    <a:pt x="54" y="30"/>
                  </a:lnTo>
                  <a:lnTo>
                    <a:pt x="45" y="34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6" y="54"/>
                  </a:lnTo>
                  <a:lnTo>
                    <a:pt x="21" y="63"/>
                  </a:lnTo>
                  <a:lnTo>
                    <a:pt x="17" y="72"/>
                  </a:lnTo>
                  <a:lnTo>
                    <a:pt x="14" y="82"/>
                  </a:lnTo>
                  <a:lnTo>
                    <a:pt x="12" y="91"/>
                  </a:lnTo>
                  <a:lnTo>
                    <a:pt x="10" y="103"/>
                  </a:lnTo>
                  <a:lnTo>
                    <a:pt x="10" y="114"/>
                  </a:lnTo>
                  <a:lnTo>
                    <a:pt x="10" y="125"/>
                  </a:lnTo>
                  <a:lnTo>
                    <a:pt x="13" y="136"/>
                  </a:lnTo>
                  <a:lnTo>
                    <a:pt x="14" y="148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31" y="162"/>
                  </a:lnTo>
                  <a:lnTo>
                    <a:pt x="44" y="163"/>
                  </a:lnTo>
                  <a:lnTo>
                    <a:pt x="44" y="163"/>
                  </a:lnTo>
                  <a:lnTo>
                    <a:pt x="50" y="169"/>
                  </a:lnTo>
                  <a:lnTo>
                    <a:pt x="54" y="176"/>
                  </a:lnTo>
                  <a:lnTo>
                    <a:pt x="57" y="184"/>
                  </a:lnTo>
                  <a:lnTo>
                    <a:pt x="57" y="193"/>
                  </a:lnTo>
                  <a:lnTo>
                    <a:pt x="57" y="193"/>
                  </a:lnTo>
                  <a:lnTo>
                    <a:pt x="59" y="200"/>
                  </a:lnTo>
                  <a:lnTo>
                    <a:pt x="65" y="207"/>
                  </a:lnTo>
                  <a:lnTo>
                    <a:pt x="73" y="211"/>
                  </a:lnTo>
                  <a:lnTo>
                    <a:pt x="83" y="215"/>
                  </a:lnTo>
                  <a:lnTo>
                    <a:pt x="93" y="216"/>
                  </a:lnTo>
                  <a:lnTo>
                    <a:pt x="104" y="218"/>
                  </a:lnTo>
                  <a:lnTo>
                    <a:pt x="114" y="218"/>
                  </a:lnTo>
                  <a:lnTo>
                    <a:pt x="123" y="215"/>
                  </a:lnTo>
                  <a:lnTo>
                    <a:pt x="123" y="215"/>
                  </a:lnTo>
                  <a:lnTo>
                    <a:pt x="130" y="214"/>
                  </a:lnTo>
                  <a:lnTo>
                    <a:pt x="137" y="209"/>
                  </a:lnTo>
                  <a:lnTo>
                    <a:pt x="151" y="202"/>
                  </a:lnTo>
                  <a:lnTo>
                    <a:pt x="151" y="202"/>
                  </a:lnTo>
                  <a:lnTo>
                    <a:pt x="166" y="194"/>
                  </a:lnTo>
                  <a:lnTo>
                    <a:pt x="180" y="186"/>
                  </a:lnTo>
                  <a:lnTo>
                    <a:pt x="193" y="174"/>
                  </a:lnTo>
                  <a:lnTo>
                    <a:pt x="198" y="169"/>
                  </a:lnTo>
                  <a:lnTo>
                    <a:pt x="203" y="163"/>
                  </a:lnTo>
                  <a:lnTo>
                    <a:pt x="203" y="163"/>
                  </a:lnTo>
                  <a:lnTo>
                    <a:pt x="204" y="157"/>
                  </a:lnTo>
                  <a:lnTo>
                    <a:pt x="205" y="153"/>
                  </a:lnTo>
                  <a:lnTo>
                    <a:pt x="207" y="142"/>
                  </a:lnTo>
                  <a:lnTo>
                    <a:pt x="208" y="131"/>
                  </a:lnTo>
                  <a:lnTo>
                    <a:pt x="208" y="125"/>
                  </a:lnTo>
                  <a:lnTo>
                    <a:pt x="211" y="120"/>
                  </a:lnTo>
                  <a:lnTo>
                    <a:pt x="211" y="120"/>
                  </a:lnTo>
                  <a:lnTo>
                    <a:pt x="214" y="115"/>
                  </a:lnTo>
                  <a:lnTo>
                    <a:pt x="217" y="111"/>
                  </a:lnTo>
                  <a:lnTo>
                    <a:pt x="226" y="104"/>
                  </a:lnTo>
                  <a:lnTo>
                    <a:pt x="236" y="100"/>
                  </a:lnTo>
                  <a:lnTo>
                    <a:pt x="239" y="97"/>
                  </a:lnTo>
                  <a:lnTo>
                    <a:pt x="243" y="93"/>
                  </a:lnTo>
                  <a:lnTo>
                    <a:pt x="243" y="93"/>
                  </a:lnTo>
                  <a:lnTo>
                    <a:pt x="245" y="89"/>
                  </a:lnTo>
                  <a:lnTo>
                    <a:pt x="246" y="83"/>
                  </a:lnTo>
                  <a:lnTo>
                    <a:pt x="247" y="70"/>
                  </a:lnTo>
                  <a:lnTo>
                    <a:pt x="247" y="58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6" y="61"/>
                  </a:lnTo>
                  <a:lnTo>
                    <a:pt x="233" y="66"/>
                  </a:lnTo>
                  <a:lnTo>
                    <a:pt x="228" y="72"/>
                  </a:lnTo>
                  <a:lnTo>
                    <a:pt x="222" y="75"/>
                  </a:lnTo>
                  <a:lnTo>
                    <a:pt x="215" y="77"/>
                  </a:lnTo>
                  <a:lnTo>
                    <a:pt x="205" y="79"/>
                  </a:lnTo>
                  <a:lnTo>
                    <a:pt x="196" y="77"/>
                  </a:lnTo>
                  <a:lnTo>
                    <a:pt x="196" y="77"/>
                  </a:lnTo>
                  <a:lnTo>
                    <a:pt x="191" y="82"/>
                  </a:lnTo>
                  <a:lnTo>
                    <a:pt x="189" y="86"/>
                  </a:lnTo>
                  <a:lnTo>
                    <a:pt x="187" y="97"/>
                  </a:lnTo>
                  <a:lnTo>
                    <a:pt x="186" y="107"/>
                  </a:lnTo>
                  <a:lnTo>
                    <a:pt x="184" y="113"/>
                  </a:lnTo>
                  <a:lnTo>
                    <a:pt x="183" y="118"/>
                  </a:lnTo>
                  <a:lnTo>
                    <a:pt x="183" y="118"/>
                  </a:lnTo>
                  <a:lnTo>
                    <a:pt x="179" y="125"/>
                  </a:lnTo>
                  <a:lnTo>
                    <a:pt x="172" y="131"/>
                  </a:lnTo>
                  <a:lnTo>
                    <a:pt x="165" y="135"/>
                  </a:lnTo>
                  <a:lnTo>
                    <a:pt x="156" y="138"/>
                  </a:lnTo>
                  <a:lnTo>
                    <a:pt x="148" y="139"/>
                  </a:lnTo>
                  <a:lnTo>
                    <a:pt x="139" y="139"/>
                  </a:lnTo>
                  <a:lnTo>
                    <a:pt x="131" y="136"/>
                  </a:lnTo>
                  <a:lnTo>
                    <a:pt x="123" y="132"/>
                  </a:lnTo>
                  <a:lnTo>
                    <a:pt x="123" y="132"/>
                  </a:lnTo>
                  <a:lnTo>
                    <a:pt x="127" y="131"/>
                  </a:lnTo>
                  <a:lnTo>
                    <a:pt x="131" y="129"/>
                  </a:lnTo>
                  <a:lnTo>
                    <a:pt x="141" y="129"/>
                  </a:lnTo>
                  <a:lnTo>
                    <a:pt x="152" y="131"/>
                  </a:lnTo>
                  <a:lnTo>
                    <a:pt x="156" y="131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5" y="128"/>
                  </a:lnTo>
                  <a:lnTo>
                    <a:pt x="167" y="125"/>
                  </a:lnTo>
                  <a:lnTo>
                    <a:pt x="172" y="118"/>
                  </a:lnTo>
                  <a:lnTo>
                    <a:pt x="175" y="110"/>
                  </a:lnTo>
                  <a:lnTo>
                    <a:pt x="177" y="101"/>
                  </a:lnTo>
                  <a:lnTo>
                    <a:pt x="179" y="93"/>
                  </a:lnTo>
                  <a:lnTo>
                    <a:pt x="180" y="84"/>
                  </a:lnTo>
                  <a:lnTo>
                    <a:pt x="184" y="77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203" y="69"/>
                  </a:lnTo>
                  <a:lnTo>
                    <a:pt x="215" y="66"/>
                  </a:lnTo>
                  <a:lnTo>
                    <a:pt x="221" y="65"/>
                  </a:lnTo>
                  <a:lnTo>
                    <a:pt x="225" y="61"/>
                  </a:lnTo>
                  <a:lnTo>
                    <a:pt x="228" y="55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39"/>
                  </a:lnTo>
                  <a:lnTo>
                    <a:pt x="228" y="31"/>
                  </a:lnTo>
                  <a:lnTo>
                    <a:pt x="224" y="24"/>
                  </a:lnTo>
                  <a:lnTo>
                    <a:pt x="219" y="17"/>
                  </a:lnTo>
                  <a:lnTo>
                    <a:pt x="219" y="17"/>
                  </a:lnTo>
                  <a:lnTo>
                    <a:pt x="212" y="17"/>
                  </a:lnTo>
                  <a:lnTo>
                    <a:pt x="207" y="17"/>
                  </a:lnTo>
                  <a:lnTo>
                    <a:pt x="198" y="14"/>
                  </a:lnTo>
                  <a:lnTo>
                    <a:pt x="191" y="10"/>
                  </a:lnTo>
                  <a:lnTo>
                    <a:pt x="183" y="9"/>
                  </a:lnTo>
                  <a:lnTo>
                    <a:pt x="183" y="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95"/>
            <p:cNvSpPr>
              <a:spLocks noEditPoints="1"/>
            </p:cNvSpPr>
            <p:nvPr/>
          </p:nvSpPr>
          <p:spPr bwMode="auto">
            <a:xfrm>
              <a:off x="3883026" y="581025"/>
              <a:ext cx="101600" cy="920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0" y="10"/>
                </a:cxn>
                <a:cxn ang="0">
                  <a:pos x="188" y="28"/>
                </a:cxn>
                <a:cxn ang="0">
                  <a:pos x="189" y="42"/>
                </a:cxn>
                <a:cxn ang="0">
                  <a:pos x="180" y="66"/>
                </a:cxn>
                <a:cxn ang="0">
                  <a:pos x="168" y="101"/>
                </a:cxn>
                <a:cxn ang="0">
                  <a:pos x="136" y="139"/>
                </a:cxn>
                <a:cxn ang="0">
                  <a:pos x="95" y="167"/>
                </a:cxn>
                <a:cxn ang="0">
                  <a:pos x="58" y="175"/>
                </a:cxn>
                <a:cxn ang="0">
                  <a:pos x="25" y="166"/>
                </a:cxn>
                <a:cxn ang="0">
                  <a:pos x="4" y="145"/>
                </a:cxn>
                <a:cxn ang="0">
                  <a:pos x="0" y="122"/>
                </a:cxn>
                <a:cxn ang="0">
                  <a:pos x="7" y="88"/>
                </a:cxn>
                <a:cxn ang="0">
                  <a:pos x="24" y="59"/>
                </a:cxn>
                <a:cxn ang="0">
                  <a:pos x="66" y="21"/>
                </a:cxn>
                <a:cxn ang="0">
                  <a:pos x="115" y="0"/>
                </a:cxn>
                <a:cxn ang="0">
                  <a:pos x="128" y="1"/>
                </a:cxn>
                <a:cxn ang="0">
                  <a:pos x="139" y="0"/>
                </a:cxn>
                <a:cxn ang="0">
                  <a:pos x="119" y="15"/>
                </a:cxn>
                <a:cxn ang="0">
                  <a:pos x="93" y="20"/>
                </a:cxn>
                <a:cxn ang="0">
                  <a:pos x="65" y="38"/>
                </a:cxn>
                <a:cxn ang="0">
                  <a:pos x="35" y="67"/>
                </a:cxn>
                <a:cxn ang="0">
                  <a:pos x="20" y="93"/>
                </a:cxn>
                <a:cxn ang="0">
                  <a:pos x="14" y="115"/>
                </a:cxn>
                <a:cxn ang="0">
                  <a:pos x="18" y="139"/>
                </a:cxn>
                <a:cxn ang="0">
                  <a:pos x="24" y="146"/>
                </a:cxn>
                <a:cxn ang="0">
                  <a:pos x="25" y="131"/>
                </a:cxn>
                <a:cxn ang="0">
                  <a:pos x="48" y="91"/>
                </a:cxn>
                <a:cxn ang="0">
                  <a:pos x="87" y="49"/>
                </a:cxn>
                <a:cxn ang="0">
                  <a:pos x="132" y="27"/>
                </a:cxn>
                <a:cxn ang="0">
                  <a:pos x="142" y="21"/>
                </a:cxn>
                <a:cxn ang="0">
                  <a:pos x="131" y="15"/>
                </a:cxn>
                <a:cxn ang="0">
                  <a:pos x="108" y="49"/>
                </a:cxn>
                <a:cxn ang="0">
                  <a:pos x="72" y="80"/>
                </a:cxn>
                <a:cxn ang="0">
                  <a:pos x="42" y="119"/>
                </a:cxn>
                <a:cxn ang="0">
                  <a:pos x="35" y="140"/>
                </a:cxn>
                <a:cxn ang="0">
                  <a:pos x="34" y="156"/>
                </a:cxn>
                <a:cxn ang="0">
                  <a:pos x="63" y="163"/>
                </a:cxn>
                <a:cxn ang="0">
                  <a:pos x="81" y="160"/>
                </a:cxn>
                <a:cxn ang="0">
                  <a:pos x="119" y="140"/>
                </a:cxn>
                <a:cxn ang="0">
                  <a:pos x="153" y="100"/>
                </a:cxn>
                <a:cxn ang="0">
                  <a:pos x="167" y="70"/>
                </a:cxn>
                <a:cxn ang="0">
                  <a:pos x="170" y="38"/>
                </a:cxn>
                <a:cxn ang="0">
                  <a:pos x="159" y="35"/>
                </a:cxn>
                <a:cxn ang="0">
                  <a:pos x="122" y="41"/>
                </a:cxn>
              </a:cxnLst>
              <a:rect l="0" t="0" r="r" b="b"/>
              <a:pathLst>
                <a:path w="191" h="175">
                  <a:moveTo>
                    <a:pt x="139" y="0"/>
                  </a:moveTo>
                  <a:lnTo>
                    <a:pt x="139" y="0"/>
                  </a:lnTo>
                  <a:lnTo>
                    <a:pt x="146" y="0"/>
                  </a:lnTo>
                  <a:lnTo>
                    <a:pt x="153" y="3"/>
                  </a:lnTo>
                  <a:lnTo>
                    <a:pt x="161" y="6"/>
                  </a:lnTo>
                  <a:lnTo>
                    <a:pt x="170" y="10"/>
                  </a:lnTo>
                  <a:lnTo>
                    <a:pt x="177" y="15"/>
                  </a:lnTo>
                  <a:lnTo>
                    <a:pt x="184" y="21"/>
                  </a:lnTo>
                  <a:lnTo>
                    <a:pt x="188" y="28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89" y="42"/>
                  </a:lnTo>
                  <a:lnTo>
                    <a:pt x="188" y="50"/>
                  </a:lnTo>
                  <a:lnTo>
                    <a:pt x="184" y="59"/>
                  </a:lnTo>
                  <a:lnTo>
                    <a:pt x="180" y="66"/>
                  </a:lnTo>
                  <a:lnTo>
                    <a:pt x="171" y="83"/>
                  </a:lnTo>
                  <a:lnTo>
                    <a:pt x="168" y="91"/>
                  </a:lnTo>
                  <a:lnTo>
                    <a:pt x="168" y="101"/>
                  </a:lnTo>
                  <a:lnTo>
                    <a:pt x="168" y="101"/>
                  </a:lnTo>
                  <a:lnTo>
                    <a:pt x="147" y="126"/>
                  </a:lnTo>
                  <a:lnTo>
                    <a:pt x="136" y="139"/>
                  </a:lnTo>
                  <a:lnTo>
                    <a:pt x="125" y="150"/>
                  </a:lnTo>
                  <a:lnTo>
                    <a:pt x="111" y="160"/>
                  </a:lnTo>
                  <a:lnTo>
                    <a:pt x="95" y="167"/>
                  </a:lnTo>
                  <a:lnTo>
                    <a:pt x="79" y="173"/>
                  </a:lnTo>
                  <a:lnTo>
                    <a:pt x="58" y="175"/>
                  </a:lnTo>
                  <a:lnTo>
                    <a:pt x="58" y="175"/>
                  </a:lnTo>
                  <a:lnTo>
                    <a:pt x="46" y="174"/>
                  </a:lnTo>
                  <a:lnTo>
                    <a:pt x="35" y="171"/>
                  </a:lnTo>
                  <a:lnTo>
                    <a:pt x="25" y="166"/>
                  </a:lnTo>
                  <a:lnTo>
                    <a:pt x="17" y="160"/>
                  </a:lnTo>
                  <a:lnTo>
                    <a:pt x="10" y="153"/>
                  </a:lnTo>
                  <a:lnTo>
                    <a:pt x="4" y="145"/>
                  </a:lnTo>
                  <a:lnTo>
                    <a:pt x="1" y="135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5"/>
                  </a:lnTo>
                  <a:lnTo>
                    <a:pt x="1" y="105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14" y="73"/>
                  </a:lnTo>
                  <a:lnTo>
                    <a:pt x="24" y="59"/>
                  </a:lnTo>
                  <a:lnTo>
                    <a:pt x="36" y="45"/>
                  </a:lnTo>
                  <a:lnTo>
                    <a:pt x="51" y="32"/>
                  </a:lnTo>
                  <a:lnTo>
                    <a:pt x="66" y="21"/>
                  </a:lnTo>
                  <a:lnTo>
                    <a:pt x="83" y="11"/>
                  </a:lnTo>
                  <a:lnTo>
                    <a:pt x="100" y="4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28" y="1"/>
                  </a:lnTo>
                  <a:lnTo>
                    <a:pt x="133" y="1"/>
                  </a:lnTo>
                  <a:lnTo>
                    <a:pt x="139" y="0"/>
                  </a:lnTo>
                  <a:lnTo>
                    <a:pt x="139" y="0"/>
                  </a:lnTo>
                  <a:close/>
                  <a:moveTo>
                    <a:pt x="131" y="15"/>
                  </a:moveTo>
                  <a:lnTo>
                    <a:pt x="131" y="15"/>
                  </a:lnTo>
                  <a:lnTo>
                    <a:pt x="119" y="15"/>
                  </a:lnTo>
                  <a:lnTo>
                    <a:pt x="109" y="15"/>
                  </a:lnTo>
                  <a:lnTo>
                    <a:pt x="101" y="17"/>
                  </a:lnTo>
                  <a:lnTo>
                    <a:pt x="93" y="20"/>
                  </a:lnTo>
                  <a:lnTo>
                    <a:pt x="86" y="24"/>
                  </a:lnTo>
                  <a:lnTo>
                    <a:pt x="79" y="2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49" y="52"/>
                  </a:lnTo>
                  <a:lnTo>
                    <a:pt x="35" y="67"/>
                  </a:lnTo>
                  <a:lnTo>
                    <a:pt x="29" y="76"/>
                  </a:lnTo>
                  <a:lnTo>
                    <a:pt x="24" y="84"/>
                  </a:lnTo>
                  <a:lnTo>
                    <a:pt x="20" y="93"/>
                  </a:lnTo>
                  <a:lnTo>
                    <a:pt x="17" y="102"/>
                  </a:lnTo>
                  <a:lnTo>
                    <a:pt x="17" y="102"/>
                  </a:lnTo>
                  <a:lnTo>
                    <a:pt x="14" y="115"/>
                  </a:lnTo>
                  <a:lnTo>
                    <a:pt x="14" y="128"/>
                  </a:lnTo>
                  <a:lnTo>
                    <a:pt x="15" y="133"/>
                  </a:lnTo>
                  <a:lnTo>
                    <a:pt x="18" y="139"/>
                  </a:lnTo>
                  <a:lnTo>
                    <a:pt x="20" y="143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2"/>
                  </a:lnTo>
                  <a:lnTo>
                    <a:pt x="24" y="136"/>
                  </a:lnTo>
                  <a:lnTo>
                    <a:pt x="25" y="131"/>
                  </a:lnTo>
                  <a:lnTo>
                    <a:pt x="27" y="123"/>
                  </a:lnTo>
                  <a:lnTo>
                    <a:pt x="27" y="123"/>
                  </a:lnTo>
                  <a:lnTo>
                    <a:pt x="48" y="91"/>
                  </a:lnTo>
                  <a:lnTo>
                    <a:pt x="60" y="76"/>
                  </a:lnTo>
                  <a:lnTo>
                    <a:pt x="73" y="62"/>
                  </a:lnTo>
                  <a:lnTo>
                    <a:pt x="87" y="49"/>
                  </a:lnTo>
                  <a:lnTo>
                    <a:pt x="104" y="39"/>
                  </a:lnTo>
                  <a:lnTo>
                    <a:pt x="122" y="31"/>
                  </a:lnTo>
                  <a:lnTo>
                    <a:pt x="132" y="27"/>
                  </a:lnTo>
                  <a:lnTo>
                    <a:pt x="143" y="24"/>
                  </a:lnTo>
                  <a:lnTo>
                    <a:pt x="143" y="24"/>
                  </a:lnTo>
                  <a:lnTo>
                    <a:pt x="142" y="21"/>
                  </a:lnTo>
                  <a:lnTo>
                    <a:pt x="139" y="18"/>
                  </a:lnTo>
                  <a:lnTo>
                    <a:pt x="131" y="15"/>
                  </a:lnTo>
                  <a:lnTo>
                    <a:pt x="131" y="15"/>
                  </a:lnTo>
                  <a:close/>
                  <a:moveTo>
                    <a:pt x="122" y="41"/>
                  </a:moveTo>
                  <a:lnTo>
                    <a:pt x="122" y="41"/>
                  </a:lnTo>
                  <a:lnTo>
                    <a:pt x="108" y="49"/>
                  </a:lnTo>
                  <a:lnTo>
                    <a:pt x="95" y="59"/>
                  </a:lnTo>
                  <a:lnTo>
                    <a:pt x="83" y="69"/>
                  </a:lnTo>
                  <a:lnTo>
                    <a:pt x="72" y="80"/>
                  </a:lnTo>
                  <a:lnTo>
                    <a:pt x="60" y="93"/>
                  </a:lnTo>
                  <a:lnTo>
                    <a:pt x="51" y="105"/>
                  </a:lnTo>
                  <a:lnTo>
                    <a:pt x="42" y="119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5" y="140"/>
                  </a:lnTo>
                  <a:lnTo>
                    <a:pt x="34" y="14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42" y="160"/>
                  </a:lnTo>
                  <a:lnTo>
                    <a:pt x="53" y="161"/>
                  </a:lnTo>
                  <a:lnTo>
                    <a:pt x="63" y="163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81" y="160"/>
                  </a:lnTo>
                  <a:lnTo>
                    <a:pt x="90" y="159"/>
                  </a:lnTo>
                  <a:lnTo>
                    <a:pt x="104" y="150"/>
                  </a:lnTo>
                  <a:lnTo>
                    <a:pt x="119" y="140"/>
                  </a:lnTo>
                  <a:lnTo>
                    <a:pt x="132" y="128"/>
                  </a:lnTo>
                  <a:lnTo>
                    <a:pt x="143" y="115"/>
                  </a:lnTo>
                  <a:lnTo>
                    <a:pt x="153" y="100"/>
                  </a:lnTo>
                  <a:lnTo>
                    <a:pt x="161" y="84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8" y="62"/>
                  </a:lnTo>
                  <a:lnTo>
                    <a:pt x="168" y="53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4" y="36"/>
                  </a:lnTo>
                  <a:lnTo>
                    <a:pt x="159" y="35"/>
                  </a:lnTo>
                  <a:lnTo>
                    <a:pt x="147" y="35"/>
                  </a:lnTo>
                  <a:lnTo>
                    <a:pt x="135" y="36"/>
                  </a:lnTo>
                  <a:lnTo>
                    <a:pt x="122" y="41"/>
                  </a:lnTo>
                  <a:lnTo>
                    <a:pt x="122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96"/>
            <p:cNvSpPr>
              <a:spLocks noEditPoints="1"/>
            </p:cNvSpPr>
            <p:nvPr/>
          </p:nvSpPr>
          <p:spPr bwMode="auto">
            <a:xfrm>
              <a:off x="3887788" y="690563"/>
              <a:ext cx="134938" cy="139700"/>
            </a:xfrm>
            <a:custGeom>
              <a:avLst/>
              <a:gdLst/>
              <a:ahLst/>
              <a:cxnLst>
                <a:cxn ang="0">
                  <a:pos x="226" y="96"/>
                </a:cxn>
                <a:cxn ang="0">
                  <a:pos x="210" y="110"/>
                </a:cxn>
                <a:cxn ang="0">
                  <a:pos x="205" y="163"/>
                </a:cxn>
                <a:cxn ang="0">
                  <a:pos x="177" y="194"/>
                </a:cxn>
                <a:cxn ang="0">
                  <a:pos x="153" y="217"/>
                </a:cxn>
                <a:cxn ang="0">
                  <a:pos x="140" y="240"/>
                </a:cxn>
                <a:cxn ang="0">
                  <a:pos x="92" y="261"/>
                </a:cxn>
                <a:cxn ang="0">
                  <a:pos x="49" y="263"/>
                </a:cxn>
                <a:cxn ang="0">
                  <a:pos x="32" y="242"/>
                </a:cxn>
                <a:cxn ang="0">
                  <a:pos x="17" y="198"/>
                </a:cxn>
                <a:cxn ang="0">
                  <a:pos x="15" y="183"/>
                </a:cxn>
                <a:cxn ang="0">
                  <a:pos x="0" y="152"/>
                </a:cxn>
                <a:cxn ang="0">
                  <a:pos x="8" y="124"/>
                </a:cxn>
                <a:cxn ang="0">
                  <a:pos x="39" y="79"/>
                </a:cxn>
                <a:cxn ang="0">
                  <a:pos x="55" y="61"/>
                </a:cxn>
                <a:cxn ang="0">
                  <a:pos x="102" y="52"/>
                </a:cxn>
                <a:cxn ang="0">
                  <a:pos x="137" y="61"/>
                </a:cxn>
                <a:cxn ang="0">
                  <a:pos x="158" y="55"/>
                </a:cxn>
                <a:cxn ang="0">
                  <a:pos x="174" y="17"/>
                </a:cxn>
                <a:cxn ang="0">
                  <a:pos x="205" y="0"/>
                </a:cxn>
                <a:cxn ang="0">
                  <a:pos x="237" y="10"/>
                </a:cxn>
                <a:cxn ang="0">
                  <a:pos x="252" y="37"/>
                </a:cxn>
                <a:cxn ang="0">
                  <a:pos x="254" y="65"/>
                </a:cxn>
                <a:cxn ang="0">
                  <a:pos x="233" y="23"/>
                </a:cxn>
                <a:cxn ang="0">
                  <a:pos x="199" y="20"/>
                </a:cxn>
                <a:cxn ang="0">
                  <a:pos x="198" y="62"/>
                </a:cxn>
                <a:cxn ang="0">
                  <a:pos x="189" y="89"/>
                </a:cxn>
                <a:cxn ang="0">
                  <a:pos x="171" y="94"/>
                </a:cxn>
                <a:cxn ang="0">
                  <a:pos x="163" y="118"/>
                </a:cxn>
                <a:cxn ang="0">
                  <a:pos x="126" y="129"/>
                </a:cxn>
                <a:cxn ang="0">
                  <a:pos x="118" y="121"/>
                </a:cxn>
                <a:cxn ang="0">
                  <a:pos x="156" y="113"/>
                </a:cxn>
                <a:cxn ang="0">
                  <a:pos x="164" y="89"/>
                </a:cxn>
                <a:cxn ang="0">
                  <a:pos x="188" y="72"/>
                </a:cxn>
                <a:cxn ang="0">
                  <a:pos x="185" y="26"/>
                </a:cxn>
                <a:cxn ang="0">
                  <a:pos x="177" y="31"/>
                </a:cxn>
                <a:cxn ang="0">
                  <a:pos x="157" y="65"/>
                </a:cxn>
                <a:cxn ang="0">
                  <a:pos x="136" y="72"/>
                </a:cxn>
                <a:cxn ang="0">
                  <a:pos x="106" y="61"/>
                </a:cxn>
                <a:cxn ang="0">
                  <a:pos x="52" y="73"/>
                </a:cxn>
                <a:cxn ang="0">
                  <a:pos x="36" y="103"/>
                </a:cxn>
                <a:cxn ang="0">
                  <a:pos x="8" y="141"/>
                </a:cxn>
                <a:cxn ang="0">
                  <a:pos x="12" y="162"/>
                </a:cxn>
                <a:cxn ang="0">
                  <a:pos x="29" y="188"/>
                </a:cxn>
                <a:cxn ang="0">
                  <a:pos x="42" y="239"/>
                </a:cxn>
                <a:cxn ang="0">
                  <a:pos x="60" y="259"/>
                </a:cxn>
                <a:cxn ang="0">
                  <a:pos x="115" y="247"/>
                </a:cxn>
                <a:cxn ang="0">
                  <a:pos x="147" y="205"/>
                </a:cxn>
                <a:cxn ang="0">
                  <a:pos x="179" y="179"/>
                </a:cxn>
                <a:cxn ang="0">
                  <a:pos x="196" y="153"/>
                </a:cxn>
                <a:cxn ang="0">
                  <a:pos x="209" y="93"/>
                </a:cxn>
                <a:cxn ang="0">
                  <a:pos x="241" y="75"/>
                </a:cxn>
                <a:cxn ang="0">
                  <a:pos x="241" y="37"/>
                </a:cxn>
              </a:cxnLst>
              <a:rect l="0" t="0" r="r" b="b"/>
              <a:pathLst>
                <a:path w="255" h="266">
                  <a:moveTo>
                    <a:pt x="245" y="92"/>
                  </a:moveTo>
                  <a:lnTo>
                    <a:pt x="245" y="92"/>
                  </a:lnTo>
                  <a:lnTo>
                    <a:pt x="238" y="94"/>
                  </a:lnTo>
                  <a:lnTo>
                    <a:pt x="231" y="96"/>
                  </a:lnTo>
                  <a:lnTo>
                    <a:pt x="226" y="96"/>
                  </a:lnTo>
                  <a:lnTo>
                    <a:pt x="219" y="99"/>
                  </a:lnTo>
                  <a:lnTo>
                    <a:pt x="219" y="99"/>
                  </a:lnTo>
                  <a:lnTo>
                    <a:pt x="216" y="100"/>
                  </a:lnTo>
                  <a:lnTo>
                    <a:pt x="213" y="103"/>
                  </a:lnTo>
                  <a:lnTo>
                    <a:pt x="210" y="110"/>
                  </a:lnTo>
                  <a:lnTo>
                    <a:pt x="209" y="118"/>
                  </a:lnTo>
                  <a:lnTo>
                    <a:pt x="208" y="127"/>
                  </a:lnTo>
                  <a:lnTo>
                    <a:pt x="209" y="145"/>
                  </a:lnTo>
                  <a:lnTo>
                    <a:pt x="208" y="155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195" y="176"/>
                  </a:lnTo>
                  <a:lnTo>
                    <a:pt x="184" y="188"/>
                  </a:lnTo>
                  <a:lnTo>
                    <a:pt x="184" y="188"/>
                  </a:lnTo>
                  <a:lnTo>
                    <a:pt x="177" y="194"/>
                  </a:lnTo>
                  <a:lnTo>
                    <a:pt x="168" y="198"/>
                  </a:lnTo>
                  <a:lnTo>
                    <a:pt x="163" y="204"/>
                  </a:lnTo>
                  <a:lnTo>
                    <a:pt x="157" y="210"/>
                  </a:lnTo>
                  <a:lnTo>
                    <a:pt x="157" y="210"/>
                  </a:lnTo>
                  <a:lnTo>
                    <a:pt x="153" y="217"/>
                  </a:lnTo>
                  <a:lnTo>
                    <a:pt x="151" y="222"/>
                  </a:lnTo>
                  <a:lnTo>
                    <a:pt x="149" y="229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40" y="240"/>
                  </a:lnTo>
                  <a:lnTo>
                    <a:pt x="135" y="245"/>
                  </a:lnTo>
                  <a:lnTo>
                    <a:pt x="123" y="252"/>
                  </a:lnTo>
                  <a:lnTo>
                    <a:pt x="109" y="257"/>
                  </a:lnTo>
                  <a:lnTo>
                    <a:pt x="92" y="261"/>
                  </a:lnTo>
                  <a:lnTo>
                    <a:pt x="92" y="261"/>
                  </a:lnTo>
                  <a:lnTo>
                    <a:pt x="83" y="264"/>
                  </a:lnTo>
                  <a:lnTo>
                    <a:pt x="73" y="266"/>
                  </a:lnTo>
                  <a:lnTo>
                    <a:pt x="62" y="266"/>
                  </a:lnTo>
                  <a:lnTo>
                    <a:pt x="56" y="264"/>
                  </a:lnTo>
                  <a:lnTo>
                    <a:pt x="49" y="263"/>
                  </a:lnTo>
                  <a:lnTo>
                    <a:pt x="49" y="263"/>
                  </a:lnTo>
                  <a:lnTo>
                    <a:pt x="45" y="259"/>
                  </a:lnTo>
                  <a:lnTo>
                    <a:pt x="39" y="254"/>
                  </a:lnTo>
                  <a:lnTo>
                    <a:pt x="35" y="249"/>
                  </a:lnTo>
                  <a:lnTo>
                    <a:pt x="32" y="242"/>
                  </a:lnTo>
                  <a:lnTo>
                    <a:pt x="25" y="229"/>
                  </a:lnTo>
                  <a:lnTo>
                    <a:pt x="22" y="215"/>
                  </a:lnTo>
                  <a:lnTo>
                    <a:pt x="22" y="215"/>
                  </a:lnTo>
                  <a:lnTo>
                    <a:pt x="18" y="207"/>
                  </a:lnTo>
                  <a:lnTo>
                    <a:pt x="17" y="198"/>
                  </a:lnTo>
                  <a:lnTo>
                    <a:pt x="17" y="198"/>
                  </a:lnTo>
                  <a:lnTo>
                    <a:pt x="17" y="193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15" y="183"/>
                  </a:lnTo>
                  <a:lnTo>
                    <a:pt x="14" y="179"/>
                  </a:lnTo>
                  <a:lnTo>
                    <a:pt x="8" y="170"/>
                  </a:lnTo>
                  <a:lnTo>
                    <a:pt x="3" y="162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8"/>
                  </a:lnTo>
                  <a:lnTo>
                    <a:pt x="4" y="131"/>
                  </a:lnTo>
                  <a:lnTo>
                    <a:pt x="8" y="124"/>
                  </a:lnTo>
                  <a:lnTo>
                    <a:pt x="18" y="113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33" y="90"/>
                  </a:lnTo>
                  <a:lnTo>
                    <a:pt x="39" y="79"/>
                  </a:lnTo>
                  <a:lnTo>
                    <a:pt x="45" y="69"/>
                  </a:lnTo>
                  <a:lnTo>
                    <a:pt x="48" y="65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5" y="61"/>
                  </a:lnTo>
                  <a:lnTo>
                    <a:pt x="59" y="61"/>
                  </a:lnTo>
                  <a:lnTo>
                    <a:pt x="69" y="59"/>
                  </a:lnTo>
                  <a:lnTo>
                    <a:pt x="69" y="59"/>
                  </a:lnTo>
                  <a:lnTo>
                    <a:pt x="91" y="54"/>
                  </a:lnTo>
                  <a:lnTo>
                    <a:pt x="102" y="52"/>
                  </a:lnTo>
                  <a:lnTo>
                    <a:pt x="115" y="52"/>
                  </a:lnTo>
                  <a:lnTo>
                    <a:pt x="115" y="52"/>
                  </a:lnTo>
                  <a:lnTo>
                    <a:pt x="123" y="55"/>
                  </a:lnTo>
                  <a:lnTo>
                    <a:pt x="130" y="58"/>
                  </a:lnTo>
                  <a:lnTo>
                    <a:pt x="137" y="61"/>
                  </a:lnTo>
                  <a:lnTo>
                    <a:pt x="142" y="61"/>
                  </a:lnTo>
                  <a:lnTo>
                    <a:pt x="146" y="61"/>
                  </a:lnTo>
                  <a:lnTo>
                    <a:pt x="146" y="61"/>
                  </a:lnTo>
                  <a:lnTo>
                    <a:pt x="153" y="58"/>
                  </a:lnTo>
                  <a:lnTo>
                    <a:pt x="158" y="55"/>
                  </a:lnTo>
                  <a:lnTo>
                    <a:pt x="163" y="51"/>
                  </a:lnTo>
                  <a:lnTo>
                    <a:pt x="164" y="45"/>
                  </a:lnTo>
                  <a:lnTo>
                    <a:pt x="168" y="33"/>
                  </a:lnTo>
                  <a:lnTo>
                    <a:pt x="174" y="17"/>
                  </a:lnTo>
                  <a:lnTo>
                    <a:pt x="174" y="17"/>
                  </a:lnTo>
                  <a:lnTo>
                    <a:pt x="182" y="13"/>
                  </a:lnTo>
                  <a:lnTo>
                    <a:pt x="191" y="9"/>
                  </a:lnTo>
                  <a:lnTo>
                    <a:pt x="199" y="6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13" y="5"/>
                  </a:lnTo>
                  <a:lnTo>
                    <a:pt x="222" y="6"/>
                  </a:lnTo>
                  <a:lnTo>
                    <a:pt x="230" y="7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14"/>
                  </a:lnTo>
                  <a:lnTo>
                    <a:pt x="240" y="17"/>
                  </a:lnTo>
                  <a:lnTo>
                    <a:pt x="244" y="24"/>
                  </a:lnTo>
                  <a:lnTo>
                    <a:pt x="250" y="30"/>
                  </a:lnTo>
                  <a:lnTo>
                    <a:pt x="252" y="37"/>
                  </a:lnTo>
                  <a:lnTo>
                    <a:pt x="252" y="37"/>
                  </a:lnTo>
                  <a:lnTo>
                    <a:pt x="255" y="44"/>
                  </a:lnTo>
                  <a:lnTo>
                    <a:pt x="255" y="51"/>
                  </a:lnTo>
                  <a:lnTo>
                    <a:pt x="255" y="58"/>
                  </a:lnTo>
                  <a:lnTo>
                    <a:pt x="254" y="65"/>
                  </a:lnTo>
                  <a:lnTo>
                    <a:pt x="251" y="79"/>
                  </a:lnTo>
                  <a:lnTo>
                    <a:pt x="245" y="92"/>
                  </a:lnTo>
                  <a:lnTo>
                    <a:pt x="245" y="92"/>
                  </a:lnTo>
                  <a:close/>
                  <a:moveTo>
                    <a:pt x="233" y="23"/>
                  </a:moveTo>
                  <a:lnTo>
                    <a:pt x="233" y="23"/>
                  </a:lnTo>
                  <a:lnTo>
                    <a:pt x="223" y="20"/>
                  </a:lnTo>
                  <a:lnTo>
                    <a:pt x="213" y="17"/>
                  </a:lnTo>
                  <a:lnTo>
                    <a:pt x="209" y="17"/>
                  </a:lnTo>
                  <a:lnTo>
                    <a:pt x="203" y="17"/>
                  </a:lnTo>
                  <a:lnTo>
                    <a:pt x="199" y="20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4" y="33"/>
                  </a:lnTo>
                  <a:lnTo>
                    <a:pt x="195" y="42"/>
                  </a:lnTo>
                  <a:lnTo>
                    <a:pt x="198" y="62"/>
                  </a:lnTo>
                  <a:lnTo>
                    <a:pt x="198" y="71"/>
                  </a:lnTo>
                  <a:lnTo>
                    <a:pt x="196" y="79"/>
                  </a:lnTo>
                  <a:lnTo>
                    <a:pt x="195" y="82"/>
                  </a:lnTo>
                  <a:lnTo>
                    <a:pt x="192" y="86"/>
                  </a:lnTo>
                  <a:lnTo>
                    <a:pt x="189" y="89"/>
                  </a:lnTo>
                  <a:lnTo>
                    <a:pt x="185" y="92"/>
                  </a:lnTo>
                  <a:lnTo>
                    <a:pt x="185" y="92"/>
                  </a:lnTo>
                  <a:lnTo>
                    <a:pt x="177" y="92"/>
                  </a:lnTo>
                  <a:lnTo>
                    <a:pt x="171" y="94"/>
                  </a:lnTo>
                  <a:lnTo>
                    <a:pt x="171" y="94"/>
                  </a:lnTo>
                  <a:lnTo>
                    <a:pt x="167" y="100"/>
                  </a:lnTo>
                  <a:lnTo>
                    <a:pt x="165" y="106"/>
                  </a:lnTo>
                  <a:lnTo>
                    <a:pt x="164" y="113"/>
                  </a:lnTo>
                  <a:lnTo>
                    <a:pt x="163" y="118"/>
                  </a:lnTo>
                  <a:lnTo>
                    <a:pt x="163" y="118"/>
                  </a:lnTo>
                  <a:lnTo>
                    <a:pt x="157" y="124"/>
                  </a:lnTo>
                  <a:lnTo>
                    <a:pt x="150" y="127"/>
                  </a:lnTo>
                  <a:lnTo>
                    <a:pt x="143" y="129"/>
                  </a:lnTo>
                  <a:lnTo>
                    <a:pt x="135" y="129"/>
                  </a:lnTo>
                  <a:lnTo>
                    <a:pt x="126" y="129"/>
                  </a:lnTo>
                  <a:lnTo>
                    <a:pt x="118" y="128"/>
                  </a:lnTo>
                  <a:lnTo>
                    <a:pt x="102" y="124"/>
                  </a:lnTo>
                  <a:lnTo>
                    <a:pt x="102" y="124"/>
                  </a:lnTo>
                  <a:lnTo>
                    <a:pt x="109" y="122"/>
                  </a:lnTo>
                  <a:lnTo>
                    <a:pt x="118" y="121"/>
                  </a:lnTo>
                  <a:lnTo>
                    <a:pt x="132" y="121"/>
                  </a:lnTo>
                  <a:lnTo>
                    <a:pt x="139" y="121"/>
                  </a:lnTo>
                  <a:lnTo>
                    <a:pt x="144" y="120"/>
                  </a:lnTo>
                  <a:lnTo>
                    <a:pt x="150" y="117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56" y="104"/>
                  </a:lnTo>
                  <a:lnTo>
                    <a:pt x="157" y="99"/>
                  </a:lnTo>
                  <a:lnTo>
                    <a:pt x="160" y="93"/>
                  </a:lnTo>
                  <a:lnTo>
                    <a:pt x="164" y="89"/>
                  </a:lnTo>
                  <a:lnTo>
                    <a:pt x="168" y="85"/>
                  </a:lnTo>
                  <a:lnTo>
                    <a:pt x="174" y="82"/>
                  </a:lnTo>
                  <a:lnTo>
                    <a:pt x="186" y="79"/>
                  </a:lnTo>
                  <a:lnTo>
                    <a:pt x="186" y="79"/>
                  </a:lnTo>
                  <a:lnTo>
                    <a:pt x="188" y="72"/>
                  </a:lnTo>
                  <a:lnTo>
                    <a:pt x="188" y="65"/>
                  </a:lnTo>
                  <a:lnTo>
                    <a:pt x="186" y="49"/>
                  </a:lnTo>
                  <a:lnTo>
                    <a:pt x="185" y="41"/>
                  </a:lnTo>
                  <a:lnTo>
                    <a:pt x="184" y="34"/>
                  </a:lnTo>
                  <a:lnTo>
                    <a:pt x="185" y="26"/>
                  </a:lnTo>
                  <a:lnTo>
                    <a:pt x="188" y="19"/>
                  </a:lnTo>
                  <a:lnTo>
                    <a:pt x="188" y="19"/>
                  </a:lnTo>
                  <a:lnTo>
                    <a:pt x="184" y="20"/>
                  </a:lnTo>
                  <a:lnTo>
                    <a:pt x="181" y="23"/>
                  </a:lnTo>
                  <a:lnTo>
                    <a:pt x="177" y="31"/>
                  </a:lnTo>
                  <a:lnTo>
                    <a:pt x="174" y="4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65" y="56"/>
                  </a:lnTo>
                  <a:lnTo>
                    <a:pt x="157" y="65"/>
                  </a:lnTo>
                  <a:lnTo>
                    <a:pt x="153" y="68"/>
                  </a:lnTo>
                  <a:lnTo>
                    <a:pt x="149" y="71"/>
                  </a:lnTo>
                  <a:lnTo>
                    <a:pt x="142" y="72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29" y="69"/>
                  </a:lnTo>
                  <a:lnTo>
                    <a:pt x="122" y="66"/>
                  </a:lnTo>
                  <a:lnTo>
                    <a:pt x="115" y="62"/>
                  </a:lnTo>
                  <a:lnTo>
                    <a:pt x="106" y="61"/>
                  </a:lnTo>
                  <a:lnTo>
                    <a:pt x="106" y="61"/>
                  </a:lnTo>
                  <a:lnTo>
                    <a:pt x="99" y="61"/>
                  </a:lnTo>
                  <a:lnTo>
                    <a:pt x="92" y="61"/>
                  </a:lnTo>
                  <a:lnTo>
                    <a:pt x="78" y="65"/>
                  </a:lnTo>
                  <a:lnTo>
                    <a:pt x="66" y="69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79"/>
                  </a:lnTo>
                  <a:lnTo>
                    <a:pt x="49" y="85"/>
                  </a:lnTo>
                  <a:lnTo>
                    <a:pt x="43" y="94"/>
                  </a:lnTo>
                  <a:lnTo>
                    <a:pt x="36" y="103"/>
                  </a:lnTo>
                  <a:lnTo>
                    <a:pt x="28" y="111"/>
                  </a:lnTo>
                  <a:lnTo>
                    <a:pt x="19" y="121"/>
                  </a:lnTo>
                  <a:lnTo>
                    <a:pt x="12" y="129"/>
                  </a:lnTo>
                  <a:lnTo>
                    <a:pt x="11" y="135"/>
                  </a:lnTo>
                  <a:lnTo>
                    <a:pt x="8" y="141"/>
                  </a:lnTo>
                  <a:lnTo>
                    <a:pt x="8" y="146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11" y="158"/>
                  </a:lnTo>
                  <a:lnTo>
                    <a:pt x="12" y="162"/>
                  </a:lnTo>
                  <a:lnTo>
                    <a:pt x="19" y="170"/>
                  </a:lnTo>
                  <a:lnTo>
                    <a:pt x="25" y="179"/>
                  </a:lnTo>
                  <a:lnTo>
                    <a:pt x="28" y="183"/>
                  </a:lnTo>
                  <a:lnTo>
                    <a:pt x="29" y="188"/>
                  </a:lnTo>
                  <a:lnTo>
                    <a:pt x="29" y="188"/>
                  </a:lnTo>
                  <a:lnTo>
                    <a:pt x="28" y="197"/>
                  </a:lnTo>
                  <a:lnTo>
                    <a:pt x="28" y="207"/>
                  </a:lnTo>
                  <a:lnTo>
                    <a:pt x="29" y="215"/>
                  </a:lnTo>
                  <a:lnTo>
                    <a:pt x="33" y="224"/>
                  </a:lnTo>
                  <a:lnTo>
                    <a:pt x="42" y="239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9" y="254"/>
                  </a:lnTo>
                  <a:lnTo>
                    <a:pt x="62" y="256"/>
                  </a:lnTo>
                  <a:lnTo>
                    <a:pt x="60" y="259"/>
                  </a:lnTo>
                  <a:lnTo>
                    <a:pt x="60" y="259"/>
                  </a:lnTo>
                  <a:lnTo>
                    <a:pt x="88" y="254"/>
                  </a:lnTo>
                  <a:lnTo>
                    <a:pt x="102" y="252"/>
                  </a:lnTo>
                  <a:lnTo>
                    <a:pt x="115" y="247"/>
                  </a:lnTo>
                  <a:lnTo>
                    <a:pt x="115" y="247"/>
                  </a:lnTo>
                  <a:lnTo>
                    <a:pt x="121" y="243"/>
                  </a:lnTo>
                  <a:lnTo>
                    <a:pt x="126" y="239"/>
                  </a:lnTo>
                  <a:lnTo>
                    <a:pt x="130" y="235"/>
                  </a:lnTo>
                  <a:lnTo>
                    <a:pt x="135" y="229"/>
                  </a:lnTo>
                  <a:lnTo>
                    <a:pt x="147" y="205"/>
                  </a:lnTo>
                  <a:lnTo>
                    <a:pt x="147" y="205"/>
                  </a:lnTo>
                  <a:lnTo>
                    <a:pt x="151" y="200"/>
                  </a:lnTo>
                  <a:lnTo>
                    <a:pt x="157" y="194"/>
                  </a:lnTo>
                  <a:lnTo>
                    <a:pt x="168" y="187"/>
                  </a:lnTo>
                  <a:lnTo>
                    <a:pt x="179" y="179"/>
                  </a:lnTo>
                  <a:lnTo>
                    <a:pt x="185" y="174"/>
                  </a:lnTo>
                  <a:lnTo>
                    <a:pt x="191" y="169"/>
                  </a:lnTo>
                  <a:lnTo>
                    <a:pt x="191" y="169"/>
                  </a:lnTo>
                  <a:lnTo>
                    <a:pt x="194" y="162"/>
                  </a:lnTo>
                  <a:lnTo>
                    <a:pt x="196" y="153"/>
                  </a:lnTo>
                  <a:lnTo>
                    <a:pt x="198" y="137"/>
                  </a:lnTo>
                  <a:lnTo>
                    <a:pt x="199" y="118"/>
                  </a:lnTo>
                  <a:lnTo>
                    <a:pt x="201" y="99"/>
                  </a:lnTo>
                  <a:lnTo>
                    <a:pt x="201" y="99"/>
                  </a:lnTo>
                  <a:lnTo>
                    <a:pt x="209" y="93"/>
                  </a:lnTo>
                  <a:lnTo>
                    <a:pt x="219" y="90"/>
                  </a:lnTo>
                  <a:lnTo>
                    <a:pt x="229" y="86"/>
                  </a:lnTo>
                  <a:lnTo>
                    <a:pt x="238" y="83"/>
                  </a:lnTo>
                  <a:lnTo>
                    <a:pt x="238" y="83"/>
                  </a:lnTo>
                  <a:lnTo>
                    <a:pt x="241" y="75"/>
                  </a:lnTo>
                  <a:lnTo>
                    <a:pt x="244" y="66"/>
                  </a:lnTo>
                  <a:lnTo>
                    <a:pt x="244" y="59"/>
                  </a:lnTo>
                  <a:lnTo>
                    <a:pt x="244" y="51"/>
                  </a:lnTo>
                  <a:lnTo>
                    <a:pt x="243" y="44"/>
                  </a:lnTo>
                  <a:lnTo>
                    <a:pt x="241" y="37"/>
                  </a:lnTo>
                  <a:lnTo>
                    <a:pt x="237" y="30"/>
                  </a:lnTo>
                  <a:lnTo>
                    <a:pt x="233" y="23"/>
                  </a:lnTo>
                  <a:lnTo>
                    <a:pt x="233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2668" y="143064"/>
            <a:ext cx="3533958" cy="601644"/>
            <a:chOff x="1042668" y="143064"/>
            <a:chExt cx="3533958" cy="601644"/>
          </a:xfrm>
        </p:grpSpPr>
        <p:sp>
          <p:nvSpPr>
            <p:cNvPr id="19" name="TextBox 14"/>
            <p:cNvSpPr txBox="1"/>
            <p:nvPr/>
          </p:nvSpPr>
          <p:spPr>
            <a:xfrm>
              <a:off x="1042668" y="143064"/>
              <a:ext cx="927983" cy="37685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致谢</a:t>
              </a:r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2281373" y="249408"/>
              <a:ext cx="2295253" cy="495300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marL="742950" lvl="1" indent="-285750" algn="ctr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b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333c071d-2224-41e8-b3cf-96bf655218a9"/>
          <p:cNvGrpSpPr>
            <a:grpSpLocks noChangeAspect="1"/>
          </p:cNvGrpSpPr>
          <p:nvPr/>
        </p:nvGrpSpPr>
        <p:grpSpPr>
          <a:xfrm>
            <a:off x="736044" y="1117555"/>
            <a:ext cx="7292500" cy="4025945"/>
            <a:chOff x="930837" y="1490074"/>
            <a:chExt cx="9723332" cy="5367926"/>
          </a:xfrm>
        </p:grpSpPr>
        <p:grpSp>
          <p:nvGrpSpPr>
            <p:cNvPr id="23" name="Group 11"/>
            <p:cNvGrpSpPr/>
            <p:nvPr/>
          </p:nvGrpSpPr>
          <p:grpSpPr>
            <a:xfrm>
              <a:off x="930837" y="2017061"/>
              <a:ext cx="3001286" cy="2994210"/>
              <a:chOff x="15929" y="1714178"/>
              <a:chExt cx="3001286" cy="2994210"/>
            </a:xfrm>
          </p:grpSpPr>
          <p:sp>
            <p:nvSpPr>
              <p:cNvPr id="44" name="TextBox 12"/>
              <p:cNvSpPr txBox="1"/>
              <p:nvPr/>
            </p:nvSpPr>
            <p:spPr>
              <a:xfrm>
                <a:off x="15929" y="3067156"/>
                <a:ext cx="2992322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Autofit/>
              </a:bodyPr>
              <a:lstStyle/>
              <a:p>
                <a:pPr algn="ctr" fontAlgn="ctr"/>
                <a:r>
                  <a:rPr lang="zh-CN" altLang="en-US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致</a:t>
                </a:r>
                <a:endPara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Rectangle 13"/>
              <p:cNvSpPr/>
              <p:nvPr/>
            </p:nvSpPr>
            <p:spPr>
              <a:xfrm>
                <a:off x="253737" y="1714178"/>
                <a:ext cx="2763478" cy="2994210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algn="r" defTabSz="914400">
                  <a:defRPr/>
                </a:pPr>
                <a:endParaRPr lang="zh-CN" altLang="en-US" sz="1600" b="1" dirty="0"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</p:grpSp>
        <p:sp>
          <p:nvSpPr>
            <p:cNvPr id="41" name="Rectangle 19"/>
            <p:cNvSpPr/>
            <p:nvPr/>
          </p:nvSpPr>
          <p:spPr>
            <a:xfrm>
              <a:off x="8196840" y="332568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defTabSz="914400"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ea typeface="迷你简卡通" panose="03000509000000000000" charset="-122"/>
                </a:rPr>
                <a:t>谢</a:t>
              </a:r>
            </a:p>
          </p:txBody>
        </p:sp>
        <p:grpSp>
          <p:nvGrpSpPr>
            <p:cNvPr id="26" name="Group 80"/>
            <p:cNvGrpSpPr/>
            <p:nvPr/>
          </p:nvGrpSpPr>
          <p:grpSpPr>
            <a:xfrm>
              <a:off x="4143697" y="1490074"/>
              <a:ext cx="3786785" cy="5367926"/>
              <a:chOff x="4143697" y="1490074"/>
              <a:chExt cx="3786785" cy="5367926"/>
            </a:xfrm>
          </p:grpSpPr>
          <p:sp>
            <p:nvSpPr>
              <p:cNvPr id="27" name="Isosceles Triangle 81"/>
              <p:cNvSpPr/>
              <p:nvPr/>
            </p:nvSpPr>
            <p:spPr>
              <a:xfrm>
                <a:off x="5676900" y="2619375"/>
                <a:ext cx="838200" cy="4238625"/>
              </a:xfrm>
              <a:prstGeom prst="triangl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28" name="Isosceles Triangle 82"/>
              <p:cNvSpPr/>
              <p:nvPr/>
            </p:nvSpPr>
            <p:spPr>
              <a:xfrm rot="19398918" flipH="1">
                <a:off x="5455672" y="5623648"/>
                <a:ext cx="238688" cy="847141"/>
              </a:xfrm>
              <a:prstGeom prst="triangl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29" name="Isosceles Triangle 83"/>
              <p:cNvSpPr/>
              <p:nvPr/>
            </p:nvSpPr>
            <p:spPr>
              <a:xfrm rot="18459578" flipH="1">
                <a:off x="5509931" y="3854413"/>
                <a:ext cx="238688" cy="847141"/>
              </a:xfrm>
              <a:prstGeom prst="triangl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30" name="Isosceles Triangle 84"/>
              <p:cNvSpPr/>
              <p:nvPr/>
            </p:nvSpPr>
            <p:spPr>
              <a:xfrm rot="2398410" flipH="1">
                <a:off x="6290935" y="3368440"/>
                <a:ext cx="239629" cy="876101"/>
              </a:xfrm>
              <a:prstGeom prst="triangl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31" name="Isosceles Triangle 85"/>
              <p:cNvSpPr/>
              <p:nvPr/>
            </p:nvSpPr>
            <p:spPr>
              <a:xfrm rot="2619467" flipH="1">
                <a:off x="6484542" y="4962728"/>
                <a:ext cx="238688" cy="904473"/>
              </a:xfrm>
              <a:prstGeom prst="triangl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32" name="Oval 86"/>
              <p:cNvSpPr/>
              <p:nvPr/>
            </p:nvSpPr>
            <p:spPr>
              <a:xfrm>
                <a:off x="5276850" y="1490074"/>
                <a:ext cx="1638300" cy="1638300"/>
              </a:xfrm>
              <a:prstGeom prst="ellips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33" name="Oval 87"/>
              <p:cNvSpPr/>
              <p:nvPr/>
            </p:nvSpPr>
            <p:spPr>
              <a:xfrm>
                <a:off x="6314531" y="3065104"/>
                <a:ext cx="873396" cy="873396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34" name="Oval 88"/>
              <p:cNvSpPr/>
              <p:nvPr/>
            </p:nvSpPr>
            <p:spPr>
              <a:xfrm>
                <a:off x="6437562" y="4331616"/>
                <a:ext cx="1492920" cy="149292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35" name="Oval 89"/>
              <p:cNvSpPr/>
              <p:nvPr/>
            </p:nvSpPr>
            <p:spPr>
              <a:xfrm>
                <a:off x="4782143" y="5236954"/>
                <a:ext cx="877790" cy="877790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36" name="Oval 90"/>
              <p:cNvSpPr/>
              <p:nvPr/>
            </p:nvSpPr>
            <p:spPr>
              <a:xfrm>
                <a:off x="4143697" y="2973566"/>
                <a:ext cx="1657686" cy="1657686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37" name="Freeform: Shape 91"/>
              <p:cNvSpPr/>
              <p:nvPr/>
            </p:nvSpPr>
            <p:spPr bwMode="auto">
              <a:xfrm>
                <a:off x="6976503" y="4692381"/>
                <a:ext cx="516292" cy="691637"/>
              </a:xfrm>
              <a:custGeom>
                <a:avLst/>
                <a:gdLst>
                  <a:gd name="connsiteX0" fmla="*/ 127000 w 252413"/>
                  <a:gd name="connsiteY0" fmla="*/ 292100 h 338138"/>
                  <a:gd name="connsiteX1" fmla="*/ 111125 w 252413"/>
                  <a:gd name="connsiteY1" fmla="*/ 307975 h 338138"/>
                  <a:gd name="connsiteX2" fmla="*/ 127000 w 252413"/>
                  <a:gd name="connsiteY2" fmla="*/ 323850 h 338138"/>
                  <a:gd name="connsiteX3" fmla="*/ 142875 w 252413"/>
                  <a:gd name="connsiteY3" fmla="*/ 307975 h 338138"/>
                  <a:gd name="connsiteX4" fmla="*/ 127000 w 252413"/>
                  <a:gd name="connsiteY4" fmla="*/ 292100 h 338138"/>
                  <a:gd name="connsiteX5" fmla="*/ 60637 w 252413"/>
                  <a:gd name="connsiteY5" fmla="*/ 241300 h 338138"/>
                  <a:gd name="connsiteX6" fmla="*/ 123259 w 252413"/>
                  <a:gd name="connsiteY6" fmla="*/ 241300 h 338138"/>
                  <a:gd name="connsiteX7" fmla="*/ 128588 w 252413"/>
                  <a:gd name="connsiteY7" fmla="*/ 248356 h 338138"/>
                  <a:gd name="connsiteX8" fmla="*/ 123259 w 252413"/>
                  <a:gd name="connsiteY8" fmla="*/ 254000 h 338138"/>
                  <a:gd name="connsiteX9" fmla="*/ 60637 w 252413"/>
                  <a:gd name="connsiteY9" fmla="*/ 254000 h 338138"/>
                  <a:gd name="connsiteX10" fmla="*/ 53975 w 252413"/>
                  <a:gd name="connsiteY10" fmla="*/ 248356 h 338138"/>
                  <a:gd name="connsiteX11" fmla="*/ 60637 w 252413"/>
                  <a:gd name="connsiteY11" fmla="*/ 241300 h 338138"/>
                  <a:gd name="connsiteX12" fmla="*/ 60637 w 252413"/>
                  <a:gd name="connsiteY12" fmla="*/ 219075 h 338138"/>
                  <a:gd name="connsiteX13" fmla="*/ 123259 w 252413"/>
                  <a:gd name="connsiteY13" fmla="*/ 219075 h 338138"/>
                  <a:gd name="connsiteX14" fmla="*/ 128588 w 252413"/>
                  <a:gd name="connsiteY14" fmla="*/ 224720 h 338138"/>
                  <a:gd name="connsiteX15" fmla="*/ 123259 w 252413"/>
                  <a:gd name="connsiteY15" fmla="*/ 231775 h 338138"/>
                  <a:gd name="connsiteX16" fmla="*/ 60637 w 252413"/>
                  <a:gd name="connsiteY16" fmla="*/ 231775 h 338138"/>
                  <a:gd name="connsiteX17" fmla="*/ 53975 w 252413"/>
                  <a:gd name="connsiteY17" fmla="*/ 224720 h 338138"/>
                  <a:gd name="connsiteX18" fmla="*/ 60637 w 252413"/>
                  <a:gd name="connsiteY18" fmla="*/ 219075 h 338138"/>
                  <a:gd name="connsiteX19" fmla="*/ 60637 w 252413"/>
                  <a:gd name="connsiteY19" fmla="*/ 196850 h 338138"/>
                  <a:gd name="connsiteX20" fmla="*/ 123259 w 252413"/>
                  <a:gd name="connsiteY20" fmla="*/ 196850 h 338138"/>
                  <a:gd name="connsiteX21" fmla="*/ 128588 w 252413"/>
                  <a:gd name="connsiteY21" fmla="*/ 202407 h 338138"/>
                  <a:gd name="connsiteX22" fmla="*/ 123259 w 252413"/>
                  <a:gd name="connsiteY22" fmla="*/ 207963 h 338138"/>
                  <a:gd name="connsiteX23" fmla="*/ 60637 w 252413"/>
                  <a:gd name="connsiteY23" fmla="*/ 207963 h 338138"/>
                  <a:gd name="connsiteX24" fmla="*/ 53975 w 252413"/>
                  <a:gd name="connsiteY24" fmla="*/ 202407 h 338138"/>
                  <a:gd name="connsiteX25" fmla="*/ 60637 w 252413"/>
                  <a:gd name="connsiteY25" fmla="*/ 196850 h 338138"/>
                  <a:gd name="connsiteX26" fmla="*/ 60637 w 252413"/>
                  <a:gd name="connsiteY26" fmla="*/ 174625 h 338138"/>
                  <a:gd name="connsiteX27" fmla="*/ 123259 w 252413"/>
                  <a:gd name="connsiteY27" fmla="*/ 174625 h 338138"/>
                  <a:gd name="connsiteX28" fmla="*/ 128588 w 252413"/>
                  <a:gd name="connsiteY28" fmla="*/ 180182 h 338138"/>
                  <a:gd name="connsiteX29" fmla="*/ 123259 w 252413"/>
                  <a:gd name="connsiteY29" fmla="*/ 185738 h 338138"/>
                  <a:gd name="connsiteX30" fmla="*/ 60637 w 252413"/>
                  <a:gd name="connsiteY30" fmla="*/ 185738 h 338138"/>
                  <a:gd name="connsiteX31" fmla="*/ 53975 w 252413"/>
                  <a:gd name="connsiteY31" fmla="*/ 180182 h 338138"/>
                  <a:gd name="connsiteX32" fmla="*/ 60637 w 252413"/>
                  <a:gd name="connsiteY32" fmla="*/ 174625 h 338138"/>
                  <a:gd name="connsiteX33" fmla="*/ 149784 w 252413"/>
                  <a:gd name="connsiteY33" fmla="*/ 155575 h 338138"/>
                  <a:gd name="connsiteX34" fmla="*/ 188356 w 252413"/>
                  <a:gd name="connsiteY34" fmla="*/ 155575 h 338138"/>
                  <a:gd name="connsiteX35" fmla="*/ 193676 w 252413"/>
                  <a:gd name="connsiteY35" fmla="*/ 160852 h 338138"/>
                  <a:gd name="connsiteX36" fmla="*/ 193676 w 252413"/>
                  <a:gd name="connsiteY36" fmla="*/ 242642 h 338138"/>
                  <a:gd name="connsiteX37" fmla="*/ 188356 w 252413"/>
                  <a:gd name="connsiteY37" fmla="*/ 249238 h 338138"/>
                  <a:gd name="connsiteX38" fmla="*/ 149784 w 252413"/>
                  <a:gd name="connsiteY38" fmla="*/ 249238 h 338138"/>
                  <a:gd name="connsiteX39" fmla="*/ 144463 w 252413"/>
                  <a:gd name="connsiteY39" fmla="*/ 242642 h 338138"/>
                  <a:gd name="connsiteX40" fmla="*/ 144463 w 252413"/>
                  <a:gd name="connsiteY40" fmla="*/ 160852 h 338138"/>
                  <a:gd name="connsiteX41" fmla="*/ 149784 w 252413"/>
                  <a:gd name="connsiteY41" fmla="*/ 155575 h 338138"/>
                  <a:gd name="connsiteX42" fmla="*/ 60637 w 252413"/>
                  <a:gd name="connsiteY42" fmla="*/ 150813 h 338138"/>
                  <a:gd name="connsiteX43" fmla="*/ 123259 w 252413"/>
                  <a:gd name="connsiteY43" fmla="*/ 150813 h 338138"/>
                  <a:gd name="connsiteX44" fmla="*/ 128588 w 252413"/>
                  <a:gd name="connsiteY44" fmla="*/ 156987 h 338138"/>
                  <a:gd name="connsiteX45" fmla="*/ 123259 w 252413"/>
                  <a:gd name="connsiteY45" fmla="*/ 161926 h 338138"/>
                  <a:gd name="connsiteX46" fmla="*/ 60637 w 252413"/>
                  <a:gd name="connsiteY46" fmla="*/ 161926 h 338138"/>
                  <a:gd name="connsiteX47" fmla="*/ 53975 w 252413"/>
                  <a:gd name="connsiteY47" fmla="*/ 156987 h 338138"/>
                  <a:gd name="connsiteX48" fmla="*/ 60637 w 252413"/>
                  <a:gd name="connsiteY48" fmla="*/ 150813 h 338138"/>
                  <a:gd name="connsiteX49" fmla="*/ 59267 w 252413"/>
                  <a:gd name="connsiteY49" fmla="*/ 128588 h 338138"/>
                  <a:gd name="connsiteX50" fmla="*/ 191559 w 252413"/>
                  <a:gd name="connsiteY50" fmla="*/ 128588 h 338138"/>
                  <a:gd name="connsiteX51" fmla="*/ 196850 w 252413"/>
                  <a:gd name="connsiteY51" fmla="*/ 133527 h 338138"/>
                  <a:gd name="connsiteX52" fmla="*/ 191559 w 252413"/>
                  <a:gd name="connsiteY52" fmla="*/ 139701 h 338138"/>
                  <a:gd name="connsiteX53" fmla="*/ 59267 w 252413"/>
                  <a:gd name="connsiteY53" fmla="*/ 139701 h 338138"/>
                  <a:gd name="connsiteX54" fmla="*/ 53975 w 252413"/>
                  <a:gd name="connsiteY54" fmla="*/ 133527 h 338138"/>
                  <a:gd name="connsiteX55" fmla="*/ 59267 w 252413"/>
                  <a:gd name="connsiteY55" fmla="*/ 128588 h 338138"/>
                  <a:gd name="connsiteX56" fmla="*/ 127568 w 252413"/>
                  <a:gd name="connsiteY56" fmla="*/ 106363 h 338138"/>
                  <a:gd name="connsiteX57" fmla="*/ 191522 w 252413"/>
                  <a:gd name="connsiteY57" fmla="*/ 106363 h 338138"/>
                  <a:gd name="connsiteX58" fmla="*/ 196851 w 252413"/>
                  <a:gd name="connsiteY58" fmla="*/ 111125 h 338138"/>
                  <a:gd name="connsiteX59" fmla="*/ 191522 w 252413"/>
                  <a:gd name="connsiteY59" fmla="*/ 115888 h 338138"/>
                  <a:gd name="connsiteX60" fmla="*/ 127568 w 252413"/>
                  <a:gd name="connsiteY60" fmla="*/ 115888 h 338138"/>
                  <a:gd name="connsiteX61" fmla="*/ 122238 w 252413"/>
                  <a:gd name="connsiteY61" fmla="*/ 111125 h 338138"/>
                  <a:gd name="connsiteX62" fmla="*/ 127568 w 252413"/>
                  <a:gd name="connsiteY62" fmla="*/ 106363 h 338138"/>
                  <a:gd name="connsiteX63" fmla="*/ 127568 w 252413"/>
                  <a:gd name="connsiteY63" fmla="*/ 84138 h 338138"/>
                  <a:gd name="connsiteX64" fmla="*/ 191522 w 252413"/>
                  <a:gd name="connsiteY64" fmla="*/ 84138 h 338138"/>
                  <a:gd name="connsiteX65" fmla="*/ 196851 w 252413"/>
                  <a:gd name="connsiteY65" fmla="*/ 88900 h 338138"/>
                  <a:gd name="connsiteX66" fmla="*/ 191522 w 252413"/>
                  <a:gd name="connsiteY66" fmla="*/ 93663 h 338138"/>
                  <a:gd name="connsiteX67" fmla="*/ 127568 w 252413"/>
                  <a:gd name="connsiteY67" fmla="*/ 93663 h 338138"/>
                  <a:gd name="connsiteX68" fmla="*/ 122238 w 252413"/>
                  <a:gd name="connsiteY68" fmla="*/ 88900 h 338138"/>
                  <a:gd name="connsiteX69" fmla="*/ 127568 w 252413"/>
                  <a:gd name="connsiteY69" fmla="*/ 84138 h 338138"/>
                  <a:gd name="connsiteX70" fmla="*/ 64136 w 252413"/>
                  <a:gd name="connsiteY70" fmla="*/ 65088 h 338138"/>
                  <a:gd name="connsiteX71" fmla="*/ 107316 w 252413"/>
                  <a:gd name="connsiteY71" fmla="*/ 65088 h 338138"/>
                  <a:gd name="connsiteX72" fmla="*/ 112713 w 252413"/>
                  <a:gd name="connsiteY72" fmla="*/ 71702 h 338138"/>
                  <a:gd name="connsiteX73" fmla="*/ 112713 w 252413"/>
                  <a:gd name="connsiteY73" fmla="*/ 106098 h 338138"/>
                  <a:gd name="connsiteX74" fmla="*/ 107316 w 252413"/>
                  <a:gd name="connsiteY74" fmla="*/ 112713 h 338138"/>
                  <a:gd name="connsiteX75" fmla="*/ 64136 w 252413"/>
                  <a:gd name="connsiteY75" fmla="*/ 112713 h 338138"/>
                  <a:gd name="connsiteX76" fmla="*/ 58738 w 252413"/>
                  <a:gd name="connsiteY76" fmla="*/ 106098 h 338138"/>
                  <a:gd name="connsiteX77" fmla="*/ 58738 w 252413"/>
                  <a:gd name="connsiteY77" fmla="*/ 71702 h 338138"/>
                  <a:gd name="connsiteX78" fmla="*/ 64136 w 252413"/>
                  <a:gd name="connsiteY78" fmla="*/ 65088 h 338138"/>
                  <a:gd name="connsiteX79" fmla="*/ 127568 w 252413"/>
                  <a:gd name="connsiteY79" fmla="*/ 60325 h 338138"/>
                  <a:gd name="connsiteX80" fmla="*/ 191522 w 252413"/>
                  <a:gd name="connsiteY80" fmla="*/ 60325 h 338138"/>
                  <a:gd name="connsiteX81" fmla="*/ 196851 w 252413"/>
                  <a:gd name="connsiteY81" fmla="*/ 66499 h 338138"/>
                  <a:gd name="connsiteX82" fmla="*/ 191522 w 252413"/>
                  <a:gd name="connsiteY82" fmla="*/ 71438 h 338138"/>
                  <a:gd name="connsiteX83" fmla="*/ 127568 w 252413"/>
                  <a:gd name="connsiteY83" fmla="*/ 71438 h 338138"/>
                  <a:gd name="connsiteX84" fmla="*/ 122238 w 252413"/>
                  <a:gd name="connsiteY84" fmla="*/ 66499 h 338138"/>
                  <a:gd name="connsiteX85" fmla="*/ 127568 w 252413"/>
                  <a:gd name="connsiteY85" fmla="*/ 60325 h 338138"/>
                  <a:gd name="connsiteX86" fmla="*/ 42572 w 252413"/>
                  <a:gd name="connsiteY86" fmla="*/ 34925 h 338138"/>
                  <a:gd name="connsiteX87" fmla="*/ 33338 w 252413"/>
                  <a:gd name="connsiteY87" fmla="*/ 44126 h 338138"/>
                  <a:gd name="connsiteX88" fmla="*/ 33338 w 252413"/>
                  <a:gd name="connsiteY88" fmla="*/ 279400 h 338138"/>
                  <a:gd name="connsiteX89" fmla="*/ 220663 w 252413"/>
                  <a:gd name="connsiteY89" fmla="*/ 279400 h 338138"/>
                  <a:gd name="connsiteX90" fmla="*/ 220663 w 252413"/>
                  <a:gd name="connsiteY90" fmla="*/ 44126 h 338138"/>
                  <a:gd name="connsiteX91" fmla="*/ 211429 w 252413"/>
                  <a:gd name="connsiteY91" fmla="*/ 34925 h 338138"/>
                  <a:gd name="connsiteX92" fmla="*/ 42572 w 252413"/>
                  <a:gd name="connsiteY92" fmla="*/ 34925 h 338138"/>
                  <a:gd name="connsiteX93" fmla="*/ 42069 w 252413"/>
                  <a:gd name="connsiteY93" fmla="*/ 0 h 338138"/>
                  <a:gd name="connsiteX94" fmla="*/ 210344 w 252413"/>
                  <a:gd name="connsiteY94" fmla="*/ 0 h 338138"/>
                  <a:gd name="connsiteX95" fmla="*/ 252413 w 252413"/>
                  <a:gd name="connsiteY95" fmla="*/ 43588 h 338138"/>
                  <a:gd name="connsiteX96" fmla="*/ 252413 w 252413"/>
                  <a:gd name="connsiteY96" fmla="*/ 294550 h 338138"/>
                  <a:gd name="connsiteX97" fmla="*/ 210344 w 252413"/>
                  <a:gd name="connsiteY97" fmla="*/ 338138 h 338138"/>
                  <a:gd name="connsiteX98" fmla="*/ 42069 w 252413"/>
                  <a:gd name="connsiteY98" fmla="*/ 338138 h 338138"/>
                  <a:gd name="connsiteX99" fmla="*/ 0 w 252413"/>
                  <a:gd name="connsiteY99" fmla="*/ 294550 h 338138"/>
                  <a:gd name="connsiteX100" fmla="*/ 0 w 252413"/>
                  <a:gd name="connsiteY100" fmla="*/ 43588 h 338138"/>
                  <a:gd name="connsiteX101" fmla="*/ 42069 w 252413"/>
                  <a:gd name="connsiteY101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252412" h="338138">
                    <a:moveTo>
                      <a:pt x="127000" y="292100"/>
                    </a:moveTo>
                    <a:cubicBezTo>
                      <a:pt x="118232" y="292100"/>
                      <a:pt x="111125" y="299207"/>
                      <a:pt x="111125" y="307975"/>
                    </a:cubicBezTo>
                    <a:cubicBezTo>
                      <a:pt x="111125" y="316743"/>
                      <a:pt x="118232" y="323850"/>
                      <a:pt x="127000" y="323850"/>
                    </a:cubicBezTo>
                    <a:cubicBezTo>
                      <a:pt x="135768" y="323850"/>
                      <a:pt x="142875" y="316743"/>
                      <a:pt x="142875" y="307975"/>
                    </a:cubicBezTo>
                    <a:cubicBezTo>
                      <a:pt x="142875" y="299207"/>
                      <a:pt x="135768" y="292100"/>
                      <a:pt x="127000" y="292100"/>
                    </a:cubicBezTo>
                    <a:close/>
                    <a:moveTo>
                      <a:pt x="60637" y="241300"/>
                    </a:moveTo>
                    <a:cubicBezTo>
                      <a:pt x="60637" y="241300"/>
                      <a:pt x="60637" y="241300"/>
                      <a:pt x="123259" y="241300"/>
                    </a:cubicBezTo>
                    <a:cubicBezTo>
                      <a:pt x="127256" y="241300"/>
                      <a:pt x="128588" y="244122"/>
                      <a:pt x="128588" y="248356"/>
                    </a:cubicBezTo>
                    <a:cubicBezTo>
                      <a:pt x="128588" y="251178"/>
                      <a:pt x="127256" y="254000"/>
                      <a:pt x="123259" y="254000"/>
                    </a:cubicBezTo>
                    <a:cubicBezTo>
                      <a:pt x="123259" y="254000"/>
                      <a:pt x="123259" y="254000"/>
                      <a:pt x="60637" y="254000"/>
                    </a:cubicBezTo>
                    <a:cubicBezTo>
                      <a:pt x="56640" y="254000"/>
                      <a:pt x="53975" y="251178"/>
                      <a:pt x="53975" y="248356"/>
                    </a:cubicBezTo>
                    <a:cubicBezTo>
                      <a:pt x="53975" y="244122"/>
                      <a:pt x="56640" y="241300"/>
                      <a:pt x="60637" y="241300"/>
                    </a:cubicBezTo>
                    <a:close/>
                    <a:moveTo>
                      <a:pt x="60637" y="219075"/>
                    </a:moveTo>
                    <a:cubicBezTo>
                      <a:pt x="60637" y="219075"/>
                      <a:pt x="60637" y="219075"/>
                      <a:pt x="123259" y="219075"/>
                    </a:cubicBezTo>
                    <a:cubicBezTo>
                      <a:pt x="127256" y="219075"/>
                      <a:pt x="128588" y="221897"/>
                      <a:pt x="128588" y="224720"/>
                    </a:cubicBezTo>
                    <a:cubicBezTo>
                      <a:pt x="128588" y="228953"/>
                      <a:pt x="127256" y="231775"/>
                      <a:pt x="123259" y="231775"/>
                    </a:cubicBezTo>
                    <a:cubicBezTo>
                      <a:pt x="123259" y="231775"/>
                      <a:pt x="123259" y="231775"/>
                      <a:pt x="60637" y="231775"/>
                    </a:cubicBezTo>
                    <a:cubicBezTo>
                      <a:pt x="56640" y="231775"/>
                      <a:pt x="53975" y="228953"/>
                      <a:pt x="53975" y="224720"/>
                    </a:cubicBezTo>
                    <a:cubicBezTo>
                      <a:pt x="53975" y="221897"/>
                      <a:pt x="56640" y="219075"/>
                      <a:pt x="60637" y="219075"/>
                    </a:cubicBezTo>
                    <a:close/>
                    <a:moveTo>
                      <a:pt x="60637" y="196850"/>
                    </a:moveTo>
                    <a:cubicBezTo>
                      <a:pt x="60637" y="196850"/>
                      <a:pt x="60637" y="196850"/>
                      <a:pt x="123259" y="196850"/>
                    </a:cubicBezTo>
                    <a:cubicBezTo>
                      <a:pt x="127256" y="196850"/>
                      <a:pt x="128588" y="199628"/>
                      <a:pt x="128588" y="202407"/>
                    </a:cubicBezTo>
                    <a:cubicBezTo>
                      <a:pt x="128588" y="206574"/>
                      <a:pt x="127256" y="207963"/>
                      <a:pt x="123259" y="207963"/>
                    </a:cubicBezTo>
                    <a:cubicBezTo>
                      <a:pt x="123259" y="207963"/>
                      <a:pt x="123259" y="207963"/>
                      <a:pt x="60637" y="207963"/>
                    </a:cubicBezTo>
                    <a:cubicBezTo>
                      <a:pt x="56640" y="207963"/>
                      <a:pt x="53975" y="206574"/>
                      <a:pt x="53975" y="202407"/>
                    </a:cubicBezTo>
                    <a:cubicBezTo>
                      <a:pt x="53975" y="199628"/>
                      <a:pt x="56640" y="196850"/>
                      <a:pt x="60637" y="196850"/>
                    </a:cubicBezTo>
                    <a:close/>
                    <a:moveTo>
                      <a:pt x="60637" y="174625"/>
                    </a:moveTo>
                    <a:cubicBezTo>
                      <a:pt x="60637" y="174625"/>
                      <a:pt x="60637" y="174625"/>
                      <a:pt x="123259" y="174625"/>
                    </a:cubicBezTo>
                    <a:cubicBezTo>
                      <a:pt x="127256" y="174625"/>
                      <a:pt x="128588" y="177403"/>
                      <a:pt x="128588" y="180182"/>
                    </a:cubicBezTo>
                    <a:cubicBezTo>
                      <a:pt x="128588" y="182960"/>
                      <a:pt x="127256" y="185738"/>
                      <a:pt x="123259" y="185738"/>
                    </a:cubicBezTo>
                    <a:cubicBezTo>
                      <a:pt x="123259" y="185738"/>
                      <a:pt x="123259" y="185738"/>
                      <a:pt x="60637" y="185738"/>
                    </a:cubicBezTo>
                    <a:cubicBezTo>
                      <a:pt x="56640" y="185738"/>
                      <a:pt x="53975" y="182960"/>
                      <a:pt x="53975" y="180182"/>
                    </a:cubicBezTo>
                    <a:cubicBezTo>
                      <a:pt x="53975" y="177403"/>
                      <a:pt x="56640" y="174625"/>
                      <a:pt x="60637" y="174625"/>
                    </a:cubicBezTo>
                    <a:close/>
                    <a:moveTo>
                      <a:pt x="149784" y="155575"/>
                    </a:moveTo>
                    <a:cubicBezTo>
                      <a:pt x="149784" y="155575"/>
                      <a:pt x="149784" y="155575"/>
                      <a:pt x="188356" y="155575"/>
                    </a:cubicBezTo>
                    <a:cubicBezTo>
                      <a:pt x="191016" y="155575"/>
                      <a:pt x="193676" y="158214"/>
                      <a:pt x="193676" y="160852"/>
                    </a:cubicBezTo>
                    <a:cubicBezTo>
                      <a:pt x="193676" y="160852"/>
                      <a:pt x="193676" y="160852"/>
                      <a:pt x="193676" y="242642"/>
                    </a:cubicBezTo>
                    <a:cubicBezTo>
                      <a:pt x="193676" y="246600"/>
                      <a:pt x="191016" y="249238"/>
                      <a:pt x="188356" y="249238"/>
                    </a:cubicBezTo>
                    <a:cubicBezTo>
                      <a:pt x="188356" y="249238"/>
                      <a:pt x="188356" y="249238"/>
                      <a:pt x="149784" y="249238"/>
                    </a:cubicBezTo>
                    <a:cubicBezTo>
                      <a:pt x="147123" y="249238"/>
                      <a:pt x="144463" y="246600"/>
                      <a:pt x="144463" y="242642"/>
                    </a:cubicBezTo>
                    <a:cubicBezTo>
                      <a:pt x="144463" y="242642"/>
                      <a:pt x="144463" y="242642"/>
                      <a:pt x="144463" y="160852"/>
                    </a:cubicBezTo>
                    <a:cubicBezTo>
                      <a:pt x="144463" y="158214"/>
                      <a:pt x="147123" y="155575"/>
                      <a:pt x="149784" y="155575"/>
                    </a:cubicBezTo>
                    <a:close/>
                    <a:moveTo>
                      <a:pt x="60637" y="150813"/>
                    </a:moveTo>
                    <a:cubicBezTo>
                      <a:pt x="60637" y="150813"/>
                      <a:pt x="60637" y="150813"/>
                      <a:pt x="123259" y="150813"/>
                    </a:cubicBezTo>
                    <a:cubicBezTo>
                      <a:pt x="127256" y="150813"/>
                      <a:pt x="128588" y="153283"/>
                      <a:pt x="128588" y="156987"/>
                    </a:cubicBezTo>
                    <a:cubicBezTo>
                      <a:pt x="128588" y="159457"/>
                      <a:pt x="127256" y="161926"/>
                      <a:pt x="123259" y="161926"/>
                    </a:cubicBezTo>
                    <a:cubicBezTo>
                      <a:pt x="123259" y="161926"/>
                      <a:pt x="123259" y="161926"/>
                      <a:pt x="60637" y="161926"/>
                    </a:cubicBezTo>
                    <a:cubicBezTo>
                      <a:pt x="56640" y="161926"/>
                      <a:pt x="53975" y="159457"/>
                      <a:pt x="53975" y="156987"/>
                    </a:cubicBezTo>
                    <a:cubicBezTo>
                      <a:pt x="53975" y="153283"/>
                      <a:pt x="56640" y="150813"/>
                      <a:pt x="60637" y="150813"/>
                    </a:cubicBezTo>
                    <a:close/>
                    <a:moveTo>
                      <a:pt x="59267" y="128588"/>
                    </a:moveTo>
                    <a:cubicBezTo>
                      <a:pt x="59267" y="128588"/>
                      <a:pt x="59267" y="128588"/>
                      <a:pt x="191559" y="128588"/>
                    </a:cubicBezTo>
                    <a:cubicBezTo>
                      <a:pt x="194204" y="128588"/>
                      <a:pt x="196850" y="131058"/>
                      <a:pt x="196850" y="133527"/>
                    </a:cubicBezTo>
                    <a:cubicBezTo>
                      <a:pt x="196850" y="137232"/>
                      <a:pt x="194204" y="139701"/>
                      <a:pt x="191559" y="139701"/>
                    </a:cubicBezTo>
                    <a:cubicBezTo>
                      <a:pt x="191559" y="139701"/>
                      <a:pt x="191559" y="139701"/>
                      <a:pt x="59267" y="139701"/>
                    </a:cubicBezTo>
                    <a:cubicBezTo>
                      <a:pt x="56621" y="139701"/>
                      <a:pt x="53975" y="137232"/>
                      <a:pt x="53975" y="133527"/>
                    </a:cubicBezTo>
                    <a:cubicBezTo>
                      <a:pt x="53975" y="131058"/>
                      <a:pt x="56621" y="128588"/>
                      <a:pt x="59267" y="128588"/>
                    </a:cubicBezTo>
                    <a:close/>
                    <a:moveTo>
                      <a:pt x="127568" y="106363"/>
                    </a:moveTo>
                    <a:cubicBezTo>
                      <a:pt x="127568" y="106363"/>
                      <a:pt x="127568" y="106363"/>
                      <a:pt x="191522" y="106363"/>
                    </a:cubicBezTo>
                    <a:cubicBezTo>
                      <a:pt x="194186" y="106363"/>
                      <a:pt x="196851" y="108744"/>
                      <a:pt x="196851" y="111125"/>
                    </a:cubicBezTo>
                    <a:cubicBezTo>
                      <a:pt x="196851" y="114697"/>
                      <a:pt x="194186" y="115888"/>
                      <a:pt x="191522" y="115888"/>
                    </a:cubicBezTo>
                    <a:cubicBezTo>
                      <a:pt x="191522" y="115888"/>
                      <a:pt x="191522" y="115888"/>
                      <a:pt x="127568" y="115888"/>
                    </a:cubicBezTo>
                    <a:cubicBezTo>
                      <a:pt x="124903" y="115888"/>
                      <a:pt x="122238" y="114697"/>
                      <a:pt x="122238" y="111125"/>
                    </a:cubicBezTo>
                    <a:cubicBezTo>
                      <a:pt x="122238" y="108744"/>
                      <a:pt x="124903" y="106363"/>
                      <a:pt x="127568" y="106363"/>
                    </a:cubicBezTo>
                    <a:close/>
                    <a:moveTo>
                      <a:pt x="127568" y="84138"/>
                    </a:moveTo>
                    <a:cubicBezTo>
                      <a:pt x="127568" y="84138"/>
                      <a:pt x="127568" y="84138"/>
                      <a:pt x="191522" y="84138"/>
                    </a:cubicBezTo>
                    <a:cubicBezTo>
                      <a:pt x="194186" y="84138"/>
                      <a:pt x="196851" y="86519"/>
                      <a:pt x="196851" y="88900"/>
                    </a:cubicBezTo>
                    <a:cubicBezTo>
                      <a:pt x="196851" y="91282"/>
                      <a:pt x="194186" y="93663"/>
                      <a:pt x="191522" y="93663"/>
                    </a:cubicBezTo>
                    <a:cubicBezTo>
                      <a:pt x="191522" y="93663"/>
                      <a:pt x="191522" y="93663"/>
                      <a:pt x="127568" y="93663"/>
                    </a:cubicBezTo>
                    <a:cubicBezTo>
                      <a:pt x="124903" y="93663"/>
                      <a:pt x="122238" y="91282"/>
                      <a:pt x="122238" y="88900"/>
                    </a:cubicBezTo>
                    <a:cubicBezTo>
                      <a:pt x="122238" y="86519"/>
                      <a:pt x="124903" y="84138"/>
                      <a:pt x="127568" y="84138"/>
                    </a:cubicBezTo>
                    <a:close/>
                    <a:moveTo>
                      <a:pt x="64136" y="65088"/>
                    </a:moveTo>
                    <a:cubicBezTo>
                      <a:pt x="64136" y="65088"/>
                      <a:pt x="64136" y="65088"/>
                      <a:pt x="107316" y="65088"/>
                    </a:cubicBezTo>
                    <a:cubicBezTo>
                      <a:pt x="110014" y="65088"/>
                      <a:pt x="112713" y="67734"/>
                      <a:pt x="112713" y="71702"/>
                    </a:cubicBezTo>
                    <a:cubicBezTo>
                      <a:pt x="112713" y="71702"/>
                      <a:pt x="112713" y="71702"/>
                      <a:pt x="112713" y="106098"/>
                    </a:cubicBezTo>
                    <a:cubicBezTo>
                      <a:pt x="112713" y="110067"/>
                      <a:pt x="110014" y="112713"/>
                      <a:pt x="107316" y="112713"/>
                    </a:cubicBezTo>
                    <a:cubicBezTo>
                      <a:pt x="107316" y="112713"/>
                      <a:pt x="107316" y="112713"/>
                      <a:pt x="64136" y="112713"/>
                    </a:cubicBezTo>
                    <a:cubicBezTo>
                      <a:pt x="61437" y="112713"/>
                      <a:pt x="58738" y="110067"/>
                      <a:pt x="58738" y="106098"/>
                    </a:cubicBezTo>
                    <a:cubicBezTo>
                      <a:pt x="58738" y="106098"/>
                      <a:pt x="58738" y="106098"/>
                      <a:pt x="58738" y="71702"/>
                    </a:cubicBezTo>
                    <a:cubicBezTo>
                      <a:pt x="58738" y="67734"/>
                      <a:pt x="61437" y="65088"/>
                      <a:pt x="64136" y="65088"/>
                    </a:cubicBezTo>
                    <a:close/>
                    <a:moveTo>
                      <a:pt x="127568" y="60325"/>
                    </a:moveTo>
                    <a:cubicBezTo>
                      <a:pt x="127568" y="60325"/>
                      <a:pt x="127568" y="60325"/>
                      <a:pt x="191522" y="60325"/>
                    </a:cubicBezTo>
                    <a:cubicBezTo>
                      <a:pt x="194186" y="60325"/>
                      <a:pt x="196851" y="62794"/>
                      <a:pt x="196851" y="66499"/>
                    </a:cubicBezTo>
                    <a:cubicBezTo>
                      <a:pt x="196851" y="68968"/>
                      <a:pt x="194186" y="71438"/>
                      <a:pt x="191522" y="71438"/>
                    </a:cubicBezTo>
                    <a:cubicBezTo>
                      <a:pt x="191522" y="71438"/>
                      <a:pt x="191522" y="71438"/>
                      <a:pt x="127568" y="71438"/>
                    </a:cubicBezTo>
                    <a:cubicBezTo>
                      <a:pt x="124903" y="71438"/>
                      <a:pt x="122238" y="68968"/>
                      <a:pt x="122238" y="66499"/>
                    </a:cubicBezTo>
                    <a:cubicBezTo>
                      <a:pt x="122238" y="62794"/>
                      <a:pt x="124903" y="60325"/>
                      <a:pt x="127568" y="60325"/>
                    </a:cubicBezTo>
                    <a:close/>
                    <a:moveTo>
                      <a:pt x="42572" y="34925"/>
                    </a:moveTo>
                    <a:cubicBezTo>
                      <a:pt x="37295" y="34925"/>
                      <a:pt x="33338" y="38868"/>
                      <a:pt x="33338" y="44126"/>
                    </a:cubicBezTo>
                    <a:lnTo>
                      <a:pt x="33338" y="279400"/>
                    </a:lnTo>
                    <a:cubicBezTo>
                      <a:pt x="33338" y="279400"/>
                      <a:pt x="33338" y="279400"/>
                      <a:pt x="220663" y="279400"/>
                    </a:cubicBezTo>
                    <a:cubicBezTo>
                      <a:pt x="220663" y="279400"/>
                      <a:pt x="220663" y="279400"/>
                      <a:pt x="220663" y="44126"/>
                    </a:cubicBezTo>
                    <a:cubicBezTo>
                      <a:pt x="220663" y="38868"/>
                      <a:pt x="216706" y="34925"/>
                      <a:pt x="211429" y="34925"/>
                    </a:cubicBezTo>
                    <a:cubicBezTo>
                      <a:pt x="211429" y="34925"/>
                      <a:pt x="211429" y="34925"/>
                      <a:pt x="42572" y="34925"/>
                    </a:cubicBezTo>
                    <a:close/>
                    <a:moveTo>
                      <a:pt x="42069" y="0"/>
                    </a:moveTo>
                    <a:cubicBezTo>
                      <a:pt x="42069" y="0"/>
                      <a:pt x="42069" y="0"/>
                      <a:pt x="210344" y="0"/>
                    </a:cubicBezTo>
                    <a:cubicBezTo>
                      <a:pt x="234008" y="0"/>
                      <a:pt x="252413" y="19813"/>
                      <a:pt x="252413" y="43588"/>
                    </a:cubicBezTo>
                    <a:cubicBezTo>
                      <a:pt x="252413" y="43588"/>
                      <a:pt x="252413" y="43588"/>
                      <a:pt x="252413" y="294550"/>
                    </a:cubicBezTo>
                    <a:cubicBezTo>
                      <a:pt x="252413" y="318325"/>
                      <a:pt x="234008" y="338138"/>
                      <a:pt x="210344" y="338138"/>
                    </a:cubicBezTo>
                    <a:cubicBezTo>
                      <a:pt x="210344" y="338138"/>
                      <a:pt x="210344" y="338138"/>
                      <a:pt x="42069" y="338138"/>
                    </a:cubicBezTo>
                    <a:cubicBezTo>
                      <a:pt x="18405" y="338138"/>
                      <a:pt x="0" y="318325"/>
                      <a:pt x="0" y="294550"/>
                    </a:cubicBezTo>
                    <a:cubicBezTo>
                      <a:pt x="0" y="294550"/>
                      <a:pt x="0" y="294550"/>
                      <a:pt x="0" y="43588"/>
                    </a:cubicBezTo>
                    <a:cubicBezTo>
                      <a:pt x="0" y="19813"/>
                      <a:pt x="18405" y="0"/>
                      <a:pt x="420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38" name="Freeform: Shape 92"/>
              <p:cNvSpPr>
                <a:spLocks noChangeAspect="1"/>
              </p:cNvSpPr>
              <p:nvPr/>
            </p:nvSpPr>
            <p:spPr bwMode="auto">
              <a:xfrm>
                <a:off x="5833803" y="1935670"/>
                <a:ext cx="547229" cy="686402"/>
              </a:xfrm>
              <a:custGeom>
                <a:avLst/>
                <a:gdLst>
                  <a:gd name="connsiteX0" fmla="*/ 79065 w 268312"/>
                  <a:gd name="connsiteY0" fmla="*/ 303213 h 336550"/>
                  <a:gd name="connsiteX1" fmla="*/ 69850 w 268312"/>
                  <a:gd name="connsiteY1" fmla="*/ 311945 h 336550"/>
                  <a:gd name="connsiteX2" fmla="*/ 79065 w 268312"/>
                  <a:gd name="connsiteY2" fmla="*/ 320676 h 336550"/>
                  <a:gd name="connsiteX3" fmla="*/ 114610 w 268312"/>
                  <a:gd name="connsiteY3" fmla="*/ 320676 h 336550"/>
                  <a:gd name="connsiteX4" fmla="*/ 123825 w 268312"/>
                  <a:gd name="connsiteY4" fmla="*/ 311945 h 336550"/>
                  <a:gd name="connsiteX5" fmla="*/ 114610 w 268312"/>
                  <a:gd name="connsiteY5" fmla="*/ 303213 h 336550"/>
                  <a:gd name="connsiteX6" fmla="*/ 79065 w 268312"/>
                  <a:gd name="connsiteY6" fmla="*/ 303213 h 336550"/>
                  <a:gd name="connsiteX7" fmla="*/ 184235 w 268312"/>
                  <a:gd name="connsiteY7" fmla="*/ 119063 h 336550"/>
                  <a:gd name="connsiteX8" fmla="*/ 181644 w 268312"/>
                  <a:gd name="connsiteY8" fmla="*/ 121725 h 336550"/>
                  <a:gd name="connsiteX9" fmla="*/ 181644 w 268312"/>
                  <a:gd name="connsiteY9" fmla="*/ 125717 h 336550"/>
                  <a:gd name="connsiteX10" fmla="*/ 177759 w 268312"/>
                  <a:gd name="connsiteY10" fmla="*/ 131039 h 336550"/>
                  <a:gd name="connsiteX11" fmla="*/ 164808 w 268312"/>
                  <a:gd name="connsiteY11" fmla="*/ 148339 h 336550"/>
                  <a:gd name="connsiteX12" fmla="*/ 175169 w 268312"/>
                  <a:gd name="connsiteY12" fmla="*/ 165638 h 336550"/>
                  <a:gd name="connsiteX13" fmla="*/ 186825 w 268312"/>
                  <a:gd name="connsiteY13" fmla="*/ 170961 h 336550"/>
                  <a:gd name="connsiteX14" fmla="*/ 192005 w 268312"/>
                  <a:gd name="connsiteY14" fmla="*/ 173622 h 336550"/>
                  <a:gd name="connsiteX15" fmla="*/ 190710 w 268312"/>
                  <a:gd name="connsiteY15" fmla="*/ 185598 h 336550"/>
                  <a:gd name="connsiteX16" fmla="*/ 181644 w 268312"/>
                  <a:gd name="connsiteY16" fmla="*/ 186929 h 336550"/>
                  <a:gd name="connsiteX17" fmla="*/ 169989 w 268312"/>
                  <a:gd name="connsiteY17" fmla="*/ 182937 h 336550"/>
                  <a:gd name="connsiteX18" fmla="*/ 166103 w 268312"/>
                  <a:gd name="connsiteY18" fmla="*/ 184268 h 336550"/>
                  <a:gd name="connsiteX19" fmla="*/ 164808 w 268312"/>
                  <a:gd name="connsiteY19" fmla="*/ 190921 h 336550"/>
                  <a:gd name="connsiteX20" fmla="*/ 166103 w 268312"/>
                  <a:gd name="connsiteY20" fmla="*/ 196244 h 336550"/>
                  <a:gd name="connsiteX21" fmla="*/ 177759 w 268312"/>
                  <a:gd name="connsiteY21" fmla="*/ 198905 h 336550"/>
                  <a:gd name="connsiteX22" fmla="*/ 180349 w 268312"/>
                  <a:gd name="connsiteY22" fmla="*/ 202898 h 336550"/>
                  <a:gd name="connsiteX23" fmla="*/ 180349 w 268312"/>
                  <a:gd name="connsiteY23" fmla="*/ 206890 h 336550"/>
                  <a:gd name="connsiteX24" fmla="*/ 182939 w 268312"/>
                  <a:gd name="connsiteY24" fmla="*/ 209551 h 336550"/>
                  <a:gd name="connsiteX25" fmla="*/ 189415 w 268312"/>
                  <a:gd name="connsiteY25" fmla="*/ 209551 h 336550"/>
                  <a:gd name="connsiteX26" fmla="*/ 192005 w 268312"/>
                  <a:gd name="connsiteY26" fmla="*/ 206890 h 336550"/>
                  <a:gd name="connsiteX27" fmla="*/ 192005 w 268312"/>
                  <a:gd name="connsiteY27" fmla="*/ 201567 h 336550"/>
                  <a:gd name="connsiteX28" fmla="*/ 194595 w 268312"/>
                  <a:gd name="connsiteY28" fmla="*/ 197575 h 336550"/>
                  <a:gd name="connsiteX29" fmla="*/ 204956 w 268312"/>
                  <a:gd name="connsiteY29" fmla="*/ 190921 h 336550"/>
                  <a:gd name="connsiteX30" fmla="*/ 199775 w 268312"/>
                  <a:gd name="connsiteY30" fmla="*/ 160315 h 336550"/>
                  <a:gd name="connsiteX31" fmla="*/ 188120 w 268312"/>
                  <a:gd name="connsiteY31" fmla="*/ 154992 h 336550"/>
                  <a:gd name="connsiteX32" fmla="*/ 182939 w 268312"/>
                  <a:gd name="connsiteY32" fmla="*/ 152331 h 336550"/>
                  <a:gd name="connsiteX33" fmla="*/ 184235 w 268312"/>
                  <a:gd name="connsiteY33" fmla="*/ 141685 h 336550"/>
                  <a:gd name="connsiteX34" fmla="*/ 188120 w 268312"/>
                  <a:gd name="connsiteY34" fmla="*/ 141685 h 336550"/>
                  <a:gd name="connsiteX35" fmla="*/ 201071 w 268312"/>
                  <a:gd name="connsiteY35" fmla="*/ 144347 h 336550"/>
                  <a:gd name="connsiteX36" fmla="*/ 204956 w 268312"/>
                  <a:gd name="connsiteY36" fmla="*/ 143016 h 336550"/>
                  <a:gd name="connsiteX37" fmla="*/ 207546 w 268312"/>
                  <a:gd name="connsiteY37" fmla="*/ 135032 h 336550"/>
                  <a:gd name="connsiteX38" fmla="*/ 204956 w 268312"/>
                  <a:gd name="connsiteY38" fmla="*/ 132370 h 336550"/>
                  <a:gd name="connsiteX39" fmla="*/ 197185 w 268312"/>
                  <a:gd name="connsiteY39" fmla="*/ 129709 h 336550"/>
                  <a:gd name="connsiteX40" fmla="*/ 193300 w 268312"/>
                  <a:gd name="connsiteY40" fmla="*/ 124386 h 336550"/>
                  <a:gd name="connsiteX41" fmla="*/ 186825 w 268312"/>
                  <a:gd name="connsiteY41" fmla="*/ 119063 h 336550"/>
                  <a:gd name="connsiteX42" fmla="*/ 184235 w 268312"/>
                  <a:gd name="connsiteY42" fmla="*/ 119063 h 336550"/>
                  <a:gd name="connsiteX43" fmla="*/ 187192 w 268312"/>
                  <a:gd name="connsiteY43" fmla="*/ 84090 h 336550"/>
                  <a:gd name="connsiteX44" fmla="*/ 244570 w 268312"/>
                  <a:gd name="connsiteY44" fmla="*/ 107760 h 336550"/>
                  <a:gd name="connsiteX45" fmla="*/ 244570 w 268312"/>
                  <a:gd name="connsiteY45" fmla="*/ 222168 h 336550"/>
                  <a:gd name="connsiteX46" fmla="*/ 145642 w 268312"/>
                  <a:gd name="connsiteY46" fmla="*/ 234003 h 336550"/>
                  <a:gd name="connsiteX47" fmla="*/ 111347 w 268312"/>
                  <a:gd name="connsiteY47" fmla="*/ 243208 h 336550"/>
                  <a:gd name="connsiteX48" fmla="*/ 110028 w 268312"/>
                  <a:gd name="connsiteY48" fmla="*/ 237948 h 336550"/>
                  <a:gd name="connsiteX49" fmla="*/ 127175 w 268312"/>
                  <a:gd name="connsiteY49" fmla="*/ 218223 h 336550"/>
                  <a:gd name="connsiteX50" fmla="*/ 125856 w 268312"/>
                  <a:gd name="connsiteY50" fmla="*/ 218223 h 336550"/>
                  <a:gd name="connsiteX51" fmla="*/ 129813 w 268312"/>
                  <a:gd name="connsiteY51" fmla="*/ 107760 h 336550"/>
                  <a:gd name="connsiteX52" fmla="*/ 187192 w 268312"/>
                  <a:gd name="connsiteY52" fmla="*/ 84090 h 336550"/>
                  <a:gd name="connsiteX53" fmla="*/ 36992 w 268312"/>
                  <a:gd name="connsiteY53" fmla="*/ 0 h 336550"/>
                  <a:gd name="connsiteX54" fmla="*/ 161179 w 268312"/>
                  <a:gd name="connsiteY54" fmla="*/ 0 h 336550"/>
                  <a:gd name="connsiteX55" fmla="*/ 196850 w 268312"/>
                  <a:gd name="connsiteY55" fmla="*/ 36810 h 336550"/>
                  <a:gd name="connsiteX56" fmla="*/ 196850 w 268312"/>
                  <a:gd name="connsiteY56" fmla="*/ 67047 h 336550"/>
                  <a:gd name="connsiteX57" fmla="*/ 187602 w 268312"/>
                  <a:gd name="connsiteY57" fmla="*/ 67047 h 336550"/>
                  <a:gd name="connsiteX58" fmla="*/ 178354 w 268312"/>
                  <a:gd name="connsiteY58" fmla="*/ 67047 h 336550"/>
                  <a:gd name="connsiteX59" fmla="*/ 178354 w 268312"/>
                  <a:gd name="connsiteY59" fmla="*/ 60474 h 336550"/>
                  <a:gd name="connsiteX60" fmla="*/ 178354 w 268312"/>
                  <a:gd name="connsiteY60" fmla="*/ 59159 h 336550"/>
                  <a:gd name="connsiteX61" fmla="*/ 169106 w 268312"/>
                  <a:gd name="connsiteY61" fmla="*/ 48642 h 336550"/>
                  <a:gd name="connsiteX62" fmla="*/ 29065 w 268312"/>
                  <a:gd name="connsiteY62" fmla="*/ 48642 h 336550"/>
                  <a:gd name="connsiteX63" fmla="*/ 19817 w 268312"/>
                  <a:gd name="connsiteY63" fmla="*/ 59159 h 336550"/>
                  <a:gd name="connsiteX64" fmla="*/ 19817 w 268312"/>
                  <a:gd name="connsiteY64" fmla="*/ 278706 h 336550"/>
                  <a:gd name="connsiteX65" fmla="*/ 29065 w 268312"/>
                  <a:gd name="connsiteY65" fmla="*/ 287908 h 336550"/>
                  <a:gd name="connsiteX66" fmla="*/ 169106 w 268312"/>
                  <a:gd name="connsiteY66" fmla="*/ 287908 h 336550"/>
                  <a:gd name="connsiteX67" fmla="*/ 178354 w 268312"/>
                  <a:gd name="connsiteY67" fmla="*/ 278706 h 336550"/>
                  <a:gd name="connsiteX68" fmla="*/ 178354 w 268312"/>
                  <a:gd name="connsiteY68" fmla="*/ 261615 h 336550"/>
                  <a:gd name="connsiteX69" fmla="*/ 187602 w 268312"/>
                  <a:gd name="connsiteY69" fmla="*/ 262930 h 336550"/>
                  <a:gd name="connsiteX70" fmla="*/ 196850 w 268312"/>
                  <a:gd name="connsiteY70" fmla="*/ 261615 h 336550"/>
                  <a:gd name="connsiteX71" fmla="*/ 196850 w 268312"/>
                  <a:gd name="connsiteY71" fmla="*/ 299740 h 336550"/>
                  <a:gd name="connsiteX72" fmla="*/ 161179 w 268312"/>
                  <a:gd name="connsiteY72" fmla="*/ 336550 h 336550"/>
                  <a:gd name="connsiteX73" fmla="*/ 36992 w 268312"/>
                  <a:gd name="connsiteY73" fmla="*/ 336550 h 336550"/>
                  <a:gd name="connsiteX74" fmla="*/ 0 w 268312"/>
                  <a:gd name="connsiteY74" fmla="*/ 299740 h 336550"/>
                  <a:gd name="connsiteX75" fmla="*/ 0 w 268312"/>
                  <a:gd name="connsiteY75" fmla="*/ 36810 h 336550"/>
                  <a:gd name="connsiteX76" fmla="*/ 36992 w 268312"/>
                  <a:gd name="connsiteY76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268312" h="336550">
                    <a:moveTo>
                      <a:pt x="79065" y="303213"/>
                    </a:moveTo>
                    <a:cubicBezTo>
                      <a:pt x="73799" y="303213"/>
                      <a:pt x="69850" y="306955"/>
                      <a:pt x="69850" y="311945"/>
                    </a:cubicBezTo>
                    <a:cubicBezTo>
                      <a:pt x="69850" y="316934"/>
                      <a:pt x="73799" y="320676"/>
                      <a:pt x="79065" y="320676"/>
                    </a:cubicBezTo>
                    <a:cubicBezTo>
                      <a:pt x="79065" y="320676"/>
                      <a:pt x="79065" y="320676"/>
                      <a:pt x="114610" y="320676"/>
                    </a:cubicBezTo>
                    <a:cubicBezTo>
                      <a:pt x="119875" y="320676"/>
                      <a:pt x="123825" y="316934"/>
                      <a:pt x="123825" y="311945"/>
                    </a:cubicBezTo>
                    <a:cubicBezTo>
                      <a:pt x="123825" y="306955"/>
                      <a:pt x="119875" y="303213"/>
                      <a:pt x="114610" y="303213"/>
                    </a:cubicBezTo>
                    <a:cubicBezTo>
                      <a:pt x="114610" y="303213"/>
                      <a:pt x="114610" y="303213"/>
                      <a:pt x="79065" y="303213"/>
                    </a:cubicBezTo>
                    <a:close/>
                    <a:moveTo>
                      <a:pt x="184235" y="119063"/>
                    </a:moveTo>
                    <a:cubicBezTo>
                      <a:pt x="181644" y="119063"/>
                      <a:pt x="181644" y="119063"/>
                      <a:pt x="181644" y="121725"/>
                    </a:cubicBezTo>
                    <a:cubicBezTo>
                      <a:pt x="181644" y="121725"/>
                      <a:pt x="181644" y="121725"/>
                      <a:pt x="181644" y="125717"/>
                    </a:cubicBezTo>
                    <a:cubicBezTo>
                      <a:pt x="181644" y="129709"/>
                      <a:pt x="181644" y="129709"/>
                      <a:pt x="177759" y="131039"/>
                    </a:cubicBezTo>
                    <a:cubicBezTo>
                      <a:pt x="169989" y="133701"/>
                      <a:pt x="164808" y="139024"/>
                      <a:pt x="164808" y="148339"/>
                    </a:cubicBezTo>
                    <a:cubicBezTo>
                      <a:pt x="164808" y="156323"/>
                      <a:pt x="168694" y="161646"/>
                      <a:pt x="175169" y="165638"/>
                    </a:cubicBezTo>
                    <a:cubicBezTo>
                      <a:pt x="179054" y="168299"/>
                      <a:pt x="182939" y="169630"/>
                      <a:pt x="186825" y="170961"/>
                    </a:cubicBezTo>
                    <a:cubicBezTo>
                      <a:pt x="188120" y="172291"/>
                      <a:pt x="190710" y="172291"/>
                      <a:pt x="192005" y="173622"/>
                    </a:cubicBezTo>
                    <a:cubicBezTo>
                      <a:pt x="195890" y="177614"/>
                      <a:pt x="194595" y="182937"/>
                      <a:pt x="190710" y="185598"/>
                    </a:cubicBezTo>
                    <a:cubicBezTo>
                      <a:pt x="188120" y="186929"/>
                      <a:pt x="184235" y="186929"/>
                      <a:pt x="181644" y="186929"/>
                    </a:cubicBezTo>
                    <a:cubicBezTo>
                      <a:pt x="177759" y="185598"/>
                      <a:pt x="173874" y="184268"/>
                      <a:pt x="169989" y="182937"/>
                    </a:cubicBezTo>
                    <a:cubicBezTo>
                      <a:pt x="167398" y="181606"/>
                      <a:pt x="167398" y="181606"/>
                      <a:pt x="166103" y="184268"/>
                    </a:cubicBezTo>
                    <a:cubicBezTo>
                      <a:pt x="166103" y="186929"/>
                      <a:pt x="164808" y="188260"/>
                      <a:pt x="164808" y="190921"/>
                    </a:cubicBezTo>
                    <a:cubicBezTo>
                      <a:pt x="163513" y="193583"/>
                      <a:pt x="163513" y="194913"/>
                      <a:pt x="166103" y="196244"/>
                    </a:cubicBezTo>
                    <a:cubicBezTo>
                      <a:pt x="169989" y="197575"/>
                      <a:pt x="173874" y="198905"/>
                      <a:pt x="177759" y="198905"/>
                    </a:cubicBezTo>
                    <a:cubicBezTo>
                      <a:pt x="180349" y="198905"/>
                      <a:pt x="180349" y="198905"/>
                      <a:pt x="180349" y="202898"/>
                    </a:cubicBezTo>
                    <a:cubicBezTo>
                      <a:pt x="180349" y="204228"/>
                      <a:pt x="180349" y="205559"/>
                      <a:pt x="180349" y="206890"/>
                    </a:cubicBezTo>
                    <a:cubicBezTo>
                      <a:pt x="180349" y="208220"/>
                      <a:pt x="181644" y="209551"/>
                      <a:pt x="182939" y="209551"/>
                    </a:cubicBezTo>
                    <a:cubicBezTo>
                      <a:pt x="185530" y="209551"/>
                      <a:pt x="188120" y="209551"/>
                      <a:pt x="189415" y="209551"/>
                    </a:cubicBezTo>
                    <a:cubicBezTo>
                      <a:pt x="190710" y="209551"/>
                      <a:pt x="192005" y="208220"/>
                      <a:pt x="192005" y="206890"/>
                    </a:cubicBezTo>
                    <a:cubicBezTo>
                      <a:pt x="192005" y="205559"/>
                      <a:pt x="192005" y="202898"/>
                      <a:pt x="192005" y="201567"/>
                    </a:cubicBezTo>
                    <a:cubicBezTo>
                      <a:pt x="192005" y="198905"/>
                      <a:pt x="193300" y="198905"/>
                      <a:pt x="194595" y="197575"/>
                    </a:cubicBezTo>
                    <a:cubicBezTo>
                      <a:pt x="198480" y="196244"/>
                      <a:pt x="202366" y="193583"/>
                      <a:pt x="204956" y="190921"/>
                    </a:cubicBezTo>
                    <a:cubicBezTo>
                      <a:pt x="212726" y="180276"/>
                      <a:pt x="210136" y="166969"/>
                      <a:pt x="199775" y="160315"/>
                    </a:cubicBezTo>
                    <a:cubicBezTo>
                      <a:pt x="195890" y="157654"/>
                      <a:pt x="192005" y="156323"/>
                      <a:pt x="188120" y="154992"/>
                    </a:cubicBezTo>
                    <a:cubicBezTo>
                      <a:pt x="186825" y="153661"/>
                      <a:pt x="184235" y="153661"/>
                      <a:pt x="182939" y="152331"/>
                    </a:cubicBezTo>
                    <a:cubicBezTo>
                      <a:pt x="179054" y="148339"/>
                      <a:pt x="180349" y="144347"/>
                      <a:pt x="184235" y="141685"/>
                    </a:cubicBezTo>
                    <a:cubicBezTo>
                      <a:pt x="185530" y="141685"/>
                      <a:pt x="186825" y="141685"/>
                      <a:pt x="188120" y="141685"/>
                    </a:cubicBezTo>
                    <a:cubicBezTo>
                      <a:pt x="192005" y="141685"/>
                      <a:pt x="197185" y="141685"/>
                      <a:pt x="201071" y="144347"/>
                    </a:cubicBezTo>
                    <a:cubicBezTo>
                      <a:pt x="203661" y="145677"/>
                      <a:pt x="203661" y="145677"/>
                      <a:pt x="204956" y="143016"/>
                    </a:cubicBezTo>
                    <a:cubicBezTo>
                      <a:pt x="204956" y="140354"/>
                      <a:pt x="206251" y="137693"/>
                      <a:pt x="207546" y="135032"/>
                    </a:cubicBezTo>
                    <a:cubicBezTo>
                      <a:pt x="207546" y="133701"/>
                      <a:pt x="206251" y="132370"/>
                      <a:pt x="204956" y="132370"/>
                    </a:cubicBezTo>
                    <a:cubicBezTo>
                      <a:pt x="202366" y="131039"/>
                      <a:pt x="199775" y="129709"/>
                      <a:pt x="197185" y="129709"/>
                    </a:cubicBezTo>
                    <a:cubicBezTo>
                      <a:pt x="193300" y="128378"/>
                      <a:pt x="193300" y="128378"/>
                      <a:pt x="193300" y="124386"/>
                    </a:cubicBezTo>
                    <a:cubicBezTo>
                      <a:pt x="193300" y="119063"/>
                      <a:pt x="193300" y="119063"/>
                      <a:pt x="186825" y="119063"/>
                    </a:cubicBezTo>
                    <a:cubicBezTo>
                      <a:pt x="186825" y="119063"/>
                      <a:pt x="186825" y="119063"/>
                      <a:pt x="184235" y="119063"/>
                    </a:cubicBezTo>
                    <a:close/>
                    <a:moveTo>
                      <a:pt x="187192" y="84090"/>
                    </a:moveTo>
                    <a:cubicBezTo>
                      <a:pt x="207967" y="84090"/>
                      <a:pt x="228741" y="91980"/>
                      <a:pt x="244570" y="107760"/>
                    </a:cubicBezTo>
                    <a:cubicBezTo>
                      <a:pt x="276226" y="139321"/>
                      <a:pt x="276226" y="190607"/>
                      <a:pt x="244570" y="222168"/>
                    </a:cubicBezTo>
                    <a:cubicBezTo>
                      <a:pt x="216870" y="248468"/>
                      <a:pt x="177299" y="252413"/>
                      <a:pt x="145642" y="234003"/>
                    </a:cubicBezTo>
                    <a:cubicBezTo>
                      <a:pt x="132452" y="243208"/>
                      <a:pt x="120580" y="244523"/>
                      <a:pt x="111347" y="243208"/>
                    </a:cubicBezTo>
                    <a:cubicBezTo>
                      <a:pt x="107390" y="243208"/>
                      <a:pt x="107390" y="239263"/>
                      <a:pt x="110028" y="237948"/>
                    </a:cubicBezTo>
                    <a:cubicBezTo>
                      <a:pt x="117942" y="234003"/>
                      <a:pt x="123218" y="224798"/>
                      <a:pt x="127175" y="218223"/>
                    </a:cubicBezTo>
                    <a:cubicBezTo>
                      <a:pt x="127175" y="218223"/>
                      <a:pt x="127175" y="218223"/>
                      <a:pt x="125856" y="218223"/>
                    </a:cubicBezTo>
                    <a:cubicBezTo>
                      <a:pt x="96838" y="186662"/>
                      <a:pt x="98157" y="138006"/>
                      <a:pt x="129813" y="107760"/>
                    </a:cubicBezTo>
                    <a:cubicBezTo>
                      <a:pt x="145642" y="91980"/>
                      <a:pt x="166417" y="84090"/>
                      <a:pt x="187192" y="84090"/>
                    </a:cubicBezTo>
                    <a:close/>
                    <a:moveTo>
                      <a:pt x="36992" y="0"/>
                    </a:moveTo>
                    <a:cubicBezTo>
                      <a:pt x="36992" y="0"/>
                      <a:pt x="36992" y="0"/>
                      <a:pt x="161179" y="0"/>
                    </a:cubicBezTo>
                    <a:cubicBezTo>
                      <a:pt x="180997" y="0"/>
                      <a:pt x="196850" y="15776"/>
                      <a:pt x="196850" y="36810"/>
                    </a:cubicBezTo>
                    <a:cubicBezTo>
                      <a:pt x="196850" y="36810"/>
                      <a:pt x="196850" y="36810"/>
                      <a:pt x="196850" y="67047"/>
                    </a:cubicBezTo>
                    <a:cubicBezTo>
                      <a:pt x="194208" y="67047"/>
                      <a:pt x="191566" y="67047"/>
                      <a:pt x="187602" y="67047"/>
                    </a:cubicBezTo>
                    <a:cubicBezTo>
                      <a:pt x="184960" y="67047"/>
                      <a:pt x="180997" y="67047"/>
                      <a:pt x="178354" y="67047"/>
                    </a:cubicBezTo>
                    <a:cubicBezTo>
                      <a:pt x="178354" y="67047"/>
                      <a:pt x="178354" y="67047"/>
                      <a:pt x="178354" y="60474"/>
                    </a:cubicBezTo>
                    <a:cubicBezTo>
                      <a:pt x="178354" y="60474"/>
                      <a:pt x="178354" y="60474"/>
                      <a:pt x="178354" y="59159"/>
                    </a:cubicBezTo>
                    <a:cubicBezTo>
                      <a:pt x="178354" y="53900"/>
                      <a:pt x="174391" y="48642"/>
                      <a:pt x="169106" y="48642"/>
                    </a:cubicBezTo>
                    <a:cubicBezTo>
                      <a:pt x="169106" y="48642"/>
                      <a:pt x="169106" y="48642"/>
                      <a:pt x="29065" y="48642"/>
                    </a:cubicBezTo>
                    <a:cubicBezTo>
                      <a:pt x="23780" y="48642"/>
                      <a:pt x="19817" y="53900"/>
                      <a:pt x="19817" y="59159"/>
                    </a:cubicBezTo>
                    <a:cubicBezTo>
                      <a:pt x="19817" y="59159"/>
                      <a:pt x="19817" y="59159"/>
                      <a:pt x="19817" y="278706"/>
                    </a:cubicBezTo>
                    <a:cubicBezTo>
                      <a:pt x="19817" y="283964"/>
                      <a:pt x="23780" y="287908"/>
                      <a:pt x="29065" y="287908"/>
                    </a:cubicBezTo>
                    <a:cubicBezTo>
                      <a:pt x="29065" y="287908"/>
                      <a:pt x="29065" y="287908"/>
                      <a:pt x="169106" y="287908"/>
                    </a:cubicBezTo>
                    <a:cubicBezTo>
                      <a:pt x="174391" y="287908"/>
                      <a:pt x="178354" y="282650"/>
                      <a:pt x="178354" y="278706"/>
                    </a:cubicBezTo>
                    <a:cubicBezTo>
                      <a:pt x="178354" y="278706"/>
                      <a:pt x="178354" y="278706"/>
                      <a:pt x="178354" y="261615"/>
                    </a:cubicBezTo>
                    <a:cubicBezTo>
                      <a:pt x="180997" y="261615"/>
                      <a:pt x="184960" y="262930"/>
                      <a:pt x="187602" y="262930"/>
                    </a:cubicBezTo>
                    <a:cubicBezTo>
                      <a:pt x="191566" y="262930"/>
                      <a:pt x="194208" y="261615"/>
                      <a:pt x="196850" y="261615"/>
                    </a:cubicBezTo>
                    <a:cubicBezTo>
                      <a:pt x="196850" y="261615"/>
                      <a:pt x="196850" y="261615"/>
                      <a:pt x="196850" y="299740"/>
                    </a:cubicBezTo>
                    <a:cubicBezTo>
                      <a:pt x="196850" y="320774"/>
                      <a:pt x="180997" y="336550"/>
                      <a:pt x="161179" y="336550"/>
                    </a:cubicBezTo>
                    <a:cubicBezTo>
                      <a:pt x="161179" y="336550"/>
                      <a:pt x="161179" y="336550"/>
                      <a:pt x="36992" y="336550"/>
                    </a:cubicBezTo>
                    <a:cubicBezTo>
                      <a:pt x="17175" y="336550"/>
                      <a:pt x="0" y="320774"/>
                      <a:pt x="0" y="299740"/>
                    </a:cubicBezTo>
                    <a:cubicBezTo>
                      <a:pt x="0" y="299740"/>
                      <a:pt x="0" y="299740"/>
                      <a:pt x="0" y="36810"/>
                    </a:cubicBezTo>
                    <a:cubicBezTo>
                      <a:pt x="0" y="15776"/>
                      <a:pt x="17175" y="0"/>
                      <a:pt x="369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39" name="Freeform: Shape 93"/>
              <p:cNvSpPr/>
              <p:nvPr/>
            </p:nvSpPr>
            <p:spPr bwMode="auto">
              <a:xfrm>
                <a:off x="4648106" y="3512564"/>
                <a:ext cx="673606" cy="569245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13460" y="289224"/>
            <a:ext cx="7597524" cy="297180"/>
            <a:chOff x="1013460" y="182880"/>
            <a:chExt cx="7597524" cy="297180"/>
          </a:xfrm>
        </p:grpSpPr>
        <p:sp>
          <p:nvSpPr>
            <p:cNvPr id="3" name="chalk_103495"/>
            <p:cNvSpPr>
              <a:spLocks noChangeAspect="1"/>
            </p:cNvSpPr>
            <p:nvPr/>
          </p:nvSpPr>
          <p:spPr bwMode="auto">
            <a:xfrm>
              <a:off x="8313683" y="182880"/>
              <a:ext cx="297301" cy="297180"/>
            </a:xfrm>
            <a:custGeom>
              <a:avLst/>
              <a:gdLst>
                <a:gd name="connsiteX0" fmla="*/ 8196 w 338264"/>
                <a:gd name="connsiteY0" fmla="*/ 253988 h 338126"/>
                <a:gd name="connsiteX1" fmla="*/ 14849 w 338264"/>
                <a:gd name="connsiteY1" fmla="*/ 256618 h 338126"/>
                <a:gd name="connsiteX2" fmla="*/ 57432 w 338264"/>
                <a:gd name="connsiteY2" fmla="*/ 281596 h 338126"/>
                <a:gd name="connsiteX3" fmla="*/ 82715 w 338264"/>
                <a:gd name="connsiteY3" fmla="*/ 323665 h 338126"/>
                <a:gd name="connsiteX4" fmla="*/ 84046 w 338264"/>
                <a:gd name="connsiteY4" fmla="*/ 330238 h 338126"/>
                <a:gd name="connsiteX5" fmla="*/ 82715 w 338264"/>
                <a:gd name="connsiteY5" fmla="*/ 331553 h 338126"/>
                <a:gd name="connsiteX6" fmla="*/ 65416 w 338264"/>
                <a:gd name="connsiteY6" fmla="*/ 338126 h 338126"/>
                <a:gd name="connsiteX7" fmla="*/ 21503 w 338264"/>
                <a:gd name="connsiteY7" fmla="*/ 317092 h 338126"/>
                <a:gd name="connsiteX8" fmla="*/ 6865 w 338264"/>
                <a:gd name="connsiteY8" fmla="*/ 256618 h 338126"/>
                <a:gd name="connsiteX9" fmla="*/ 8196 w 338264"/>
                <a:gd name="connsiteY9" fmla="*/ 253988 h 338126"/>
                <a:gd name="connsiteX10" fmla="*/ 283244 w 338264"/>
                <a:gd name="connsiteY10" fmla="*/ 1195 h 338126"/>
                <a:gd name="connsiteX11" fmla="*/ 317144 w 338264"/>
                <a:gd name="connsiteY11" fmla="*/ 21237 h 338126"/>
                <a:gd name="connsiteX12" fmla="*/ 336987 w 338264"/>
                <a:gd name="connsiteY12" fmla="*/ 52779 h 338126"/>
                <a:gd name="connsiteX13" fmla="*/ 331696 w 338264"/>
                <a:gd name="connsiteY13" fmla="*/ 81692 h 338126"/>
                <a:gd name="connsiteX14" fmla="*/ 97539 w 338264"/>
                <a:gd name="connsiteY14" fmla="*/ 314313 h 338126"/>
                <a:gd name="connsiteX15" fmla="*/ 68435 w 338264"/>
                <a:gd name="connsiteY15" fmla="*/ 268315 h 338126"/>
                <a:gd name="connsiteX16" fmla="*/ 22133 w 338264"/>
                <a:gd name="connsiteY16" fmla="*/ 239401 h 338126"/>
                <a:gd name="connsiteX17" fmla="*/ 256289 w 338264"/>
                <a:gd name="connsiteY17" fmla="*/ 6781 h 338126"/>
                <a:gd name="connsiteX18" fmla="*/ 283244 w 338264"/>
                <a:gd name="connsiteY18" fmla="*/ 1195 h 33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8264" h="338126">
                  <a:moveTo>
                    <a:pt x="8196" y="253988"/>
                  </a:moveTo>
                  <a:cubicBezTo>
                    <a:pt x="10857" y="255303"/>
                    <a:pt x="12188" y="255303"/>
                    <a:pt x="14849" y="256618"/>
                  </a:cubicBezTo>
                  <a:cubicBezTo>
                    <a:pt x="29487" y="260562"/>
                    <a:pt x="44125" y="268449"/>
                    <a:pt x="57432" y="281596"/>
                  </a:cubicBezTo>
                  <a:cubicBezTo>
                    <a:pt x="70739" y="294743"/>
                    <a:pt x="78723" y="309204"/>
                    <a:pt x="82715" y="323665"/>
                  </a:cubicBezTo>
                  <a:cubicBezTo>
                    <a:pt x="84046" y="324980"/>
                    <a:pt x="84046" y="327609"/>
                    <a:pt x="84046" y="330238"/>
                  </a:cubicBezTo>
                  <a:cubicBezTo>
                    <a:pt x="84046" y="330238"/>
                    <a:pt x="84046" y="330238"/>
                    <a:pt x="82715" y="331553"/>
                  </a:cubicBezTo>
                  <a:cubicBezTo>
                    <a:pt x="78723" y="335497"/>
                    <a:pt x="72070" y="338126"/>
                    <a:pt x="65416" y="338126"/>
                  </a:cubicBezTo>
                  <a:cubicBezTo>
                    <a:pt x="50778" y="338126"/>
                    <a:pt x="34810" y="330238"/>
                    <a:pt x="21503" y="317092"/>
                  </a:cubicBezTo>
                  <a:cubicBezTo>
                    <a:pt x="211" y="296057"/>
                    <a:pt x="-6442" y="268449"/>
                    <a:pt x="6865" y="256618"/>
                  </a:cubicBezTo>
                  <a:cubicBezTo>
                    <a:pt x="6865" y="256618"/>
                    <a:pt x="6865" y="256618"/>
                    <a:pt x="8196" y="253988"/>
                  </a:cubicBezTo>
                  <a:close/>
                  <a:moveTo>
                    <a:pt x="283244" y="1195"/>
                  </a:moveTo>
                  <a:cubicBezTo>
                    <a:pt x="294323" y="3824"/>
                    <a:pt x="306560" y="10723"/>
                    <a:pt x="317144" y="21237"/>
                  </a:cubicBezTo>
                  <a:cubicBezTo>
                    <a:pt x="326404" y="30437"/>
                    <a:pt x="333019" y="42265"/>
                    <a:pt x="336987" y="52779"/>
                  </a:cubicBezTo>
                  <a:cubicBezTo>
                    <a:pt x="339633" y="64607"/>
                    <a:pt x="338310" y="75121"/>
                    <a:pt x="331696" y="81692"/>
                  </a:cubicBezTo>
                  <a:cubicBezTo>
                    <a:pt x="331696" y="81692"/>
                    <a:pt x="331696" y="81692"/>
                    <a:pt x="97539" y="314313"/>
                  </a:cubicBezTo>
                  <a:cubicBezTo>
                    <a:pt x="92248" y="299857"/>
                    <a:pt x="82987" y="282771"/>
                    <a:pt x="68435" y="268315"/>
                  </a:cubicBezTo>
                  <a:cubicBezTo>
                    <a:pt x="53883" y="253858"/>
                    <a:pt x="36685" y="244658"/>
                    <a:pt x="22133" y="239401"/>
                  </a:cubicBezTo>
                  <a:cubicBezTo>
                    <a:pt x="22133" y="239401"/>
                    <a:pt x="22133" y="239401"/>
                    <a:pt x="256289" y="6781"/>
                  </a:cubicBezTo>
                  <a:cubicBezTo>
                    <a:pt x="262242" y="210"/>
                    <a:pt x="272164" y="-1433"/>
                    <a:pt x="283244" y="11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013460" y="480060"/>
              <a:ext cx="73533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0938" y="4689"/>
            <a:ext cx="836948" cy="787716"/>
            <a:chOff x="3013076" y="3175"/>
            <a:chExt cx="1100138" cy="1050925"/>
          </a:xfrm>
          <a:solidFill>
            <a:schemeClr val="bg1"/>
          </a:solidFill>
        </p:grpSpPr>
        <p:sp>
          <p:nvSpPr>
            <p:cNvPr id="6" name="Freeform 85"/>
            <p:cNvSpPr/>
            <p:nvPr/>
          </p:nvSpPr>
          <p:spPr bwMode="auto">
            <a:xfrm>
              <a:off x="3962401" y="219075"/>
              <a:ext cx="7938" cy="4763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3" y="7"/>
                </a:cxn>
                <a:cxn ang="0">
                  <a:pos x="11" y="8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4" y="11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14" h="11">
                  <a:moveTo>
                    <a:pt x="14" y="1"/>
                  </a:moveTo>
                  <a:lnTo>
                    <a:pt x="14" y="1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86"/>
            <p:cNvSpPr/>
            <p:nvPr/>
          </p:nvSpPr>
          <p:spPr bwMode="auto">
            <a:xfrm>
              <a:off x="3824288" y="228600"/>
              <a:ext cx="6350" cy="6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9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lnTo>
                    <a:pt x="14" y="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9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87"/>
            <p:cNvSpPr/>
            <p:nvPr/>
          </p:nvSpPr>
          <p:spPr bwMode="auto">
            <a:xfrm>
              <a:off x="3941763" y="250825"/>
              <a:ext cx="7938" cy="6350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"/>
                </a:cxn>
                <a:cxn ang="0">
                  <a:pos x="13" y="9"/>
                </a:cxn>
                <a:cxn ang="0">
                  <a:pos x="13" y="9"/>
                </a:cxn>
                <a:cxn ang="0">
                  <a:pos x="9" y="11"/>
                </a:cxn>
                <a:cxn ang="0">
                  <a:pos x="6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13" h="12">
                  <a:moveTo>
                    <a:pt x="13" y="2"/>
                  </a:moveTo>
                  <a:lnTo>
                    <a:pt x="13" y="2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11"/>
                  </a:lnTo>
                  <a:lnTo>
                    <a:pt x="6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055938" y="504825"/>
              <a:ext cx="41275" cy="33338"/>
            </a:xfrm>
            <a:custGeom>
              <a:avLst/>
              <a:gdLst/>
              <a:ahLst/>
              <a:cxnLst>
                <a:cxn ang="0">
                  <a:pos x="77" y="17"/>
                </a:cxn>
                <a:cxn ang="0">
                  <a:pos x="80" y="30"/>
                </a:cxn>
                <a:cxn ang="0">
                  <a:pos x="77" y="40"/>
                </a:cxn>
                <a:cxn ang="0">
                  <a:pos x="66" y="61"/>
                </a:cxn>
                <a:cxn ang="0">
                  <a:pos x="58" y="64"/>
                </a:cxn>
                <a:cxn ang="0">
                  <a:pos x="38" y="65"/>
                </a:cxn>
                <a:cxn ang="0">
                  <a:pos x="17" y="56"/>
                </a:cxn>
                <a:cxn ang="0">
                  <a:pos x="3" y="42"/>
                </a:cxn>
                <a:cxn ang="0">
                  <a:pos x="0" y="33"/>
                </a:cxn>
                <a:cxn ang="0">
                  <a:pos x="2" y="24"/>
                </a:cxn>
                <a:cxn ang="0">
                  <a:pos x="11" y="9"/>
                </a:cxn>
                <a:cxn ang="0">
                  <a:pos x="27" y="2"/>
                </a:cxn>
                <a:cxn ang="0">
                  <a:pos x="44" y="3"/>
                </a:cxn>
                <a:cxn ang="0">
                  <a:pos x="49" y="7"/>
                </a:cxn>
                <a:cxn ang="0">
                  <a:pos x="58" y="9"/>
                </a:cxn>
                <a:cxn ang="0">
                  <a:pos x="72" y="14"/>
                </a:cxn>
                <a:cxn ang="0">
                  <a:pos x="77" y="17"/>
                </a:cxn>
                <a:cxn ang="0">
                  <a:pos x="62" y="45"/>
                </a:cxn>
                <a:cxn ang="0">
                  <a:pos x="65" y="30"/>
                </a:cxn>
                <a:cxn ang="0">
                  <a:pos x="56" y="20"/>
                </a:cxn>
                <a:cxn ang="0">
                  <a:pos x="44" y="16"/>
                </a:cxn>
                <a:cxn ang="0">
                  <a:pos x="31" y="16"/>
                </a:cxn>
                <a:cxn ang="0">
                  <a:pos x="41" y="21"/>
                </a:cxn>
                <a:cxn ang="0">
                  <a:pos x="56" y="37"/>
                </a:cxn>
                <a:cxn ang="0">
                  <a:pos x="62" y="45"/>
                </a:cxn>
                <a:cxn ang="0">
                  <a:pos x="49" y="54"/>
                </a:cxn>
                <a:cxn ang="0">
                  <a:pos x="46" y="42"/>
                </a:cxn>
                <a:cxn ang="0">
                  <a:pos x="39" y="33"/>
                </a:cxn>
                <a:cxn ang="0">
                  <a:pos x="28" y="27"/>
                </a:cxn>
                <a:cxn ang="0">
                  <a:pos x="14" y="26"/>
                </a:cxn>
                <a:cxn ang="0">
                  <a:pos x="13" y="33"/>
                </a:cxn>
                <a:cxn ang="0">
                  <a:pos x="17" y="42"/>
                </a:cxn>
                <a:cxn ang="0">
                  <a:pos x="27" y="49"/>
                </a:cxn>
                <a:cxn ang="0">
                  <a:pos x="42" y="54"/>
                </a:cxn>
                <a:cxn ang="0">
                  <a:pos x="49" y="54"/>
                </a:cxn>
              </a:cxnLst>
              <a:rect l="0" t="0" r="r" b="b"/>
              <a:pathLst>
                <a:path w="80" h="65">
                  <a:moveTo>
                    <a:pt x="77" y="17"/>
                  </a:moveTo>
                  <a:lnTo>
                    <a:pt x="77" y="17"/>
                  </a:lnTo>
                  <a:lnTo>
                    <a:pt x="79" y="23"/>
                  </a:lnTo>
                  <a:lnTo>
                    <a:pt x="80" y="30"/>
                  </a:lnTo>
                  <a:lnTo>
                    <a:pt x="79" y="35"/>
                  </a:lnTo>
                  <a:lnTo>
                    <a:pt x="77" y="40"/>
                  </a:lnTo>
                  <a:lnTo>
                    <a:pt x="73" y="51"/>
                  </a:lnTo>
                  <a:lnTo>
                    <a:pt x="66" y="61"/>
                  </a:lnTo>
                  <a:lnTo>
                    <a:pt x="66" y="61"/>
                  </a:lnTo>
                  <a:lnTo>
                    <a:pt x="58" y="64"/>
                  </a:lnTo>
                  <a:lnTo>
                    <a:pt x="48" y="65"/>
                  </a:lnTo>
                  <a:lnTo>
                    <a:pt x="38" y="65"/>
                  </a:lnTo>
                  <a:lnTo>
                    <a:pt x="27" y="62"/>
                  </a:lnTo>
                  <a:lnTo>
                    <a:pt x="17" y="56"/>
                  </a:lnTo>
                  <a:lnTo>
                    <a:pt x="10" y="51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1" y="9"/>
                  </a:lnTo>
                  <a:lnTo>
                    <a:pt x="18" y="5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4" y="3"/>
                  </a:lnTo>
                  <a:lnTo>
                    <a:pt x="46" y="5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8" y="9"/>
                  </a:lnTo>
                  <a:lnTo>
                    <a:pt x="65" y="12"/>
                  </a:lnTo>
                  <a:lnTo>
                    <a:pt x="72" y="14"/>
                  </a:lnTo>
                  <a:lnTo>
                    <a:pt x="77" y="17"/>
                  </a:lnTo>
                  <a:lnTo>
                    <a:pt x="77" y="17"/>
                  </a:lnTo>
                  <a:close/>
                  <a:moveTo>
                    <a:pt x="62" y="45"/>
                  </a:moveTo>
                  <a:lnTo>
                    <a:pt x="62" y="45"/>
                  </a:lnTo>
                  <a:lnTo>
                    <a:pt x="65" y="37"/>
                  </a:lnTo>
                  <a:lnTo>
                    <a:pt x="65" y="30"/>
                  </a:lnTo>
                  <a:lnTo>
                    <a:pt x="62" y="24"/>
                  </a:lnTo>
                  <a:lnTo>
                    <a:pt x="56" y="20"/>
                  </a:lnTo>
                  <a:lnTo>
                    <a:pt x="51" y="17"/>
                  </a:lnTo>
                  <a:lnTo>
                    <a:pt x="44" y="16"/>
                  </a:lnTo>
                  <a:lnTo>
                    <a:pt x="37" y="14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41" y="21"/>
                  </a:lnTo>
                  <a:lnTo>
                    <a:pt x="49" y="28"/>
                  </a:lnTo>
                  <a:lnTo>
                    <a:pt x="56" y="37"/>
                  </a:lnTo>
                  <a:lnTo>
                    <a:pt x="62" y="45"/>
                  </a:lnTo>
                  <a:lnTo>
                    <a:pt x="62" y="45"/>
                  </a:lnTo>
                  <a:close/>
                  <a:moveTo>
                    <a:pt x="49" y="54"/>
                  </a:moveTo>
                  <a:lnTo>
                    <a:pt x="49" y="54"/>
                  </a:lnTo>
                  <a:lnTo>
                    <a:pt x="49" y="48"/>
                  </a:lnTo>
                  <a:lnTo>
                    <a:pt x="46" y="42"/>
                  </a:lnTo>
                  <a:lnTo>
                    <a:pt x="44" y="37"/>
                  </a:lnTo>
                  <a:lnTo>
                    <a:pt x="39" y="33"/>
                  </a:lnTo>
                  <a:lnTo>
                    <a:pt x="35" y="30"/>
                  </a:lnTo>
                  <a:lnTo>
                    <a:pt x="28" y="27"/>
                  </a:lnTo>
                  <a:lnTo>
                    <a:pt x="21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33"/>
                  </a:lnTo>
                  <a:lnTo>
                    <a:pt x="14" y="38"/>
                  </a:lnTo>
                  <a:lnTo>
                    <a:pt x="17" y="42"/>
                  </a:lnTo>
                  <a:lnTo>
                    <a:pt x="23" y="47"/>
                  </a:lnTo>
                  <a:lnTo>
                    <a:pt x="27" y="49"/>
                  </a:lnTo>
                  <a:lnTo>
                    <a:pt x="34" y="52"/>
                  </a:lnTo>
                  <a:lnTo>
                    <a:pt x="42" y="54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89"/>
            <p:cNvSpPr/>
            <p:nvPr/>
          </p:nvSpPr>
          <p:spPr bwMode="auto">
            <a:xfrm>
              <a:off x="3530601" y="523875"/>
              <a:ext cx="30163" cy="6350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6" y="2"/>
                </a:cxn>
                <a:cxn ang="0">
                  <a:pos x="52" y="4"/>
                </a:cxn>
                <a:cxn ang="0">
                  <a:pos x="44" y="7"/>
                </a:cxn>
                <a:cxn ang="0">
                  <a:pos x="29" y="10"/>
                </a:cxn>
                <a:cxn ang="0">
                  <a:pos x="12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4"/>
                </a:cxn>
                <a:cxn ang="0">
                  <a:pos x="11" y="3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42" y="2"/>
                </a:cxn>
                <a:cxn ang="0">
                  <a:pos x="56" y="2"/>
                </a:cxn>
                <a:cxn ang="0">
                  <a:pos x="56" y="2"/>
                </a:cxn>
              </a:cxnLst>
              <a:rect l="0" t="0" r="r" b="b"/>
              <a:pathLst>
                <a:path w="56" h="10">
                  <a:moveTo>
                    <a:pt x="56" y="2"/>
                  </a:moveTo>
                  <a:lnTo>
                    <a:pt x="56" y="2"/>
                  </a:lnTo>
                  <a:lnTo>
                    <a:pt x="52" y="4"/>
                  </a:lnTo>
                  <a:lnTo>
                    <a:pt x="44" y="7"/>
                  </a:lnTo>
                  <a:lnTo>
                    <a:pt x="29" y="10"/>
                  </a:lnTo>
                  <a:lnTo>
                    <a:pt x="1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90"/>
            <p:cNvSpPr/>
            <p:nvPr/>
          </p:nvSpPr>
          <p:spPr bwMode="auto">
            <a:xfrm>
              <a:off x="3659188" y="650875"/>
              <a:ext cx="46038" cy="3175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88" y="7"/>
                </a:cxn>
                <a:cxn ang="0">
                  <a:pos x="48" y="7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1" y="5"/>
                </a:cxn>
                <a:cxn ang="0">
                  <a:pos x="24" y="2"/>
                </a:cxn>
                <a:cxn ang="0">
                  <a:pos x="52" y="1"/>
                </a:cxn>
                <a:cxn ang="0">
                  <a:pos x="52" y="1"/>
                </a:cxn>
                <a:cxn ang="0">
                  <a:pos x="63" y="0"/>
                </a:cxn>
                <a:cxn ang="0">
                  <a:pos x="73" y="0"/>
                </a:cxn>
                <a:cxn ang="0">
                  <a:pos x="79" y="0"/>
                </a:cxn>
                <a:cxn ang="0">
                  <a:pos x="83" y="1"/>
                </a:cxn>
                <a:cxn ang="0">
                  <a:pos x="86" y="2"/>
                </a:cxn>
                <a:cxn ang="0">
                  <a:pos x="88" y="7"/>
                </a:cxn>
                <a:cxn ang="0">
                  <a:pos x="88" y="7"/>
                </a:cxn>
              </a:cxnLst>
              <a:rect l="0" t="0" r="r" b="b"/>
              <a:pathLst>
                <a:path w="88" h="8">
                  <a:moveTo>
                    <a:pt x="88" y="7"/>
                  </a:moveTo>
                  <a:lnTo>
                    <a:pt x="88" y="7"/>
                  </a:lnTo>
                  <a:lnTo>
                    <a:pt x="48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4" y="2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79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88" y="7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91"/>
            <p:cNvSpPr/>
            <p:nvPr/>
          </p:nvSpPr>
          <p:spPr bwMode="auto">
            <a:xfrm>
              <a:off x="3681413" y="822325"/>
              <a:ext cx="33338" cy="4763"/>
            </a:xfrm>
            <a:custGeom>
              <a:avLst/>
              <a:gdLst/>
              <a:ahLst/>
              <a:cxnLst>
                <a:cxn ang="0">
                  <a:pos x="63" y="4"/>
                </a:cxn>
                <a:cxn ang="0">
                  <a:pos x="63" y="4"/>
                </a:cxn>
                <a:cxn ang="0">
                  <a:pos x="62" y="7"/>
                </a:cxn>
                <a:cxn ang="0">
                  <a:pos x="60" y="10"/>
                </a:cxn>
                <a:cxn ang="0">
                  <a:pos x="58" y="11"/>
                </a:cxn>
                <a:cxn ang="0">
                  <a:pos x="55" y="11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20" y="5"/>
                </a:cxn>
                <a:cxn ang="0">
                  <a:pos x="9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0"/>
                </a:cxn>
                <a:cxn ang="0">
                  <a:pos x="32" y="0"/>
                </a:cxn>
                <a:cxn ang="0">
                  <a:pos x="49" y="0"/>
                </a:cxn>
                <a:cxn ang="0">
                  <a:pos x="56" y="1"/>
                </a:cxn>
                <a:cxn ang="0">
                  <a:pos x="63" y="4"/>
                </a:cxn>
                <a:cxn ang="0">
                  <a:pos x="63" y="4"/>
                </a:cxn>
              </a:cxnLst>
              <a:rect l="0" t="0" r="r" b="b"/>
              <a:pathLst>
                <a:path w="62" h="11">
                  <a:moveTo>
                    <a:pt x="63" y="4"/>
                  </a:moveTo>
                  <a:lnTo>
                    <a:pt x="63" y="4"/>
                  </a:lnTo>
                  <a:lnTo>
                    <a:pt x="62" y="7"/>
                  </a:lnTo>
                  <a:lnTo>
                    <a:pt x="60" y="10"/>
                  </a:lnTo>
                  <a:lnTo>
                    <a:pt x="58" y="11"/>
                  </a:lnTo>
                  <a:lnTo>
                    <a:pt x="55" y="11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20" y="5"/>
                  </a:lnTo>
                  <a:lnTo>
                    <a:pt x="9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4"/>
                  </a:lnTo>
                  <a:lnTo>
                    <a:pt x="6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92"/>
            <p:cNvSpPr/>
            <p:nvPr/>
          </p:nvSpPr>
          <p:spPr bwMode="auto">
            <a:xfrm>
              <a:off x="3587751" y="892175"/>
              <a:ext cx="34925" cy="6350"/>
            </a:xfrm>
            <a:custGeom>
              <a:avLst/>
              <a:gdLst/>
              <a:ahLst/>
              <a:cxnLst>
                <a:cxn ang="0">
                  <a:pos x="68" y="4"/>
                </a:cxn>
                <a:cxn ang="0">
                  <a:pos x="68" y="4"/>
                </a:cxn>
                <a:cxn ang="0">
                  <a:pos x="62" y="7"/>
                </a:cxn>
                <a:cxn ang="0">
                  <a:pos x="54" y="10"/>
                </a:cxn>
                <a:cxn ang="0">
                  <a:pos x="44" y="11"/>
                </a:cxn>
                <a:cxn ang="0">
                  <a:pos x="34" y="12"/>
                </a:cxn>
                <a:cxn ang="0">
                  <a:pos x="23" y="11"/>
                </a:cxn>
                <a:cxn ang="0">
                  <a:pos x="13" y="10"/>
                </a:cxn>
                <a:cxn ang="0">
                  <a:pos x="6" y="7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1"/>
                </a:cxn>
                <a:cxn ang="0">
                  <a:pos x="14" y="0"/>
                </a:cxn>
                <a:cxn ang="0">
                  <a:pos x="31" y="1"/>
                </a:cxn>
                <a:cxn ang="0">
                  <a:pos x="48" y="4"/>
                </a:cxn>
                <a:cxn ang="0">
                  <a:pos x="58" y="4"/>
                </a:cxn>
                <a:cxn ang="0">
                  <a:pos x="68" y="4"/>
                </a:cxn>
                <a:cxn ang="0">
                  <a:pos x="68" y="4"/>
                </a:cxn>
              </a:cxnLst>
              <a:rect l="0" t="0" r="r" b="b"/>
              <a:pathLst>
                <a:path w="68" h="12">
                  <a:moveTo>
                    <a:pt x="68" y="4"/>
                  </a:moveTo>
                  <a:lnTo>
                    <a:pt x="68" y="4"/>
                  </a:lnTo>
                  <a:lnTo>
                    <a:pt x="62" y="7"/>
                  </a:lnTo>
                  <a:lnTo>
                    <a:pt x="54" y="10"/>
                  </a:lnTo>
                  <a:lnTo>
                    <a:pt x="44" y="11"/>
                  </a:lnTo>
                  <a:lnTo>
                    <a:pt x="34" y="12"/>
                  </a:lnTo>
                  <a:lnTo>
                    <a:pt x="23" y="11"/>
                  </a:lnTo>
                  <a:lnTo>
                    <a:pt x="13" y="10"/>
                  </a:lnTo>
                  <a:lnTo>
                    <a:pt x="6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1"/>
                  </a:lnTo>
                  <a:lnTo>
                    <a:pt x="14" y="0"/>
                  </a:lnTo>
                  <a:lnTo>
                    <a:pt x="31" y="1"/>
                  </a:lnTo>
                  <a:lnTo>
                    <a:pt x="48" y="4"/>
                  </a:lnTo>
                  <a:lnTo>
                    <a:pt x="58" y="4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3"/>
            <p:cNvSpPr>
              <a:spLocks noEditPoints="1"/>
            </p:cNvSpPr>
            <p:nvPr/>
          </p:nvSpPr>
          <p:spPr bwMode="auto">
            <a:xfrm>
              <a:off x="3013076" y="3175"/>
              <a:ext cx="1100138" cy="1050925"/>
            </a:xfrm>
            <a:custGeom>
              <a:avLst/>
              <a:gdLst/>
              <a:ahLst/>
              <a:cxnLst>
                <a:cxn ang="0">
                  <a:pos x="1295" y="535"/>
                </a:cxn>
                <a:cxn ang="0">
                  <a:pos x="1735" y="41"/>
                </a:cxn>
                <a:cxn ang="0">
                  <a:pos x="1774" y="369"/>
                </a:cxn>
                <a:cxn ang="0">
                  <a:pos x="1805" y="517"/>
                </a:cxn>
                <a:cxn ang="0">
                  <a:pos x="2030" y="1386"/>
                </a:cxn>
                <a:cxn ang="0">
                  <a:pos x="904" y="1968"/>
                </a:cxn>
                <a:cxn ang="0">
                  <a:pos x="307" y="1266"/>
                </a:cxn>
                <a:cxn ang="0">
                  <a:pos x="384" y="489"/>
                </a:cxn>
                <a:cxn ang="0">
                  <a:pos x="1712" y="37"/>
                </a:cxn>
                <a:cxn ang="0">
                  <a:pos x="1653" y="295"/>
                </a:cxn>
                <a:cxn ang="0">
                  <a:pos x="1703" y="88"/>
                </a:cxn>
                <a:cxn ang="0">
                  <a:pos x="1877" y="242"/>
                </a:cxn>
                <a:cxn ang="0">
                  <a:pos x="1561" y="395"/>
                </a:cxn>
                <a:cxn ang="0">
                  <a:pos x="679" y="439"/>
                </a:cxn>
                <a:cxn ang="0">
                  <a:pos x="634" y="466"/>
                </a:cxn>
                <a:cxn ang="0">
                  <a:pos x="735" y="640"/>
                </a:cxn>
                <a:cxn ang="0">
                  <a:pos x="689" y="454"/>
                </a:cxn>
                <a:cxn ang="0">
                  <a:pos x="1235" y="512"/>
                </a:cxn>
                <a:cxn ang="0">
                  <a:pos x="1718" y="487"/>
                </a:cxn>
                <a:cxn ang="0">
                  <a:pos x="595" y="991"/>
                </a:cxn>
                <a:cxn ang="0">
                  <a:pos x="1771" y="534"/>
                </a:cxn>
                <a:cxn ang="0">
                  <a:pos x="1469" y="701"/>
                </a:cxn>
                <a:cxn ang="0">
                  <a:pos x="1423" y="1084"/>
                </a:cxn>
                <a:cxn ang="0">
                  <a:pos x="1441" y="1443"/>
                </a:cxn>
                <a:cxn ang="0">
                  <a:pos x="2020" y="1099"/>
                </a:cxn>
                <a:cxn ang="0">
                  <a:pos x="2003" y="768"/>
                </a:cxn>
                <a:cxn ang="0">
                  <a:pos x="1481" y="927"/>
                </a:cxn>
                <a:cxn ang="0">
                  <a:pos x="1006" y="859"/>
                </a:cxn>
                <a:cxn ang="0">
                  <a:pos x="832" y="904"/>
                </a:cxn>
                <a:cxn ang="0">
                  <a:pos x="1140" y="1011"/>
                </a:cxn>
                <a:cxn ang="0">
                  <a:pos x="1287" y="925"/>
                </a:cxn>
                <a:cxn ang="0">
                  <a:pos x="391" y="1165"/>
                </a:cxn>
                <a:cxn ang="0">
                  <a:pos x="300" y="1056"/>
                </a:cxn>
                <a:cxn ang="0">
                  <a:pos x="273" y="1199"/>
                </a:cxn>
                <a:cxn ang="0">
                  <a:pos x="727" y="1118"/>
                </a:cxn>
                <a:cxn ang="0">
                  <a:pos x="1363" y="1092"/>
                </a:cxn>
                <a:cxn ang="0">
                  <a:pos x="1760" y="1651"/>
                </a:cxn>
                <a:cxn ang="0">
                  <a:pos x="360" y="1349"/>
                </a:cxn>
                <a:cxn ang="0">
                  <a:pos x="744" y="1259"/>
                </a:cxn>
                <a:cxn ang="0">
                  <a:pos x="1440" y="1157"/>
                </a:cxn>
                <a:cxn ang="0">
                  <a:pos x="810" y="1207"/>
                </a:cxn>
                <a:cxn ang="0">
                  <a:pos x="1412" y="1248"/>
                </a:cxn>
                <a:cxn ang="0">
                  <a:pos x="697" y="1286"/>
                </a:cxn>
                <a:cxn ang="0">
                  <a:pos x="981" y="1324"/>
                </a:cxn>
                <a:cxn ang="0">
                  <a:pos x="1220" y="1363"/>
                </a:cxn>
                <a:cxn ang="0">
                  <a:pos x="1319" y="1383"/>
                </a:cxn>
                <a:cxn ang="0">
                  <a:pos x="730" y="1500"/>
                </a:cxn>
                <a:cxn ang="0">
                  <a:pos x="1263" y="1446"/>
                </a:cxn>
                <a:cxn ang="0">
                  <a:pos x="1422" y="1415"/>
                </a:cxn>
                <a:cxn ang="0">
                  <a:pos x="1538" y="1660"/>
                </a:cxn>
                <a:cxn ang="0">
                  <a:pos x="1521" y="1662"/>
                </a:cxn>
                <a:cxn ang="0">
                  <a:pos x="1311" y="1598"/>
                </a:cxn>
                <a:cxn ang="0">
                  <a:pos x="1201" y="1620"/>
                </a:cxn>
                <a:cxn ang="0">
                  <a:pos x="598" y="1623"/>
                </a:cxn>
                <a:cxn ang="0">
                  <a:pos x="591" y="1742"/>
                </a:cxn>
                <a:cxn ang="0">
                  <a:pos x="1266" y="1759"/>
                </a:cxn>
                <a:cxn ang="0">
                  <a:pos x="638" y="1681"/>
                </a:cxn>
                <a:cxn ang="0">
                  <a:pos x="605" y="1676"/>
                </a:cxn>
                <a:cxn ang="0">
                  <a:pos x="1495" y="1692"/>
                </a:cxn>
                <a:cxn ang="0">
                  <a:pos x="1520" y="1756"/>
                </a:cxn>
                <a:cxn ang="0">
                  <a:pos x="936" y="1900"/>
                </a:cxn>
                <a:cxn ang="0">
                  <a:pos x="1298" y="1813"/>
                </a:cxn>
                <a:cxn ang="0">
                  <a:pos x="682" y="1946"/>
                </a:cxn>
              </a:cxnLst>
              <a:rect l="0" t="0" r="r" b="b"/>
              <a:pathLst>
                <a:path w="2080" h="1984">
                  <a:moveTo>
                    <a:pt x="894" y="852"/>
                  </a:moveTo>
                  <a:lnTo>
                    <a:pt x="894" y="852"/>
                  </a:lnTo>
                  <a:lnTo>
                    <a:pt x="905" y="851"/>
                  </a:lnTo>
                  <a:lnTo>
                    <a:pt x="915" y="849"/>
                  </a:lnTo>
                  <a:lnTo>
                    <a:pt x="915" y="849"/>
                  </a:lnTo>
                  <a:lnTo>
                    <a:pt x="898" y="830"/>
                  </a:lnTo>
                  <a:lnTo>
                    <a:pt x="883" y="809"/>
                  </a:lnTo>
                  <a:lnTo>
                    <a:pt x="869" y="785"/>
                  </a:lnTo>
                  <a:lnTo>
                    <a:pt x="856" y="757"/>
                  </a:lnTo>
                  <a:lnTo>
                    <a:pt x="856" y="757"/>
                  </a:lnTo>
                  <a:lnTo>
                    <a:pt x="852" y="743"/>
                  </a:lnTo>
                  <a:lnTo>
                    <a:pt x="848" y="727"/>
                  </a:lnTo>
                  <a:lnTo>
                    <a:pt x="845" y="710"/>
                  </a:lnTo>
                  <a:lnTo>
                    <a:pt x="843" y="694"/>
                  </a:lnTo>
                  <a:lnTo>
                    <a:pt x="842" y="677"/>
                  </a:lnTo>
                  <a:lnTo>
                    <a:pt x="843" y="660"/>
                  </a:lnTo>
                  <a:lnTo>
                    <a:pt x="843" y="642"/>
                  </a:lnTo>
                  <a:lnTo>
                    <a:pt x="846" y="625"/>
                  </a:lnTo>
                  <a:lnTo>
                    <a:pt x="849" y="607"/>
                  </a:lnTo>
                  <a:lnTo>
                    <a:pt x="853" y="590"/>
                  </a:lnTo>
                  <a:lnTo>
                    <a:pt x="857" y="574"/>
                  </a:lnTo>
                  <a:lnTo>
                    <a:pt x="863" y="557"/>
                  </a:lnTo>
                  <a:lnTo>
                    <a:pt x="869" y="543"/>
                  </a:lnTo>
                  <a:lnTo>
                    <a:pt x="876" y="529"/>
                  </a:lnTo>
                  <a:lnTo>
                    <a:pt x="883" y="517"/>
                  </a:lnTo>
                  <a:lnTo>
                    <a:pt x="891" y="505"/>
                  </a:lnTo>
                  <a:lnTo>
                    <a:pt x="891" y="505"/>
                  </a:lnTo>
                  <a:lnTo>
                    <a:pt x="902" y="494"/>
                  </a:lnTo>
                  <a:lnTo>
                    <a:pt x="916" y="484"/>
                  </a:lnTo>
                  <a:lnTo>
                    <a:pt x="932" y="477"/>
                  </a:lnTo>
                  <a:lnTo>
                    <a:pt x="949" y="472"/>
                  </a:lnTo>
                  <a:lnTo>
                    <a:pt x="967" y="468"/>
                  </a:lnTo>
                  <a:lnTo>
                    <a:pt x="985" y="465"/>
                  </a:lnTo>
                  <a:lnTo>
                    <a:pt x="1003" y="465"/>
                  </a:lnTo>
                  <a:lnTo>
                    <a:pt x="1022" y="466"/>
                  </a:lnTo>
                  <a:lnTo>
                    <a:pt x="1022" y="466"/>
                  </a:lnTo>
                  <a:lnTo>
                    <a:pt x="1024" y="469"/>
                  </a:lnTo>
                  <a:lnTo>
                    <a:pt x="1029" y="470"/>
                  </a:lnTo>
                  <a:lnTo>
                    <a:pt x="1036" y="472"/>
                  </a:lnTo>
                  <a:lnTo>
                    <a:pt x="1044" y="473"/>
                  </a:lnTo>
                  <a:lnTo>
                    <a:pt x="1053" y="475"/>
                  </a:lnTo>
                  <a:lnTo>
                    <a:pt x="1053" y="475"/>
                  </a:lnTo>
                  <a:lnTo>
                    <a:pt x="1058" y="477"/>
                  </a:lnTo>
                  <a:lnTo>
                    <a:pt x="1062" y="480"/>
                  </a:lnTo>
                  <a:lnTo>
                    <a:pt x="1071" y="487"/>
                  </a:lnTo>
                  <a:lnTo>
                    <a:pt x="1079" y="496"/>
                  </a:lnTo>
                  <a:lnTo>
                    <a:pt x="1083" y="500"/>
                  </a:lnTo>
                  <a:lnTo>
                    <a:pt x="1088" y="503"/>
                  </a:lnTo>
                  <a:lnTo>
                    <a:pt x="1088" y="503"/>
                  </a:lnTo>
                  <a:lnTo>
                    <a:pt x="1096" y="505"/>
                  </a:lnTo>
                  <a:lnTo>
                    <a:pt x="1107" y="507"/>
                  </a:lnTo>
                  <a:lnTo>
                    <a:pt x="1119" y="507"/>
                  </a:lnTo>
                  <a:lnTo>
                    <a:pt x="1130" y="507"/>
                  </a:lnTo>
                  <a:lnTo>
                    <a:pt x="1130" y="507"/>
                  </a:lnTo>
                  <a:lnTo>
                    <a:pt x="1141" y="477"/>
                  </a:lnTo>
                  <a:lnTo>
                    <a:pt x="1154" y="451"/>
                  </a:lnTo>
                  <a:lnTo>
                    <a:pt x="1168" y="424"/>
                  </a:lnTo>
                  <a:lnTo>
                    <a:pt x="1183" y="399"/>
                  </a:lnTo>
                  <a:lnTo>
                    <a:pt x="1183" y="399"/>
                  </a:lnTo>
                  <a:lnTo>
                    <a:pt x="1190" y="397"/>
                  </a:lnTo>
                  <a:lnTo>
                    <a:pt x="1197" y="397"/>
                  </a:lnTo>
                  <a:lnTo>
                    <a:pt x="1204" y="397"/>
                  </a:lnTo>
                  <a:lnTo>
                    <a:pt x="1210" y="399"/>
                  </a:lnTo>
                  <a:lnTo>
                    <a:pt x="1222" y="404"/>
                  </a:lnTo>
                  <a:lnTo>
                    <a:pt x="1232" y="411"/>
                  </a:lnTo>
                  <a:lnTo>
                    <a:pt x="1232" y="411"/>
                  </a:lnTo>
                  <a:lnTo>
                    <a:pt x="1231" y="420"/>
                  </a:lnTo>
                  <a:lnTo>
                    <a:pt x="1229" y="428"/>
                  </a:lnTo>
                  <a:lnTo>
                    <a:pt x="1229" y="428"/>
                  </a:lnTo>
                  <a:lnTo>
                    <a:pt x="1220" y="435"/>
                  </a:lnTo>
                  <a:lnTo>
                    <a:pt x="1211" y="442"/>
                  </a:lnTo>
                  <a:lnTo>
                    <a:pt x="1204" y="451"/>
                  </a:lnTo>
                  <a:lnTo>
                    <a:pt x="1197" y="459"/>
                  </a:lnTo>
                  <a:lnTo>
                    <a:pt x="1183" y="477"/>
                  </a:lnTo>
                  <a:lnTo>
                    <a:pt x="1170" y="497"/>
                  </a:lnTo>
                  <a:lnTo>
                    <a:pt x="1170" y="497"/>
                  </a:lnTo>
                  <a:lnTo>
                    <a:pt x="1179" y="496"/>
                  </a:lnTo>
                  <a:lnTo>
                    <a:pt x="1187" y="494"/>
                  </a:lnTo>
                  <a:lnTo>
                    <a:pt x="1204" y="494"/>
                  </a:lnTo>
                  <a:lnTo>
                    <a:pt x="1222" y="497"/>
                  </a:lnTo>
                  <a:lnTo>
                    <a:pt x="1241" y="503"/>
                  </a:lnTo>
                  <a:lnTo>
                    <a:pt x="1241" y="503"/>
                  </a:lnTo>
                  <a:lnTo>
                    <a:pt x="1246" y="505"/>
                  </a:lnTo>
                  <a:lnTo>
                    <a:pt x="1252" y="508"/>
                  </a:lnTo>
                  <a:lnTo>
                    <a:pt x="1263" y="515"/>
                  </a:lnTo>
                  <a:lnTo>
                    <a:pt x="1263" y="515"/>
                  </a:lnTo>
                  <a:lnTo>
                    <a:pt x="1269" y="517"/>
                  </a:lnTo>
                  <a:lnTo>
                    <a:pt x="1274" y="520"/>
                  </a:lnTo>
                  <a:lnTo>
                    <a:pt x="1280" y="521"/>
                  </a:lnTo>
                  <a:lnTo>
                    <a:pt x="1286" y="524"/>
                  </a:lnTo>
                  <a:lnTo>
                    <a:pt x="1286" y="524"/>
                  </a:lnTo>
                  <a:lnTo>
                    <a:pt x="1290" y="528"/>
                  </a:lnTo>
                  <a:lnTo>
                    <a:pt x="1295" y="535"/>
                  </a:lnTo>
                  <a:lnTo>
                    <a:pt x="1295" y="535"/>
                  </a:lnTo>
                  <a:lnTo>
                    <a:pt x="1308" y="545"/>
                  </a:lnTo>
                  <a:lnTo>
                    <a:pt x="1314" y="550"/>
                  </a:lnTo>
                  <a:lnTo>
                    <a:pt x="1319" y="557"/>
                  </a:lnTo>
                  <a:lnTo>
                    <a:pt x="1319" y="557"/>
                  </a:lnTo>
                  <a:lnTo>
                    <a:pt x="1326" y="573"/>
                  </a:lnTo>
                  <a:lnTo>
                    <a:pt x="1335" y="590"/>
                  </a:lnTo>
                  <a:lnTo>
                    <a:pt x="1342" y="605"/>
                  </a:lnTo>
                  <a:lnTo>
                    <a:pt x="1345" y="619"/>
                  </a:lnTo>
                  <a:lnTo>
                    <a:pt x="1345" y="619"/>
                  </a:lnTo>
                  <a:lnTo>
                    <a:pt x="1346" y="635"/>
                  </a:lnTo>
                  <a:lnTo>
                    <a:pt x="1346" y="653"/>
                  </a:lnTo>
                  <a:lnTo>
                    <a:pt x="1345" y="671"/>
                  </a:lnTo>
                  <a:lnTo>
                    <a:pt x="1342" y="688"/>
                  </a:lnTo>
                  <a:lnTo>
                    <a:pt x="1342" y="688"/>
                  </a:lnTo>
                  <a:lnTo>
                    <a:pt x="1338" y="708"/>
                  </a:lnTo>
                  <a:lnTo>
                    <a:pt x="1332" y="727"/>
                  </a:lnTo>
                  <a:lnTo>
                    <a:pt x="1319" y="764"/>
                  </a:lnTo>
                  <a:lnTo>
                    <a:pt x="1319" y="764"/>
                  </a:lnTo>
                  <a:lnTo>
                    <a:pt x="1336" y="757"/>
                  </a:lnTo>
                  <a:lnTo>
                    <a:pt x="1354" y="747"/>
                  </a:lnTo>
                  <a:lnTo>
                    <a:pt x="1374" y="737"/>
                  </a:lnTo>
                  <a:lnTo>
                    <a:pt x="1394" y="729"/>
                  </a:lnTo>
                  <a:lnTo>
                    <a:pt x="1394" y="729"/>
                  </a:lnTo>
                  <a:lnTo>
                    <a:pt x="1395" y="716"/>
                  </a:lnTo>
                  <a:lnTo>
                    <a:pt x="1395" y="716"/>
                  </a:lnTo>
                  <a:lnTo>
                    <a:pt x="1406" y="692"/>
                  </a:lnTo>
                  <a:lnTo>
                    <a:pt x="1416" y="667"/>
                  </a:lnTo>
                  <a:lnTo>
                    <a:pt x="1434" y="615"/>
                  </a:lnTo>
                  <a:lnTo>
                    <a:pt x="1434" y="615"/>
                  </a:lnTo>
                  <a:lnTo>
                    <a:pt x="1451" y="580"/>
                  </a:lnTo>
                  <a:lnTo>
                    <a:pt x="1460" y="559"/>
                  </a:lnTo>
                  <a:lnTo>
                    <a:pt x="1467" y="539"/>
                  </a:lnTo>
                  <a:lnTo>
                    <a:pt x="1467" y="539"/>
                  </a:lnTo>
                  <a:lnTo>
                    <a:pt x="1471" y="527"/>
                  </a:lnTo>
                  <a:lnTo>
                    <a:pt x="1472" y="520"/>
                  </a:lnTo>
                  <a:lnTo>
                    <a:pt x="1474" y="515"/>
                  </a:lnTo>
                  <a:lnTo>
                    <a:pt x="1474" y="515"/>
                  </a:lnTo>
                  <a:lnTo>
                    <a:pt x="1471" y="510"/>
                  </a:lnTo>
                  <a:lnTo>
                    <a:pt x="1468" y="501"/>
                  </a:lnTo>
                  <a:lnTo>
                    <a:pt x="1467" y="497"/>
                  </a:lnTo>
                  <a:lnTo>
                    <a:pt x="1467" y="491"/>
                  </a:lnTo>
                  <a:lnTo>
                    <a:pt x="1467" y="487"/>
                  </a:lnTo>
                  <a:lnTo>
                    <a:pt x="1469" y="483"/>
                  </a:lnTo>
                  <a:lnTo>
                    <a:pt x="1469" y="483"/>
                  </a:lnTo>
                  <a:lnTo>
                    <a:pt x="1482" y="476"/>
                  </a:lnTo>
                  <a:lnTo>
                    <a:pt x="1496" y="470"/>
                  </a:lnTo>
                  <a:lnTo>
                    <a:pt x="1496" y="470"/>
                  </a:lnTo>
                  <a:lnTo>
                    <a:pt x="1524" y="403"/>
                  </a:lnTo>
                  <a:lnTo>
                    <a:pt x="1541" y="371"/>
                  </a:lnTo>
                  <a:lnTo>
                    <a:pt x="1559" y="338"/>
                  </a:lnTo>
                  <a:lnTo>
                    <a:pt x="1559" y="338"/>
                  </a:lnTo>
                  <a:lnTo>
                    <a:pt x="1558" y="331"/>
                  </a:lnTo>
                  <a:lnTo>
                    <a:pt x="1558" y="326"/>
                  </a:lnTo>
                  <a:lnTo>
                    <a:pt x="1561" y="320"/>
                  </a:lnTo>
                  <a:lnTo>
                    <a:pt x="1565" y="315"/>
                  </a:lnTo>
                  <a:lnTo>
                    <a:pt x="1565" y="315"/>
                  </a:lnTo>
                  <a:lnTo>
                    <a:pt x="1559" y="305"/>
                  </a:lnTo>
                  <a:lnTo>
                    <a:pt x="1555" y="293"/>
                  </a:lnTo>
                  <a:lnTo>
                    <a:pt x="1551" y="282"/>
                  </a:lnTo>
                  <a:lnTo>
                    <a:pt x="1547" y="271"/>
                  </a:lnTo>
                  <a:lnTo>
                    <a:pt x="1545" y="260"/>
                  </a:lnTo>
                  <a:lnTo>
                    <a:pt x="1544" y="247"/>
                  </a:lnTo>
                  <a:lnTo>
                    <a:pt x="1544" y="234"/>
                  </a:lnTo>
                  <a:lnTo>
                    <a:pt x="1544" y="220"/>
                  </a:lnTo>
                  <a:lnTo>
                    <a:pt x="1544" y="220"/>
                  </a:lnTo>
                  <a:lnTo>
                    <a:pt x="1547" y="206"/>
                  </a:lnTo>
                  <a:lnTo>
                    <a:pt x="1551" y="191"/>
                  </a:lnTo>
                  <a:lnTo>
                    <a:pt x="1557" y="178"/>
                  </a:lnTo>
                  <a:lnTo>
                    <a:pt x="1564" y="166"/>
                  </a:lnTo>
                  <a:lnTo>
                    <a:pt x="1572" y="154"/>
                  </a:lnTo>
                  <a:lnTo>
                    <a:pt x="1580" y="143"/>
                  </a:lnTo>
                  <a:lnTo>
                    <a:pt x="1590" y="133"/>
                  </a:lnTo>
                  <a:lnTo>
                    <a:pt x="1601" y="124"/>
                  </a:lnTo>
                  <a:lnTo>
                    <a:pt x="1623" y="105"/>
                  </a:lnTo>
                  <a:lnTo>
                    <a:pt x="1645" y="87"/>
                  </a:lnTo>
                  <a:lnTo>
                    <a:pt x="1667" y="72"/>
                  </a:lnTo>
                  <a:lnTo>
                    <a:pt x="1686" y="53"/>
                  </a:lnTo>
                  <a:lnTo>
                    <a:pt x="1686" y="53"/>
                  </a:lnTo>
                  <a:lnTo>
                    <a:pt x="1694" y="41"/>
                  </a:lnTo>
                  <a:lnTo>
                    <a:pt x="1698" y="34"/>
                  </a:lnTo>
                  <a:lnTo>
                    <a:pt x="1703" y="30"/>
                  </a:lnTo>
                  <a:lnTo>
                    <a:pt x="1703" y="30"/>
                  </a:lnTo>
                  <a:lnTo>
                    <a:pt x="1708" y="1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719" y="0"/>
                  </a:lnTo>
                  <a:lnTo>
                    <a:pt x="1724" y="1"/>
                  </a:lnTo>
                  <a:lnTo>
                    <a:pt x="1724" y="1"/>
                  </a:lnTo>
                  <a:lnTo>
                    <a:pt x="1724" y="6"/>
                  </a:lnTo>
                  <a:lnTo>
                    <a:pt x="1725" y="11"/>
                  </a:lnTo>
                  <a:lnTo>
                    <a:pt x="1728" y="21"/>
                  </a:lnTo>
                  <a:lnTo>
                    <a:pt x="1732" y="31"/>
                  </a:lnTo>
                  <a:lnTo>
                    <a:pt x="1735" y="41"/>
                  </a:lnTo>
                  <a:lnTo>
                    <a:pt x="1735" y="41"/>
                  </a:lnTo>
                  <a:lnTo>
                    <a:pt x="1738" y="53"/>
                  </a:lnTo>
                  <a:lnTo>
                    <a:pt x="1738" y="66"/>
                  </a:lnTo>
                  <a:lnTo>
                    <a:pt x="1738" y="77"/>
                  </a:lnTo>
                  <a:lnTo>
                    <a:pt x="1735" y="90"/>
                  </a:lnTo>
                  <a:lnTo>
                    <a:pt x="1731" y="114"/>
                  </a:lnTo>
                  <a:lnTo>
                    <a:pt x="1728" y="136"/>
                  </a:lnTo>
                  <a:lnTo>
                    <a:pt x="1728" y="136"/>
                  </a:lnTo>
                  <a:lnTo>
                    <a:pt x="1724" y="140"/>
                  </a:lnTo>
                  <a:lnTo>
                    <a:pt x="1721" y="146"/>
                  </a:lnTo>
                  <a:lnTo>
                    <a:pt x="1718" y="153"/>
                  </a:lnTo>
                  <a:lnTo>
                    <a:pt x="1714" y="157"/>
                  </a:lnTo>
                  <a:lnTo>
                    <a:pt x="1714" y="157"/>
                  </a:lnTo>
                  <a:lnTo>
                    <a:pt x="1722" y="150"/>
                  </a:lnTo>
                  <a:lnTo>
                    <a:pt x="1732" y="143"/>
                  </a:lnTo>
                  <a:lnTo>
                    <a:pt x="1740" y="133"/>
                  </a:lnTo>
                  <a:lnTo>
                    <a:pt x="1743" y="128"/>
                  </a:lnTo>
                  <a:lnTo>
                    <a:pt x="1746" y="122"/>
                  </a:lnTo>
                  <a:lnTo>
                    <a:pt x="1746" y="122"/>
                  </a:lnTo>
                  <a:lnTo>
                    <a:pt x="1749" y="111"/>
                  </a:lnTo>
                  <a:lnTo>
                    <a:pt x="1752" y="101"/>
                  </a:lnTo>
                  <a:lnTo>
                    <a:pt x="1754" y="98"/>
                  </a:lnTo>
                  <a:lnTo>
                    <a:pt x="1757" y="97"/>
                  </a:lnTo>
                  <a:lnTo>
                    <a:pt x="1761" y="98"/>
                  </a:lnTo>
                  <a:lnTo>
                    <a:pt x="1767" y="103"/>
                  </a:lnTo>
                  <a:lnTo>
                    <a:pt x="1767" y="103"/>
                  </a:lnTo>
                  <a:lnTo>
                    <a:pt x="1766" y="110"/>
                  </a:lnTo>
                  <a:lnTo>
                    <a:pt x="1763" y="115"/>
                  </a:lnTo>
                  <a:lnTo>
                    <a:pt x="1763" y="115"/>
                  </a:lnTo>
                  <a:lnTo>
                    <a:pt x="1761" y="133"/>
                  </a:lnTo>
                  <a:lnTo>
                    <a:pt x="1760" y="150"/>
                  </a:lnTo>
                  <a:lnTo>
                    <a:pt x="1757" y="167"/>
                  </a:lnTo>
                  <a:lnTo>
                    <a:pt x="1753" y="183"/>
                  </a:lnTo>
                  <a:lnTo>
                    <a:pt x="1749" y="198"/>
                  </a:lnTo>
                  <a:lnTo>
                    <a:pt x="1743" y="213"/>
                  </a:lnTo>
                  <a:lnTo>
                    <a:pt x="1736" y="227"/>
                  </a:lnTo>
                  <a:lnTo>
                    <a:pt x="1729" y="242"/>
                  </a:lnTo>
                  <a:lnTo>
                    <a:pt x="1714" y="268"/>
                  </a:lnTo>
                  <a:lnTo>
                    <a:pt x="1696" y="292"/>
                  </a:lnTo>
                  <a:lnTo>
                    <a:pt x="1674" y="315"/>
                  </a:lnTo>
                  <a:lnTo>
                    <a:pt x="1653" y="336"/>
                  </a:lnTo>
                  <a:lnTo>
                    <a:pt x="1653" y="336"/>
                  </a:lnTo>
                  <a:lnTo>
                    <a:pt x="1649" y="336"/>
                  </a:lnTo>
                  <a:lnTo>
                    <a:pt x="1646" y="336"/>
                  </a:lnTo>
                  <a:lnTo>
                    <a:pt x="1645" y="337"/>
                  </a:lnTo>
                  <a:lnTo>
                    <a:pt x="1642" y="338"/>
                  </a:lnTo>
                  <a:lnTo>
                    <a:pt x="1642" y="338"/>
                  </a:lnTo>
                  <a:lnTo>
                    <a:pt x="1641" y="343"/>
                  </a:lnTo>
                  <a:lnTo>
                    <a:pt x="1641" y="350"/>
                  </a:lnTo>
                  <a:lnTo>
                    <a:pt x="1641" y="350"/>
                  </a:lnTo>
                  <a:lnTo>
                    <a:pt x="1637" y="352"/>
                  </a:lnTo>
                  <a:lnTo>
                    <a:pt x="1631" y="355"/>
                  </a:lnTo>
                  <a:lnTo>
                    <a:pt x="1631" y="355"/>
                  </a:lnTo>
                  <a:lnTo>
                    <a:pt x="1618" y="389"/>
                  </a:lnTo>
                  <a:lnTo>
                    <a:pt x="1606" y="428"/>
                  </a:lnTo>
                  <a:lnTo>
                    <a:pt x="1596" y="468"/>
                  </a:lnTo>
                  <a:lnTo>
                    <a:pt x="1585" y="503"/>
                  </a:lnTo>
                  <a:lnTo>
                    <a:pt x="1585" y="503"/>
                  </a:lnTo>
                  <a:lnTo>
                    <a:pt x="1590" y="514"/>
                  </a:lnTo>
                  <a:lnTo>
                    <a:pt x="1592" y="520"/>
                  </a:lnTo>
                  <a:lnTo>
                    <a:pt x="1593" y="528"/>
                  </a:lnTo>
                  <a:lnTo>
                    <a:pt x="1593" y="528"/>
                  </a:lnTo>
                  <a:lnTo>
                    <a:pt x="1589" y="532"/>
                  </a:lnTo>
                  <a:lnTo>
                    <a:pt x="1583" y="536"/>
                  </a:lnTo>
                  <a:lnTo>
                    <a:pt x="1576" y="539"/>
                  </a:lnTo>
                  <a:lnTo>
                    <a:pt x="1569" y="542"/>
                  </a:lnTo>
                  <a:lnTo>
                    <a:pt x="1569" y="542"/>
                  </a:lnTo>
                  <a:lnTo>
                    <a:pt x="1544" y="605"/>
                  </a:lnTo>
                  <a:lnTo>
                    <a:pt x="1516" y="670"/>
                  </a:lnTo>
                  <a:lnTo>
                    <a:pt x="1516" y="670"/>
                  </a:lnTo>
                  <a:lnTo>
                    <a:pt x="1544" y="661"/>
                  </a:lnTo>
                  <a:lnTo>
                    <a:pt x="1572" y="651"/>
                  </a:lnTo>
                  <a:lnTo>
                    <a:pt x="1601" y="642"/>
                  </a:lnTo>
                  <a:lnTo>
                    <a:pt x="1632" y="633"/>
                  </a:lnTo>
                  <a:lnTo>
                    <a:pt x="1632" y="633"/>
                  </a:lnTo>
                  <a:lnTo>
                    <a:pt x="1638" y="616"/>
                  </a:lnTo>
                  <a:lnTo>
                    <a:pt x="1645" y="600"/>
                  </a:lnTo>
                  <a:lnTo>
                    <a:pt x="1662" y="564"/>
                  </a:lnTo>
                  <a:lnTo>
                    <a:pt x="1679" y="531"/>
                  </a:lnTo>
                  <a:lnTo>
                    <a:pt x="1693" y="496"/>
                  </a:lnTo>
                  <a:lnTo>
                    <a:pt x="1693" y="496"/>
                  </a:lnTo>
                  <a:lnTo>
                    <a:pt x="1693" y="491"/>
                  </a:lnTo>
                  <a:lnTo>
                    <a:pt x="1691" y="487"/>
                  </a:lnTo>
                  <a:lnTo>
                    <a:pt x="1687" y="480"/>
                  </a:lnTo>
                  <a:lnTo>
                    <a:pt x="1687" y="480"/>
                  </a:lnTo>
                  <a:lnTo>
                    <a:pt x="1696" y="469"/>
                  </a:lnTo>
                  <a:lnTo>
                    <a:pt x="1700" y="466"/>
                  </a:lnTo>
                  <a:lnTo>
                    <a:pt x="1703" y="465"/>
                  </a:lnTo>
                  <a:lnTo>
                    <a:pt x="1705" y="465"/>
                  </a:lnTo>
                  <a:lnTo>
                    <a:pt x="1705" y="465"/>
                  </a:lnTo>
                  <a:lnTo>
                    <a:pt x="1724" y="442"/>
                  </a:lnTo>
                  <a:lnTo>
                    <a:pt x="1742" y="418"/>
                  </a:lnTo>
                  <a:lnTo>
                    <a:pt x="1759" y="395"/>
                  </a:lnTo>
                  <a:lnTo>
                    <a:pt x="1774" y="369"/>
                  </a:lnTo>
                  <a:lnTo>
                    <a:pt x="1774" y="369"/>
                  </a:lnTo>
                  <a:lnTo>
                    <a:pt x="1771" y="365"/>
                  </a:lnTo>
                  <a:lnTo>
                    <a:pt x="1771" y="362"/>
                  </a:lnTo>
                  <a:lnTo>
                    <a:pt x="1771" y="362"/>
                  </a:lnTo>
                  <a:lnTo>
                    <a:pt x="1774" y="355"/>
                  </a:lnTo>
                  <a:lnTo>
                    <a:pt x="1778" y="351"/>
                  </a:lnTo>
                  <a:lnTo>
                    <a:pt x="1787" y="344"/>
                  </a:lnTo>
                  <a:lnTo>
                    <a:pt x="1787" y="344"/>
                  </a:lnTo>
                  <a:lnTo>
                    <a:pt x="1792" y="326"/>
                  </a:lnTo>
                  <a:lnTo>
                    <a:pt x="1798" y="307"/>
                  </a:lnTo>
                  <a:lnTo>
                    <a:pt x="1804" y="288"/>
                  </a:lnTo>
                  <a:lnTo>
                    <a:pt x="1811" y="268"/>
                  </a:lnTo>
                  <a:lnTo>
                    <a:pt x="1811" y="268"/>
                  </a:lnTo>
                  <a:lnTo>
                    <a:pt x="1820" y="246"/>
                  </a:lnTo>
                  <a:lnTo>
                    <a:pt x="1833" y="223"/>
                  </a:lnTo>
                  <a:lnTo>
                    <a:pt x="1846" y="199"/>
                  </a:lnTo>
                  <a:lnTo>
                    <a:pt x="1860" y="180"/>
                  </a:lnTo>
                  <a:lnTo>
                    <a:pt x="1860" y="180"/>
                  </a:lnTo>
                  <a:lnTo>
                    <a:pt x="1870" y="166"/>
                  </a:lnTo>
                  <a:lnTo>
                    <a:pt x="1878" y="153"/>
                  </a:lnTo>
                  <a:lnTo>
                    <a:pt x="1882" y="150"/>
                  </a:lnTo>
                  <a:lnTo>
                    <a:pt x="1888" y="147"/>
                  </a:lnTo>
                  <a:lnTo>
                    <a:pt x="1892" y="149"/>
                  </a:lnTo>
                  <a:lnTo>
                    <a:pt x="1898" y="154"/>
                  </a:lnTo>
                  <a:lnTo>
                    <a:pt x="1898" y="154"/>
                  </a:lnTo>
                  <a:lnTo>
                    <a:pt x="1898" y="156"/>
                  </a:lnTo>
                  <a:lnTo>
                    <a:pt x="1898" y="159"/>
                  </a:lnTo>
                  <a:lnTo>
                    <a:pt x="1895" y="161"/>
                  </a:lnTo>
                  <a:lnTo>
                    <a:pt x="1892" y="164"/>
                  </a:lnTo>
                  <a:lnTo>
                    <a:pt x="1892" y="166"/>
                  </a:lnTo>
                  <a:lnTo>
                    <a:pt x="1892" y="167"/>
                  </a:lnTo>
                  <a:lnTo>
                    <a:pt x="1892" y="167"/>
                  </a:lnTo>
                  <a:lnTo>
                    <a:pt x="1885" y="171"/>
                  </a:lnTo>
                  <a:lnTo>
                    <a:pt x="1879" y="177"/>
                  </a:lnTo>
                  <a:lnTo>
                    <a:pt x="1875" y="183"/>
                  </a:lnTo>
                  <a:lnTo>
                    <a:pt x="1871" y="190"/>
                  </a:lnTo>
                  <a:lnTo>
                    <a:pt x="1864" y="206"/>
                  </a:lnTo>
                  <a:lnTo>
                    <a:pt x="1857" y="222"/>
                  </a:lnTo>
                  <a:lnTo>
                    <a:pt x="1857" y="222"/>
                  </a:lnTo>
                  <a:lnTo>
                    <a:pt x="1868" y="209"/>
                  </a:lnTo>
                  <a:lnTo>
                    <a:pt x="1879" y="192"/>
                  </a:lnTo>
                  <a:lnTo>
                    <a:pt x="1889" y="177"/>
                  </a:lnTo>
                  <a:lnTo>
                    <a:pt x="1896" y="163"/>
                  </a:lnTo>
                  <a:lnTo>
                    <a:pt x="1896" y="163"/>
                  </a:lnTo>
                  <a:lnTo>
                    <a:pt x="1899" y="160"/>
                  </a:lnTo>
                  <a:lnTo>
                    <a:pt x="1902" y="160"/>
                  </a:lnTo>
                  <a:lnTo>
                    <a:pt x="1909" y="161"/>
                  </a:lnTo>
                  <a:lnTo>
                    <a:pt x="1914" y="164"/>
                  </a:lnTo>
                  <a:lnTo>
                    <a:pt x="1920" y="167"/>
                  </a:lnTo>
                  <a:lnTo>
                    <a:pt x="1920" y="167"/>
                  </a:lnTo>
                  <a:lnTo>
                    <a:pt x="1927" y="167"/>
                  </a:lnTo>
                  <a:lnTo>
                    <a:pt x="1934" y="169"/>
                  </a:lnTo>
                  <a:lnTo>
                    <a:pt x="1934" y="169"/>
                  </a:lnTo>
                  <a:lnTo>
                    <a:pt x="1938" y="171"/>
                  </a:lnTo>
                  <a:lnTo>
                    <a:pt x="1945" y="177"/>
                  </a:lnTo>
                  <a:lnTo>
                    <a:pt x="1945" y="177"/>
                  </a:lnTo>
                  <a:lnTo>
                    <a:pt x="1954" y="181"/>
                  </a:lnTo>
                  <a:lnTo>
                    <a:pt x="1962" y="185"/>
                  </a:lnTo>
                  <a:lnTo>
                    <a:pt x="1968" y="192"/>
                  </a:lnTo>
                  <a:lnTo>
                    <a:pt x="1971" y="197"/>
                  </a:lnTo>
                  <a:lnTo>
                    <a:pt x="1973" y="202"/>
                  </a:lnTo>
                  <a:lnTo>
                    <a:pt x="1973" y="202"/>
                  </a:lnTo>
                  <a:lnTo>
                    <a:pt x="1968" y="212"/>
                  </a:lnTo>
                  <a:lnTo>
                    <a:pt x="1962" y="223"/>
                  </a:lnTo>
                  <a:lnTo>
                    <a:pt x="1952" y="247"/>
                  </a:lnTo>
                  <a:lnTo>
                    <a:pt x="1941" y="272"/>
                  </a:lnTo>
                  <a:lnTo>
                    <a:pt x="1936" y="284"/>
                  </a:lnTo>
                  <a:lnTo>
                    <a:pt x="1930" y="295"/>
                  </a:lnTo>
                  <a:lnTo>
                    <a:pt x="1930" y="295"/>
                  </a:lnTo>
                  <a:lnTo>
                    <a:pt x="1920" y="310"/>
                  </a:lnTo>
                  <a:lnTo>
                    <a:pt x="1910" y="326"/>
                  </a:lnTo>
                  <a:lnTo>
                    <a:pt x="1898" y="338"/>
                  </a:lnTo>
                  <a:lnTo>
                    <a:pt x="1884" y="351"/>
                  </a:lnTo>
                  <a:lnTo>
                    <a:pt x="1884" y="351"/>
                  </a:lnTo>
                  <a:lnTo>
                    <a:pt x="1875" y="364"/>
                  </a:lnTo>
                  <a:lnTo>
                    <a:pt x="1871" y="371"/>
                  </a:lnTo>
                  <a:lnTo>
                    <a:pt x="1864" y="375"/>
                  </a:lnTo>
                  <a:lnTo>
                    <a:pt x="1864" y="375"/>
                  </a:lnTo>
                  <a:lnTo>
                    <a:pt x="1864" y="378"/>
                  </a:lnTo>
                  <a:lnTo>
                    <a:pt x="1865" y="379"/>
                  </a:lnTo>
                  <a:lnTo>
                    <a:pt x="1867" y="382"/>
                  </a:lnTo>
                  <a:lnTo>
                    <a:pt x="1865" y="386"/>
                  </a:lnTo>
                  <a:lnTo>
                    <a:pt x="1865" y="386"/>
                  </a:lnTo>
                  <a:lnTo>
                    <a:pt x="1857" y="392"/>
                  </a:lnTo>
                  <a:lnTo>
                    <a:pt x="1853" y="393"/>
                  </a:lnTo>
                  <a:lnTo>
                    <a:pt x="1849" y="393"/>
                  </a:lnTo>
                  <a:lnTo>
                    <a:pt x="1849" y="393"/>
                  </a:lnTo>
                  <a:lnTo>
                    <a:pt x="1836" y="420"/>
                  </a:lnTo>
                  <a:lnTo>
                    <a:pt x="1825" y="448"/>
                  </a:lnTo>
                  <a:lnTo>
                    <a:pt x="1813" y="476"/>
                  </a:lnTo>
                  <a:lnTo>
                    <a:pt x="1802" y="501"/>
                  </a:lnTo>
                  <a:lnTo>
                    <a:pt x="1802" y="501"/>
                  </a:lnTo>
                  <a:lnTo>
                    <a:pt x="1805" y="507"/>
                  </a:lnTo>
                  <a:lnTo>
                    <a:pt x="1805" y="512"/>
                  </a:lnTo>
                  <a:lnTo>
                    <a:pt x="1805" y="517"/>
                  </a:lnTo>
                  <a:lnTo>
                    <a:pt x="1802" y="522"/>
                  </a:lnTo>
                  <a:lnTo>
                    <a:pt x="1799" y="527"/>
                  </a:lnTo>
                  <a:lnTo>
                    <a:pt x="1794" y="529"/>
                  </a:lnTo>
                  <a:lnTo>
                    <a:pt x="1790" y="532"/>
                  </a:lnTo>
                  <a:lnTo>
                    <a:pt x="1783" y="534"/>
                  </a:lnTo>
                  <a:lnTo>
                    <a:pt x="1783" y="534"/>
                  </a:lnTo>
                  <a:lnTo>
                    <a:pt x="1754" y="577"/>
                  </a:lnTo>
                  <a:lnTo>
                    <a:pt x="1739" y="598"/>
                  </a:lnTo>
                  <a:lnTo>
                    <a:pt x="1724" y="618"/>
                  </a:lnTo>
                  <a:lnTo>
                    <a:pt x="1724" y="618"/>
                  </a:lnTo>
                  <a:lnTo>
                    <a:pt x="1747" y="616"/>
                  </a:lnTo>
                  <a:lnTo>
                    <a:pt x="1771" y="616"/>
                  </a:lnTo>
                  <a:lnTo>
                    <a:pt x="1794" y="618"/>
                  </a:lnTo>
                  <a:lnTo>
                    <a:pt x="1816" y="621"/>
                  </a:lnTo>
                  <a:lnTo>
                    <a:pt x="1839" y="623"/>
                  </a:lnTo>
                  <a:lnTo>
                    <a:pt x="1861" y="628"/>
                  </a:lnTo>
                  <a:lnTo>
                    <a:pt x="1906" y="637"/>
                  </a:lnTo>
                  <a:lnTo>
                    <a:pt x="1906" y="637"/>
                  </a:lnTo>
                  <a:lnTo>
                    <a:pt x="1927" y="650"/>
                  </a:lnTo>
                  <a:lnTo>
                    <a:pt x="1938" y="657"/>
                  </a:lnTo>
                  <a:lnTo>
                    <a:pt x="1950" y="663"/>
                  </a:lnTo>
                  <a:lnTo>
                    <a:pt x="1950" y="663"/>
                  </a:lnTo>
                  <a:lnTo>
                    <a:pt x="1955" y="664"/>
                  </a:lnTo>
                  <a:lnTo>
                    <a:pt x="1959" y="666"/>
                  </a:lnTo>
                  <a:lnTo>
                    <a:pt x="1962" y="667"/>
                  </a:lnTo>
                  <a:lnTo>
                    <a:pt x="1962" y="667"/>
                  </a:lnTo>
                  <a:lnTo>
                    <a:pt x="1971" y="675"/>
                  </a:lnTo>
                  <a:lnTo>
                    <a:pt x="1980" y="687"/>
                  </a:lnTo>
                  <a:lnTo>
                    <a:pt x="2000" y="713"/>
                  </a:lnTo>
                  <a:lnTo>
                    <a:pt x="2000" y="713"/>
                  </a:lnTo>
                  <a:lnTo>
                    <a:pt x="2007" y="724"/>
                  </a:lnTo>
                  <a:lnTo>
                    <a:pt x="2011" y="737"/>
                  </a:lnTo>
                  <a:lnTo>
                    <a:pt x="2016" y="750"/>
                  </a:lnTo>
                  <a:lnTo>
                    <a:pt x="2018" y="762"/>
                  </a:lnTo>
                  <a:lnTo>
                    <a:pt x="2018" y="762"/>
                  </a:lnTo>
                  <a:lnTo>
                    <a:pt x="2016" y="776"/>
                  </a:lnTo>
                  <a:lnTo>
                    <a:pt x="2013" y="790"/>
                  </a:lnTo>
                  <a:lnTo>
                    <a:pt x="2009" y="803"/>
                  </a:lnTo>
                  <a:lnTo>
                    <a:pt x="2003" y="816"/>
                  </a:lnTo>
                  <a:lnTo>
                    <a:pt x="1992" y="840"/>
                  </a:lnTo>
                  <a:lnTo>
                    <a:pt x="1979" y="863"/>
                  </a:lnTo>
                  <a:lnTo>
                    <a:pt x="1966" y="886"/>
                  </a:lnTo>
                  <a:lnTo>
                    <a:pt x="1954" y="908"/>
                  </a:lnTo>
                  <a:lnTo>
                    <a:pt x="1943" y="931"/>
                  </a:lnTo>
                  <a:lnTo>
                    <a:pt x="1938" y="944"/>
                  </a:lnTo>
                  <a:lnTo>
                    <a:pt x="1934" y="956"/>
                  </a:lnTo>
                  <a:lnTo>
                    <a:pt x="1934" y="956"/>
                  </a:lnTo>
                  <a:lnTo>
                    <a:pt x="1930" y="959"/>
                  </a:lnTo>
                  <a:lnTo>
                    <a:pt x="1929" y="963"/>
                  </a:lnTo>
                  <a:lnTo>
                    <a:pt x="1926" y="969"/>
                  </a:lnTo>
                  <a:lnTo>
                    <a:pt x="1923" y="972"/>
                  </a:lnTo>
                  <a:lnTo>
                    <a:pt x="1923" y="972"/>
                  </a:lnTo>
                  <a:lnTo>
                    <a:pt x="1920" y="986"/>
                  </a:lnTo>
                  <a:lnTo>
                    <a:pt x="1916" y="1000"/>
                  </a:lnTo>
                  <a:lnTo>
                    <a:pt x="1906" y="1026"/>
                  </a:lnTo>
                  <a:lnTo>
                    <a:pt x="1906" y="1026"/>
                  </a:lnTo>
                  <a:lnTo>
                    <a:pt x="1907" y="1049"/>
                  </a:lnTo>
                  <a:lnTo>
                    <a:pt x="1909" y="1059"/>
                  </a:lnTo>
                  <a:lnTo>
                    <a:pt x="1912" y="1071"/>
                  </a:lnTo>
                  <a:lnTo>
                    <a:pt x="1912" y="1071"/>
                  </a:lnTo>
                  <a:lnTo>
                    <a:pt x="1940" y="1073"/>
                  </a:lnTo>
                  <a:lnTo>
                    <a:pt x="1952" y="1071"/>
                  </a:lnTo>
                  <a:lnTo>
                    <a:pt x="1958" y="1070"/>
                  </a:lnTo>
                  <a:lnTo>
                    <a:pt x="1965" y="1068"/>
                  </a:lnTo>
                  <a:lnTo>
                    <a:pt x="1965" y="1068"/>
                  </a:lnTo>
                  <a:lnTo>
                    <a:pt x="1973" y="1071"/>
                  </a:lnTo>
                  <a:lnTo>
                    <a:pt x="1983" y="1073"/>
                  </a:lnTo>
                  <a:lnTo>
                    <a:pt x="2003" y="1074"/>
                  </a:lnTo>
                  <a:lnTo>
                    <a:pt x="2003" y="1074"/>
                  </a:lnTo>
                  <a:lnTo>
                    <a:pt x="2021" y="1084"/>
                  </a:lnTo>
                  <a:lnTo>
                    <a:pt x="2041" y="1094"/>
                  </a:lnTo>
                  <a:lnTo>
                    <a:pt x="2051" y="1099"/>
                  </a:lnTo>
                  <a:lnTo>
                    <a:pt x="2059" y="1106"/>
                  </a:lnTo>
                  <a:lnTo>
                    <a:pt x="2066" y="1113"/>
                  </a:lnTo>
                  <a:lnTo>
                    <a:pt x="2070" y="1122"/>
                  </a:lnTo>
                  <a:lnTo>
                    <a:pt x="2070" y="1122"/>
                  </a:lnTo>
                  <a:lnTo>
                    <a:pt x="2072" y="1126"/>
                  </a:lnTo>
                  <a:lnTo>
                    <a:pt x="2072" y="1127"/>
                  </a:lnTo>
                  <a:lnTo>
                    <a:pt x="2069" y="1129"/>
                  </a:lnTo>
                  <a:lnTo>
                    <a:pt x="2069" y="1129"/>
                  </a:lnTo>
                  <a:lnTo>
                    <a:pt x="2072" y="1130"/>
                  </a:lnTo>
                  <a:lnTo>
                    <a:pt x="2073" y="1132"/>
                  </a:lnTo>
                  <a:lnTo>
                    <a:pt x="2075" y="1133"/>
                  </a:lnTo>
                  <a:lnTo>
                    <a:pt x="2075" y="1133"/>
                  </a:lnTo>
                  <a:lnTo>
                    <a:pt x="2079" y="1160"/>
                  </a:lnTo>
                  <a:lnTo>
                    <a:pt x="2080" y="1185"/>
                  </a:lnTo>
                  <a:lnTo>
                    <a:pt x="2080" y="1212"/>
                  </a:lnTo>
                  <a:lnTo>
                    <a:pt x="2077" y="1237"/>
                  </a:lnTo>
                  <a:lnTo>
                    <a:pt x="2073" y="1262"/>
                  </a:lnTo>
                  <a:lnTo>
                    <a:pt x="2068" y="1288"/>
                  </a:lnTo>
                  <a:lnTo>
                    <a:pt x="2055" y="1335"/>
                  </a:lnTo>
                  <a:lnTo>
                    <a:pt x="2055" y="1335"/>
                  </a:lnTo>
                  <a:lnTo>
                    <a:pt x="2042" y="1361"/>
                  </a:lnTo>
                  <a:lnTo>
                    <a:pt x="2030" y="1386"/>
                  </a:lnTo>
                  <a:lnTo>
                    <a:pt x="2016" y="1412"/>
                  </a:lnTo>
                  <a:lnTo>
                    <a:pt x="2010" y="1425"/>
                  </a:lnTo>
                  <a:lnTo>
                    <a:pt x="2006" y="1439"/>
                  </a:lnTo>
                  <a:lnTo>
                    <a:pt x="2006" y="1439"/>
                  </a:lnTo>
                  <a:lnTo>
                    <a:pt x="1990" y="1457"/>
                  </a:lnTo>
                  <a:lnTo>
                    <a:pt x="1975" y="1476"/>
                  </a:lnTo>
                  <a:lnTo>
                    <a:pt x="1962" y="1494"/>
                  </a:lnTo>
                  <a:lnTo>
                    <a:pt x="1950" y="1515"/>
                  </a:lnTo>
                  <a:lnTo>
                    <a:pt x="1950" y="1515"/>
                  </a:lnTo>
                  <a:lnTo>
                    <a:pt x="1933" y="1532"/>
                  </a:lnTo>
                  <a:lnTo>
                    <a:pt x="1926" y="1542"/>
                  </a:lnTo>
                  <a:lnTo>
                    <a:pt x="1920" y="1553"/>
                  </a:lnTo>
                  <a:lnTo>
                    <a:pt x="1920" y="1553"/>
                  </a:lnTo>
                  <a:lnTo>
                    <a:pt x="1917" y="1554"/>
                  </a:lnTo>
                  <a:lnTo>
                    <a:pt x="1913" y="1554"/>
                  </a:lnTo>
                  <a:lnTo>
                    <a:pt x="1913" y="1554"/>
                  </a:lnTo>
                  <a:lnTo>
                    <a:pt x="1906" y="1564"/>
                  </a:lnTo>
                  <a:lnTo>
                    <a:pt x="1898" y="1574"/>
                  </a:lnTo>
                  <a:lnTo>
                    <a:pt x="1881" y="1591"/>
                  </a:lnTo>
                  <a:lnTo>
                    <a:pt x="1863" y="1608"/>
                  </a:lnTo>
                  <a:lnTo>
                    <a:pt x="1854" y="1617"/>
                  </a:lnTo>
                  <a:lnTo>
                    <a:pt x="1847" y="1626"/>
                  </a:lnTo>
                  <a:lnTo>
                    <a:pt x="1847" y="1626"/>
                  </a:lnTo>
                  <a:lnTo>
                    <a:pt x="1841" y="1629"/>
                  </a:lnTo>
                  <a:lnTo>
                    <a:pt x="1839" y="1630"/>
                  </a:lnTo>
                  <a:lnTo>
                    <a:pt x="1836" y="1631"/>
                  </a:lnTo>
                  <a:lnTo>
                    <a:pt x="1836" y="1631"/>
                  </a:lnTo>
                  <a:lnTo>
                    <a:pt x="1818" y="1648"/>
                  </a:lnTo>
                  <a:lnTo>
                    <a:pt x="1799" y="1664"/>
                  </a:lnTo>
                  <a:lnTo>
                    <a:pt x="1780" y="1678"/>
                  </a:lnTo>
                  <a:lnTo>
                    <a:pt x="1760" y="1692"/>
                  </a:lnTo>
                  <a:lnTo>
                    <a:pt x="1738" y="1704"/>
                  </a:lnTo>
                  <a:lnTo>
                    <a:pt x="1715" y="1716"/>
                  </a:lnTo>
                  <a:lnTo>
                    <a:pt x="1693" y="1727"/>
                  </a:lnTo>
                  <a:lnTo>
                    <a:pt x="1669" y="1737"/>
                  </a:lnTo>
                  <a:lnTo>
                    <a:pt x="1669" y="1737"/>
                  </a:lnTo>
                  <a:lnTo>
                    <a:pt x="1677" y="1747"/>
                  </a:lnTo>
                  <a:lnTo>
                    <a:pt x="1683" y="1752"/>
                  </a:lnTo>
                  <a:lnTo>
                    <a:pt x="1688" y="1756"/>
                  </a:lnTo>
                  <a:lnTo>
                    <a:pt x="1688" y="1756"/>
                  </a:lnTo>
                  <a:lnTo>
                    <a:pt x="1693" y="1761"/>
                  </a:lnTo>
                  <a:lnTo>
                    <a:pt x="1697" y="1768"/>
                  </a:lnTo>
                  <a:lnTo>
                    <a:pt x="1701" y="1783"/>
                  </a:lnTo>
                  <a:lnTo>
                    <a:pt x="1704" y="1800"/>
                  </a:lnTo>
                  <a:lnTo>
                    <a:pt x="1707" y="1813"/>
                  </a:lnTo>
                  <a:lnTo>
                    <a:pt x="1707" y="1813"/>
                  </a:lnTo>
                  <a:lnTo>
                    <a:pt x="1705" y="1820"/>
                  </a:lnTo>
                  <a:lnTo>
                    <a:pt x="1704" y="1829"/>
                  </a:lnTo>
                  <a:lnTo>
                    <a:pt x="1704" y="1829"/>
                  </a:lnTo>
                  <a:lnTo>
                    <a:pt x="1694" y="1846"/>
                  </a:lnTo>
                  <a:lnTo>
                    <a:pt x="1684" y="1859"/>
                  </a:lnTo>
                  <a:lnTo>
                    <a:pt x="1670" y="1872"/>
                  </a:lnTo>
                  <a:lnTo>
                    <a:pt x="1655" y="1884"/>
                  </a:lnTo>
                  <a:lnTo>
                    <a:pt x="1655" y="1884"/>
                  </a:lnTo>
                  <a:lnTo>
                    <a:pt x="1635" y="1895"/>
                  </a:lnTo>
                  <a:lnTo>
                    <a:pt x="1614" y="1905"/>
                  </a:lnTo>
                  <a:lnTo>
                    <a:pt x="1592" y="1914"/>
                  </a:lnTo>
                  <a:lnTo>
                    <a:pt x="1568" y="1921"/>
                  </a:lnTo>
                  <a:lnTo>
                    <a:pt x="1542" y="1926"/>
                  </a:lnTo>
                  <a:lnTo>
                    <a:pt x="1517" y="1929"/>
                  </a:lnTo>
                  <a:lnTo>
                    <a:pt x="1489" y="1932"/>
                  </a:lnTo>
                  <a:lnTo>
                    <a:pt x="1461" y="1933"/>
                  </a:lnTo>
                  <a:lnTo>
                    <a:pt x="1461" y="1933"/>
                  </a:lnTo>
                  <a:lnTo>
                    <a:pt x="1412" y="1933"/>
                  </a:lnTo>
                  <a:lnTo>
                    <a:pt x="1387" y="1933"/>
                  </a:lnTo>
                  <a:lnTo>
                    <a:pt x="1361" y="1933"/>
                  </a:lnTo>
                  <a:lnTo>
                    <a:pt x="1336" y="1932"/>
                  </a:lnTo>
                  <a:lnTo>
                    <a:pt x="1312" y="1928"/>
                  </a:lnTo>
                  <a:lnTo>
                    <a:pt x="1290" y="1924"/>
                  </a:lnTo>
                  <a:lnTo>
                    <a:pt x="1267" y="1917"/>
                  </a:lnTo>
                  <a:lnTo>
                    <a:pt x="1267" y="1917"/>
                  </a:lnTo>
                  <a:lnTo>
                    <a:pt x="1253" y="1914"/>
                  </a:lnTo>
                  <a:lnTo>
                    <a:pt x="1238" y="1911"/>
                  </a:lnTo>
                  <a:lnTo>
                    <a:pt x="1207" y="1904"/>
                  </a:lnTo>
                  <a:lnTo>
                    <a:pt x="1207" y="1904"/>
                  </a:lnTo>
                  <a:lnTo>
                    <a:pt x="1192" y="1901"/>
                  </a:lnTo>
                  <a:lnTo>
                    <a:pt x="1185" y="1898"/>
                  </a:lnTo>
                  <a:lnTo>
                    <a:pt x="1177" y="1895"/>
                  </a:lnTo>
                  <a:lnTo>
                    <a:pt x="1177" y="1895"/>
                  </a:lnTo>
                  <a:lnTo>
                    <a:pt x="1170" y="1897"/>
                  </a:lnTo>
                  <a:lnTo>
                    <a:pt x="1163" y="1897"/>
                  </a:lnTo>
                  <a:lnTo>
                    <a:pt x="1148" y="1897"/>
                  </a:lnTo>
                  <a:lnTo>
                    <a:pt x="1119" y="1893"/>
                  </a:lnTo>
                  <a:lnTo>
                    <a:pt x="1119" y="1893"/>
                  </a:lnTo>
                  <a:lnTo>
                    <a:pt x="1109" y="1897"/>
                  </a:lnTo>
                  <a:lnTo>
                    <a:pt x="1106" y="1901"/>
                  </a:lnTo>
                  <a:lnTo>
                    <a:pt x="1103" y="1905"/>
                  </a:lnTo>
                  <a:lnTo>
                    <a:pt x="1103" y="1905"/>
                  </a:lnTo>
                  <a:lnTo>
                    <a:pt x="1050" y="1926"/>
                  </a:lnTo>
                  <a:lnTo>
                    <a:pt x="1023" y="1936"/>
                  </a:lnTo>
                  <a:lnTo>
                    <a:pt x="994" y="1946"/>
                  </a:lnTo>
                  <a:lnTo>
                    <a:pt x="966" y="1954"/>
                  </a:lnTo>
                  <a:lnTo>
                    <a:pt x="935" y="1963"/>
                  </a:lnTo>
                  <a:lnTo>
                    <a:pt x="904" y="1968"/>
                  </a:lnTo>
                  <a:lnTo>
                    <a:pt x="873" y="1973"/>
                  </a:lnTo>
                  <a:lnTo>
                    <a:pt x="873" y="1973"/>
                  </a:lnTo>
                  <a:lnTo>
                    <a:pt x="822" y="1981"/>
                  </a:lnTo>
                  <a:lnTo>
                    <a:pt x="796" y="1982"/>
                  </a:lnTo>
                  <a:lnTo>
                    <a:pt x="783" y="1984"/>
                  </a:lnTo>
                  <a:lnTo>
                    <a:pt x="770" y="1982"/>
                  </a:lnTo>
                  <a:lnTo>
                    <a:pt x="770" y="1982"/>
                  </a:lnTo>
                  <a:lnTo>
                    <a:pt x="725" y="1980"/>
                  </a:lnTo>
                  <a:lnTo>
                    <a:pt x="681" y="1978"/>
                  </a:lnTo>
                  <a:lnTo>
                    <a:pt x="636" y="1975"/>
                  </a:lnTo>
                  <a:lnTo>
                    <a:pt x="592" y="1973"/>
                  </a:lnTo>
                  <a:lnTo>
                    <a:pt x="550" y="1967"/>
                  </a:lnTo>
                  <a:lnTo>
                    <a:pt x="529" y="1963"/>
                  </a:lnTo>
                  <a:lnTo>
                    <a:pt x="508" y="1959"/>
                  </a:lnTo>
                  <a:lnTo>
                    <a:pt x="488" y="1953"/>
                  </a:lnTo>
                  <a:lnTo>
                    <a:pt x="467" y="1946"/>
                  </a:lnTo>
                  <a:lnTo>
                    <a:pt x="448" y="1938"/>
                  </a:lnTo>
                  <a:lnTo>
                    <a:pt x="429" y="1929"/>
                  </a:lnTo>
                  <a:lnTo>
                    <a:pt x="429" y="1929"/>
                  </a:lnTo>
                  <a:lnTo>
                    <a:pt x="426" y="1928"/>
                  </a:lnTo>
                  <a:lnTo>
                    <a:pt x="425" y="1928"/>
                  </a:lnTo>
                  <a:lnTo>
                    <a:pt x="419" y="1929"/>
                  </a:lnTo>
                  <a:lnTo>
                    <a:pt x="419" y="1929"/>
                  </a:lnTo>
                  <a:lnTo>
                    <a:pt x="408" y="1922"/>
                  </a:lnTo>
                  <a:lnTo>
                    <a:pt x="397" y="1914"/>
                  </a:lnTo>
                  <a:lnTo>
                    <a:pt x="377" y="1898"/>
                  </a:lnTo>
                  <a:lnTo>
                    <a:pt x="377" y="1898"/>
                  </a:lnTo>
                  <a:lnTo>
                    <a:pt x="379" y="1894"/>
                  </a:lnTo>
                  <a:lnTo>
                    <a:pt x="380" y="1890"/>
                  </a:lnTo>
                  <a:lnTo>
                    <a:pt x="380" y="1890"/>
                  </a:lnTo>
                  <a:lnTo>
                    <a:pt x="377" y="1881"/>
                  </a:lnTo>
                  <a:lnTo>
                    <a:pt x="375" y="1872"/>
                  </a:lnTo>
                  <a:lnTo>
                    <a:pt x="373" y="1853"/>
                  </a:lnTo>
                  <a:lnTo>
                    <a:pt x="372" y="1836"/>
                  </a:lnTo>
                  <a:lnTo>
                    <a:pt x="372" y="1827"/>
                  </a:lnTo>
                  <a:lnTo>
                    <a:pt x="369" y="1818"/>
                  </a:lnTo>
                  <a:lnTo>
                    <a:pt x="369" y="1818"/>
                  </a:lnTo>
                  <a:lnTo>
                    <a:pt x="372" y="1811"/>
                  </a:lnTo>
                  <a:lnTo>
                    <a:pt x="373" y="1804"/>
                  </a:lnTo>
                  <a:lnTo>
                    <a:pt x="373" y="1796"/>
                  </a:lnTo>
                  <a:lnTo>
                    <a:pt x="372" y="1787"/>
                  </a:lnTo>
                  <a:lnTo>
                    <a:pt x="372" y="1787"/>
                  </a:lnTo>
                  <a:lnTo>
                    <a:pt x="377" y="1778"/>
                  </a:lnTo>
                  <a:lnTo>
                    <a:pt x="382" y="1766"/>
                  </a:lnTo>
                  <a:lnTo>
                    <a:pt x="386" y="1756"/>
                  </a:lnTo>
                  <a:lnTo>
                    <a:pt x="393" y="1748"/>
                  </a:lnTo>
                  <a:lnTo>
                    <a:pt x="393" y="1748"/>
                  </a:lnTo>
                  <a:lnTo>
                    <a:pt x="390" y="1744"/>
                  </a:lnTo>
                  <a:lnTo>
                    <a:pt x="387" y="1742"/>
                  </a:lnTo>
                  <a:lnTo>
                    <a:pt x="382" y="1738"/>
                  </a:lnTo>
                  <a:lnTo>
                    <a:pt x="375" y="1733"/>
                  </a:lnTo>
                  <a:lnTo>
                    <a:pt x="372" y="1730"/>
                  </a:lnTo>
                  <a:lnTo>
                    <a:pt x="370" y="1727"/>
                  </a:lnTo>
                  <a:lnTo>
                    <a:pt x="370" y="1727"/>
                  </a:lnTo>
                  <a:lnTo>
                    <a:pt x="377" y="1716"/>
                  </a:lnTo>
                  <a:lnTo>
                    <a:pt x="384" y="1706"/>
                  </a:lnTo>
                  <a:lnTo>
                    <a:pt x="401" y="1688"/>
                  </a:lnTo>
                  <a:lnTo>
                    <a:pt x="418" y="1669"/>
                  </a:lnTo>
                  <a:lnTo>
                    <a:pt x="426" y="1661"/>
                  </a:lnTo>
                  <a:lnTo>
                    <a:pt x="435" y="1651"/>
                  </a:lnTo>
                  <a:lnTo>
                    <a:pt x="435" y="1651"/>
                  </a:lnTo>
                  <a:lnTo>
                    <a:pt x="432" y="1646"/>
                  </a:lnTo>
                  <a:lnTo>
                    <a:pt x="429" y="1641"/>
                  </a:lnTo>
                  <a:lnTo>
                    <a:pt x="425" y="1639"/>
                  </a:lnTo>
                  <a:lnTo>
                    <a:pt x="419" y="1636"/>
                  </a:lnTo>
                  <a:lnTo>
                    <a:pt x="419" y="1636"/>
                  </a:lnTo>
                  <a:lnTo>
                    <a:pt x="408" y="1623"/>
                  </a:lnTo>
                  <a:lnTo>
                    <a:pt x="398" y="1609"/>
                  </a:lnTo>
                  <a:lnTo>
                    <a:pt x="390" y="1594"/>
                  </a:lnTo>
                  <a:lnTo>
                    <a:pt x="382" y="1578"/>
                  </a:lnTo>
                  <a:lnTo>
                    <a:pt x="367" y="1544"/>
                  </a:lnTo>
                  <a:lnTo>
                    <a:pt x="360" y="1529"/>
                  </a:lnTo>
                  <a:lnTo>
                    <a:pt x="352" y="1515"/>
                  </a:lnTo>
                  <a:lnTo>
                    <a:pt x="352" y="1515"/>
                  </a:lnTo>
                  <a:lnTo>
                    <a:pt x="351" y="1500"/>
                  </a:lnTo>
                  <a:lnTo>
                    <a:pt x="348" y="1485"/>
                  </a:lnTo>
                  <a:lnTo>
                    <a:pt x="342" y="1456"/>
                  </a:lnTo>
                  <a:lnTo>
                    <a:pt x="339" y="1441"/>
                  </a:lnTo>
                  <a:lnTo>
                    <a:pt x="338" y="1424"/>
                  </a:lnTo>
                  <a:lnTo>
                    <a:pt x="337" y="1408"/>
                  </a:lnTo>
                  <a:lnTo>
                    <a:pt x="337" y="1391"/>
                  </a:lnTo>
                  <a:lnTo>
                    <a:pt x="337" y="1391"/>
                  </a:lnTo>
                  <a:lnTo>
                    <a:pt x="339" y="1372"/>
                  </a:lnTo>
                  <a:lnTo>
                    <a:pt x="345" y="1352"/>
                  </a:lnTo>
                  <a:lnTo>
                    <a:pt x="351" y="1334"/>
                  </a:lnTo>
                  <a:lnTo>
                    <a:pt x="358" y="1314"/>
                  </a:lnTo>
                  <a:lnTo>
                    <a:pt x="358" y="1314"/>
                  </a:lnTo>
                  <a:lnTo>
                    <a:pt x="346" y="1306"/>
                  </a:lnTo>
                  <a:lnTo>
                    <a:pt x="335" y="1295"/>
                  </a:lnTo>
                  <a:lnTo>
                    <a:pt x="324" y="1285"/>
                  </a:lnTo>
                  <a:lnTo>
                    <a:pt x="311" y="1276"/>
                  </a:lnTo>
                  <a:lnTo>
                    <a:pt x="311" y="1276"/>
                  </a:lnTo>
                  <a:lnTo>
                    <a:pt x="310" y="1272"/>
                  </a:lnTo>
                  <a:lnTo>
                    <a:pt x="307" y="1266"/>
                  </a:lnTo>
                  <a:lnTo>
                    <a:pt x="307" y="1266"/>
                  </a:lnTo>
                  <a:lnTo>
                    <a:pt x="227" y="1198"/>
                  </a:lnTo>
                  <a:lnTo>
                    <a:pt x="185" y="1163"/>
                  </a:lnTo>
                  <a:lnTo>
                    <a:pt x="141" y="1130"/>
                  </a:lnTo>
                  <a:lnTo>
                    <a:pt x="141" y="1130"/>
                  </a:lnTo>
                  <a:lnTo>
                    <a:pt x="139" y="1126"/>
                  </a:lnTo>
                  <a:lnTo>
                    <a:pt x="136" y="1123"/>
                  </a:lnTo>
                  <a:lnTo>
                    <a:pt x="134" y="1119"/>
                  </a:lnTo>
                  <a:lnTo>
                    <a:pt x="134" y="1119"/>
                  </a:lnTo>
                  <a:lnTo>
                    <a:pt x="130" y="1118"/>
                  </a:lnTo>
                  <a:lnTo>
                    <a:pt x="125" y="1113"/>
                  </a:lnTo>
                  <a:lnTo>
                    <a:pt x="120" y="1111"/>
                  </a:lnTo>
                  <a:lnTo>
                    <a:pt x="116" y="1108"/>
                  </a:lnTo>
                  <a:lnTo>
                    <a:pt x="116" y="1108"/>
                  </a:lnTo>
                  <a:lnTo>
                    <a:pt x="105" y="1097"/>
                  </a:lnTo>
                  <a:lnTo>
                    <a:pt x="92" y="1085"/>
                  </a:lnTo>
                  <a:lnTo>
                    <a:pt x="67" y="1064"/>
                  </a:lnTo>
                  <a:lnTo>
                    <a:pt x="40" y="1045"/>
                  </a:lnTo>
                  <a:lnTo>
                    <a:pt x="15" y="1024"/>
                  </a:lnTo>
                  <a:lnTo>
                    <a:pt x="15" y="1024"/>
                  </a:lnTo>
                  <a:lnTo>
                    <a:pt x="7" y="1022"/>
                  </a:lnTo>
                  <a:lnTo>
                    <a:pt x="4" y="1022"/>
                  </a:lnTo>
                  <a:lnTo>
                    <a:pt x="0" y="1019"/>
                  </a:lnTo>
                  <a:lnTo>
                    <a:pt x="0" y="1019"/>
                  </a:lnTo>
                  <a:lnTo>
                    <a:pt x="4" y="1002"/>
                  </a:lnTo>
                  <a:lnTo>
                    <a:pt x="5" y="988"/>
                  </a:lnTo>
                  <a:lnTo>
                    <a:pt x="8" y="976"/>
                  </a:lnTo>
                  <a:lnTo>
                    <a:pt x="11" y="960"/>
                  </a:lnTo>
                  <a:lnTo>
                    <a:pt x="11" y="960"/>
                  </a:lnTo>
                  <a:lnTo>
                    <a:pt x="25" y="955"/>
                  </a:lnTo>
                  <a:lnTo>
                    <a:pt x="33" y="951"/>
                  </a:lnTo>
                  <a:lnTo>
                    <a:pt x="39" y="945"/>
                  </a:lnTo>
                  <a:lnTo>
                    <a:pt x="39" y="945"/>
                  </a:lnTo>
                  <a:lnTo>
                    <a:pt x="67" y="936"/>
                  </a:lnTo>
                  <a:lnTo>
                    <a:pt x="92" y="925"/>
                  </a:lnTo>
                  <a:lnTo>
                    <a:pt x="92" y="925"/>
                  </a:lnTo>
                  <a:lnTo>
                    <a:pt x="101" y="921"/>
                  </a:lnTo>
                  <a:lnTo>
                    <a:pt x="108" y="915"/>
                  </a:lnTo>
                  <a:lnTo>
                    <a:pt x="116" y="910"/>
                  </a:lnTo>
                  <a:lnTo>
                    <a:pt x="125" y="904"/>
                  </a:lnTo>
                  <a:lnTo>
                    <a:pt x="125" y="904"/>
                  </a:lnTo>
                  <a:lnTo>
                    <a:pt x="126" y="906"/>
                  </a:lnTo>
                  <a:lnTo>
                    <a:pt x="126" y="907"/>
                  </a:lnTo>
                  <a:lnTo>
                    <a:pt x="126" y="911"/>
                  </a:lnTo>
                  <a:lnTo>
                    <a:pt x="126" y="911"/>
                  </a:lnTo>
                  <a:lnTo>
                    <a:pt x="130" y="911"/>
                  </a:lnTo>
                  <a:lnTo>
                    <a:pt x="133" y="913"/>
                  </a:lnTo>
                  <a:lnTo>
                    <a:pt x="134" y="914"/>
                  </a:lnTo>
                  <a:lnTo>
                    <a:pt x="136" y="913"/>
                  </a:lnTo>
                  <a:lnTo>
                    <a:pt x="136" y="913"/>
                  </a:lnTo>
                  <a:lnTo>
                    <a:pt x="170" y="941"/>
                  </a:lnTo>
                  <a:lnTo>
                    <a:pt x="205" y="967"/>
                  </a:lnTo>
                  <a:lnTo>
                    <a:pt x="238" y="994"/>
                  </a:lnTo>
                  <a:lnTo>
                    <a:pt x="255" y="1008"/>
                  </a:lnTo>
                  <a:lnTo>
                    <a:pt x="272" y="1024"/>
                  </a:lnTo>
                  <a:lnTo>
                    <a:pt x="272" y="1024"/>
                  </a:lnTo>
                  <a:lnTo>
                    <a:pt x="286" y="1032"/>
                  </a:lnTo>
                  <a:lnTo>
                    <a:pt x="299" y="1042"/>
                  </a:lnTo>
                  <a:lnTo>
                    <a:pt x="324" y="1063"/>
                  </a:lnTo>
                  <a:lnTo>
                    <a:pt x="349" y="1083"/>
                  </a:lnTo>
                  <a:lnTo>
                    <a:pt x="362" y="1092"/>
                  </a:lnTo>
                  <a:lnTo>
                    <a:pt x="376" y="1101"/>
                  </a:lnTo>
                  <a:lnTo>
                    <a:pt x="376" y="1101"/>
                  </a:lnTo>
                  <a:lnTo>
                    <a:pt x="394" y="1120"/>
                  </a:lnTo>
                  <a:lnTo>
                    <a:pt x="412" y="1139"/>
                  </a:lnTo>
                  <a:lnTo>
                    <a:pt x="433" y="1156"/>
                  </a:lnTo>
                  <a:lnTo>
                    <a:pt x="455" y="1172"/>
                  </a:lnTo>
                  <a:lnTo>
                    <a:pt x="455" y="1172"/>
                  </a:lnTo>
                  <a:lnTo>
                    <a:pt x="463" y="1165"/>
                  </a:lnTo>
                  <a:lnTo>
                    <a:pt x="474" y="1158"/>
                  </a:lnTo>
                  <a:lnTo>
                    <a:pt x="494" y="1144"/>
                  </a:lnTo>
                  <a:lnTo>
                    <a:pt x="494" y="1144"/>
                  </a:lnTo>
                  <a:lnTo>
                    <a:pt x="488" y="1118"/>
                  </a:lnTo>
                  <a:lnTo>
                    <a:pt x="483" y="1088"/>
                  </a:lnTo>
                  <a:lnTo>
                    <a:pt x="473" y="1026"/>
                  </a:lnTo>
                  <a:lnTo>
                    <a:pt x="463" y="966"/>
                  </a:lnTo>
                  <a:lnTo>
                    <a:pt x="457" y="938"/>
                  </a:lnTo>
                  <a:lnTo>
                    <a:pt x="450" y="911"/>
                  </a:lnTo>
                  <a:lnTo>
                    <a:pt x="450" y="911"/>
                  </a:lnTo>
                  <a:lnTo>
                    <a:pt x="442" y="847"/>
                  </a:lnTo>
                  <a:lnTo>
                    <a:pt x="431" y="782"/>
                  </a:lnTo>
                  <a:lnTo>
                    <a:pt x="418" y="716"/>
                  </a:lnTo>
                  <a:lnTo>
                    <a:pt x="404" y="650"/>
                  </a:lnTo>
                  <a:lnTo>
                    <a:pt x="404" y="650"/>
                  </a:lnTo>
                  <a:lnTo>
                    <a:pt x="398" y="621"/>
                  </a:lnTo>
                  <a:lnTo>
                    <a:pt x="394" y="587"/>
                  </a:lnTo>
                  <a:lnTo>
                    <a:pt x="394" y="587"/>
                  </a:lnTo>
                  <a:lnTo>
                    <a:pt x="390" y="564"/>
                  </a:lnTo>
                  <a:lnTo>
                    <a:pt x="386" y="542"/>
                  </a:lnTo>
                  <a:lnTo>
                    <a:pt x="380" y="518"/>
                  </a:lnTo>
                  <a:lnTo>
                    <a:pt x="379" y="505"/>
                  </a:lnTo>
                  <a:lnTo>
                    <a:pt x="379" y="493"/>
                  </a:lnTo>
                  <a:lnTo>
                    <a:pt x="379" y="493"/>
                  </a:lnTo>
                  <a:lnTo>
                    <a:pt x="384" y="489"/>
                  </a:lnTo>
                  <a:lnTo>
                    <a:pt x="390" y="484"/>
                  </a:lnTo>
                  <a:lnTo>
                    <a:pt x="394" y="482"/>
                  </a:lnTo>
                  <a:lnTo>
                    <a:pt x="401" y="482"/>
                  </a:lnTo>
                  <a:lnTo>
                    <a:pt x="401" y="482"/>
                  </a:lnTo>
                  <a:lnTo>
                    <a:pt x="405" y="483"/>
                  </a:lnTo>
                  <a:lnTo>
                    <a:pt x="410" y="486"/>
                  </a:lnTo>
                  <a:lnTo>
                    <a:pt x="417" y="493"/>
                  </a:lnTo>
                  <a:lnTo>
                    <a:pt x="422" y="501"/>
                  </a:lnTo>
                  <a:lnTo>
                    <a:pt x="428" y="508"/>
                  </a:lnTo>
                  <a:lnTo>
                    <a:pt x="428" y="508"/>
                  </a:lnTo>
                  <a:lnTo>
                    <a:pt x="481" y="556"/>
                  </a:lnTo>
                  <a:lnTo>
                    <a:pt x="532" y="607"/>
                  </a:lnTo>
                  <a:lnTo>
                    <a:pt x="584" y="656"/>
                  </a:lnTo>
                  <a:lnTo>
                    <a:pt x="636" y="706"/>
                  </a:lnTo>
                  <a:lnTo>
                    <a:pt x="636" y="706"/>
                  </a:lnTo>
                  <a:lnTo>
                    <a:pt x="647" y="715"/>
                  </a:lnTo>
                  <a:lnTo>
                    <a:pt x="659" y="724"/>
                  </a:lnTo>
                  <a:lnTo>
                    <a:pt x="682" y="747"/>
                  </a:lnTo>
                  <a:lnTo>
                    <a:pt x="703" y="768"/>
                  </a:lnTo>
                  <a:lnTo>
                    <a:pt x="714" y="778"/>
                  </a:lnTo>
                  <a:lnTo>
                    <a:pt x="727" y="788"/>
                  </a:lnTo>
                  <a:lnTo>
                    <a:pt x="727" y="788"/>
                  </a:lnTo>
                  <a:lnTo>
                    <a:pt x="707" y="746"/>
                  </a:lnTo>
                  <a:lnTo>
                    <a:pt x="686" y="703"/>
                  </a:lnTo>
                  <a:lnTo>
                    <a:pt x="665" y="663"/>
                  </a:lnTo>
                  <a:lnTo>
                    <a:pt x="645" y="619"/>
                  </a:lnTo>
                  <a:lnTo>
                    <a:pt x="645" y="619"/>
                  </a:lnTo>
                  <a:lnTo>
                    <a:pt x="626" y="588"/>
                  </a:lnTo>
                  <a:lnTo>
                    <a:pt x="608" y="556"/>
                  </a:lnTo>
                  <a:lnTo>
                    <a:pt x="589" y="522"/>
                  </a:lnTo>
                  <a:lnTo>
                    <a:pt x="572" y="489"/>
                  </a:lnTo>
                  <a:lnTo>
                    <a:pt x="572" y="489"/>
                  </a:lnTo>
                  <a:lnTo>
                    <a:pt x="571" y="475"/>
                  </a:lnTo>
                  <a:lnTo>
                    <a:pt x="570" y="459"/>
                  </a:lnTo>
                  <a:lnTo>
                    <a:pt x="563" y="427"/>
                  </a:lnTo>
                  <a:lnTo>
                    <a:pt x="563" y="427"/>
                  </a:lnTo>
                  <a:lnTo>
                    <a:pt x="554" y="388"/>
                  </a:lnTo>
                  <a:lnTo>
                    <a:pt x="549" y="344"/>
                  </a:lnTo>
                  <a:lnTo>
                    <a:pt x="549" y="344"/>
                  </a:lnTo>
                  <a:lnTo>
                    <a:pt x="547" y="334"/>
                  </a:lnTo>
                  <a:lnTo>
                    <a:pt x="547" y="326"/>
                  </a:lnTo>
                  <a:lnTo>
                    <a:pt x="547" y="320"/>
                  </a:lnTo>
                  <a:lnTo>
                    <a:pt x="549" y="316"/>
                  </a:lnTo>
                  <a:lnTo>
                    <a:pt x="551" y="312"/>
                  </a:lnTo>
                  <a:lnTo>
                    <a:pt x="554" y="309"/>
                  </a:lnTo>
                  <a:lnTo>
                    <a:pt x="554" y="309"/>
                  </a:lnTo>
                  <a:lnTo>
                    <a:pt x="571" y="320"/>
                  </a:lnTo>
                  <a:lnTo>
                    <a:pt x="588" y="334"/>
                  </a:lnTo>
                  <a:lnTo>
                    <a:pt x="603" y="348"/>
                  </a:lnTo>
                  <a:lnTo>
                    <a:pt x="620" y="362"/>
                  </a:lnTo>
                  <a:lnTo>
                    <a:pt x="620" y="362"/>
                  </a:lnTo>
                  <a:lnTo>
                    <a:pt x="637" y="375"/>
                  </a:lnTo>
                  <a:lnTo>
                    <a:pt x="652" y="388"/>
                  </a:lnTo>
                  <a:lnTo>
                    <a:pt x="652" y="388"/>
                  </a:lnTo>
                  <a:lnTo>
                    <a:pt x="674" y="409"/>
                  </a:lnTo>
                  <a:lnTo>
                    <a:pt x="683" y="417"/>
                  </a:lnTo>
                  <a:lnTo>
                    <a:pt x="695" y="424"/>
                  </a:lnTo>
                  <a:lnTo>
                    <a:pt x="695" y="424"/>
                  </a:lnTo>
                  <a:lnTo>
                    <a:pt x="700" y="441"/>
                  </a:lnTo>
                  <a:lnTo>
                    <a:pt x="707" y="456"/>
                  </a:lnTo>
                  <a:lnTo>
                    <a:pt x="721" y="486"/>
                  </a:lnTo>
                  <a:lnTo>
                    <a:pt x="738" y="517"/>
                  </a:lnTo>
                  <a:lnTo>
                    <a:pt x="754" y="548"/>
                  </a:lnTo>
                  <a:lnTo>
                    <a:pt x="754" y="548"/>
                  </a:lnTo>
                  <a:lnTo>
                    <a:pt x="789" y="622"/>
                  </a:lnTo>
                  <a:lnTo>
                    <a:pt x="805" y="659"/>
                  </a:lnTo>
                  <a:lnTo>
                    <a:pt x="824" y="695"/>
                  </a:lnTo>
                  <a:lnTo>
                    <a:pt x="824" y="695"/>
                  </a:lnTo>
                  <a:lnTo>
                    <a:pt x="836" y="729"/>
                  </a:lnTo>
                  <a:lnTo>
                    <a:pt x="843" y="744"/>
                  </a:lnTo>
                  <a:lnTo>
                    <a:pt x="850" y="757"/>
                  </a:lnTo>
                  <a:lnTo>
                    <a:pt x="850" y="757"/>
                  </a:lnTo>
                  <a:lnTo>
                    <a:pt x="852" y="765"/>
                  </a:lnTo>
                  <a:lnTo>
                    <a:pt x="855" y="772"/>
                  </a:lnTo>
                  <a:lnTo>
                    <a:pt x="862" y="785"/>
                  </a:lnTo>
                  <a:lnTo>
                    <a:pt x="867" y="796"/>
                  </a:lnTo>
                  <a:lnTo>
                    <a:pt x="870" y="803"/>
                  </a:lnTo>
                  <a:lnTo>
                    <a:pt x="870" y="810"/>
                  </a:lnTo>
                  <a:lnTo>
                    <a:pt x="870" y="810"/>
                  </a:lnTo>
                  <a:lnTo>
                    <a:pt x="873" y="810"/>
                  </a:lnTo>
                  <a:lnTo>
                    <a:pt x="873" y="812"/>
                  </a:lnTo>
                  <a:lnTo>
                    <a:pt x="874" y="814"/>
                  </a:lnTo>
                  <a:lnTo>
                    <a:pt x="877" y="816"/>
                  </a:lnTo>
                  <a:lnTo>
                    <a:pt x="877" y="816"/>
                  </a:lnTo>
                  <a:lnTo>
                    <a:pt x="877" y="819"/>
                  </a:lnTo>
                  <a:lnTo>
                    <a:pt x="878" y="823"/>
                  </a:lnTo>
                  <a:lnTo>
                    <a:pt x="884" y="831"/>
                  </a:lnTo>
                  <a:lnTo>
                    <a:pt x="890" y="841"/>
                  </a:lnTo>
                  <a:lnTo>
                    <a:pt x="893" y="847"/>
                  </a:lnTo>
                  <a:lnTo>
                    <a:pt x="894" y="852"/>
                  </a:lnTo>
                  <a:lnTo>
                    <a:pt x="894" y="852"/>
                  </a:lnTo>
                  <a:close/>
                  <a:moveTo>
                    <a:pt x="1710" y="37"/>
                  </a:moveTo>
                  <a:lnTo>
                    <a:pt x="1710" y="37"/>
                  </a:lnTo>
                  <a:lnTo>
                    <a:pt x="1712" y="37"/>
                  </a:lnTo>
                  <a:lnTo>
                    <a:pt x="1714" y="37"/>
                  </a:lnTo>
                  <a:lnTo>
                    <a:pt x="1714" y="38"/>
                  </a:lnTo>
                  <a:lnTo>
                    <a:pt x="1715" y="38"/>
                  </a:lnTo>
                  <a:lnTo>
                    <a:pt x="1715" y="38"/>
                  </a:lnTo>
                  <a:lnTo>
                    <a:pt x="1715" y="34"/>
                  </a:lnTo>
                  <a:lnTo>
                    <a:pt x="1717" y="30"/>
                  </a:lnTo>
                  <a:lnTo>
                    <a:pt x="1717" y="27"/>
                  </a:lnTo>
                  <a:lnTo>
                    <a:pt x="1715" y="24"/>
                  </a:lnTo>
                  <a:lnTo>
                    <a:pt x="1715" y="24"/>
                  </a:lnTo>
                  <a:lnTo>
                    <a:pt x="1715" y="27"/>
                  </a:lnTo>
                  <a:lnTo>
                    <a:pt x="1714" y="30"/>
                  </a:lnTo>
                  <a:lnTo>
                    <a:pt x="1710" y="37"/>
                  </a:lnTo>
                  <a:lnTo>
                    <a:pt x="1710" y="37"/>
                  </a:lnTo>
                  <a:close/>
                  <a:moveTo>
                    <a:pt x="1651" y="142"/>
                  </a:moveTo>
                  <a:lnTo>
                    <a:pt x="1651" y="142"/>
                  </a:lnTo>
                  <a:lnTo>
                    <a:pt x="1656" y="129"/>
                  </a:lnTo>
                  <a:lnTo>
                    <a:pt x="1663" y="118"/>
                  </a:lnTo>
                  <a:lnTo>
                    <a:pt x="1681" y="97"/>
                  </a:lnTo>
                  <a:lnTo>
                    <a:pt x="1688" y="87"/>
                  </a:lnTo>
                  <a:lnTo>
                    <a:pt x="1697" y="76"/>
                  </a:lnTo>
                  <a:lnTo>
                    <a:pt x="1703" y="62"/>
                  </a:lnTo>
                  <a:lnTo>
                    <a:pt x="1705" y="46"/>
                  </a:lnTo>
                  <a:lnTo>
                    <a:pt x="1705" y="46"/>
                  </a:lnTo>
                  <a:lnTo>
                    <a:pt x="1703" y="48"/>
                  </a:lnTo>
                  <a:lnTo>
                    <a:pt x="1700" y="51"/>
                  </a:lnTo>
                  <a:lnTo>
                    <a:pt x="1694" y="56"/>
                  </a:lnTo>
                  <a:lnTo>
                    <a:pt x="1690" y="65"/>
                  </a:lnTo>
                  <a:lnTo>
                    <a:pt x="1684" y="70"/>
                  </a:lnTo>
                  <a:lnTo>
                    <a:pt x="1684" y="70"/>
                  </a:lnTo>
                  <a:lnTo>
                    <a:pt x="1679" y="74"/>
                  </a:lnTo>
                  <a:lnTo>
                    <a:pt x="1673" y="79"/>
                  </a:lnTo>
                  <a:lnTo>
                    <a:pt x="1660" y="86"/>
                  </a:lnTo>
                  <a:lnTo>
                    <a:pt x="1660" y="86"/>
                  </a:lnTo>
                  <a:lnTo>
                    <a:pt x="1648" y="97"/>
                  </a:lnTo>
                  <a:lnTo>
                    <a:pt x="1637" y="107"/>
                  </a:lnTo>
                  <a:lnTo>
                    <a:pt x="1637" y="107"/>
                  </a:lnTo>
                  <a:lnTo>
                    <a:pt x="1621" y="118"/>
                  </a:lnTo>
                  <a:lnTo>
                    <a:pt x="1614" y="124"/>
                  </a:lnTo>
                  <a:lnTo>
                    <a:pt x="1607" y="129"/>
                  </a:lnTo>
                  <a:lnTo>
                    <a:pt x="1607" y="129"/>
                  </a:lnTo>
                  <a:lnTo>
                    <a:pt x="1603" y="135"/>
                  </a:lnTo>
                  <a:lnTo>
                    <a:pt x="1599" y="140"/>
                  </a:lnTo>
                  <a:lnTo>
                    <a:pt x="1592" y="152"/>
                  </a:lnTo>
                  <a:lnTo>
                    <a:pt x="1592" y="152"/>
                  </a:lnTo>
                  <a:lnTo>
                    <a:pt x="1587" y="154"/>
                  </a:lnTo>
                  <a:lnTo>
                    <a:pt x="1583" y="157"/>
                  </a:lnTo>
                  <a:lnTo>
                    <a:pt x="1583" y="157"/>
                  </a:lnTo>
                  <a:lnTo>
                    <a:pt x="1578" y="164"/>
                  </a:lnTo>
                  <a:lnTo>
                    <a:pt x="1573" y="173"/>
                  </a:lnTo>
                  <a:lnTo>
                    <a:pt x="1565" y="191"/>
                  </a:lnTo>
                  <a:lnTo>
                    <a:pt x="1559" y="211"/>
                  </a:lnTo>
                  <a:lnTo>
                    <a:pt x="1555" y="232"/>
                  </a:lnTo>
                  <a:lnTo>
                    <a:pt x="1555" y="254"/>
                  </a:lnTo>
                  <a:lnTo>
                    <a:pt x="1557" y="264"/>
                  </a:lnTo>
                  <a:lnTo>
                    <a:pt x="1559" y="274"/>
                  </a:lnTo>
                  <a:lnTo>
                    <a:pt x="1562" y="284"/>
                  </a:lnTo>
                  <a:lnTo>
                    <a:pt x="1566" y="293"/>
                  </a:lnTo>
                  <a:lnTo>
                    <a:pt x="1571" y="302"/>
                  </a:lnTo>
                  <a:lnTo>
                    <a:pt x="1576" y="310"/>
                  </a:lnTo>
                  <a:lnTo>
                    <a:pt x="1576" y="310"/>
                  </a:lnTo>
                  <a:lnTo>
                    <a:pt x="1575" y="285"/>
                  </a:lnTo>
                  <a:lnTo>
                    <a:pt x="1576" y="261"/>
                  </a:lnTo>
                  <a:lnTo>
                    <a:pt x="1578" y="250"/>
                  </a:lnTo>
                  <a:lnTo>
                    <a:pt x="1580" y="240"/>
                  </a:lnTo>
                  <a:lnTo>
                    <a:pt x="1585" y="233"/>
                  </a:lnTo>
                  <a:lnTo>
                    <a:pt x="1590" y="226"/>
                  </a:lnTo>
                  <a:lnTo>
                    <a:pt x="1590" y="226"/>
                  </a:lnTo>
                  <a:lnTo>
                    <a:pt x="1586" y="250"/>
                  </a:lnTo>
                  <a:lnTo>
                    <a:pt x="1585" y="274"/>
                  </a:lnTo>
                  <a:lnTo>
                    <a:pt x="1585" y="285"/>
                  </a:lnTo>
                  <a:lnTo>
                    <a:pt x="1586" y="296"/>
                  </a:lnTo>
                  <a:lnTo>
                    <a:pt x="1587" y="307"/>
                  </a:lnTo>
                  <a:lnTo>
                    <a:pt x="1590" y="317"/>
                  </a:lnTo>
                  <a:lnTo>
                    <a:pt x="1590" y="317"/>
                  </a:lnTo>
                  <a:lnTo>
                    <a:pt x="1596" y="319"/>
                  </a:lnTo>
                  <a:lnTo>
                    <a:pt x="1600" y="319"/>
                  </a:lnTo>
                  <a:lnTo>
                    <a:pt x="1604" y="317"/>
                  </a:lnTo>
                  <a:lnTo>
                    <a:pt x="1608" y="315"/>
                  </a:lnTo>
                  <a:lnTo>
                    <a:pt x="1614" y="309"/>
                  </a:lnTo>
                  <a:lnTo>
                    <a:pt x="1618" y="299"/>
                  </a:lnTo>
                  <a:lnTo>
                    <a:pt x="1625" y="279"/>
                  </a:lnTo>
                  <a:lnTo>
                    <a:pt x="1630" y="271"/>
                  </a:lnTo>
                  <a:lnTo>
                    <a:pt x="1635" y="264"/>
                  </a:lnTo>
                  <a:lnTo>
                    <a:pt x="1635" y="264"/>
                  </a:lnTo>
                  <a:lnTo>
                    <a:pt x="1634" y="274"/>
                  </a:lnTo>
                  <a:lnTo>
                    <a:pt x="1632" y="284"/>
                  </a:lnTo>
                  <a:lnTo>
                    <a:pt x="1627" y="300"/>
                  </a:lnTo>
                  <a:lnTo>
                    <a:pt x="1620" y="316"/>
                  </a:lnTo>
                  <a:lnTo>
                    <a:pt x="1613" y="329"/>
                  </a:lnTo>
                  <a:lnTo>
                    <a:pt x="1613" y="329"/>
                  </a:lnTo>
                  <a:lnTo>
                    <a:pt x="1627" y="317"/>
                  </a:lnTo>
                  <a:lnTo>
                    <a:pt x="1641" y="306"/>
                  </a:lnTo>
                  <a:lnTo>
                    <a:pt x="1648" y="300"/>
                  </a:lnTo>
                  <a:lnTo>
                    <a:pt x="1653" y="295"/>
                  </a:lnTo>
                  <a:lnTo>
                    <a:pt x="1659" y="288"/>
                  </a:lnTo>
                  <a:lnTo>
                    <a:pt x="1663" y="279"/>
                  </a:lnTo>
                  <a:lnTo>
                    <a:pt x="1663" y="279"/>
                  </a:lnTo>
                  <a:lnTo>
                    <a:pt x="1665" y="270"/>
                  </a:lnTo>
                  <a:lnTo>
                    <a:pt x="1667" y="260"/>
                  </a:lnTo>
                  <a:lnTo>
                    <a:pt x="1670" y="250"/>
                  </a:lnTo>
                  <a:lnTo>
                    <a:pt x="1673" y="246"/>
                  </a:lnTo>
                  <a:lnTo>
                    <a:pt x="1677" y="242"/>
                  </a:lnTo>
                  <a:lnTo>
                    <a:pt x="1677" y="242"/>
                  </a:lnTo>
                  <a:lnTo>
                    <a:pt x="1674" y="256"/>
                  </a:lnTo>
                  <a:lnTo>
                    <a:pt x="1672" y="268"/>
                  </a:lnTo>
                  <a:lnTo>
                    <a:pt x="1667" y="281"/>
                  </a:lnTo>
                  <a:lnTo>
                    <a:pt x="1663" y="291"/>
                  </a:lnTo>
                  <a:lnTo>
                    <a:pt x="1658" y="300"/>
                  </a:lnTo>
                  <a:lnTo>
                    <a:pt x="1651" y="310"/>
                  </a:lnTo>
                  <a:lnTo>
                    <a:pt x="1642" y="317"/>
                  </a:lnTo>
                  <a:lnTo>
                    <a:pt x="1635" y="326"/>
                  </a:lnTo>
                  <a:lnTo>
                    <a:pt x="1635" y="326"/>
                  </a:lnTo>
                  <a:lnTo>
                    <a:pt x="1642" y="324"/>
                  </a:lnTo>
                  <a:lnTo>
                    <a:pt x="1649" y="322"/>
                  </a:lnTo>
                  <a:lnTo>
                    <a:pt x="1653" y="317"/>
                  </a:lnTo>
                  <a:lnTo>
                    <a:pt x="1658" y="313"/>
                  </a:lnTo>
                  <a:lnTo>
                    <a:pt x="1666" y="305"/>
                  </a:lnTo>
                  <a:lnTo>
                    <a:pt x="1676" y="293"/>
                  </a:lnTo>
                  <a:lnTo>
                    <a:pt x="1676" y="293"/>
                  </a:lnTo>
                  <a:lnTo>
                    <a:pt x="1700" y="268"/>
                  </a:lnTo>
                  <a:lnTo>
                    <a:pt x="1710" y="254"/>
                  </a:lnTo>
                  <a:lnTo>
                    <a:pt x="1714" y="247"/>
                  </a:lnTo>
                  <a:lnTo>
                    <a:pt x="1717" y="239"/>
                  </a:lnTo>
                  <a:lnTo>
                    <a:pt x="1717" y="239"/>
                  </a:lnTo>
                  <a:lnTo>
                    <a:pt x="1724" y="230"/>
                  </a:lnTo>
                  <a:lnTo>
                    <a:pt x="1729" y="220"/>
                  </a:lnTo>
                  <a:lnTo>
                    <a:pt x="1736" y="199"/>
                  </a:lnTo>
                  <a:lnTo>
                    <a:pt x="1743" y="177"/>
                  </a:lnTo>
                  <a:lnTo>
                    <a:pt x="1750" y="154"/>
                  </a:lnTo>
                  <a:lnTo>
                    <a:pt x="1750" y="154"/>
                  </a:lnTo>
                  <a:lnTo>
                    <a:pt x="1750" y="152"/>
                  </a:lnTo>
                  <a:lnTo>
                    <a:pt x="1747" y="150"/>
                  </a:lnTo>
                  <a:lnTo>
                    <a:pt x="1746" y="150"/>
                  </a:lnTo>
                  <a:lnTo>
                    <a:pt x="1746" y="147"/>
                  </a:lnTo>
                  <a:lnTo>
                    <a:pt x="1746" y="147"/>
                  </a:lnTo>
                  <a:lnTo>
                    <a:pt x="1747" y="146"/>
                  </a:lnTo>
                  <a:lnTo>
                    <a:pt x="1749" y="145"/>
                  </a:lnTo>
                  <a:lnTo>
                    <a:pt x="1750" y="143"/>
                  </a:lnTo>
                  <a:lnTo>
                    <a:pt x="1750" y="140"/>
                  </a:lnTo>
                  <a:lnTo>
                    <a:pt x="1750" y="140"/>
                  </a:lnTo>
                  <a:lnTo>
                    <a:pt x="1745" y="143"/>
                  </a:lnTo>
                  <a:lnTo>
                    <a:pt x="1740" y="147"/>
                  </a:lnTo>
                  <a:lnTo>
                    <a:pt x="1731" y="157"/>
                  </a:lnTo>
                  <a:lnTo>
                    <a:pt x="1725" y="163"/>
                  </a:lnTo>
                  <a:lnTo>
                    <a:pt x="1718" y="167"/>
                  </a:lnTo>
                  <a:lnTo>
                    <a:pt x="1711" y="171"/>
                  </a:lnTo>
                  <a:lnTo>
                    <a:pt x="1703" y="173"/>
                  </a:lnTo>
                  <a:lnTo>
                    <a:pt x="1703" y="173"/>
                  </a:lnTo>
                  <a:lnTo>
                    <a:pt x="1704" y="166"/>
                  </a:lnTo>
                  <a:lnTo>
                    <a:pt x="1704" y="160"/>
                  </a:lnTo>
                  <a:lnTo>
                    <a:pt x="1710" y="149"/>
                  </a:lnTo>
                  <a:lnTo>
                    <a:pt x="1715" y="138"/>
                  </a:lnTo>
                  <a:lnTo>
                    <a:pt x="1719" y="126"/>
                  </a:lnTo>
                  <a:lnTo>
                    <a:pt x="1719" y="126"/>
                  </a:lnTo>
                  <a:lnTo>
                    <a:pt x="1722" y="117"/>
                  </a:lnTo>
                  <a:lnTo>
                    <a:pt x="1724" y="105"/>
                  </a:lnTo>
                  <a:lnTo>
                    <a:pt x="1724" y="94"/>
                  </a:lnTo>
                  <a:lnTo>
                    <a:pt x="1722" y="83"/>
                  </a:lnTo>
                  <a:lnTo>
                    <a:pt x="1722" y="83"/>
                  </a:lnTo>
                  <a:lnTo>
                    <a:pt x="1724" y="83"/>
                  </a:lnTo>
                  <a:lnTo>
                    <a:pt x="1724" y="81"/>
                  </a:lnTo>
                  <a:lnTo>
                    <a:pt x="1725" y="79"/>
                  </a:lnTo>
                  <a:lnTo>
                    <a:pt x="1726" y="76"/>
                  </a:lnTo>
                  <a:lnTo>
                    <a:pt x="1726" y="76"/>
                  </a:lnTo>
                  <a:lnTo>
                    <a:pt x="1725" y="67"/>
                  </a:lnTo>
                  <a:lnTo>
                    <a:pt x="1726" y="59"/>
                  </a:lnTo>
                  <a:lnTo>
                    <a:pt x="1726" y="51"/>
                  </a:lnTo>
                  <a:lnTo>
                    <a:pt x="1724" y="42"/>
                  </a:lnTo>
                  <a:lnTo>
                    <a:pt x="1724" y="42"/>
                  </a:lnTo>
                  <a:lnTo>
                    <a:pt x="1717" y="70"/>
                  </a:lnTo>
                  <a:lnTo>
                    <a:pt x="1707" y="97"/>
                  </a:lnTo>
                  <a:lnTo>
                    <a:pt x="1703" y="108"/>
                  </a:lnTo>
                  <a:lnTo>
                    <a:pt x="1696" y="121"/>
                  </a:lnTo>
                  <a:lnTo>
                    <a:pt x="1688" y="131"/>
                  </a:lnTo>
                  <a:lnTo>
                    <a:pt x="1679" y="139"/>
                  </a:lnTo>
                  <a:lnTo>
                    <a:pt x="1679" y="139"/>
                  </a:lnTo>
                  <a:lnTo>
                    <a:pt x="1674" y="147"/>
                  </a:lnTo>
                  <a:lnTo>
                    <a:pt x="1667" y="156"/>
                  </a:lnTo>
                  <a:lnTo>
                    <a:pt x="1663" y="159"/>
                  </a:lnTo>
                  <a:lnTo>
                    <a:pt x="1659" y="161"/>
                  </a:lnTo>
                  <a:lnTo>
                    <a:pt x="1655" y="163"/>
                  </a:lnTo>
                  <a:lnTo>
                    <a:pt x="1651" y="164"/>
                  </a:lnTo>
                  <a:lnTo>
                    <a:pt x="1651" y="164"/>
                  </a:lnTo>
                  <a:lnTo>
                    <a:pt x="1667" y="145"/>
                  </a:lnTo>
                  <a:lnTo>
                    <a:pt x="1684" y="124"/>
                  </a:lnTo>
                  <a:lnTo>
                    <a:pt x="1691" y="112"/>
                  </a:lnTo>
                  <a:lnTo>
                    <a:pt x="1698" y="101"/>
                  </a:lnTo>
                  <a:lnTo>
                    <a:pt x="1703" y="88"/>
                  </a:lnTo>
                  <a:lnTo>
                    <a:pt x="1705" y="74"/>
                  </a:lnTo>
                  <a:lnTo>
                    <a:pt x="1705" y="74"/>
                  </a:lnTo>
                  <a:lnTo>
                    <a:pt x="1693" y="93"/>
                  </a:lnTo>
                  <a:lnTo>
                    <a:pt x="1680" y="111"/>
                  </a:lnTo>
                  <a:lnTo>
                    <a:pt x="1666" y="128"/>
                  </a:lnTo>
                  <a:lnTo>
                    <a:pt x="1659" y="135"/>
                  </a:lnTo>
                  <a:lnTo>
                    <a:pt x="1651" y="142"/>
                  </a:lnTo>
                  <a:lnTo>
                    <a:pt x="1651" y="142"/>
                  </a:lnTo>
                  <a:close/>
                  <a:moveTo>
                    <a:pt x="1846" y="223"/>
                  </a:moveTo>
                  <a:lnTo>
                    <a:pt x="1846" y="223"/>
                  </a:lnTo>
                  <a:lnTo>
                    <a:pt x="1830" y="254"/>
                  </a:lnTo>
                  <a:lnTo>
                    <a:pt x="1816" y="288"/>
                  </a:lnTo>
                  <a:lnTo>
                    <a:pt x="1806" y="320"/>
                  </a:lnTo>
                  <a:lnTo>
                    <a:pt x="1802" y="336"/>
                  </a:lnTo>
                  <a:lnTo>
                    <a:pt x="1801" y="351"/>
                  </a:lnTo>
                  <a:lnTo>
                    <a:pt x="1801" y="351"/>
                  </a:lnTo>
                  <a:lnTo>
                    <a:pt x="1812" y="357"/>
                  </a:lnTo>
                  <a:lnTo>
                    <a:pt x="1823" y="362"/>
                  </a:lnTo>
                  <a:lnTo>
                    <a:pt x="1836" y="366"/>
                  </a:lnTo>
                  <a:lnTo>
                    <a:pt x="1851" y="369"/>
                  </a:lnTo>
                  <a:lnTo>
                    <a:pt x="1851" y="369"/>
                  </a:lnTo>
                  <a:lnTo>
                    <a:pt x="1857" y="362"/>
                  </a:lnTo>
                  <a:lnTo>
                    <a:pt x="1860" y="359"/>
                  </a:lnTo>
                  <a:lnTo>
                    <a:pt x="1861" y="355"/>
                  </a:lnTo>
                  <a:lnTo>
                    <a:pt x="1861" y="355"/>
                  </a:lnTo>
                  <a:lnTo>
                    <a:pt x="1874" y="345"/>
                  </a:lnTo>
                  <a:lnTo>
                    <a:pt x="1885" y="336"/>
                  </a:lnTo>
                  <a:lnTo>
                    <a:pt x="1895" y="326"/>
                  </a:lnTo>
                  <a:lnTo>
                    <a:pt x="1903" y="315"/>
                  </a:lnTo>
                  <a:lnTo>
                    <a:pt x="1920" y="289"/>
                  </a:lnTo>
                  <a:lnTo>
                    <a:pt x="1937" y="264"/>
                  </a:lnTo>
                  <a:lnTo>
                    <a:pt x="1937" y="264"/>
                  </a:lnTo>
                  <a:lnTo>
                    <a:pt x="1937" y="258"/>
                  </a:lnTo>
                  <a:lnTo>
                    <a:pt x="1938" y="254"/>
                  </a:lnTo>
                  <a:lnTo>
                    <a:pt x="1943" y="243"/>
                  </a:lnTo>
                  <a:lnTo>
                    <a:pt x="1948" y="233"/>
                  </a:lnTo>
                  <a:lnTo>
                    <a:pt x="1952" y="223"/>
                  </a:lnTo>
                  <a:lnTo>
                    <a:pt x="1952" y="223"/>
                  </a:lnTo>
                  <a:lnTo>
                    <a:pt x="1954" y="218"/>
                  </a:lnTo>
                  <a:lnTo>
                    <a:pt x="1957" y="209"/>
                  </a:lnTo>
                  <a:lnTo>
                    <a:pt x="1955" y="202"/>
                  </a:lnTo>
                  <a:lnTo>
                    <a:pt x="1954" y="199"/>
                  </a:lnTo>
                  <a:lnTo>
                    <a:pt x="1951" y="198"/>
                  </a:lnTo>
                  <a:lnTo>
                    <a:pt x="1951" y="198"/>
                  </a:lnTo>
                  <a:lnTo>
                    <a:pt x="1947" y="213"/>
                  </a:lnTo>
                  <a:lnTo>
                    <a:pt x="1940" y="229"/>
                  </a:lnTo>
                  <a:lnTo>
                    <a:pt x="1934" y="243"/>
                  </a:lnTo>
                  <a:lnTo>
                    <a:pt x="1926" y="257"/>
                  </a:lnTo>
                  <a:lnTo>
                    <a:pt x="1909" y="282"/>
                  </a:lnTo>
                  <a:lnTo>
                    <a:pt x="1891" y="306"/>
                  </a:lnTo>
                  <a:lnTo>
                    <a:pt x="1891" y="306"/>
                  </a:lnTo>
                  <a:lnTo>
                    <a:pt x="1879" y="322"/>
                  </a:lnTo>
                  <a:lnTo>
                    <a:pt x="1875" y="326"/>
                  </a:lnTo>
                  <a:lnTo>
                    <a:pt x="1871" y="329"/>
                  </a:lnTo>
                  <a:lnTo>
                    <a:pt x="1867" y="330"/>
                  </a:lnTo>
                  <a:lnTo>
                    <a:pt x="1861" y="331"/>
                  </a:lnTo>
                  <a:lnTo>
                    <a:pt x="1861" y="331"/>
                  </a:lnTo>
                  <a:lnTo>
                    <a:pt x="1879" y="307"/>
                  </a:lnTo>
                  <a:lnTo>
                    <a:pt x="1899" y="284"/>
                  </a:lnTo>
                  <a:lnTo>
                    <a:pt x="1917" y="257"/>
                  </a:lnTo>
                  <a:lnTo>
                    <a:pt x="1924" y="244"/>
                  </a:lnTo>
                  <a:lnTo>
                    <a:pt x="1931" y="229"/>
                  </a:lnTo>
                  <a:lnTo>
                    <a:pt x="1931" y="229"/>
                  </a:lnTo>
                  <a:lnTo>
                    <a:pt x="1936" y="219"/>
                  </a:lnTo>
                  <a:lnTo>
                    <a:pt x="1940" y="208"/>
                  </a:lnTo>
                  <a:lnTo>
                    <a:pt x="1940" y="202"/>
                  </a:lnTo>
                  <a:lnTo>
                    <a:pt x="1940" y="197"/>
                  </a:lnTo>
                  <a:lnTo>
                    <a:pt x="1938" y="191"/>
                  </a:lnTo>
                  <a:lnTo>
                    <a:pt x="1936" y="187"/>
                  </a:lnTo>
                  <a:lnTo>
                    <a:pt x="1936" y="187"/>
                  </a:lnTo>
                  <a:lnTo>
                    <a:pt x="1931" y="188"/>
                  </a:lnTo>
                  <a:lnTo>
                    <a:pt x="1929" y="192"/>
                  </a:lnTo>
                  <a:lnTo>
                    <a:pt x="1923" y="201"/>
                  </a:lnTo>
                  <a:lnTo>
                    <a:pt x="1913" y="223"/>
                  </a:lnTo>
                  <a:lnTo>
                    <a:pt x="1913" y="223"/>
                  </a:lnTo>
                  <a:lnTo>
                    <a:pt x="1903" y="247"/>
                  </a:lnTo>
                  <a:lnTo>
                    <a:pt x="1898" y="257"/>
                  </a:lnTo>
                  <a:lnTo>
                    <a:pt x="1895" y="260"/>
                  </a:lnTo>
                  <a:lnTo>
                    <a:pt x="1891" y="263"/>
                  </a:lnTo>
                  <a:lnTo>
                    <a:pt x="1891" y="263"/>
                  </a:lnTo>
                  <a:lnTo>
                    <a:pt x="1892" y="253"/>
                  </a:lnTo>
                  <a:lnTo>
                    <a:pt x="1895" y="243"/>
                  </a:lnTo>
                  <a:lnTo>
                    <a:pt x="1902" y="226"/>
                  </a:lnTo>
                  <a:lnTo>
                    <a:pt x="1910" y="209"/>
                  </a:lnTo>
                  <a:lnTo>
                    <a:pt x="1913" y="201"/>
                  </a:lnTo>
                  <a:lnTo>
                    <a:pt x="1916" y="192"/>
                  </a:lnTo>
                  <a:lnTo>
                    <a:pt x="1916" y="192"/>
                  </a:lnTo>
                  <a:lnTo>
                    <a:pt x="1896" y="222"/>
                  </a:lnTo>
                  <a:lnTo>
                    <a:pt x="1896" y="222"/>
                  </a:lnTo>
                  <a:lnTo>
                    <a:pt x="1888" y="239"/>
                  </a:lnTo>
                  <a:lnTo>
                    <a:pt x="1882" y="247"/>
                  </a:lnTo>
                  <a:lnTo>
                    <a:pt x="1875" y="253"/>
                  </a:lnTo>
                  <a:lnTo>
                    <a:pt x="1875" y="253"/>
                  </a:lnTo>
                  <a:lnTo>
                    <a:pt x="1877" y="242"/>
                  </a:lnTo>
                  <a:lnTo>
                    <a:pt x="1881" y="232"/>
                  </a:lnTo>
                  <a:lnTo>
                    <a:pt x="1885" y="222"/>
                  </a:lnTo>
                  <a:lnTo>
                    <a:pt x="1891" y="213"/>
                  </a:lnTo>
                  <a:lnTo>
                    <a:pt x="1903" y="197"/>
                  </a:lnTo>
                  <a:lnTo>
                    <a:pt x="1909" y="187"/>
                  </a:lnTo>
                  <a:lnTo>
                    <a:pt x="1912" y="177"/>
                  </a:lnTo>
                  <a:lnTo>
                    <a:pt x="1912" y="177"/>
                  </a:lnTo>
                  <a:lnTo>
                    <a:pt x="1907" y="176"/>
                  </a:lnTo>
                  <a:lnTo>
                    <a:pt x="1903" y="176"/>
                  </a:lnTo>
                  <a:lnTo>
                    <a:pt x="1900" y="177"/>
                  </a:lnTo>
                  <a:lnTo>
                    <a:pt x="1898" y="180"/>
                  </a:lnTo>
                  <a:lnTo>
                    <a:pt x="1893" y="187"/>
                  </a:lnTo>
                  <a:lnTo>
                    <a:pt x="1889" y="194"/>
                  </a:lnTo>
                  <a:lnTo>
                    <a:pt x="1889" y="194"/>
                  </a:lnTo>
                  <a:lnTo>
                    <a:pt x="1872" y="218"/>
                  </a:lnTo>
                  <a:lnTo>
                    <a:pt x="1864" y="230"/>
                  </a:lnTo>
                  <a:lnTo>
                    <a:pt x="1857" y="244"/>
                  </a:lnTo>
                  <a:lnTo>
                    <a:pt x="1857" y="244"/>
                  </a:lnTo>
                  <a:lnTo>
                    <a:pt x="1853" y="260"/>
                  </a:lnTo>
                  <a:lnTo>
                    <a:pt x="1851" y="264"/>
                  </a:lnTo>
                  <a:lnTo>
                    <a:pt x="1849" y="267"/>
                  </a:lnTo>
                  <a:lnTo>
                    <a:pt x="1846" y="270"/>
                  </a:lnTo>
                  <a:lnTo>
                    <a:pt x="1841" y="270"/>
                  </a:lnTo>
                  <a:lnTo>
                    <a:pt x="1841" y="270"/>
                  </a:lnTo>
                  <a:lnTo>
                    <a:pt x="1837" y="265"/>
                  </a:lnTo>
                  <a:lnTo>
                    <a:pt x="1837" y="260"/>
                  </a:lnTo>
                  <a:lnTo>
                    <a:pt x="1837" y="253"/>
                  </a:lnTo>
                  <a:lnTo>
                    <a:pt x="1839" y="246"/>
                  </a:lnTo>
                  <a:lnTo>
                    <a:pt x="1843" y="233"/>
                  </a:lnTo>
                  <a:lnTo>
                    <a:pt x="1844" y="227"/>
                  </a:lnTo>
                  <a:lnTo>
                    <a:pt x="1846" y="223"/>
                  </a:lnTo>
                  <a:lnTo>
                    <a:pt x="1846" y="223"/>
                  </a:lnTo>
                  <a:close/>
                  <a:moveTo>
                    <a:pt x="567" y="396"/>
                  </a:moveTo>
                  <a:lnTo>
                    <a:pt x="567" y="396"/>
                  </a:lnTo>
                  <a:lnTo>
                    <a:pt x="572" y="397"/>
                  </a:lnTo>
                  <a:lnTo>
                    <a:pt x="575" y="399"/>
                  </a:lnTo>
                  <a:lnTo>
                    <a:pt x="578" y="400"/>
                  </a:lnTo>
                  <a:lnTo>
                    <a:pt x="578" y="400"/>
                  </a:lnTo>
                  <a:lnTo>
                    <a:pt x="578" y="396"/>
                  </a:lnTo>
                  <a:lnTo>
                    <a:pt x="578" y="390"/>
                  </a:lnTo>
                  <a:lnTo>
                    <a:pt x="577" y="381"/>
                  </a:lnTo>
                  <a:lnTo>
                    <a:pt x="577" y="381"/>
                  </a:lnTo>
                  <a:lnTo>
                    <a:pt x="579" y="376"/>
                  </a:lnTo>
                  <a:lnTo>
                    <a:pt x="582" y="375"/>
                  </a:lnTo>
                  <a:lnTo>
                    <a:pt x="585" y="373"/>
                  </a:lnTo>
                  <a:lnTo>
                    <a:pt x="588" y="373"/>
                  </a:lnTo>
                  <a:lnTo>
                    <a:pt x="595" y="375"/>
                  </a:lnTo>
                  <a:lnTo>
                    <a:pt x="601" y="381"/>
                  </a:lnTo>
                  <a:lnTo>
                    <a:pt x="601" y="381"/>
                  </a:lnTo>
                  <a:lnTo>
                    <a:pt x="596" y="366"/>
                  </a:lnTo>
                  <a:lnTo>
                    <a:pt x="595" y="359"/>
                  </a:lnTo>
                  <a:lnTo>
                    <a:pt x="595" y="352"/>
                  </a:lnTo>
                  <a:lnTo>
                    <a:pt x="595" y="352"/>
                  </a:lnTo>
                  <a:lnTo>
                    <a:pt x="585" y="345"/>
                  </a:lnTo>
                  <a:lnTo>
                    <a:pt x="577" y="338"/>
                  </a:lnTo>
                  <a:lnTo>
                    <a:pt x="570" y="331"/>
                  </a:lnTo>
                  <a:lnTo>
                    <a:pt x="560" y="326"/>
                  </a:lnTo>
                  <a:lnTo>
                    <a:pt x="560" y="326"/>
                  </a:lnTo>
                  <a:lnTo>
                    <a:pt x="560" y="344"/>
                  </a:lnTo>
                  <a:lnTo>
                    <a:pt x="563" y="362"/>
                  </a:lnTo>
                  <a:lnTo>
                    <a:pt x="565" y="379"/>
                  </a:lnTo>
                  <a:lnTo>
                    <a:pt x="567" y="396"/>
                  </a:lnTo>
                  <a:lnTo>
                    <a:pt x="567" y="396"/>
                  </a:lnTo>
                  <a:close/>
                  <a:moveTo>
                    <a:pt x="1615" y="343"/>
                  </a:moveTo>
                  <a:lnTo>
                    <a:pt x="1615" y="343"/>
                  </a:lnTo>
                  <a:lnTo>
                    <a:pt x="1607" y="338"/>
                  </a:lnTo>
                  <a:lnTo>
                    <a:pt x="1599" y="334"/>
                  </a:lnTo>
                  <a:lnTo>
                    <a:pt x="1590" y="331"/>
                  </a:lnTo>
                  <a:lnTo>
                    <a:pt x="1586" y="330"/>
                  </a:lnTo>
                  <a:lnTo>
                    <a:pt x="1583" y="331"/>
                  </a:lnTo>
                  <a:lnTo>
                    <a:pt x="1583" y="331"/>
                  </a:lnTo>
                  <a:lnTo>
                    <a:pt x="1589" y="337"/>
                  </a:lnTo>
                  <a:lnTo>
                    <a:pt x="1597" y="340"/>
                  </a:lnTo>
                  <a:lnTo>
                    <a:pt x="1606" y="343"/>
                  </a:lnTo>
                  <a:lnTo>
                    <a:pt x="1615" y="343"/>
                  </a:lnTo>
                  <a:lnTo>
                    <a:pt x="1615" y="343"/>
                  </a:lnTo>
                  <a:close/>
                  <a:moveTo>
                    <a:pt x="1524" y="424"/>
                  </a:moveTo>
                  <a:lnTo>
                    <a:pt x="1524" y="424"/>
                  </a:lnTo>
                  <a:lnTo>
                    <a:pt x="1513" y="454"/>
                  </a:lnTo>
                  <a:lnTo>
                    <a:pt x="1507" y="470"/>
                  </a:lnTo>
                  <a:lnTo>
                    <a:pt x="1503" y="486"/>
                  </a:lnTo>
                  <a:lnTo>
                    <a:pt x="1503" y="486"/>
                  </a:lnTo>
                  <a:lnTo>
                    <a:pt x="1512" y="493"/>
                  </a:lnTo>
                  <a:lnTo>
                    <a:pt x="1521" y="501"/>
                  </a:lnTo>
                  <a:lnTo>
                    <a:pt x="1521" y="501"/>
                  </a:lnTo>
                  <a:lnTo>
                    <a:pt x="1535" y="475"/>
                  </a:lnTo>
                  <a:lnTo>
                    <a:pt x="1548" y="446"/>
                  </a:lnTo>
                  <a:lnTo>
                    <a:pt x="1558" y="417"/>
                  </a:lnTo>
                  <a:lnTo>
                    <a:pt x="1566" y="388"/>
                  </a:lnTo>
                  <a:lnTo>
                    <a:pt x="1566" y="388"/>
                  </a:lnTo>
                  <a:lnTo>
                    <a:pt x="1565" y="393"/>
                  </a:lnTo>
                  <a:lnTo>
                    <a:pt x="1564" y="395"/>
                  </a:lnTo>
                  <a:lnTo>
                    <a:pt x="1561" y="395"/>
                  </a:lnTo>
                  <a:lnTo>
                    <a:pt x="1561" y="395"/>
                  </a:lnTo>
                  <a:lnTo>
                    <a:pt x="1557" y="395"/>
                  </a:lnTo>
                  <a:lnTo>
                    <a:pt x="1554" y="393"/>
                  </a:lnTo>
                  <a:lnTo>
                    <a:pt x="1551" y="390"/>
                  </a:lnTo>
                  <a:lnTo>
                    <a:pt x="1551" y="385"/>
                  </a:lnTo>
                  <a:lnTo>
                    <a:pt x="1551" y="385"/>
                  </a:lnTo>
                  <a:lnTo>
                    <a:pt x="1554" y="383"/>
                  </a:lnTo>
                  <a:lnTo>
                    <a:pt x="1558" y="382"/>
                  </a:lnTo>
                  <a:lnTo>
                    <a:pt x="1558" y="382"/>
                  </a:lnTo>
                  <a:lnTo>
                    <a:pt x="1562" y="382"/>
                  </a:lnTo>
                  <a:lnTo>
                    <a:pt x="1565" y="385"/>
                  </a:lnTo>
                  <a:lnTo>
                    <a:pt x="1568" y="386"/>
                  </a:lnTo>
                  <a:lnTo>
                    <a:pt x="1569" y="386"/>
                  </a:lnTo>
                  <a:lnTo>
                    <a:pt x="1571" y="385"/>
                  </a:lnTo>
                  <a:lnTo>
                    <a:pt x="1571" y="385"/>
                  </a:lnTo>
                  <a:lnTo>
                    <a:pt x="1576" y="365"/>
                  </a:lnTo>
                  <a:lnTo>
                    <a:pt x="1583" y="347"/>
                  </a:lnTo>
                  <a:lnTo>
                    <a:pt x="1583" y="347"/>
                  </a:lnTo>
                  <a:lnTo>
                    <a:pt x="1579" y="344"/>
                  </a:lnTo>
                  <a:lnTo>
                    <a:pt x="1576" y="341"/>
                  </a:lnTo>
                  <a:lnTo>
                    <a:pt x="1575" y="338"/>
                  </a:lnTo>
                  <a:lnTo>
                    <a:pt x="1571" y="337"/>
                  </a:lnTo>
                  <a:lnTo>
                    <a:pt x="1571" y="337"/>
                  </a:lnTo>
                  <a:lnTo>
                    <a:pt x="1547" y="381"/>
                  </a:lnTo>
                  <a:lnTo>
                    <a:pt x="1524" y="424"/>
                  </a:lnTo>
                  <a:lnTo>
                    <a:pt x="1524" y="424"/>
                  </a:lnTo>
                  <a:close/>
                  <a:moveTo>
                    <a:pt x="1592" y="352"/>
                  </a:moveTo>
                  <a:lnTo>
                    <a:pt x="1592" y="352"/>
                  </a:lnTo>
                  <a:lnTo>
                    <a:pt x="1576" y="390"/>
                  </a:lnTo>
                  <a:lnTo>
                    <a:pt x="1562" y="430"/>
                  </a:lnTo>
                  <a:lnTo>
                    <a:pt x="1548" y="468"/>
                  </a:lnTo>
                  <a:lnTo>
                    <a:pt x="1531" y="507"/>
                  </a:lnTo>
                  <a:lnTo>
                    <a:pt x="1531" y="507"/>
                  </a:lnTo>
                  <a:lnTo>
                    <a:pt x="1547" y="510"/>
                  </a:lnTo>
                  <a:lnTo>
                    <a:pt x="1555" y="511"/>
                  </a:lnTo>
                  <a:lnTo>
                    <a:pt x="1564" y="510"/>
                  </a:lnTo>
                  <a:lnTo>
                    <a:pt x="1564" y="510"/>
                  </a:lnTo>
                  <a:lnTo>
                    <a:pt x="1568" y="503"/>
                  </a:lnTo>
                  <a:lnTo>
                    <a:pt x="1573" y="498"/>
                  </a:lnTo>
                  <a:lnTo>
                    <a:pt x="1573" y="498"/>
                  </a:lnTo>
                  <a:lnTo>
                    <a:pt x="1578" y="483"/>
                  </a:lnTo>
                  <a:lnTo>
                    <a:pt x="1582" y="466"/>
                  </a:lnTo>
                  <a:lnTo>
                    <a:pt x="1593" y="431"/>
                  </a:lnTo>
                  <a:lnTo>
                    <a:pt x="1606" y="395"/>
                  </a:lnTo>
                  <a:lnTo>
                    <a:pt x="1610" y="376"/>
                  </a:lnTo>
                  <a:lnTo>
                    <a:pt x="1613" y="358"/>
                  </a:lnTo>
                  <a:lnTo>
                    <a:pt x="1613" y="358"/>
                  </a:lnTo>
                  <a:lnTo>
                    <a:pt x="1603" y="354"/>
                  </a:lnTo>
                  <a:lnTo>
                    <a:pt x="1597" y="352"/>
                  </a:lnTo>
                  <a:lnTo>
                    <a:pt x="1592" y="352"/>
                  </a:lnTo>
                  <a:lnTo>
                    <a:pt x="1592" y="352"/>
                  </a:lnTo>
                  <a:close/>
                  <a:moveTo>
                    <a:pt x="1850" y="382"/>
                  </a:moveTo>
                  <a:lnTo>
                    <a:pt x="1850" y="382"/>
                  </a:lnTo>
                  <a:lnTo>
                    <a:pt x="1847" y="379"/>
                  </a:lnTo>
                  <a:lnTo>
                    <a:pt x="1846" y="376"/>
                  </a:lnTo>
                  <a:lnTo>
                    <a:pt x="1846" y="376"/>
                  </a:lnTo>
                  <a:lnTo>
                    <a:pt x="1837" y="376"/>
                  </a:lnTo>
                  <a:lnTo>
                    <a:pt x="1829" y="376"/>
                  </a:lnTo>
                  <a:lnTo>
                    <a:pt x="1823" y="373"/>
                  </a:lnTo>
                  <a:lnTo>
                    <a:pt x="1816" y="369"/>
                  </a:lnTo>
                  <a:lnTo>
                    <a:pt x="1805" y="362"/>
                  </a:lnTo>
                  <a:lnTo>
                    <a:pt x="1799" y="361"/>
                  </a:lnTo>
                  <a:lnTo>
                    <a:pt x="1792" y="361"/>
                  </a:lnTo>
                  <a:lnTo>
                    <a:pt x="1792" y="361"/>
                  </a:lnTo>
                  <a:lnTo>
                    <a:pt x="1794" y="362"/>
                  </a:lnTo>
                  <a:lnTo>
                    <a:pt x="1792" y="364"/>
                  </a:lnTo>
                  <a:lnTo>
                    <a:pt x="1792" y="366"/>
                  </a:lnTo>
                  <a:lnTo>
                    <a:pt x="1792" y="371"/>
                  </a:lnTo>
                  <a:lnTo>
                    <a:pt x="1792" y="371"/>
                  </a:lnTo>
                  <a:lnTo>
                    <a:pt x="1805" y="375"/>
                  </a:lnTo>
                  <a:lnTo>
                    <a:pt x="1820" y="381"/>
                  </a:lnTo>
                  <a:lnTo>
                    <a:pt x="1834" y="382"/>
                  </a:lnTo>
                  <a:lnTo>
                    <a:pt x="1841" y="382"/>
                  </a:lnTo>
                  <a:lnTo>
                    <a:pt x="1850" y="382"/>
                  </a:lnTo>
                  <a:lnTo>
                    <a:pt x="1850" y="382"/>
                  </a:lnTo>
                  <a:close/>
                  <a:moveTo>
                    <a:pt x="610" y="372"/>
                  </a:moveTo>
                  <a:lnTo>
                    <a:pt x="610" y="372"/>
                  </a:lnTo>
                  <a:lnTo>
                    <a:pt x="615" y="381"/>
                  </a:lnTo>
                  <a:lnTo>
                    <a:pt x="616" y="386"/>
                  </a:lnTo>
                  <a:lnTo>
                    <a:pt x="617" y="390"/>
                  </a:lnTo>
                  <a:lnTo>
                    <a:pt x="617" y="390"/>
                  </a:lnTo>
                  <a:lnTo>
                    <a:pt x="616" y="393"/>
                  </a:lnTo>
                  <a:lnTo>
                    <a:pt x="613" y="396"/>
                  </a:lnTo>
                  <a:lnTo>
                    <a:pt x="608" y="397"/>
                  </a:lnTo>
                  <a:lnTo>
                    <a:pt x="608" y="397"/>
                  </a:lnTo>
                  <a:lnTo>
                    <a:pt x="620" y="417"/>
                  </a:lnTo>
                  <a:lnTo>
                    <a:pt x="634" y="435"/>
                  </a:lnTo>
                  <a:lnTo>
                    <a:pt x="643" y="444"/>
                  </a:lnTo>
                  <a:lnTo>
                    <a:pt x="652" y="451"/>
                  </a:lnTo>
                  <a:lnTo>
                    <a:pt x="662" y="455"/>
                  </a:lnTo>
                  <a:lnTo>
                    <a:pt x="674" y="458"/>
                  </a:lnTo>
                  <a:lnTo>
                    <a:pt x="674" y="458"/>
                  </a:lnTo>
                  <a:lnTo>
                    <a:pt x="678" y="451"/>
                  </a:lnTo>
                  <a:lnTo>
                    <a:pt x="679" y="445"/>
                  </a:lnTo>
                  <a:lnTo>
                    <a:pt x="679" y="439"/>
                  </a:lnTo>
                  <a:lnTo>
                    <a:pt x="678" y="434"/>
                  </a:lnTo>
                  <a:lnTo>
                    <a:pt x="675" y="428"/>
                  </a:lnTo>
                  <a:lnTo>
                    <a:pt x="672" y="424"/>
                  </a:lnTo>
                  <a:lnTo>
                    <a:pt x="662" y="414"/>
                  </a:lnTo>
                  <a:lnTo>
                    <a:pt x="641" y="397"/>
                  </a:lnTo>
                  <a:lnTo>
                    <a:pt x="633" y="388"/>
                  </a:lnTo>
                  <a:lnTo>
                    <a:pt x="630" y="383"/>
                  </a:lnTo>
                  <a:lnTo>
                    <a:pt x="629" y="379"/>
                  </a:lnTo>
                  <a:lnTo>
                    <a:pt x="629" y="379"/>
                  </a:lnTo>
                  <a:lnTo>
                    <a:pt x="624" y="379"/>
                  </a:lnTo>
                  <a:lnTo>
                    <a:pt x="622" y="378"/>
                  </a:lnTo>
                  <a:lnTo>
                    <a:pt x="616" y="373"/>
                  </a:lnTo>
                  <a:lnTo>
                    <a:pt x="613" y="371"/>
                  </a:lnTo>
                  <a:lnTo>
                    <a:pt x="612" y="371"/>
                  </a:lnTo>
                  <a:lnTo>
                    <a:pt x="610" y="372"/>
                  </a:lnTo>
                  <a:lnTo>
                    <a:pt x="610" y="372"/>
                  </a:lnTo>
                  <a:close/>
                  <a:moveTo>
                    <a:pt x="1780" y="379"/>
                  </a:moveTo>
                  <a:lnTo>
                    <a:pt x="1780" y="379"/>
                  </a:lnTo>
                  <a:lnTo>
                    <a:pt x="1764" y="400"/>
                  </a:lnTo>
                  <a:lnTo>
                    <a:pt x="1750" y="421"/>
                  </a:lnTo>
                  <a:lnTo>
                    <a:pt x="1750" y="421"/>
                  </a:lnTo>
                  <a:lnTo>
                    <a:pt x="1745" y="430"/>
                  </a:lnTo>
                  <a:lnTo>
                    <a:pt x="1738" y="438"/>
                  </a:lnTo>
                  <a:lnTo>
                    <a:pt x="1725" y="455"/>
                  </a:lnTo>
                  <a:lnTo>
                    <a:pt x="1721" y="463"/>
                  </a:lnTo>
                  <a:lnTo>
                    <a:pt x="1719" y="466"/>
                  </a:lnTo>
                  <a:lnTo>
                    <a:pt x="1719" y="470"/>
                  </a:lnTo>
                  <a:lnTo>
                    <a:pt x="1721" y="473"/>
                  </a:lnTo>
                  <a:lnTo>
                    <a:pt x="1722" y="477"/>
                  </a:lnTo>
                  <a:lnTo>
                    <a:pt x="1726" y="482"/>
                  </a:lnTo>
                  <a:lnTo>
                    <a:pt x="1731" y="484"/>
                  </a:lnTo>
                  <a:lnTo>
                    <a:pt x="1731" y="484"/>
                  </a:lnTo>
                  <a:lnTo>
                    <a:pt x="1736" y="476"/>
                  </a:lnTo>
                  <a:lnTo>
                    <a:pt x="1740" y="469"/>
                  </a:lnTo>
                  <a:lnTo>
                    <a:pt x="1746" y="461"/>
                  </a:lnTo>
                  <a:lnTo>
                    <a:pt x="1749" y="451"/>
                  </a:lnTo>
                  <a:lnTo>
                    <a:pt x="1749" y="451"/>
                  </a:lnTo>
                  <a:lnTo>
                    <a:pt x="1756" y="444"/>
                  </a:lnTo>
                  <a:lnTo>
                    <a:pt x="1761" y="437"/>
                  </a:lnTo>
                  <a:lnTo>
                    <a:pt x="1773" y="417"/>
                  </a:lnTo>
                  <a:lnTo>
                    <a:pt x="1773" y="417"/>
                  </a:lnTo>
                  <a:lnTo>
                    <a:pt x="1778" y="407"/>
                  </a:lnTo>
                  <a:lnTo>
                    <a:pt x="1783" y="397"/>
                  </a:lnTo>
                  <a:lnTo>
                    <a:pt x="1784" y="388"/>
                  </a:lnTo>
                  <a:lnTo>
                    <a:pt x="1785" y="383"/>
                  </a:lnTo>
                  <a:lnTo>
                    <a:pt x="1784" y="379"/>
                  </a:lnTo>
                  <a:lnTo>
                    <a:pt x="1784" y="379"/>
                  </a:lnTo>
                  <a:lnTo>
                    <a:pt x="1780" y="379"/>
                  </a:lnTo>
                  <a:lnTo>
                    <a:pt x="1780" y="379"/>
                  </a:lnTo>
                  <a:close/>
                  <a:moveTo>
                    <a:pt x="1799" y="386"/>
                  </a:moveTo>
                  <a:lnTo>
                    <a:pt x="1799" y="386"/>
                  </a:lnTo>
                  <a:lnTo>
                    <a:pt x="1769" y="439"/>
                  </a:lnTo>
                  <a:lnTo>
                    <a:pt x="1736" y="493"/>
                  </a:lnTo>
                  <a:lnTo>
                    <a:pt x="1736" y="493"/>
                  </a:lnTo>
                  <a:lnTo>
                    <a:pt x="1740" y="497"/>
                  </a:lnTo>
                  <a:lnTo>
                    <a:pt x="1746" y="500"/>
                  </a:lnTo>
                  <a:lnTo>
                    <a:pt x="1757" y="504"/>
                  </a:lnTo>
                  <a:lnTo>
                    <a:pt x="1770" y="505"/>
                  </a:lnTo>
                  <a:lnTo>
                    <a:pt x="1783" y="504"/>
                  </a:lnTo>
                  <a:lnTo>
                    <a:pt x="1783" y="504"/>
                  </a:lnTo>
                  <a:lnTo>
                    <a:pt x="1791" y="491"/>
                  </a:lnTo>
                  <a:lnTo>
                    <a:pt x="1798" y="479"/>
                  </a:lnTo>
                  <a:lnTo>
                    <a:pt x="1811" y="451"/>
                  </a:lnTo>
                  <a:lnTo>
                    <a:pt x="1822" y="423"/>
                  </a:lnTo>
                  <a:lnTo>
                    <a:pt x="1834" y="393"/>
                  </a:lnTo>
                  <a:lnTo>
                    <a:pt x="1834" y="393"/>
                  </a:lnTo>
                  <a:lnTo>
                    <a:pt x="1825" y="390"/>
                  </a:lnTo>
                  <a:lnTo>
                    <a:pt x="1818" y="389"/>
                  </a:lnTo>
                  <a:lnTo>
                    <a:pt x="1799" y="386"/>
                  </a:lnTo>
                  <a:lnTo>
                    <a:pt x="1799" y="386"/>
                  </a:lnTo>
                  <a:close/>
                  <a:moveTo>
                    <a:pt x="592" y="504"/>
                  </a:moveTo>
                  <a:lnTo>
                    <a:pt x="592" y="504"/>
                  </a:lnTo>
                  <a:lnTo>
                    <a:pt x="598" y="504"/>
                  </a:lnTo>
                  <a:lnTo>
                    <a:pt x="603" y="503"/>
                  </a:lnTo>
                  <a:lnTo>
                    <a:pt x="608" y="500"/>
                  </a:lnTo>
                  <a:lnTo>
                    <a:pt x="609" y="496"/>
                  </a:lnTo>
                  <a:lnTo>
                    <a:pt x="610" y="491"/>
                  </a:lnTo>
                  <a:lnTo>
                    <a:pt x="610" y="486"/>
                  </a:lnTo>
                  <a:lnTo>
                    <a:pt x="609" y="475"/>
                  </a:lnTo>
                  <a:lnTo>
                    <a:pt x="602" y="448"/>
                  </a:lnTo>
                  <a:lnTo>
                    <a:pt x="599" y="435"/>
                  </a:lnTo>
                  <a:lnTo>
                    <a:pt x="599" y="427"/>
                  </a:lnTo>
                  <a:lnTo>
                    <a:pt x="599" y="427"/>
                  </a:lnTo>
                  <a:lnTo>
                    <a:pt x="605" y="435"/>
                  </a:lnTo>
                  <a:lnTo>
                    <a:pt x="609" y="444"/>
                  </a:lnTo>
                  <a:lnTo>
                    <a:pt x="617" y="465"/>
                  </a:lnTo>
                  <a:lnTo>
                    <a:pt x="617" y="465"/>
                  </a:lnTo>
                  <a:lnTo>
                    <a:pt x="619" y="465"/>
                  </a:lnTo>
                  <a:lnTo>
                    <a:pt x="622" y="465"/>
                  </a:lnTo>
                  <a:lnTo>
                    <a:pt x="626" y="468"/>
                  </a:lnTo>
                  <a:lnTo>
                    <a:pt x="630" y="469"/>
                  </a:lnTo>
                  <a:lnTo>
                    <a:pt x="631" y="468"/>
                  </a:lnTo>
                  <a:lnTo>
                    <a:pt x="634" y="466"/>
                  </a:lnTo>
                  <a:lnTo>
                    <a:pt x="634" y="466"/>
                  </a:lnTo>
                  <a:lnTo>
                    <a:pt x="633" y="463"/>
                  </a:lnTo>
                  <a:lnTo>
                    <a:pt x="631" y="459"/>
                  </a:lnTo>
                  <a:lnTo>
                    <a:pt x="631" y="452"/>
                  </a:lnTo>
                  <a:lnTo>
                    <a:pt x="633" y="446"/>
                  </a:lnTo>
                  <a:lnTo>
                    <a:pt x="633" y="446"/>
                  </a:lnTo>
                  <a:lnTo>
                    <a:pt x="622" y="432"/>
                  </a:lnTo>
                  <a:lnTo>
                    <a:pt x="612" y="417"/>
                  </a:lnTo>
                  <a:lnTo>
                    <a:pt x="602" y="403"/>
                  </a:lnTo>
                  <a:lnTo>
                    <a:pt x="596" y="396"/>
                  </a:lnTo>
                  <a:lnTo>
                    <a:pt x="591" y="389"/>
                  </a:lnTo>
                  <a:lnTo>
                    <a:pt x="591" y="389"/>
                  </a:lnTo>
                  <a:lnTo>
                    <a:pt x="589" y="397"/>
                  </a:lnTo>
                  <a:lnTo>
                    <a:pt x="588" y="404"/>
                  </a:lnTo>
                  <a:lnTo>
                    <a:pt x="584" y="410"/>
                  </a:lnTo>
                  <a:lnTo>
                    <a:pt x="577" y="413"/>
                  </a:lnTo>
                  <a:lnTo>
                    <a:pt x="577" y="413"/>
                  </a:lnTo>
                  <a:lnTo>
                    <a:pt x="572" y="410"/>
                  </a:lnTo>
                  <a:lnTo>
                    <a:pt x="571" y="409"/>
                  </a:lnTo>
                  <a:lnTo>
                    <a:pt x="570" y="409"/>
                  </a:lnTo>
                  <a:lnTo>
                    <a:pt x="570" y="409"/>
                  </a:lnTo>
                  <a:lnTo>
                    <a:pt x="574" y="420"/>
                  </a:lnTo>
                  <a:lnTo>
                    <a:pt x="577" y="432"/>
                  </a:lnTo>
                  <a:lnTo>
                    <a:pt x="579" y="458"/>
                  </a:lnTo>
                  <a:lnTo>
                    <a:pt x="584" y="482"/>
                  </a:lnTo>
                  <a:lnTo>
                    <a:pt x="588" y="494"/>
                  </a:lnTo>
                  <a:lnTo>
                    <a:pt x="592" y="504"/>
                  </a:lnTo>
                  <a:lnTo>
                    <a:pt x="592" y="504"/>
                  </a:lnTo>
                  <a:close/>
                  <a:moveTo>
                    <a:pt x="1190" y="409"/>
                  </a:moveTo>
                  <a:lnTo>
                    <a:pt x="1190" y="409"/>
                  </a:lnTo>
                  <a:lnTo>
                    <a:pt x="1193" y="413"/>
                  </a:lnTo>
                  <a:lnTo>
                    <a:pt x="1196" y="416"/>
                  </a:lnTo>
                  <a:lnTo>
                    <a:pt x="1200" y="418"/>
                  </a:lnTo>
                  <a:lnTo>
                    <a:pt x="1203" y="420"/>
                  </a:lnTo>
                  <a:lnTo>
                    <a:pt x="1207" y="420"/>
                  </a:lnTo>
                  <a:lnTo>
                    <a:pt x="1211" y="420"/>
                  </a:lnTo>
                  <a:lnTo>
                    <a:pt x="1215" y="418"/>
                  </a:lnTo>
                  <a:lnTo>
                    <a:pt x="1220" y="416"/>
                  </a:lnTo>
                  <a:lnTo>
                    <a:pt x="1220" y="416"/>
                  </a:lnTo>
                  <a:lnTo>
                    <a:pt x="1213" y="411"/>
                  </a:lnTo>
                  <a:lnTo>
                    <a:pt x="1206" y="407"/>
                  </a:lnTo>
                  <a:lnTo>
                    <a:pt x="1203" y="406"/>
                  </a:lnTo>
                  <a:lnTo>
                    <a:pt x="1199" y="406"/>
                  </a:lnTo>
                  <a:lnTo>
                    <a:pt x="1194" y="407"/>
                  </a:lnTo>
                  <a:lnTo>
                    <a:pt x="1190" y="409"/>
                  </a:lnTo>
                  <a:lnTo>
                    <a:pt x="1190" y="409"/>
                  </a:lnTo>
                  <a:close/>
                  <a:moveTo>
                    <a:pt x="1123" y="556"/>
                  </a:moveTo>
                  <a:lnTo>
                    <a:pt x="1123" y="556"/>
                  </a:lnTo>
                  <a:lnTo>
                    <a:pt x="1126" y="556"/>
                  </a:lnTo>
                  <a:lnTo>
                    <a:pt x="1128" y="555"/>
                  </a:lnTo>
                  <a:lnTo>
                    <a:pt x="1130" y="553"/>
                  </a:lnTo>
                  <a:lnTo>
                    <a:pt x="1130" y="552"/>
                  </a:lnTo>
                  <a:lnTo>
                    <a:pt x="1130" y="546"/>
                  </a:lnTo>
                  <a:lnTo>
                    <a:pt x="1131" y="541"/>
                  </a:lnTo>
                  <a:lnTo>
                    <a:pt x="1131" y="541"/>
                  </a:lnTo>
                  <a:lnTo>
                    <a:pt x="1138" y="524"/>
                  </a:lnTo>
                  <a:lnTo>
                    <a:pt x="1148" y="510"/>
                  </a:lnTo>
                  <a:lnTo>
                    <a:pt x="1166" y="482"/>
                  </a:lnTo>
                  <a:lnTo>
                    <a:pt x="1186" y="455"/>
                  </a:lnTo>
                  <a:lnTo>
                    <a:pt x="1208" y="428"/>
                  </a:lnTo>
                  <a:lnTo>
                    <a:pt x="1208" y="428"/>
                  </a:lnTo>
                  <a:lnTo>
                    <a:pt x="1201" y="427"/>
                  </a:lnTo>
                  <a:lnTo>
                    <a:pt x="1194" y="425"/>
                  </a:lnTo>
                  <a:lnTo>
                    <a:pt x="1189" y="421"/>
                  </a:lnTo>
                  <a:lnTo>
                    <a:pt x="1182" y="418"/>
                  </a:lnTo>
                  <a:lnTo>
                    <a:pt x="1182" y="418"/>
                  </a:lnTo>
                  <a:lnTo>
                    <a:pt x="1173" y="434"/>
                  </a:lnTo>
                  <a:lnTo>
                    <a:pt x="1163" y="449"/>
                  </a:lnTo>
                  <a:lnTo>
                    <a:pt x="1148" y="482"/>
                  </a:lnTo>
                  <a:lnTo>
                    <a:pt x="1134" y="518"/>
                  </a:lnTo>
                  <a:lnTo>
                    <a:pt x="1123" y="556"/>
                  </a:lnTo>
                  <a:lnTo>
                    <a:pt x="1123" y="556"/>
                  </a:lnTo>
                  <a:close/>
                  <a:moveTo>
                    <a:pt x="668" y="470"/>
                  </a:moveTo>
                  <a:lnTo>
                    <a:pt x="668" y="470"/>
                  </a:lnTo>
                  <a:lnTo>
                    <a:pt x="662" y="469"/>
                  </a:lnTo>
                  <a:lnTo>
                    <a:pt x="658" y="466"/>
                  </a:lnTo>
                  <a:lnTo>
                    <a:pt x="652" y="465"/>
                  </a:lnTo>
                  <a:lnTo>
                    <a:pt x="651" y="465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52" y="480"/>
                  </a:lnTo>
                  <a:lnTo>
                    <a:pt x="658" y="494"/>
                  </a:lnTo>
                  <a:lnTo>
                    <a:pt x="667" y="508"/>
                  </a:lnTo>
                  <a:lnTo>
                    <a:pt x="675" y="524"/>
                  </a:lnTo>
                  <a:lnTo>
                    <a:pt x="683" y="538"/>
                  </a:lnTo>
                  <a:lnTo>
                    <a:pt x="692" y="553"/>
                  </a:lnTo>
                  <a:lnTo>
                    <a:pt x="699" y="569"/>
                  </a:lnTo>
                  <a:lnTo>
                    <a:pt x="703" y="584"/>
                  </a:lnTo>
                  <a:lnTo>
                    <a:pt x="703" y="584"/>
                  </a:lnTo>
                  <a:lnTo>
                    <a:pt x="709" y="588"/>
                  </a:lnTo>
                  <a:lnTo>
                    <a:pt x="711" y="594"/>
                  </a:lnTo>
                  <a:lnTo>
                    <a:pt x="714" y="600"/>
                  </a:lnTo>
                  <a:lnTo>
                    <a:pt x="718" y="605"/>
                  </a:lnTo>
                  <a:lnTo>
                    <a:pt x="718" y="605"/>
                  </a:lnTo>
                  <a:lnTo>
                    <a:pt x="735" y="640"/>
                  </a:lnTo>
                  <a:lnTo>
                    <a:pt x="744" y="659"/>
                  </a:lnTo>
                  <a:lnTo>
                    <a:pt x="755" y="677"/>
                  </a:lnTo>
                  <a:lnTo>
                    <a:pt x="755" y="677"/>
                  </a:lnTo>
                  <a:lnTo>
                    <a:pt x="822" y="820"/>
                  </a:lnTo>
                  <a:lnTo>
                    <a:pt x="822" y="820"/>
                  </a:lnTo>
                  <a:lnTo>
                    <a:pt x="829" y="834"/>
                  </a:lnTo>
                  <a:lnTo>
                    <a:pt x="832" y="842"/>
                  </a:lnTo>
                  <a:lnTo>
                    <a:pt x="834" y="849"/>
                  </a:lnTo>
                  <a:lnTo>
                    <a:pt x="834" y="849"/>
                  </a:lnTo>
                  <a:lnTo>
                    <a:pt x="832" y="849"/>
                  </a:lnTo>
                  <a:lnTo>
                    <a:pt x="832" y="849"/>
                  </a:lnTo>
                  <a:lnTo>
                    <a:pt x="829" y="852"/>
                  </a:lnTo>
                  <a:lnTo>
                    <a:pt x="829" y="852"/>
                  </a:lnTo>
                  <a:lnTo>
                    <a:pt x="824" y="847"/>
                  </a:lnTo>
                  <a:lnTo>
                    <a:pt x="818" y="841"/>
                  </a:lnTo>
                  <a:lnTo>
                    <a:pt x="814" y="833"/>
                  </a:lnTo>
                  <a:lnTo>
                    <a:pt x="811" y="826"/>
                  </a:lnTo>
                  <a:lnTo>
                    <a:pt x="811" y="826"/>
                  </a:lnTo>
                  <a:lnTo>
                    <a:pt x="794" y="788"/>
                  </a:lnTo>
                  <a:lnTo>
                    <a:pt x="777" y="750"/>
                  </a:lnTo>
                  <a:lnTo>
                    <a:pt x="777" y="750"/>
                  </a:lnTo>
                  <a:lnTo>
                    <a:pt x="761" y="716"/>
                  </a:lnTo>
                  <a:lnTo>
                    <a:pt x="752" y="698"/>
                  </a:lnTo>
                  <a:lnTo>
                    <a:pt x="745" y="678"/>
                  </a:lnTo>
                  <a:lnTo>
                    <a:pt x="745" y="678"/>
                  </a:lnTo>
                  <a:lnTo>
                    <a:pt x="718" y="630"/>
                  </a:lnTo>
                  <a:lnTo>
                    <a:pt x="693" y="580"/>
                  </a:lnTo>
                  <a:lnTo>
                    <a:pt x="667" y="529"/>
                  </a:lnTo>
                  <a:lnTo>
                    <a:pt x="652" y="504"/>
                  </a:lnTo>
                  <a:lnTo>
                    <a:pt x="638" y="480"/>
                  </a:lnTo>
                  <a:lnTo>
                    <a:pt x="638" y="480"/>
                  </a:lnTo>
                  <a:lnTo>
                    <a:pt x="631" y="482"/>
                  </a:lnTo>
                  <a:lnTo>
                    <a:pt x="624" y="482"/>
                  </a:lnTo>
                  <a:lnTo>
                    <a:pt x="624" y="482"/>
                  </a:lnTo>
                  <a:lnTo>
                    <a:pt x="623" y="489"/>
                  </a:lnTo>
                  <a:lnTo>
                    <a:pt x="622" y="496"/>
                  </a:lnTo>
                  <a:lnTo>
                    <a:pt x="619" y="500"/>
                  </a:lnTo>
                  <a:lnTo>
                    <a:pt x="616" y="505"/>
                  </a:lnTo>
                  <a:lnTo>
                    <a:pt x="612" y="510"/>
                  </a:lnTo>
                  <a:lnTo>
                    <a:pt x="608" y="512"/>
                  </a:lnTo>
                  <a:lnTo>
                    <a:pt x="598" y="518"/>
                  </a:lnTo>
                  <a:lnTo>
                    <a:pt x="598" y="518"/>
                  </a:lnTo>
                  <a:lnTo>
                    <a:pt x="619" y="555"/>
                  </a:lnTo>
                  <a:lnTo>
                    <a:pt x="640" y="591"/>
                  </a:lnTo>
                  <a:lnTo>
                    <a:pt x="681" y="668"/>
                  </a:lnTo>
                  <a:lnTo>
                    <a:pt x="718" y="746"/>
                  </a:lnTo>
                  <a:lnTo>
                    <a:pt x="758" y="821"/>
                  </a:lnTo>
                  <a:lnTo>
                    <a:pt x="758" y="821"/>
                  </a:lnTo>
                  <a:lnTo>
                    <a:pt x="772" y="835"/>
                  </a:lnTo>
                  <a:lnTo>
                    <a:pt x="786" y="849"/>
                  </a:lnTo>
                  <a:lnTo>
                    <a:pt x="801" y="862"/>
                  </a:lnTo>
                  <a:lnTo>
                    <a:pt x="808" y="869"/>
                  </a:lnTo>
                  <a:lnTo>
                    <a:pt x="817" y="875"/>
                  </a:lnTo>
                  <a:lnTo>
                    <a:pt x="817" y="875"/>
                  </a:lnTo>
                  <a:lnTo>
                    <a:pt x="821" y="869"/>
                  </a:lnTo>
                  <a:lnTo>
                    <a:pt x="824" y="865"/>
                  </a:lnTo>
                  <a:lnTo>
                    <a:pt x="827" y="859"/>
                  </a:lnTo>
                  <a:lnTo>
                    <a:pt x="829" y="856"/>
                  </a:lnTo>
                  <a:lnTo>
                    <a:pt x="829" y="856"/>
                  </a:lnTo>
                  <a:lnTo>
                    <a:pt x="835" y="854"/>
                  </a:lnTo>
                  <a:lnTo>
                    <a:pt x="841" y="852"/>
                  </a:lnTo>
                  <a:lnTo>
                    <a:pt x="850" y="852"/>
                  </a:lnTo>
                  <a:lnTo>
                    <a:pt x="860" y="854"/>
                  </a:lnTo>
                  <a:lnTo>
                    <a:pt x="869" y="854"/>
                  </a:lnTo>
                  <a:lnTo>
                    <a:pt x="869" y="854"/>
                  </a:lnTo>
                  <a:lnTo>
                    <a:pt x="870" y="848"/>
                  </a:lnTo>
                  <a:lnTo>
                    <a:pt x="869" y="844"/>
                  </a:lnTo>
                  <a:lnTo>
                    <a:pt x="866" y="835"/>
                  </a:lnTo>
                  <a:lnTo>
                    <a:pt x="862" y="828"/>
                  </a:lnTo>
                  <a:lnTo>
                    <a:pt x="857" y="821"/>
                  </a:lnTo>
                  <a:lnTo>
                    <a:pt x="857" y="821"/>
                  </a:lnTo>
                  <a:lnTo>
                    <a:pt x="853" y="807"/>
                  </a:lnTo>
                  <a:lnTo>
                    <a:pt x="852" y="800"/>
                  </a:lnTo>
                  <a:lnTo>
                    <a:pt x="846" y="795"/>
                  </a:lnTo>
                  <a:lnTo>
                    <a:pt x="846" y="795"/>
                  </a:lnTo>
                  <a:lnTo>
                    <a:pt x="843" y="782"/>
                  </a:lnTo>
                  <a:lnTo>
                    <a:pt x="838" y="769"/>
                  </a:lnTo>
                  <a:lnTo>
                    <a:pt x="831" y="758"/>
                  </a:lnTo>
                  <a:lnTo>
                    <a:pt x="825" y="746"/>
                  </a:lnTo>
                  <a:lnTo>
                    <a:pt x="825" y="746"/>
                  </a:lnTo>
                  <a:lnTo>
                    <a:pt x="803" y="689"/>
                  </a:lnTo>
                  <a:lnTo>
                    <a:pt x="777" y="633"/>
                  </a:lnTo>
                  <a:lnTo>
                    <a:pt x="777" y="633"/>
                  </a:lnTo>
                  <a:lnTo>
                    <a:pt x="763" y="607"/>
                  </a:lnTo>
                  <a:lnTo>
                    <a:pt x="749" y="580"/>
                  </a:lnTo>
                  <a:lnTo>
                    <a:pt x="734" y="553"/>
                  </a:lnTo>
                  <a:lnTo>
                    <a:pt x="721" y="528"/>
                  </a:lnTo>
                  <a:lnTo>
                    <a:pt x="721" y="528"/>
                  </a:lnTo>
                  <a:lnTo>
                    <a:pt x="709" y="498"/>
                  </a:lnTo>
                  <a:lnTo>
                    <a:pt x="703" y="483"/>
                  </a:lnTo>
                  <a:lnTo>
                    <a:pt x="700" y="469"/>
                  </a:lnTo>
                  <a:lnTo>
                    <a:pt x="700" y="469"/>
                  </a:lnTo>
                  <a:lnTo>
                    <a:pt x="695" y="462"/>
                  </a:lnTo>
                  <a:lnTo>
                    <a:pt x="689" y="454"/>
                  </a:lnTo>
                  <a:lnTo>
                    <a:pt x="689" y="454"/>
                  </a:lnTo>
                  <a:lnTo>
                    <a:pt x="686" y="461"/>
                  </a:lnTo>
                  <a:lnTo>
                    <a:pt x="682" y="466"/>
                  </a:lnTo>
                  <a:lnTo>
                    <a:pt x="676" y="469"/>
                  </a:lnTo>
                  <a:lnTo>
                    <a:pt x="668" y="470"/>
                  </a:lnTo>
                  <a:lnTo>
                    <a:pt x="668" y="470"/>
                  </a:lnTo>
                  <a:close/>
                  <a:moveTo>
                    <a:pt x="1085" y="514"/>
                  </a:moveTo>
                  <a:lnTo>
                    <a:pt x="1085" y="514"/>
                  </a:lnTo>
                  <a:lnTo>
                    <a:pt x="1071" y="503"/>
                  </a:lnTo>
                  <a:lnTo>
                    <a:pt x="1065" y="497"/>
                  </a:lnTo>
                  <a:lnTo>
                    <a:pt x="1060" y="491"/>
                  </a:lnTo>
                  <a:lnTo>
                    <a:pt x="1060" y="491"/>
                  </a:lnTo>
                  <a:lnTo>
                    <a:pt x="1048" y="487"/>
                  </a:lnTo>
                  <a:lnTo>
                    <a:pt x="1037" y="483"/>
                  </a:lnTo>
                  <a:lnTo>
                    <a:pt x="1026" y="480"/>
                  </a:lnTo>
                  <a:lnTo>
                    <a:pt x="1013" y="477"/>
                  </a:lnTo>
                  <a:lnTo>
                    <a:pt x="1002" y="476"/>
                  </a:lnTo>
                  <a:lnTo>
                    <a:pt x="989" y="476"/>
                  </a:lnTo>
                  <a:lnTo>
                    <a:pt x="978" y="476"/>
                  </a:lnTo>
                  <a:lnTo>
                    <a:pt x="967" y="477"/>
                  </a:lnTo>
                  <a:lnTo>
                    <a:pt x="956" y="480"/>
                  </a:lnTo>
                  <a:lnTo>
                    <a:pt x="944" y="483"/>
                  </a:lnTo>
                  <a:lnTo>
                    <a:pt x="935" y="487"/>
                  </a:lnTo>
                  <a:lnTo>
                    <a:pt x="925" y="491"/>
                  </a:lnTo>
                  <a:lnTo>
                    <a:pt x="916" y="497"/>
                  </a:lnTo>
                  <a:lnTo>
                    <a:pt x="909" y="504"/>
                  </a:lnTo>
                  <a:lnTo>
                    <a:pt x="902" y="511"/>
                  </a:lnTo>
                  <a:lnTo>
                    <a:pt x="897" y="520"/>
                  </a:lnTo>
                  <a:lnTo>
                    <a:pt x="897" y="520"/>
                  </a:lnTo>
                  <a:lnTo>
                    <a:pt x="893" y="529"/>
                  </a:lnTo>
                  <a:lnTo>
                    <a:pt x="888" y="539"/>
                  </a:lnTo>
                  <a:lnTo>
                    <a:pt x="884" y="550"/>
                  </a:lnTo>
                  <a:lnTo>
                    <a:pt x="880" y="560"/>
                  </a:lnTo>
                  <a:lnTo>
                    <a:pt x="880" y="560"/>
                  </a:lnTo>
                  <a:lnTo>
                    <a:pt x="871" y="581"/>
                  </a:lnTo>
                  <a:lnTo>
                    <a:pt x="867" y="593"/>
                  </a:lnTo>
                  <a:lnTo>
                    <a:pt x="864" y="602"/>
                  </a:lnTo>
                  <a:lnTo>
                    <a:pt x="864" y="602"/>
                  </a:lnTo>
                  <a:lnTo>
                    <a:pt x="864" y="614"/>
                  </a:lnTo>
                  <a:lnTo>
                    <a:pt x="864" y="618"/>
                  </a:lnTo>
                  <a:lnTo>
                    <a:pt x="863" y="623"/>
                  </a:lnTo>
                  <a:lnTo>
                    <a:pt x="863" y="623"/>
                  </a:lnTo>
                  <a:lnTo>
                    <a:pt x="860" y="629"/>
                  </a:lnTo>
                  <a:lnTo>
                    <a:pt x="857" y="635"/>
                  </a:lnTo>
                  <a:lnTo>
                    <a:pt x="857" y="635"/>
                  </a:lnTo>
                  <a:lnTo>
                    <a:pt x="856" y="646"/>
                  </a:lnTo>
                  <a:lnTo>
                    <a:pt x="855" y="659"/>
                  </a:lnTo>
                  <a:lnTo>
                    <a:pt x="856" y="671"/>
                  </a:lnTo>
                  <a:lnTo>
                    <a:pt x="857" y="682"/>
                  </a:lnTo>
                  <a:lnTo>
                    <a:pt x="863" y="708"/>
                  </a:lnTo>
                  <a:lnTo>
                    <a:pt x="869" y="730"/>
                  </a:lnTo>
                  <a:lnTo>
                    <a:pt x="869" y="730"/>
                  </a:lnTo>
                  <a:lnTo>
                    <a:pt x="869" y="733"/>
                  </a:lnTo>
                  <a:lnTo>
                    <a:pt x="867" y="736"/>
                  </a:lnTo>
                  <a:lnTo>
                    <a:pt x="867" y="736"/>
                  </a:lnTo>
                  <a:lnTo>
                    <a:pt x="871" y="754"/>
                  </a:lnTo>
                  <a:lnTo>
                    <a:pt x="877" y="771"/>
                  </a:lnTo>
                  <a:lnTo>
                    <a:pt x="884" y="786"/>
                  </a:lnTo>
                  <a:lnTo>
                    <a:pt x="893" y="802"/>
                  </a:lnTo>
                  <a:lnTo>
                    <a:pt x="902" y="816"/>
                  </a:lnTo>
                  <a:lnTo>
                    <a:pt x="912" y="828"/>
                  </a:lnTo>
                  <a:lnTo>
                    <a:pt x="923" y="840"/>
                  </a:lnTo>
                  <a:lnTo>
                    <a:pt x="935" y="849"/>
                  </a:lnTo>
                  <a:lnTo>
                    <a:pt x="935" y="849"/>
                  </a:lnTo>
                  <a:lnTo>
                    <a:pt x="1088" y="848"/>
                  </a:lnTo>
                  <a:lnTo>
                    <a:pt x="1239" y="848"/>
                  </a:lnTo>
                  <a:lnTo>
                    <a:pt x="1239" y="848"/>
                  </a:lnTo>
                  <a:lnTo>
                    <a:pt x="1258" y="833"/>
                  </a:lnTo>
                  <a:lnTo>
                    <a:pt x="1277" y="814"/>
                  </a:lnTo>
                  <a:lnTo>
                    <a:pt x="1286" y="805"/>
                  </a:lnTo>
                  <a:lnTo>
                    <a:pt x="1294" y="793"/>
                  </a:lnTo>
                  <a:lnTo>
                    <a:pt x="1301" y="782"/>
                  </a:lnTo>
                  <a:lnTo>
                    <a:pt x="1308" y="769"/>
                  </a:lnTo>
                  <a:lnTo>
                    <a:pt x="1308" y="769"/>
                  </a:lnTo>
                  <a:lnTo>
                    <a:pt x="1316" y="750"/>
                  </a:lnTo>
                  <a:lnTo>
                    <a:pt x="1323" y="727"/>
                  </a:lnTo>
                  <a:lnTo>
                    <a:pt x="1329" y="705"/>
                  </a:lnTo>
                  <a:lnTo>
                    <a:pt x="1332" y="694"/>
                  </a:lnTo>
                  <a:lnTo>
                    <a:pt x="1333" y="682"/>
                  </a:lnTo>
                  <a:lnTo>
                    <a:pt x="1333" y="682"/>
                  </a:lnTo>
                  <a:lnTo>
                    <a:pt x="1333" y="656"/>
                  </a:lnTo>
                  <a:lnTo>
                    <a:pt x="1332" y="630"/>
                  </a:lnTo>
                  <a:lnTo>
                    <a:pt x="1331" y="618"/>
                  </a:lnTo>
                  <a:lnTo>
                    <a:pt x="1328" y="605"/>
                  </a:lnTo>
                  <a:lnTo>
                    <a:pt x="1323" y="593"/>
                  </a:lnTo>
                  <a:lnTo>
                    <a:pt x="1318" y="580"/>
                  </a:lnTo>
                  <a:lnTo>
                    <a:pt x="1318" y="580"/>
                  </a:lnTo>
                  <a:lnTo>
                    <a:pt x="1305" y="562"/>
                  </a:lnTo>
                  <a:lnTo>
                    <a:pt x="1293" y="546"/>
                  </a:lnTo>
                  <a:lnTo>
                    <a:pt x="1277" y="534"/>
                  </a:lnTo>
                  <a:lnTo>
                    <a:pt x="1260" y="524"/>
                  </a:lnTo>
                  <a:lnTo>
                    <a:pt x="1260" y="524"/>
                  </a:lnTo>
                  <a:lnTo>
                    <a:pt x="1248" y="518"/>
                  </a:lnTo>
                  <a:lnTo>
                    <a:pt x="1235" y="512"/>
                  </a:lnTo>
                  <a:lnTo>
                    <a:pt x="1222" y="508"/>
                  </a:lnTo>
                  <a:lnTo>
                    <a:pt x="1208" y="505"/>
                  </a:lnTo>
                  <a:lnTo>
                    <a:pt x="1194" y="504"/>
                  </a:lnTo>
                  <a:lnTo>
                    <a:pt x="1180" y="505"/>
                  </a:lnTo>
                  <a:lnTo>
                    <a:pt x="1168" y="510"/>
                  </a:lnTo>
                  <a:lnTo>
                    <a:pt x="1155" y="517"/>
                  </a:lnTo>
                  <a:lnTo>
                    <a:pt x="1155" y="517"/>
                  </a:lnTo>
                  <a:lnTo>
                    <a:pt x="1151" y="524"/>
                  </a:lnTo>
                  <a:lnTo>
                    <a:pt x="1147" y="532"/>
                  </a:lnTo>
                  <a:lnTo>
                    <a:pt x="1142" y="541"/>
                  </a:lnTo>
                  <a:lnTo>
                    <a:pt x="1141" y="549"/>
                  </a:lnTo>
                  <a:lnTo>
                    <a:pt x="1141" y="549"/>
                  </a:lnTo>
                  <a:lnTo>
                    <a:pt x="1148" y="541"/>
                  </a:lnTo>
                  <a:lnTo>
                    <a:pt x="1155" y="532"/>
                  </a:lnTo>
                  <a:lnTo>
                    <a:pt x="1159" y="528"/>
                  </a:lnTo>
                  <a:lnTo>
                    <a:pt x="1165" y="527"/>
                  </a:lnTo>
                  <a:lnTo>
                    <a:pt x="1170" y="527"/>
                  </a:lnTo>
                  <a:lnTo>
                    <a:pt x="1176" y="529"/>
                  </a:lnTo>
                  <a:lnTo>
                    <a:pt x="1176" y="529"/>
                  </a:lnTo>
                  <a:lnTo>
                    <a:pt x="1176" y="532"/>
                  </a:lnTo>
                  <a:lnTo>
                    <a:pt x="1176" y="534"/>
                  </a:lnTo>
                  <a:lnTo>
                    <a:pt x="1172" y="535"/>
                  </a:lnTo>
                  <a:lnTo>
                    <a:pt x="1168" y="536"/>
                  </a:lnTo>
                  <a:lnTo>
                    <a:pt x="1163" y="539"/>
                  </a:lnTo>
                  <a:lnTo>
                    <a:pt x="1163" y="539"/>
                  </a:lnTo>
                  <a:lnTo>
                    <a:pt x="1155" y="550"/>
                  </a:lnTo>
                  <a:lnTo>
                    <a:pt x="1148" y="556"/>
                  </a:lnTo>
                  <a:lnTo>
                    <a:pt x="1141" y="562"/>
                  </a:lnTo>
                  <a:lnTo>
                    <a:pt x="1134" y="566"/>
                  </a:lnTo>
                  <a:lnTo>
                    <a:pt x="1126" y="570"/>
                  </a:lnTo>
                  <a:lnTo>
                    <a:pt x="1116" y="571"/>
                  </a:lnTo>
                  <a:lnTo>
                    <a:pt x="1107" y="571"/>
                  </a:lnTo>
                  <a:lnTo>
                    <a:pt x="1107" y="571"/>
                  </a:lnTo>
                  <a:lnTo>
                    <a:pt x="1095" y="569"/>
                  </a:lnTo>
                  <a:lnTo>
                    <a:pt x="1082" y="563"/>
                  </a:lnTo>
                  <a:lnTo>
                    <a:pt x="1075" y="560"/>
                  </a:lnTo>
                  <a:lnTo>
                    <a:pt x="1071" y="556"/>
                  </a:lnTo>
                  <a:lnTo>
                    <a:pt x="1068" y="552"/>
                  </a:lnTo>
                  <a:lnTo>
                    <a:pt x="1067" y="549"/>
                  </a:lnTo>
                  <a:lnTo>
                    <a:pt x="1067" y="549"/>
                  </a:lnTo>
                  <a:lnTo>
                    <a:pt x="1074" y="549"/>
                  </a:lnTo>
                  <a:lnTo>
                    <a:pt x="1079" y="552"/>
                  </a:lnTo>
                  <a:lnTo>
                    <a:pt x="1089" y="556"/>
                  </a:lnTo>
                  <a:lnTo>
                    <a:pt x="1093" y="559"/>
                  </a:lnTo>
                  <a:lnTo>
                    <a:pt x="1097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0" y="559"/>
                  </a:lnTo>
                  <a:lnTo>
                    <a:pt x="1114" y="539"/>
                  </a:lnTo>
                  <a:lnTo>
                    <a:pt x="1123" y="520"/>
                  </a:lnTo>
                  <a:lnTo>
                    <a:pt x="1123" y="520"/>
                  </a:lnTo>
                  <a:lnTo>
                    <a:pt x="1113" y="518"/>
                  </a:lnTo>
                  <a:lnTo>
                    <a:pt x="1104" y="517"/>
                  </a:lnTo>
                  <a:lnTo>
                    <a:pt x="1096" y="515"/>
                  </a:lnTo>
                  <a:lnTo>
                    <a:pt x="1085" y="514"/>
                  </a:lnTo>
                  <a:lnTo>
                    <a:pt x="1085" y="514"/>
                  </a:lnTo>
                  <a:close/>
                  <a:moveTo>
                    <a:pt x="1703" y="477"/>
                  </a:moveTo>
                  <a:lnTo>
                    <a:pt x="1703" y="477"/>
                  </a:lnTo>
                  <a:lnTo>
                    <a:pt x="1704" y="482"/>
                  </a:lnTo>
                  <a:lnTo>
                    <a:pt x="1707" y="484"/>
                  </a:lnTo>
                  <a:lnTo>
                    <a:pt x="1708" y="487"/>
                  </a:lnTo>
                  <a:lnTo>
                    <a:pt x="1708" y="489"/>
                  </a:lnTo>
                  <a:lnTo>
                    <a:pt x="1707" y="491"/>
                  </a:lnTo>
                  <a:lnTo>
                    <a:pt x="1707" y="491"/>
                  </a:lnTo>
                  <a:lnTo>
                    <a:pt x="1718" y="500"/>
                  </a:lnTo>
                  <a:lnTo>
                    <a:pt x="1729" y="507"/>
                  </a:lnTo>
                  <a:lnTo>
                    <a:pt x="1740" y="514"/>
                  </a:lnTo>
                  <a:lnTo>
                    <a:pt x="1750" y="522"/>
                  </a:lnTo>
                  <a:lnTo>
                    <a:pt x="1750" y="522"/>
                  </a:lnTo>
                  <a:lnTo>
                    <a:pt x="1761" y="524"/>
                  </a:lnTo>
                  <a:lnTo>
                    <a:pt x="1774" y="527"/>
                  </a:lnTo>
                  <a:lnTo>
                    <a:pt x="1780" y="527"/>
                  </a:lnTo>
                  <a:lnTo>
                    <a:pt x="1785" y="525"/>
                  </a:lnTo>
                  <a:lnTo>
                    <a:pt x="1790" y="522"/>
                  </a:lnTo>
                  <a:lnTo>
                    <a:pt x="1792" y="518"/>
                  </a:lnTo>
                  <a:lnTo>
                    <a:pt x="1792" y="518"/>
                  </a:lnTo>
                  <a:lnTo>
                    <a:pt x="1790" y="515"/>
                  </a:lnTo>
                  <a:lnTo>
                    <a:pt x="1787" y="514"/>
                  </a:lnTo>
                  <a:lnTo>
                    <a:pt x="1781" y="514"/>
                  </a:lnTo>
                  <a:lnTo>
                    <a:pt x="1774" y="514"/>
                  </a:lnTo>
                  <a:lnTo>
                    <a:pt x="1767" y="515"/>
                  </a:lnTo>
                  <a:lnTo>
                    <a:pt x="1767" y="515"/>
                  </a:lnTo>
                  <a:lnTo>
                    <a:pt x="1756" y="514"/>
                  </a:lnTo>
                  <a:lnTo>
                    <a:pt x="1746" y="511"/>
                  </a:lnTo>
                  <a:lnTo>
                    <a:pt x="1738" y="505"/>
                  </a:lnTo>
                  <a:lnTo>
                    <a:pt x="1731" y="500"/>
                  </a:lnTo>
                  <a:lnTo>
                    <a:pt x="1731" y="500"/>
                  </a:lnTo>
                  <a:lnTo>
                    <a:pt x="1726" y="500"/>
                  </a:lnTo>
                  <a:lnTo>
                    <a:pt x="1724" y="500"/>
                  </a:lnTo>
                  <a:lnTo>
                    <a:pt x="1722" y="498"/>
                  </a:lnTo>
                  <a:lnTo>
                    <a:pt x="1722" y="498"/>
                  </a:lnTo>
                  <a:lnTo>
                    <a:pt x="1722" y="494"/>
                  </a:lnTo>
                  <a:lnTo>
                    <a:pt x="1722" y="491"/>
                  </a:lnTo>
                  <a:lnTo>
                    <a:pt x="1718" y="487"/>
                  </a:lnTo>
                  <a:lnTo>
                    <a:pt x="1715" y="482"/>
                  </a:lnTo>
                  <a:lnTo>
                    <a:pt x="1714" y="479"/>
                  </a:lnTo>
                  <a:lnTo>
                    <a:pt x="1712" y="475"/>
                  </a:lnTo>
                  <a:lnTo>
                    <a:pt x="1712" y="475"/>
                  </a:lnTo>
                  <a:lnTo>
                    <a:pt x="1711" y="476"/>
                  </a:lnTo>
                  <a:lnTo>
                    <a:pt x="1708" y="476"/>
                  </a:lnTo>
                  <a:lnTo>
                    <a:pt x="1705" y="476"/>
                  </a:lnTo>
                  <a:lnTo>
                    <a:pt x="1703" y="477"/>
                  </a:lnTo>
                  <a:lnTo>
                    <a:pt x="1703" y="477"/>
                  </a:lnTo>
                  <a:close/>
                  <a:moveTo>
                    <a:pt x="1489" y="484"/>
                  </a:moveTo>
                  <a:lnTo>
                    <a:pt x="1489" y="484"/>
                  </a:lnTo>
                  <a:lnTo>
                    <a:pt x="1486" y="486"/>
                  </a:lnTo>
                  <a:lnTo>
                    <a:pt x="1484" y="487"/>
                  </a:lnTo>
                  <a:lnTo>
                    <a:pt x="1484" y="487"/>
                  </a:lnTo>
                  <a:lnTo>
                    <a:pt x="1481" y="491"/>
                  </a:lnTo>
                  <a:lnTo>
                    <a:pt x="1482" y="496"/>
                  </a:lnTo>
                  <a:lnTo>
                    <a:pt x="1484" y="498"/>
                  </a:lnTo>
                  <a:lnTo>
                    <a:pt x="1485" y="503"/>
                  </a:lnTo>
                  <a:lnTo>
                    <a:pt x="1489" y="508"/>
                  </a:lnTo>
                  <a:lnTo>
                    <a:pt x="1491" y="511"/>
                  </a:lnTo>
                  <a:lnTo>
                    <a:pt x="1491" y="514"/>
                  </a:lnTo>
                  <a:lnTo>
                    <a:pt x="1491" y="514"/>
                  </a:lnTo>
                  <a:lnTo>
                    <a:pt x="1495" y="514"/>
                  </a:lnTo>
                  <a:lnTo>
                    <a:pt x="1498" y="515"/>
                  </a:lnTo>
                  <a:lnTo>
                    <a:pt x="1505" y="518"/>
                  </a:lnTo>
                  <a:lnTo>
                    <a:pt x="1510" y="521"/>
                  </a:lnTo>
                  <a:lnTo>
                    <a:pt x="1513" y="521"/>
                  </a:lnTo>
                  <a:lnTo>
                    <a:pt x="1517" y="521"/>
                  </a:lnTo>
                  <a:lnTo>
                    <a:pt x="1517" y="521"/>
                  </a:lnTo>
                  <a:lnTo>
                    <a:pt x="1520" y="524"/>
                  </a:lnTo>
                  <a:lnTo>
                    <a:pt x="1524" y="527"/>
                  </a:lnTo>
                  <a:lnTo>
                    <a:pt x="1528" y="528"/>
                  </a:lnTo>
                  <a:lnTo>
                    <a:pt x="1534" y="529"/>
                  </a:lnTo>
                  <a:lnTo>
                    <a:pt x="1545" y="531"/>
                  </a:lnTo>
                  <a:lnTo>
                    <a:pt x="1551" y="531"/>
                  </a:lnTo>
                  <a:lnTo>
                    <a:pt x="1555" y="534"/>
                  </a:lnTo>
                  <a:lnTo>
                    <a:pt x="1555" y="534"/>
                  </a:lnTo>
                  <a:lnTo>
                    <a:pt x="1559" y="531"/>
                  </a:lnTo>
                  <a:lnTo>
                    <a:pt x="1562" y="529"/>
                  </a:lnTo>
                  <a:lnTo>
                    <a:pt x="1571" y="528"/>
                  </a:lnTo>
                  <a:lnTo>
                    <a:pt x="1575" y="528"/>
                  </a:lnTo>
                  <a:lnTo>
                    <a:pt x="1578" y="527"/>
                  </a:lnTo>
                  <a:lnTo>
                    <a:pt x="1579" y="522"/>
                  </a:lnTo>
                  <a:lnTo>
                    <a:pt x="1578" y="518"/>
                  </a:lnTo>
                  <a:lnTo>
                    <a:pt x="1578" y="518"/>
                  </a:lnTo>
                  <a:lnTo>
                    <a:pt x="1571" y="521"/>
                  </a:lnTo>
                  <a:lnTo>
                    <a:pt x="1565" y="522"/>
                  </a:lnTo>
                  <a:lnTo>
                    <a:pt x="1551" y="524"/>
                  </a:lnTo>
                  <a:lnTo>
                    <a:pt x="1538" y="522"/>
                  </a:lnTo>
                  <a:lnTo>
                    <a:pt x="1526" y="518"/>
                  </a:lnTo>
                  <a:lnTo>
                    <a:pt x="1513" y="511"/>
                  </a:lnTo>
                  <a:lnTo>
                    <a:pt x="1503" y="504"/>
                  </a:lnTo>
                  <a:lnTo>
                    <a:pt x="1495" y="494"/>
                  </a:lnTo>
                  <a:lnTo>
                    <a:pt x="1489" y="484"/>
                  </a:lnTo>
                  <a:lnTo>
                    <a:pt x="1489" y="484"/>
                  </a:lnTo>
                  <a:close/>
                  <a:moveTo>
                    <a:pt x="426" y="682"/>
                  </a:moveTo>
                  <a:lnTo>
                    <a:pt x="426" y="682"/>
                  </a:lnTo>
                  <a:lnTo>
                    <a:pt x="426" y="684"/>
                  </a:lnTo>
                  <a:lnTo>
                    <a:pt x="426" y="687"/>
                  </a:lnTo>
                  <a:lnTo>
                    <a:pt x="425" y="689"/>
                  </a:lnTo>
                  <a:lnTo>
                    <a:pt x="425" y="692"/>
                  </a:lnTo>
                  <a:lnTo>
                    <a:pt x="425" y="692"/>
                  </a:lnTo>
                  <a:lnTo>
                    <a:pt x="426" y="695"/>
                  </a:lnTo>
                  <a:lnTo>
                    <a:pt x="428" y="696"/>
                  </a:lnTo>
                  <a:lnTo>
                    <a:pt x="429" y="699"/>
                  </a:lnTo>
                  <a:lnTo>
                    <a:pt x="431" y="702"/>
                  </a:lnTo>
                  <a:lnTo>
                    <a:pt x="431" y="702"/>
                  </a:lnTo>
                  <a:lnTo>
                    <a:pt x="446" y="806"/>
                  </a:lnTo>
                  <a:lnTo>
                    <a:pt x="455" y="859"/>
                  </a:lnTo>
                  <a:lnTo>
                    <a:pt x="467" y="910"/>
                  </a:lnTo>
                  <a:lnTo>
                    <a:pt x="467" y="910"/>
                  </a:lnTo>
                  <a:lnTo>
                    <a:pt x="473" y="935"/>
                  </a:lnTo>
                  <a:lnTo>
                    <a:pt x="477" y="962"/>
                  </a:lnTo>
                  <a:lnTo>
                    <a:pt x="485" y="1017"/>
                  </a:lnTo>
                  <a:lnTo>
                    <a:pt x="485" y="1017"/>
                  </a:lnTo>
                  <a:lnTo>
                    <a:pt x="490" y="1035"/>
                  </a:lnTo>
                  <a:lnTo>
                    <a:pt x="494" y="1053"/>
                  </a:lnTo>
                  <a:lnTo>
                    <a:pt x="497" y="1071"/>
                  </a:lnTo>
                  <a:lnTo>
                    <a:pt x="497" y="1080"/>
                  </a:lnTo>
                  <a:lnTo>
                    <a:pt x="495" y="1088"/>
                  </a:lnTo>
                  <a:lnTo>
                    <a:pt x="495" y="1088"/>
                  </a:lnTo>
                  <a:lnTo>
                    <a:pt x="501" y="1101"/>
                  </a:lnTo>
                  <a:lnTo>
                    <a:pt x="504" y="1113"/>
                  </a:lnTo>
                  <a:lnTo>
                    <a:pt x="506" y="1125"/>
                  </a:lnTo>
                  <a:lnTo>
                    <a:pt x="511" y="1137"/>
                  </a:lnTo>
                  <a:lnTo>
                    <a:pt x="511" y="1137"/>
                  </a:lnTo>
                  <a:lnTo>
                    <a:pt x="535" y="1127"/>
                  </a:lnTo>
                  <a:lnTo>
                    <a:pt x="560" y="1119"/>
                  </a:lnTo>
                  <a:lnTo>
                    <a:pt x="588" y="1113"/>
                  </a:lnTo>
                  <a:lnTo>
                    <a:pt x="617" y="1109"/>
                  </a:lnTo>
                  <a:lnTo>
                    <a:pt x="617" y="1109"/>
                  </a:lnTo>
                  <a:lnTo>
                    <a:pt x="613" y="1080"/>
                  </a:lnTo>
                  <a:lnTo>
                    <a:pt x="608" y="1050"/>
                  </a:lnTo>
                  <a:lnTo>
                    <a:pt x="595" y="991"/>
                  </a:lnTo>
                  <a:lnTo>
                    <a:pt x="582" y="932"/>
                  </a:lnTo>
                  <a:lnTo>
                    <a:pt x="570" y="875"/>
                  </a:lnTo>
                  <a:lnTo>
                    <a:pt x="570" y="875"/>
                  </a:lnTo>
                  <a:lnTo>
                    <a:pt x="560" y="844"/>
                  </a:lnTo>
                  <a:lnTo>
                    <a:pt x="556" y="827"/>
                  </a:lnTo>
                  <a:lnTo>
                    <a:pt x="553" y="810"/>
                  </a:lnTo>
                  <a:lnTo>
                    <a:pt x="553" y="810"/>
                  </a:lnTo>
                  <a:lnTo>
                    <a:pt x="553" y="800"/>
                  </a:lnTo>
                  <a:lnTo>
                    <a:pt x="554" y="796"/>
                  </a:lnTo>
                  <a:lnTo>
                    <a:pt x="557" y="792"/>
                  </a:lnTo>
                  <a:lnTo>
                    <a:pt x="557" y="792"/>
                  </a:lnTo>
                  <a:lnTo>
                    <a:pt x="565" y="792"/>
                  </a:lnTo>
                  <a:lnTo>
                    <a:pt x="572" y="795"/>
                  </a:lnTo>
                  <a:lnTo>
                    <a:pt x="581" y="798"/>
                  </a:lnTo>
                  <a:lnTo>
                    <a:pt x="588" y="803"/>
                  </a:lnTo>
                  <a:lnTo>
                    <a:pt x="599" y="816"/>
                  </a:lnTo>
                  <a:lnTo>
                    <a:pt x="612" y="827"/>
                  </a:lnTo>
                  <a:lnTo>
                    <a:pt x="612" y="827"/>
                  </a:lnTo>
                  <a:lnTo>
                    <a:pt x="631" y="847"/>
                  </a:lnTo>
                  <a:lnTo>
                    <a:pt x="640" y="855"/>
                  </a:lnTo>
                  <a:lnTo>
                    <a:pt x="650" y="862"/>
                  </a:lnTo>
                  <a:lnTo>
                    <a:pt x="650" y="862"/>
                  </a:lnTo>
                  <a:lnTo>
                    <a:pt x="665" y="879"/>
                  </a:lnTo>
                  <a:lnTo>
                    <a:pt x="679" y="897"/>
                  </a:lnTo>
                  <a:lnTo>
                    <a:pt x="711" y="929"/>
                  </a:lnTo>
                  <a:lnTo>
                    <a:pt x="744" y="962"/>
                  </a:lnTo>
                  <a:lnTo>
                    <a:pt x="776" y="994"/>
                  </a:lnTo>
                  <a:lnTo>
                    <a:pt x="776" y="994"/>
                  </a:lnTo>
                  <a:lnTo>
                    <a:pt x="776" y="998"/>
                  </a:lnTo>
                  <a:lnTo>
                    <a:pt x="779" y="1004"/>
                  </a:lnTo>
                  <a:lnTo>
                    <a:pt x="779" y="1004"/>
                  </a:lnTo>
                  <a:lnTo>
                    <a:pt x="786" y="1011"/>
                  </a:lnTo>
                  <a:lnTo>
                    <a:pt x="794" y="1018"/>
                  </a:lnTo>
                  <a:lnTo>
                    <a:pt x="794" y="1018"/>
                  </a:lnTo>
                  <a:lnTo>
                    <a:pt x="800" y="1026"/>
                  </a:lnTo>
                  <a:lnTo>
                    <a:pt x="805" y="1035"/>
                  </a:lnTo>
                  <a:lnTo>
                    <a:pt x="808" y="1038"/>
                  </a:lnTo>
                  <a:lnTo>
                    <a:pt x="813" y="1042"/>
                  </a:lnTo>
                  <a:lnTo>
                    <a:pt x="817" y="1045"/>
                  </a:lnTo>
                  <a:lnTo>
                    <a:pt x="821" y="1046"/>
                  </a:lnTo>
                  <a:lnTo>
                    <a:pt x="821" y="1046"/>
                  </a:lnTo>
                  <a:lnTo>
                    <a:pt x="817" y="1038"/>
                  </a:lnTo>
                  <a:lnTo>
                    <a:pt x="811" y="1031"/>
                  </a:lnTo>
                  <a:lnTo>
                    <a:pt x="805" y="1024"/>
                  </a:lnTo>
                  <a:lnTo>
                    <a:pt x="800" y="1015"/>
                  </a:lnTo>
                  <a:lnTo>
                    <a:pt x="800" y="1015"/>
                  </a:lnTo>
                  <a:lnTo>
                    <a:pt x="794" y="1001"/>
                  </a:lnTo>
                  <a:lnTo>
                    <a:pt x="791" y="986"/>
                  </a:lnTo>
                  <a:lnTo>
                    <a:pt x="790" y="969"/>
                  </a:lnTo>
                  <a:lnTo>
                    <a:pt x="790" y="953"/>
                  </a:lnTo>
                  <a:lnTo>
                    <a:pt x="791" y="936"/>
                  </a:lnTo>
                  <a:lnTo>
                    <a:pt x="796" y="921"/>
                  </a:lnTo>
                  <a:lnTo>
                    <a:pt x="800" y="906"/>
                  </a:lnTo>
                  <a:lnTo>
                    <a:pt x="805" y="893"/>
                  </a:lnTo>
                  <a:lnTo>
                    <a:pt x="805" y="893"/>
                  </a:lnTo>
                  <a:lnTo>
                    <a:pt x="783" y="869"/>
                  </a:lnTo>
                  <a:lnTo>
                    <a:pt x="773" y="856"/>
                  </a:lnTo>
                  <a:lnTo>
                    <a:pt x="763" y="844"/>
                  </a:lnTo>
                  <a:lnTo>
                    <a:pt x="763" y="844"/>
                  </a:lnTo>
                  <a:lnTo>
                    <a:pt x="741" y="824"/>
                  </a:lnTo>
                  <a:lnTo>
                    <a:pt x="720" y="803"/>
                  </a:lnTo>
                  <a:lnTo>
                    <a:pt x="678" y="761"/>
                  </a:lnTo>
                  <a:lnTo>
                    <a:pt x="636" y="719"/>
                  </a:lnTo>
                  <a:lnTo>
                    <a:pt x="615" y="699"/>
                  </a:lnTo>
                  <a:lnTo>
                    <a:pt x="594" y="680"/>
                  </a:lnTo>
                  <a:lnTo>
                    <a:pt x="594" y="680"/>
                  </a:lnTo>
                  <a:lnTo>
                    <a:pt x="567" y="656"/>
                  </a:lnTo>
                  <a:lnTo>
                    <a:pt x="542" y="630"/>
                  </a:lnTo>
                  <a:lnTo>
                    <a:pt x="492" y="580"/>
                  </a:lnTo>
                  <a:lnTo>
                    <a:pt x="492" y="580"/>
                  </a:lnTo>
                  <a:lnTo>
                    <a:pt x="470" y="559"/>
                  </a:lnTo>
                  <a:lnTo>
                    <a:pt x="445" y="538"/>
                  </a:lnTo>
                  <a:lnTo>
                    <a:pt x="422" y="515"/>
                  </a:lnTo>
                  <a:lnTo>
                    <a:pt x="400" y="493"/>
                  </a:lnTo>
                  <a:lnTo>
                    <a:pt x="400" y="493"/>
                  </a:lnTo>
                  <a:lnTo>
                    <a:pt x="396" y="493"/>
                  </a:lnTo>
                  <a:lnTo>
                    <a:pt x="396" y="493"/>
                  </a:lnTo>
                  <a:lnTo>
                    <a:pt x="396" y="515"/>
                  </a:lnTo>
                  <a:lnTo>
                    <a:pt x="397" y="538"/>
                  </a:lnTo>
                  <a:lnTo>
                    <a:pt x="400" y="562"/>
                  </a:lnTo>
                  <a:lnTo>
                    <a:pt x="404" y="587"/>
                  </a:lnTo>
                  <a:lnTo>
                    <a:pt x="414" y="636"/>
                  </a:lnTo>
                  <a:lnTo>
                    <a:pt x="426" y="682"/>
                  </a:lnTo>
                  <a:lnTo>
                    <a:pt x="426" y="682"/>
                  </a:lnTo>
                  <a:close/>
                  <a:moveTo>
                    <a:pt x="1642" y="630"/>
                  </a:moveTo>
                  <a:lnTo>
                    <a:pt x="1642" y="630"/>
                  </a:lnTo>
                  <a:lnTo>
                    <a:pt x="1676" y="625"/>
                  </a:lnTo>
                  <a:lnTo>
                    <a:pt x="1693" y="622"/>
                  </a:lnTo>
                  <a:lnTo>
                    <a:pt x="1710" y="621"/>
                  </a:lnTo>
                  <a:lnTo>
                    <a:pt x="1710" y="621"/>
                  </a:lnTo>
                  <a:lnTo>
                    <a:pt x="1726" y="601"/>
                  </a:lnTo>
                  <a:lnTo>
                    <a:pt x="1742" y="578"/>
                  </a:lnTo>
                  <a:lnTo>
                    <a:pt x="1771" y="534"/>
                  </a:lnTo>
                  <a:lnTo>
                    <a:pt x="1771" y="534"/>
                  </a:lnTo>
                  <a:lnTo>
                    <a:pt x="1759" y="532"/>
                  </a:lnTo>
                  <a:lnTo>
                    <a:pt x="1750" y="529"/>
                  </a:lnTo>
                  <a:lnTo>
                    <a:pt x="1743" y="525"/>
                  </a:lnTo>
                  <a:lnTo>
                    <a:pt x="1738" y="520"/>
                  </a:lnTo>
                  <a:lnTo>
                    <a:pt x="1738" y="520"/>
                  </a:lnTo>
                  <a:lnTo>
                    <a:pt x="1732" y="520"/>
                  </a:lnTo>
                  <a:lnTo>
                    <a:pt x="1728" y="518"/>
                  </a:lnTo>
                  <a:lnTo>
                    <a:pt x="1724" y="517"/>
                  </a:lnTo>
                  <a:lnTo>
                    <a:pt x="1719" y="514"/>
                  </a:lnTo>
                  <a:lnTo>
                    <a:pt x="1711" y="507"/>
                  </a:lnTo>
                  <a:lnTo>
                    <a:pt x="1707" y="504"/>
                  </a:lnTo>
                  <a:lnTo>
                    <a:pt x="1701" y="503"/>
                  </a:lnTo>
                  <a:lnTo>
                    <a:pt x="1701" y="503"/>
                  </a:lnTo>
                  <a:lnTo>
                    <a:pt x="1672" y="566"/>
                  </a:lnTo>
                  <a:lnTo>
                    <a:pt x="1642" y="630"/>
                  </a:lnTo>
                  <a:lnTo>
                    <a:pt x="1642" y="630"/>
                  </a:lnTo>
                  <a:close/>
                  <a:moveTo>
                    <a:pt x="1482" y="527"/>
                  </a:moveTo>
                  <a:lnTo>
                    <a:pt x="1482" y="527"/>
                  </a:lnTo>
                  <a:lnTo>
                    <a:pt x="1462" y="573"/>
                  </a:lnTo>
                  <a:lnTo>
                    <a:pt x="1444" y="622"/>
                  </a:lnTo>
                  <a:lnTo>
                    <a:pt x="1426" y="670"/>
                  </a:lnTo>
                  <a:lnTo>
                    <a:pt x="1411" y="719"/>
                  </a:lnTo>
                  <a:lnTo>
                    <a:pt x="1411" y="719"/>
                  </a:lnTo>
                  <a:lnTo>
                    <a:pt x="1422" y="713"/>
                  </a:lnTo>
                  <a:lnTo>
                    <a:pt x="1433" y="706"/>
                  </a:lnTo>
                  <a:lnTo>
                    <a:pt x="1443" y="699"/>
                  </a:lnTo>
                  <a:lnTo>
                    <a:pt x="1455" y="694"/>
                  </a:lnTo>
                  <a:lnTo>
                    <a:pt x="1455" y="694"/>
                  </a:lnTo>
                  <a:lnTo>
                    <a:pt x="1469" y="688"/>
                  </a:lnTo>
                  <a:lnTo>
                    <a:pt x="1484" y="684"/>
                  </a:lnTo>
                  <a:lnTo>
                    <a:pt x="1498" y="678"/>
                  </a:lnTo>
                  <a:lnTo>
                    <a:pt x="1502" y="674"/>
                  </a:lnTo>
                  <a:lnTo>
                    <a:pt x="1507" y="670"/>
                  </a:lnTo>
                  <a:lnTo>
                    <a:pt x="1507" y="670"/>
                  </a:lnTo>
                  <a:lnTo>
                    <a:pt x="1506" y="664"/>
                  </a:lnTo>
                  <a:lnTo>
                    <a:pt x="1507" y="661"/>
                  </a:lnTo>
                  <a:lnTo>
                    <a:pt x="1510" y="659"/>
                  </a:lnTo>
                  <a:lnTo>
                    <a:pt x="1512" y="656"/>
                  </a:lnTo>
                  <a:lnTo>
                    <a:pt x="1512" y="656"/>
                  </a:lnTo>
                  <a:lnTo>
                    <a:pt x="1514" y="650"/>
                  </a:lnTo>
                  <a:lnTo>
                    <a:pt x="1516" y="643"/>
                  </a:lnTo>
                  <a:lnTo>
                    <a:pt x="1517" y="636"/>
                  </a:lnTo>
                  <a:lnTo>
                    <a:pt x="1519" y="630"/>
                  </a:lnTo>
                  <a:lnTo>
                    <a:pt x="1519" y="630"/>
                  </a:lnTo>
                  <a:lnTo>
                    <a:pt x="1528" y="614"/>
                  </a:lnTo>
                  <a:lnTo>
                    <a:pt x="1535" y="595"/>
                  </a:lnTo>
                  <a:lnTo>
                    <a:pt x="1535" y="595"/>
                  </a:lnTo>
                  <a:lnTo>
                    <a:pt x="1545" y="569"/>
                  </a:lnTo>
                  <a:lnTo>
                    <a:pt x="1550" y="556"/>
                  </a:lnTo>
                  <a:lnTo>
                    <a:pt x="1552" y="545"/>
                  </a:lnTo>
                  <a:lnTo>
                    <a:pt x="1552" y="545"/>
                  </a:lnTo>
                  <a:lnTo>
                    <a:pt x="1535" y="541"/>
                  </a:lnTo>
                  <a:lnTo>
                    <a:pt x="1516" y="536"/>
                  </a:lnTo>
                  <a:lnTo>
                    <a:pt x="1482" y="527"/>
                  </a:lnTo>
                  <a:lnTo>
                    <a:pt x="1482" y="527"/>
                  </a:lnTo>
                  <a:close/>
                  <a:moveTo>
                    <a:pt x="1940" y="838"/>
                  </a:moveTo>
                  <a:lnTo>
                    <a:pt x="1940" y="838"/>
                  </a:lnTo>
                  <a:lnTo>
                    <a:pt x="1954" y="807"/>
                  </a:lnTo>
                  <a:lnTo>
                    <a:pt x="1968" y="775"/>
                  </a:lnTo>
                  <a:lnTo>
                    <a:pt x="1968" y="775"/>
                  </a:lnTo>
                  <a:lnTo>
                    <a:pt x="1973" y="761"/>
                  </a:lnTo>
                  <a:lnTo>
                    <a:pt x="1976" y="747"/>
                  </a:lnTo>
                  <a:lnTo>
                    <a:pt x="1978" y="732"/>
                  </a:lnTo>
                  <a:lnTo>
                    <a:pt x="1978" y="715"/>
                  </a:lnTo>
                  <a:lnTo>
                    <a:pt x="1978" y="715"/>
                  </a:lnTo>
                  <a:lnTo>
                    <a:pt x="1968" y="706"/>
                  </a:lnTo>
                  <a:lnTo>
                    <a:pt x="1959" y="696"/>
                  </a:lnTo>
                  <a:lnTo>
                    <a:pt x="1952" y="687"/>
                  </a:lnTo>
                  <a:lnTo>
                    <a:pt x="1943" y="678"/>
                  </a:lnTo>
                  <a:lnTo>
                    <a:pt x="1943" y="678"/>
                  </a:lnTo>
                  <a:lnTo>
                    <a:pt x="1933" y="671"/>
                  </a:lnTo>
                  <a:lnTo>
                    <a:pt x="1924" y="666"/>
                  </a:lnTo>
                  <a:lnTo>
                    <a:pt x="1914" y="660"/>
                  </a:lnTo>
                  <a:lnTo>
                    <a:pt x="1906" y="653"/>
                  </a:lnTo>
                  <a:lnTo>
                    <a:pt x="1906" y="653"/>
                  </a:lnTo>
                  <a:lnTo>
                    <a:pt x="1885" y="646"/>
                  </a:lnTo>
                  <a:lnTo>
                    <a:pt x="1863" y="640"/>
                  </a:lnTo>
                  <a:lnTo>
                    <a:pt x="1840" y="636"/>
                  </a:lnTo>
                  <a:lnTo>
                    <a:pt x="1816" y="633"/>
                  </a:lnTo>
                  <a:lnTo>
                    <a:pt x="1792" y="630"/>
                  </a:lnTo>
                  <a:lnTo>
                    <a:pt x="1769" y="630"/>
                  </a:lnTo>
                  <a:lnTo>
                    <a:pt x="1745" y="630"/>
                  </a:lnTo>
                  <a:lnTo>
                    <a:pt x="1719" y="632"/>
                  </a:lnTo>
                  <a:lnTo>
                    <a:pt x="1696" y="635"/>
                  </a:lnTo>
                  <a:lnTo>
                    <a:pt x="1672" y="637"/>
                  </a:lnTo>
                  <a:lnTo>
                    <a:pt x="1625" y="646"/>
                  </a:lnTo>
                  <a:lnTo>
                    <a:pt x="1580" y="657"/>
                  </a:lnTo>
                  <a:lnTo>
                    <a:pt x="1540" y="671"/>
                  </a:lnTo>
                  <a:lnTo>
                    <a:pt x="1540" y="671"/>
                  </a:lnTo>
                  <a:lnTo>
                    <a:pt x="1537" y="674"/>
                  </a:lnTo>
                  <a:lnTo>
                    <a:pt x="1533" y="677"/>
                  </a:lnTo>
                  <a:lnTo>
                    <a:pt x="1533" y="677"/>
                  </a:lnTo>
                  <a:lnTo>
                    <a:pt x="1500" y="688"/>
                  </a:lnTo>
                  <a:lnTo>
                    <a:pt x="1469" y="701"/>
                  </a:lnTo>
                  <a:lnTo>
                    <a:pt x="1440" y="716"/>
                  </a:lnTo>
                  <a:lnTo>
                    <a:pt x="1413" y="732"/>
                  </a:lnTo>
                  <a:lnTo>
                    <a:pt x="1413" y="732"/>
                  </a:lnTo>
                  <a:lnTo>
                    <a:pt x="1382" y="747"/>
                  </a:lnTo>
                  <a:lnTo>
                    <a:pt x="1353" y="761"/>
                  </a:lnTo>
                  <a:lnTo>
                    <a:pt x="1325" y="776"/>
                  </a:lnTo>
                  <a:lnTo>
                    <a:pt x="1312" y="785"/>
                  </a:lnTo>
                  <a:lnTo>
                    <a:pt x="1300" y="795"/>
                  </a:lnTo>
                  <a:lnTo>
                    <a:pt x="1300" y="795"/>
                  </a:lnTo>
                  <a:lnTo>
                    <a:pt x="1297" y="802"/>
                  </a:lnTo>
                  <a:lnTo>
                    <a:pt x="1294" y="806"/>
                  </a:lnTo>
                  <a:lnTo>
                    <a:pt x="1287" y="816"/>
                  </a:lnTo>
                  <a:lnTo>
                    <a:pt x="1279" y="826"/>
                  </a:lnTo>
                  <a:lnTo>
                    <a:pt x="1276" y="831"/>
                  </a:lnTo>
                  <a:lnTo>
                    <a:pt x="1273" y="837"/>
                  </a:lnTo>
                  <a:lnTo>
                    <a:pt x="1273" y="837"/>
                  </a:lnTo>
                  <a:lnTo>
                    <a:pt x="1265" y="841"/>
                  </a:lnTo>
                  <a:lnTo>
                    <a:pt x="1260" y="844"/>
                  </a:lnTo>
                  <a:lnTo>
                    <a:pt x="1258" y="847"/>
                  </a:lnTo>
                  <a:lnTo>
                    <a:pt x="1258" y="847"/>
                  </a:lnTo>
                  <a:lnTo>
                    <a:pt x="1287" y="847"/>
                  </a:lnTo>
                  <a:lnTo>
                    <a:pt x="1302" y="847"/>
                  </a:lnTo>
                  <a:lnTo>
                    <a:pt x="1319" y="845"/>
                  </a:lnTo>
                  <a:lnTo>
                    <a:pt x="1319" y="845"/>
                  </a:lnTo>
                  <a:lnTo>
                    <a:pt x="1336" y="828"/>
                  </a:lnTo>
                  <a:lnTo>
                    <a:pt x="1356" y="812"/>
                  </a:lnTo>
                  <a:lnTo>
                    <a:pt x="1367" y="803"/>
                  </a:lnTo>
                  <a:lnTo>
                    <a:pt x="1378" y="796"/>
                  </a:lnTo>
                  <a:lnTo>
                    <a:pt x="1391" y="790"/>
                  </a:lnTo>
                  <a:lnTo>
                    <a:pt x="1404" y="786"/>
                  </a:lnTo>
                  <a:lnTo>
                    <a:pt x="1404" y="786"/>
                  </a:lnTo>
                  <a:lnTo>
                    <a:pt x="1413" y="785"/>
                  </a:lnTo>
                  <a:lnTo>
                    <a:pt x="1425" y="786"/>
                  </a:lnTo>
                  <a:lnTo>
                    <a:pt x="1437" y="788"/>
                  </a:lnTo>
                  <a:lnTo>
                    <a:pt x="1448" y="790"/>
                  </a:lnTo>
                  <a:lnTo>
                    <a:pt x="1461" y="795"/>
                  </a:lnTo>
                  <a:lnTo>
                    <a:pt x="1471" y="800"/>
                  </a:lnTo>
                  <a:lnTo>
                    <a:pt x="1478" y="806"/>
                  </a:lnTo>
                  <a:lnTo>
                    <a:pt x="1484" y="812"/>
                  </a:lnTo>
                  <a:lnTo>
                    <a:pt x="1484" y="812"/>
                  </a:lnTo>
                  <a:lnTo>
                    <a:pt x="1485" y="817"/>
                  </a:lnTo>
                  <a:lnTo>
                    <a:pt x="1485" y="821"/>
                  </a:lnTo>
                  <a:lnTo>
                    <a:pt x="1482" y="831"/>
                  </a:lnTo>
                  <a:lnTo>
                    <a:pt x="1481" y="841"/>
                  </a:lnTo>
                  <a:lnTo>
                    <a:pt x="1482" y="847"/>
                  </a:lnTo>
                  <a:lnTo>
                    <a:pt x="1484" y="852"/>
                  </a:lnTo>
                  <a:lnTo>
                    <a:pt x="1484" y="852"/>
                  </a:lnTo>
                  <a:lnTo>
                    <a:pt x="1486" y="856"/>
                  </a:lnTo>
                  <a:lnTo>
                    <a:pt x="1491" y="861"/>
                  </a:lnTo>
                  <a:lnTo>
                    <a:pt x="1496" y="863"/>
                  </a:lnTo>
                  <a:lnTo>
                    <a:pt x="1500" y="869"/>
                  </a:lnTo>
                  <a:lnTo>
                    <a:pt x="1500" y="869"/>
                  </a:lnTo>
                  <a:lnTo>
                    <a:pt x="1503" y="876"/>
                  </a:lnTo>
                  <a:lnTo>
                    <a:pt x="1506" y="885"/>
                  </a:lnTo>
                  <a:lnTo>
                    <a:pt x="1509" y="894"/>
                  </a:lnTo>
                  <a:lnTo>
                    <a:pt x="1507" y="904"/>
                  </a:lnTo>
                  <a:lnTo>
                    <a:pt x="1507" y="904"/>
                  </a:lnTo>
                  <a:lnTo>
                    <a:pt x="1506" y="911"/>
                  </a:lnTo>
                  <a:lnTo>
                    <a:pt x="1505" y="917"/>
                  </a:lnTo>
                  <a:lnTo>
                    <a:pt x="1500" y="922"/>
                  </a:lnTo>
                  <a:lnTo>
                    <a:pt x="1496" y="928"/>
                  </a:lnTo>
                  <a:lnTo>
                    <a:pt x="1492" y="932"/>
                  </a:lnTo>
                  <a:lnTo>
                    <a:pt x="1485" y="935"/>
                  </a:lnTo>
                  <a:lnTo>
                    <a:pt x="1478" y="938"/>
                  </a:lnTo>
                  <a:lnTo>
                    <a:pt x="1471" y="939"/>
                  </a:lnTo>
                  <a:lnTo>
                    <a:pt x="1471" y="939"/>
                  </a:lnTo>
                  <a:lnTo>
                    <a:pt x="1468" y="946"/>
                  </a:lnTo>
                  <a:lnTo>
                    <a:pt x="1467" y="952"/>
                  </a:lnTo>
                  <a:lnTo>
                    <a:pt x="1467" y="965"/>
                  </a:lnTo>
                  <a:lnTo>
                    <a:pt x="1467" y="977"/>
                  </a:lnTo>
                  <a:lnTo>
                    <a:pt x="1465" y="984"/>
                  </a:lnTo>
                  <a:lnTo>
                    <a:pt x="1464" y="990"/>
                  </a:lnTo>
                  <a:lnTo>
                    <a:pt x="1464" y="990"/>
                  </a:lnTo>
                  <a:lnTo>
                    <a:pt x="1460" y="997"/>
                  </a:lnTo>
                  <a:lnTo>
                    <a:pt x="1454" y="1004"/>
                  </a:lnTo>
                  <a:lnTo>
                    <a:pt x="1441" y="1015"/>
                  </a:lnTo>
                  <a:lnTo>
                    <a:pt x="1436" y="1019"/>
                  </a:lnTo>
                  <a:lnTo>
                    <a:pt x="1432" y="1026"/>
                  </a:lnTo>
                  <a:lnTo>
                    <a:pt x="1427" y="1033"/>
                  </a:lnTo>
                  <a:lnTo>
                    <a:pt x="1427" y="1042"/>
                  </a:lnTo>
                  <a:lnTo>
                    <a:pt x="1427" y="1042"/>
                  </a:lnTo>
                  <a:lnTo>
                    <a:pt x="1434" y="1043"/>
                  </a:lnTo>
                  <a:lnTo>
                    <a:pt x="1440" y="1046"/>
                  </a:lnTo>
                  <a:lnTo>
                    <a:pt x="1444" y="1050"/>
                  </a:lnTo>
                  <a:lnTo>
                    <a:pt x="1447" y="1056"/>
                  </a:lnTo>
                  <a:lnTo>
                    <a:pt x="1448" y="1063"/>
                  </a:lnTo>
                  <a:lnTo>
                    <a:pt x="1448" y="1068"/>
                  </a:lnTo>
                  <a:lnTo>
                    <a:pt x="1446" y="1075"/>
                  </a:lnTo>
                  <a:lnTo>
                    <a:pt x="1441" y="1080"/>
                  </a:lnTo>
                  <a:lnTo>
                    <a:pt x="1441" y="1080"/>
                  </a:lnTo>
                  <a:lnTo>
                    <a:pt x="1433" y="1081"/>
                  </a:lnTo>
                  <a:lnTo>
                    <a:pt x="1425" y="1080"/>
                  </a:lnTo>
                  <a:lnTo>
                    <a:pt x="1425" y="1080"/>
                  </a:lnTo>
                  <a:lnTo>
                    <a:pt x="1423" y="1084"/>
                  </a:lnTo>
                  <a:lnTo>
                    <a:pt x="1420" y="1087"/>
                  </a:lnTo>
                  <a:lnTo>
                    <a:pt x="1418" y="1091"/>
                  </a:lnTo>
                  <a:lnTo>
                    <a:pt x="1416" y="1095"/>
                  </a:lnTo>
                  <a:lnTo>
                    <a:pt x="1416" y="1095"/>
                  </a:lnTo>
                  <a:lnTo>
                    <a:pt x="1420" y="1097"/>
                  </a:lnTo>
                  <a:lnTo>
                    <a:pt x="1423" y="1099"/>
                  </a:lnTo>
                  <a:lnTo>
                    <a:pt x="1426" y="1106"/>
                  </a:lnTo>
                  <a:lnTo>
                    <a:pt x="1426" y="1106"/>
                  </a:lnTo>
                  <a:lnTo>
                    <a:pt x="1420" y="1115"/>
                  </a:lnTo>
                  <a:lnTo>
                    <a:pt x="1418" y="1119"/>
                  </a:lnTo>
                  <a:lnTo>
                    <a:pt x="1415" y="1123"/>
                  </a:lnTo>
                  <a:lnTo>
                    <a:pt x="1415" y="1123"/>
                  </a:lnTo>
                  <a:lnTo>
                    <a:pt x="1420" y="1130"/>
                  </a:lnTo>
                  <a:lnTo>
                    <a:pt x="1426" y="1133"/>
                  </a:lnTo>
                  <a:lnTo>
                    <a:pt x="1434" y="1136"/>
                  </a:lnTo>
                  <a:lnTo>
                    <a:pt x="1444" y="1136"/>
                  </a:lnTo>
                  <a:lnTo>
                    <a:pt x="1444" y="1136"/>
                  </a:lnTo>
                  <a:lnTo>
                    <a:pt x="1448" y="1144"/>
                  </a:lnTo>
                  <a:lnTo>
                    <a:pt x="1451" y="1153"/>
                  </a:lnTo>
                  <a:lnTo>
                    <a:pt x="1451" y="1156"/>
                  </a:lnTo>
                  <a:lnTo>
                    <a:pt x="1451" y="1160"/>
                  </a:lnTo>
                  <a:lnTo>
                    <a:pt x="1450" y="1164"/>
                  </a:lnTo>
                  <a:lnTo>
                    <a:pt x="1447" y="1168"/>
                  </a:lnTo>
                  <a:lnTo>
                    <a:pt x="1447" y="1168"/>
                  </a:lnTo>
                  <a:lnTo>
                    <a:pt x="1453" y="1167"/>
                  </a:lnTo>
                  <a:lnTo>
                    <a:pt x="1460" y="1167"/>
                  </a:lnTo>
                  <a:lnTo>
                    <a:pt x="1464" y="1168"/>
                  </a:lnTo>
                  <a:lnTo>
                    <a:pt x="1469" y="1171"/>
                  </a:lnTo>
                  <a:lnTo>
                    <a:pt x="1472" y="1175"/>
                  </a:lnTo>
                  <a:lnTo>
                    <a:pt x="1477" y="1178"/>
                  </a:lnTo>
                  <a:lnTo>
                    <a:pt x="1478" y="1184"/>
                  </a:lnTo>
                  <a:lnTo>
                    <a:pt x="1479" y="1188"/>
                  </a:lnTo>
                  <a:lnTo>
                    <a:pt x="1481" y="1192"/>
                  </a:lnTo>
                  <a:lnTo>
                    <a:pt x="1479" y="1198"/>
                  </a:lnTo>
                  <a:lnTo>
                    <a:pt x="1478" y="1202"/>
                  </a:lnTo>
                  <a:lnTo>
                    <a:pt x="1477" y="1205"/>
                  </a:lnTo>
                  <a:lnTo>
                    <a:pt x="1472" y="1207"/>
                  </a:lnTo>
                  <a:lnTo>
                    <a:pt x="1468" y="1210"/>
                  </a:lnTo>
                  <a:lnTo>
                    <a:pt x="1462" y="1210"/>
                  </a:lnTo>
                  <a:lnTo>
                    <a:pt x="1455" y="1210"/>
                  </a:lnTo>
                  <a:lnTo>
                    <a:pt x="1455" y="1210"/>
                  </a:lnTo>
                  <a:lnTo>
                    <a:pt x="1451" y="1213"/>
                  </a:lnTo>
                  <a:lnTo>
                    <a:pt x="1448" y="1217"/>
                  </a:lnTo>
                  <a:lnTo>
                    <a:pt x="1447" y="1222"/>
                  </a:lnTo>
                  <a:lnTo>
                    <a:pt x="1447" y="1226"/>
                  </a:lnTo>
                  <a:lnTo>
                    <a:pt x="1448" y="1231"/>
                  </a:lnTo>
                  <a:lnTo>
                    <a:pt x="1451" y="1234"/>
                  </a:lnTo>
                  <a:lnTo>
                    <a:pt x="1454" y="1238"/>
                  </a:lnTo>
                  <a:lnTo>
                    <a:pt x="1460" y="1241"/>
                  </a:lnTo>
                  <a:lnTo>
                    <a:pt x="1460" y="1241"/>
                  </a:lnTo>
                  <a:lnTo>
                    <a:pt x="1458" y="1245"/>
                  </a:lnTo>
                  <a:lnTo>
                    <a:pt x="1454" y="1248"/>
                  </a:lnTo>
                  <a:lnTo>
                    <a:pt x="1451" y="1251"/>
                  </a:lnTo>
                  <a:lnTo>
                    <a:pt x="1448" y="1254"/>
                  </a:lnTo>
                  <a:lnTo>
                    <a:pt x="1448" y="1254"/>
                  </a:lnTo>
                  <a:lnTo>
                    <a:pt x="1451" y="1258"/>
                  </a:lnTo>
                  <a:lnTo>
                    <a:pt x="1453" y="1262"/>
                  </a:lnTo>
                  <a:lnTo>
                    <a:pt x="1455" y="1273"/>
                  </a:lnTo>
                  <a:lnTo>
                    <a:pt x="1455" y="1273"/>
                  </a:lnTo>
                  <a:lnTo>
                    <a:pt x="1464" y="1276"/>
                  </a:lnTo>
                  <a:lnTo>
                    <a:pt x="1471" y="1280"/>
                  </a:lnTo>
                  <a:lnTo>
                    <a:pt x="1475" y="1283"/>
                  </a:lnTo>
                  <a:lnTo>
                    <a:pt x="1477" y="1288"/>
                  </a:lnTo>
                  <a:lnTo>
                    <a:pt x="1478" y="1292"/>
                  </a:lnTo>
                  <a:lnTo>
                    <a:pt x="1479" y="1296"/>
                  </a:lnTo>
                  <a:lnTo>
                    <a:pt x="1479" y="1296"/>
                  </a:lnTo>
                  <a:lnTo>
                    <a:pt x="1478" y="1300"/>
                  </a:lnTo>
                  <a:lnTo>
                    <a:pt x="1477" y="1303"/>
                  </a:lnTo>
                  <a:lnTo>
                    <a:pt x="1472" y="1310"/>
                  </a:lnTo>
                  <a:lnTo>
                    <a:pt x="1469" y="1316"/>
                  </a:lnTo>
                  <a:lnTo>
                    <a:pt x="1468" y="1320"/>
                  </a:lnTo>
                  <a:lnTo>
                    <a:pt x="1469" y="1324"/>
                  </a:lnTo>
                  <a:lnTo>
                    <a:pt x="1469" y="1324"/>
                  </a:lnTo>
                  <a:lnTo>
                    <a:pt x="1464" y="1331"/>
                  </a:lnTo>
                  <a:lnTo>
                    <a:pt x="1455" y="1335"/>
                  </a:lnTo>
                  <a:lnTo>
                    <a:pt x="1440" y="1344"/>
                  </a:lnTo>
                  <a:lnTo>
                    <a:pt x="1440" y="1344"/>
                  </a:lnTo>
                  <a:lnTo>
                    <a:pt x="1441" y="1348"/>
                  </a:lnTo>
                  <a:lnTo>
                    <a:pt x="1441" y="1352"/>
                  </a:lnTo>
                  <a:lnTo>
                    <a:pt x="1440" y="1361"/>
                  </a:lnTo>
                  <a:lnTo>
                    <a:pt x="1437" y="1369"/>
                  </a:lnTo>
                  <a:lnTo>
                    <a:pt x="1434" y="1379"/>
                  </a:lnTo>
                  <a:lnTo>
                    <a:pt x="1434" y="1379"/>
                  </a:lnTo>
                  <a:lnTo>
                    <a:pt x="1437" y="1383"/>
                  </a:lnTo>
                  <a:lnTo>
                    <a:pt x="1439" y="1387"/>
                  </a:lnTo>
                  <a:lnTo>
                    <a:pt x="1439" y="1396"/>
                  </a:lnTo>
                  <a:lnTo>
                    <a:pt x="1436" y="1404"/>
                  </a:lnTo>
                  <a:lnTo>
                    <a:pt x="1433" y="1412"/>
                  </a:lnTo>
                  <a:lnTo>
                    <a:pt x="1433" y="1412"/>
                  </a:lnTo>
                  <a:lnTo>
                    <a:pt x="1437" y="1419"/>
                  </a:lnTo>
                  <a:lnTo>
                    <a:pt x="1439" y="1426"/>
                  </a:lnTo>
                  <a:lnTo>
                    <a:pt x="1441" y="1435"/>
                  </a:lnTo>
                  <a:lnTo>
                    <a:pt x="1441" y="1443"/>
                  </a:lnTo>
                  <a:lnTo>
                    <a:pt x="1441" y="1443"/>
                  </a:lnTo>
                  <a:lnTo>
                    <a:pt x="1439" y="1448"/>
                  </a:lnTo>
                  <a:lnTo>
                    <a:pt x="1436" y="1450"/>
                  </a:lnTo>
                  <a:lnTo>
                    <a:pt x="1434" y="1455"/>
                  </a:lnTo>
                  <a:lnTo>
                    <a:pt x="1434" y="1460"/>
                  </a:lnTo>
                  <a:lnTo>
                    <a:pt x="1434" y="1460"/>
                  </a:lnTo>
                  <a:lnTo>
                    <a:pt x="1453" y="1455"/>
                  </a:lnTo>
                  <a:lnTo>
                    <a:pt x="1464" y="1452"/>
                  </a:lnTo>
                  <a:lnTo>
                    <a:pt x="1477" y="1449"/>
                  </a:lnTo>
                  <a:lnTo>
                    <a:pt x="1488" y="1448"/>
                  </a:lnTo>
                  <a:lnTo>
                    <a:pt x="1499" y="1449"/>
                  </a:lnTo>
                  <a:lnTo>
                    <a:pt x="1510" y="1450"/>
                  </a:lnTo>
                  <a:lnTo>
                    <a:pt x="1519" y="1455"/>
                  </a:lnTo>
                  <a:lnTo>
                    <a:pt x="1519" y="1455"/>
                  </a:lnTo>
                  <a:lnTo>
                    <a:pt x="1524" y="1462"/>
                  </a:lnTo>
                  <a:lnTo>
                    <a:pt x="1530" y="1469"/>
                  </a:lnTo>
                  <a:lnTo>
                    <a:pt x="1541" y="1481"/>
                  </a:lnTo>
                  <a:lnTo>
                    <a:pt x="1541" y="1481"/>
                  </a:lnTo>
                  <a:lnTo>
                    <a:pt x="1552" y="1484"/>
                  </a:lnTo>
                  <a:lnTo>
                    <a:pt x="1562" y="1484"/>
                  </a:lnTo>
                  <a:lnTo>
                    <a:pt x="1580" y="1487"/>
                  </a:lnTo>
                  <a:lnTo>
                    <a:pt x="1589" y="1488"/>
                  </a:lnTo>
                  <a:lnTo>
                    <a:pt x="1597" y="1492"/>
                  </a:lnTo>
                  <a:lnTo>
                    <a:pt x="1603" y="1498"/>
                  </a:lnTo>
                  <a:lnTo>
                    <a:pt x="1608" y="1508"/>
                  </a:lnTo>
                  <a:lnTo>
                    <a:pt x="1608" y="1508"/>
                  </a:lnTo>
                  <a:lnTo>
                    <a:pt x="1610" y="1514"/>
                  </a:lnTo>
                  <a:lnTo>
                    <a:pt x="1608" y="1518"/>
                  </a:lnTo>
                  <a:lnTo>
                    <a:pt x="1606" y="1528"/>
                  </a:lnTo>
                  <a:lnTo>
                    <a:pt x="1600" y="1537"/>
                  </a:lnTo>
                  <a:lnTo>
                    <a:pt x="1599" y="1542"/>
                  </a:lnTo>
                  <a:lnTo>
                    <a:pt x="1597" y="1547"/>
                  </a:lnTo>
                  <a:lnTo>
                    <a:pt x="1597" y="1547"/>
                  </a:lnTo>
                  <a:lnTo>
                    <a:pt x="1597" y="1551"/>
                  </a:lnTo>
                  <a:lnTo>
                    <a:pt x="1599" y="1557"/>
                  </a:lnTo>
                  <a:lnTo>
                    <a:pt x="1601" y="1567"/>
                  </a:lnTo>
                  <a:lnTo>
                    <a:pt x="1603" y="1573"/>
                  </a:lnTo>
                  <a:lnTo>
                    <a:pt x="1604" y="1578"/>
                  </a:lnTo>
                  <a:lnTo>
                    <a:pt x="1603" y="1584"/>
                  </a:lnTo>
                  <a:lnTo>
                    <a:pt x="1601" y="1589"/>
                  </a:lnTo>
                  <a:lnTo>
                    <a:pt x="1601" y="1589"/>
                  </a:lnTo>
                  <a:lnTo>
                    <a:pt x="1590" y="1608"/>
                  </a:lnTo>
                  <a:lnTo>
                    <a:pt x="1578" y="1627"/>
                  </a:lnTo>
                  <a:lnTo>
                    <a:pt x="1550" y="1667"/>
                  </a:lnTo>
                  <a:lnTo>
                    <a:pt x="1550" y="1667"/>
                  </a:lnTo>
                  <a:lnTo>
                    <a:pt x="1530" y="1675"/>
                  </a:lnTo>
                  <a:lnTo>
                    <a:pt x="1510" y="1682"/>
                  </a:lnTo>
                  <a:lnTo>
                    <a:pt x="1510" y="1682"/>
                  </a:lnTo>
                  <a:lnTo>
                    <a:pt x="1524" y="1683"/>
                  </a:lnTo>
                  <a:lnTo>
                    <a:pt x="1538" y="1686"/>
                  </a:lnTo>
                  <a:lnTo>
                    <a:pt x="1566" y="1695"/>
                  </a:lnTo>
                  <a:lnTo>
                    <a:pt x="1621" y="1713"/>
                  </a:lnTo>
                  <a:lnTo>
                    <a:pt x="1621" y="1713"/>
                  </a:lnTo>
                  <a:lnTo>
                    <a:pt x="1625" y="1709"/>
                  </a:lnTo>
                  <a:lnTo>
                    <a:pt x="1631" y="1706"/>
                  </a:lnTo>
                  <a:lnTo>
                    <a:pt x="1645" y="1702"/>
                  </a:lnTo>
                  <a:lnTo>
                    <a:pt x="1658" y="1699"/>
                  </a:lnTo>
                  <a:lnTo>
                    <a:pt x="1670" y="1695"/>
                  </a:lnTo>
                  <a:lnTo>
                    <a:pt x="1670" y="1695"/>
                  </a:lnTo>
                  <a:lnTo>
                    <a:pt x="1683" y="1689"/>
                  </a:lnTo>
                  <a:lnTo>
                    <a:pt x="1694" y="1682"/>
                  </a:lnTo>
                  <a:lnTo>
                    <a:pt x="1719" y="1665"/>
                  </a:lnTo>
                  <a:lnTo>
                    <a:pt x="1763" y="1633"/>
                  </a:lnTo>
                  <a:lnTo>
                    <a:pt x="1763" y="1633"/>
                  </a:lnTo>
                  <a:lnTo>
                    <a:pt x="1802" y="1606"/>
                  </a:lnTo>
                  <a:lnTo>
                    <a:pt x="1820" y="1592"/>
                  </a:lnTo>
                  <a:lnTo>
                    <a:pt x="1839" y="1577"/>
                  </a:lnTo>
                  <a:lnTo>
                    <a:pt x="1839" y="1577"/>
                  </a:lnTo>
                  <a:lnTo>
                    <a:pt x="1861" y="1551"/>
                  </a:lnTo>
                  <a:lnTo>
                    <a:pt x="1882" y="1528"/>
                  </a:lnTo>
                  <a:lnTo>
                    <a:pt x="1882" y="1528"/>
                  </a:lnTo>
                  <a:lnTo>
                    <a:pt x="1916" y="1490"/>
                  </a:lnTo>
                  <a:lnTo>
                    <a:pt x="1933" y="1470"/>
                  </a:lnTo>
                  <a:lnTo>
                    <a:pt x="1950" y="1450"/>
                  </a:lnTo>
                  <a:lnTo>
                    <a:pt x="1965" y="1429"/>
                  </a:lnTo>
                  <a:lnTo>
                    <a:pt x="1979" y="1408"/>
                  </a:lnTo>
                  <a:lnTo>
                    <a:pt x="1992" y="1386"/>
                  </a:lnTo>
                  <a:lnTo>
                    <a:pt x="2003" y="1362"/>
                  </a:lnTo>
                  <a:lnTo>
                    <a:pt x="2003" y="1362"/>
                  </a:lnTo>
                  <a:lnTo>
                    <a:pt x="2011" y="1335"/>
                  </a:lnTo>
                  <a:lnTo>
                    <a:pt x="2020" y="1309"/>
                  </a:lnTo>
                  <a:lnTo>
                    <a:pt x="2027" y="1280"/>
                  </a:lnTo>
                  <a:lnTo>
                    <a:pt x="2035" y="1252"/>
                  </a:lnTo>
                  <a:lnTo>
                    <a:pt x="2035" y="1252"/>
                  </a:lnTo>
                  <a:lnTo>
                    <a:pt x="2037" y="1241"/>
                  </a:lnTo>
                  <a:lnTo>
                    <a:pt x="2039" y="1229"/>
                  </a:lnTo>
                  <a:lnTo>
                    <a:pt x="2041" y="1217"/>
                  </a:lnTo>
                  <a:lnTo>
                    <a:pt x="2042" y="1205"/>
                  </a:lnTo>
                  <a:lnTo>
                    <a:pt x="2042" y="1205"/>
                  </a:lnTo>
                  <a:lnTo>
                    <a:pt x="2042" y="1191"/>
                  </a:lnTo>
                  <a:lnTo>
                    <a:pt x="2041" y="1177"/>
                  </a:lnTo>
                  <a:lnTo>
                    <a:pt x="2038" y="1163"/>
                  </a:lnTo>
                  <a:lnTo>
                    <a:pt x="2035" y="1149"/>
                  </a:lnTo>
                  <a:lnTo>
                    <a:pt x="2027" y="1123"/>
                  </a:lnTo>
                  <a:lnTo>
                    <a:pt x="2020" y="1099"/>
                  </a:lnTo>
                  <a:lnTo>
                    <a:pt x="2020" y="1099"/>
                  </a:lnTo>
                  <a:lnTo>
                    <a:pt x="2014" y="1095"/>
                  </a:lnTo>
                  <a:lnTo>
                    <a:pt x="2007" y="1092"/>
                  </a:lnTo>
                  <a:lnTo>
                    <a:pt x="1995" y="1088"/>
                  </a:lnTo>
                  <a:lnTo>
                    <a:pt x="1980" y="1085"/>
                  </a:lnTo>
                  <a:lnTo>
                    <a:pt x="1965" y="1084"/>
                  </a:lnTo>
                  <a:lnTo>
                    <a:pt x="1934" y="1084"/>
                  </a:lnTo>
                  <a:lnTo>
                    <a:pt x="1920" y="1084"/>
                  </a:lnTo>
                  <a:lnTo>
                    <a:pt x="1906" y="1081"/>
                  </a:lnTo>
                  <a:lnTo>
                    <a:pt x="1906" y="1081"/>
                  </a:lnTo>
                  <a:lnTo>
                    <a:pt x="1896" y="1078"/>
                  </a:lnTo>
                  <a:lnTo>
                    <a:pt x="1888" y="1073"/>
                  </a:lnTo>
                  <a:lnTo>
                    <a:pt x="1882" y="1066"/>
                  </a:lnTo>
                  <a:lnTo>
                    <a:pt x="1877" y="1059"/>
                  </a:lnTo>
                  <a:lnTo>
                    <a:pt x="1872" y="1050"/>
                  </a:lnTo>
                  <a:lnTo>
                    <a:pt x="1868" y="1042"/>
                  </a:lnTo>
                  <a:lnTo>
                    <a:pt x="1867" y="1032"/>
                  </a:lnTo>
                  <a:lnTo>
                    <a:pt x="1865" y="1024"/>
                  </a:lnTo>
                  <a:lnTo>
                    <a:pt x="1865" y="1004"/>
                  </a:lnTo>
                  <a:lnTo>
                    <a:pt x="1868" y="987"/>
                  </a:lnTo>
                  <a:lnTo>
                    <a:pt x="1872" y="972"/>
                  </a:lnTo>
                  <a:lnTo>
                    <a:pt x="1878" y="960"/>
                  </a:lnTo>
                  <a:lnTo>
                    <a:pt x="1878" y="960"/>
                  </a:lnTo>
                  <a:lnTo>
                    <a:pt x="1878" y="963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81" y="956"/>
                  </a:lnTo>
                  <a:lnTo>
                    <a:pt x="1885" y="949"/>
                  </a:lnTo>
                  <a:lnTo>
                    <a:pt x="1889" y="942"/>
                  </a:lnTo>
                  <a:lnTo>
                    <a:pt x="1889" y="938"/>
                  </a:lnTo>
                  <a:lnTo>
                    <a:pt x="1889" y="934"/>
                  </a:lnTo>
                  <a:lnTo>
                    <a:pt x="1889" y="934"/>
                  </a:lnTo>
                  <a:lnTo>
                    <a:pt x="1886" y="941"/>
                  </a:lnTo>
                  <a:lnTo>
                    <a:pt x="1885" y="946"/>
                  </a:lnTo>
                  <a:lnTo>
                    <a:pt x="1882" y="952"/>
                  </a:lnTo>
                  <a:lnTo>
                    <a:pt x="1877" y="958"/>
                  </a:lnTo>
                  <a:lnTo>
                    <a:pt x="1877" y="958"/>
                  </a:lnTo>
                  <a:lnTo>
                    <a:pt x="1884" y="942"/>
                  </a:lnTo>
                  <a:lnTo>
                    <a:pt x="1891" y="927"/>
                  </a:lnTo>
                  <a:lnTo>
                    <a:pt x="1906" y="896"/>
                  </a:lnTo>
                  <a:lnTo>
                    <a:pt x="1923" y="868"/>
                  </a:lnTo>
                  <a:lnTo>
                    <a:pt x="1940" y="838"/>
                  </a:lnTo>
                  <a:lnTo>
                    <a:pt x="1940" y="838"/>
                  </a:lnTo>
                  <a:close/>
                  <a:moveTo>
                    <a:pt x="1976" y="783"/>
                  </a:moveTo>
                  <a:lnTo>
                    <a:pt x="1976" y="783"/>
                  </a:lnTo>
                  <a:lnTo>
                    <a:pt x="1976" y="792"/>
                  </a:lnTo>
                  <a:lnTo>
                    <a:pt x="1975" y="800"/>
                  </a:lnTo>
                  <a:lnTo>
                    <a:pt x="1972" y="809"/>
                  </a:lnTo>
                  <a:lnTo>
                    <a:pt x="1968" y="817"/>
                  </a:lnTo>
                  <a:lnTo>
                    <a:pt x="1959" y="834"/>
                  </a:lnTo>
                  <a:lnTo>
                    <a:pt x="1955" y="844"/>
                  </a:lnTo>
                  <a:lnTo>
                    <a:pt x="1954" y="854"/>
                  </a:lnTo>
                  <a:lnTo>
                    <a:pt x="1954" y="854"/>
                  </a:lnTo>
                  <a:lnTo>
                    <a:pt x="1941" y="872"/>
                  </a:lnTo>
                  <a:lnTo>
                    <a:pt x="1929" y="893"/>
                  </a:lnTo>
                  <a:lnTo>
                    <a:pt x="1903" y="938"/>
                  </a:lnTo>
                  <a:lnTo>
                    <a:pt x="1903" y="938"/>
                  </a:lnTo>
                  <a:lnTo>
                    <a:pt x="1891" y="963"/>
                  </a:lnTo>
                  <a:lnTo>
                    <a:pt x="1886" y="976"/>
                  </a:lnTo>
                  <a:lnTo>
                    <a:pt x="1882" y="990"/>
                  </a:lnTo>
                  <a:lnTo>
                    <a:pt x="1879" y="1004"/>
                  </a:lnTo>
                  <a:lnTo>
                    <a:pt x="1878" y="1018"/>
                  </a:lnTo>
                  <a:lnTo>
                    <a:pt x="1878" y="1032"/>
                  </a:lnTo>
                  <a:lnTo>
                    <a:pt x="1879" y="1046"/>
                  </a:lnTo>
                  <a:lnTo>
                    <a:pt x="1879" y="1046"/>
                  </a:lnTo>
                  <a:lnTo>
                    <a:pt x="1882" y="1046"/>
                  </a:lnTo>
                  <a:lnTo>
                    <a:pt x="1885" y="1049"/>
                  </a:lnTo>
                  <a:lnTo>
                    <a:pt x="1888" y="1054"/>
                  </a:lnTo>
                  <a:lnTo>
                    <a:pt x="1891" y="1059"/>
                  </a:lnTo>
                  <a:lnTo>
                    <a:pt x="1892" y="1060"/>
                  </a:lnTo>
                  <a:lnTo>
                    <a:pt x="1895" y="1060"/>
                  </a:lnTo>
                  <a:lnTo>
                    <a:pt x="1895" y="1060"/>
                  </a:lnTo>
                  <a:lnTo>
                    <a:pt x="1893" y="1054"/>
                  </a:lnTo>
                  <a:lnTo>
                    <a:pt x="1893" y="1049"/>
                  </a:lnTo>
                  <a:lnTo>
                    <a:pt x="1895" y="1039"/>
                  </a:lnTo>
                  <a:lnTo>
                    <a:pt x="1895" y="1031"/>
                  </a:lnTo>
                  <a:lnTo>
                    <a:pt x="1895" y="1021"/>
                  </a:lnTo>
                  <a:lnTo>
                    <a:pt x="1895" y="1021"/>
                  </a:lnTo>
                  <a:lnTo>
                    <a:pt x="1906" y="991"/>
                  </a:lnTo>
                  <a:lnTo>
                    <a:pt x="1917" y="963"/>
                  </a:lnTo>
                  <a:lnTo>
                    <a:pt x="1929" y="935"/>
                  </a:lnTo>
                  <a:lnTo>
                    <a:pt x="1940" y="906"/>
                  </a:lnTo>
                  <a:lnTo>
                    <a:pt x="1940" y="906"/>
                  </a:lnTo>
                  <a:lnTo>
                    <a:pt x="1948" y="890"/>
                  </a:lnTo>
                  <a:lnTo>
                    <a:pt x="1957" y="876"/>
                  </a:lnTo>
                  <a:lnTo>
                    <a:pt x="1976" y="847"/>
                  </a:lnTo>
                  <a:lnTo>
                    <a:pt x="1985" y="831"/>
                  </a:lnTo>
                  <a:lnTo>
                    <a:pt x="1992" y="817"/>
                  </a:lnTo>
                  <a:lnTo>
                    <a:pt x="1997" y="800"/>
                  </a:lnTo>
                  <a:lnTo>
                    <a:pt x="2000" y="783"/>
                  </a:lnTo>
                  <a:lnTo>
                    <a:pt x="2000" y="783"/>
                  </a:lnTo>
                  <a:lnTo>
                    <a:pt x="2002" y="776"/>
                  </a:lnTo>
                  <a:lnTo>
                    <a:pt x="2003" y="768"/>
                  </a:lnTo>
                  <a:lnTo>
                    <a:pt x="2003" y="761"/>
                  </a:lnTo>
                  <a:lnTo>
                    <a:pt x="2002" y="753"/>
                  </a:lnTo>
                  <a:lnTo>
                    <a:pt x="1997" y="736"/>
                  </a:lnTo>
                  <a:lnTo>
                    <a:pt x="1990" y="722"/>
                  </a:lnTo>
                  <a:lnTo>
                    <a:pt x="1990" y="722"/>
                  </a:lnTo>
                  <a:lnTo>
                    <a:pt x="1989" y="739"/>
                  </a:lnTo>
                  <a:lnTo>
                    <a:pt x="1987" y="755"/>
                  </a:lnTo>
                  <a:lnTo>
                    <a:pt x="1983" y="771"/>
                  </a:lnTo>
                  <a:lnTo>
                    <a:pt x="1980" y="778"/>
                  </a:lnTo>
                  <a:lnTo>
                    <a:pt x="1976" y="783"/>
                  </a:lnTo>
                  <a:lnTo>
                    <a:pt x="1976" y="783"/>
                  </a:lnTo>
                  <a:close/>
                  <a:moveTo>
                    <a:pt x="1405" y="795"/>
                  </a:moveTo>
                  <a:lnTo>
                    <a:pt x="1405" y="795"/>
                  </a:lnTo>
                  <a:lnTo>
                    <a:pt x="1401" y="796"/>
                  </a:lnTo>
                  <a:lnTo>
                    <a:pt x="1396" y="799"/>
                  </a:lnTo>
                  <a:lnTo>
                    <a:pt x="1388" y="805"/>
                  </a:lnTo>
                  <a:lnTo>
                    <a:pt x="1388" y="805"/>
                  </a:lnTo>
                  <a:lnTo>
                    <a:pt x="1371" y="813"/>
                  </a:lnTo>
                  <a:lnTo>
                    <a:pt x="1356" y="821"/>
                  </a:lnTo>
                  <a:lnTo>
                    <a:pt x="1350" y="827"/>
                  </a:lnTo>
                  <a:lnTo>
                    <a:pt x="1345" y="834"/>
                  </a:lnTo>
                  <a:lnTo>
                    <a:pt x="1342" y="840"/>
                  </a:lnTo>
                  <a:lnTo>
                    <a:pt x="1339" y="847"/>
                  </a:lnTo>
                  <a:lnTo>
                    <a:pt x="1339" y="847"/>
                  </a:lnTo>
                  <a:lnTo>
                    <a:pt x="1361" y="845"/>
                  </a:lnTo>
                  <a:lnTo>
                    <a:pt x="1374" y="847"/>
                  </a:lnTo>
                  <a:lnTo>
                    <a:pt x="1388" y="848"/>
                  </a:lnTo>
                  <a:lnTo>
                    <a:pt x="1399" y="851"/>
                  </a:lnTo>
                  <a:lnTo>
                    <a:pt x="1405" y="852"/>
                  </a:lnTo>
                  <a:lnTo>
                    <a:pt x="1409" y="855"/>
                  </a:lnTo>
                  <a:lnTo>
                    <a:pt x="1412" y="859"/>
                  </a:lnTo>
                  <a:lnTo>
                    <a:pt x="1415" y="863"/>
                  </a:lnTo>
                  <a:lnTo>
                    <a:pt x="1416" y="869"/>
                  </a:lnTo>
                  <a:lnTo>
                    <a:pt x="1416" y="875"/>
                  </a:lnTo>
                  <a:lnTo>
                    <a:pt x="1416" y="875"/>
                  </a:lnTo>
                  <a:lnTo>
                    <a:pt x="1415" y="882"/>
                  </a:lnTo>
                  <a:lnTo>
                    <a:pt x="1409" y="892"/>
                  </a:lnTo>
                  <a:lnTo>
                    <a:pt x="1406" y="896"/>
                  </a:lnTo>
                  <a:lnTo>
                    <a:pt x="1404" y="900"/>
                  </a:lnTo>
                  <a:lnTo>
                    <a:pt x="1399" y="903"/>
                  </a:lnTo>
                  <a:lnTo>
                    <a:pt x="1395" y="903"/>
                  </a:lnTo>
                  <a:lnTo>
                    <a:pt x="1395" y="903"/>
                  </a:lnTo>
                  <a:lnTo>
                    <a:pt x="1392" y="899"/>
                  </a:lnTo>
                  <a:lnTo>
                    <a:pt x="1385" y="896"/>
                  </a:lnTo>
                  <a:lnTo>
                    <a:pt x="1380" y="896"/>
                  </a:lnTo>
                  <a:lnTo>
                    <a:pt x="1377" y="896"/>
                  </a:lnTo>
                  <a:lnTo>
                    <a:pt x="1374" y="899"/>
                  </a:lnTo>
                  <a:lnTo>
                    <a:pt x="1374" y="899"/>
                  </a:lnTo>
                  <a:lnTo>
                    <a:pt x="1375" y="907"/>
                  </a:lnTo>
                  <a:lnTo>
                    <a:pt x="1375" y="914"/>
                  </a:lnTo>
                  <a:lnTo>
                    <a:pt x="1373" y="921"/>
                  </a:lnTo>
                  <a:lnTo>
                    <a:pt x="1370" y="928"/>
                  </a:lnTo>
                  <a:lnTo>
                    <a:pt x="1370" y="928"/>
                  </a:lnTo>
                  <a:lnTo>
                    <a:pt x="1373" y="932"/>
                  </a:lnTo>
                  <a:lnTo>
                    <a:pt x="1375" y="936"/>
                  </a:lnTo>
                  <a:lnTo>
                    <a:pt x="1377" y="941"/>
                  </a:lnTo>
                  <a:lnTo>
                    <a:pt x="1377" y="946"/>
                  </a:lnTo>
                  <a:lnTo>
                    <a:pt x="1377" y="946"/>
                  </a:lnTo>
                  <a:lnTo>
                    <a:pt x="1373" y="949"/>
                  </a:lnTo>
                  <a:lnTo>
                    <a:pt x="1370" y="952"/>
                  </a:lnTo>
                  <a:lnTo>
                    <a:pt x="1368" y="955"/>
                  </a:lnTo>
                  <a:lnTo>
                    <a:pt x="1367" y="959"/>
                  </a:lnTo>
                  <a:lnTo>
                    <a:pt x="1367" y="966"/>
                  </a:lnTo>
                  <a:lnTo>
                    <a:pt x="1368" y="974"/>
                  </a:lnTo>
                  <a:lnTo>
                    <a:pt x="1371" y="983"/>
                  </a:lnTo>
                  <a:lnTo>
                    <a:pt x="1371" y="993"/>
                  </a:lnTo>
                  <a:lnTo>
                    <a:pt x="1371" y="1001"/>
                  </a:lnTo>
                  <a:lnTo>
                    <a:pt x="1368" y="1005"/>
                  </a:lnTo>
                  <a:lnTo>
                    <a:pt x="1366" y="1010"/>
                  </a:lnTo>
                  <a:lnTo>
                    <a:pt x="1366" y="1010"/>
                  </a:lnTo>
                  <a:lnTo>
                    <a:pt x="1388" y="1010"/>
                  </a:lnTo>
                  <a:lnTo>
                    <a:pt x="1398" y="1008"/>
                  </a:lnTo>
                  <a:lnTo>
                    <a:pt x="1409" y="1007"/>
                  </a:lnTo>
                  <a:lnTo>
                    <a:pt x="1409" y="1007"/>
                  </a:lnTo>
                  <a:lnTo>
                    <a:pt x="1411" y="1010"/>
                  </a:lnTo>
                  <a:lnTo>
                    <a:pt x="1415" y="1012"/>
                  </a:lnTo>
                  <a:lnTo>
                    <a:pt x="1418" y="1014"/>
                  </a:lnTo>
                  <a:lnTo>
                    <a:pt x="1420" y="1018"/>
                  </a:lnTo>
                  <a:lnTo>
                    <a:pt x="1420" y="1018"/>
                  </a:lnTo>
                  <a:lnTo>
                    <a:pt x="1432" y="1010"/>
                  </a:lnTo>
                  <a:lnTo>
                    <a:pt x="1441" y="1001"/>
                  </a:lnTo>
                  <a:lnTo>
                    <a:pt x="1451" y="991"/>
                  </a:lnTo>
                  <a:lnTo>
                    <a:pt x="1454" y="987"/>
                  </a:lnTo>
                  <a:lnTo>
                    <a:pt x="1457" y="980"/>
                  </a:lnTo>
                  <a:lnTo>
                    <a:pt x="1457" y="980"/>
                  </a:lnTo>
                  <a:lnTo>
                    <a:pt x="1458" y="973"/>
                  </a:lnTo>
                  <a:lnTo>
                    <a:pt x="1458" y="966"/>
                  </a:lnTo>
                  <a:lnTo>
                    <a:pt x="1458" y="951"/>
                  </a:lnTo>
                  <a:lnTo>
                    <a:pt x="1460" y="944"/>
                  </a:lnTo>
                  <a:lnTo>
                    <a:pt x="1461" y="936"/>
                  </a:lnTo>
                  <a:lnTo>
                    <a:pt x="1467" y="931"/>
                  </a:lnTo>
                  <a:lnTo>
                    <a:pt x="1474" y="927"/>
                  </a:lnTo>
                  <a:lnTo>
                    <a:pt x="1474" y="927"/>
                  </a:lnTo>
                  <a:lnTo>
                    <a:pt x="1481" y="927"/>
                  </a:lnTo>
                  <a:lnTo>
                    <a:pt x="1488" y="925"/>
                  </a:lnTo>
                  <a:lnTo>
                    <a:pt x="1488" y="925"/>
                  </a:lnTo>
                  <a:lnTo>
                    <a:pt x="1493" y="913"/>
                  </a:lnTo>
                  <a:lnTo>
                    <a:pt x="1496" y="907"/>
                  </a:lnTo>
                  <a:lnTo>
                    <a:pt x="1499" y="900"/>
                  </a:lnTo>
                  <a:lnTo>
                    <a:pt x="1499" y="900"/>
                  </a:lnTo>
                  <a:lnTo>
                    <a:pt x="1499" y="894"/>
                  </a:lnTo>
                  <a:lnTo>
                    <a:pt x="1498" y="889"/>
                  </a:lnTo>
                  <a:lnTo>
                    <a:pt x="1493" y="879"/>
                  </a:lnTo>
                  <a:lnTo>
                    <a:pt x="1488" y="871"/>
                  </a:lnTo>
                  <a:lnTo>
                    <a:pt x="1482" y="862"/>
                  </a:lnTo>
                  <a:lnTo>
                    <a:pt x="1475" y="852"/>
                  </a:lnTo>
                  <a:lnTo>
                    <a:pt x="1472" y="842"/>
                  </a:lnTo>
                  <a:lnTo>
                    <a:pt x="1471" y="837"/>
                  </a:lnTo>
                  <a:lnTo>
                    <a:pt x="1471" y="831"/>
                  </a:lnTo>
                  <a:lnTo>
                    <a:pt x="1472" y="824"/>
                  </a:lnTo>
                  <a:lnTo>
                    <a:pt x="1475" y="817"/>
                  </a:lnTo>
                  <a:lnTo>
                    <a:pt x="1475" y="817"/>
                  </a:lnTo>
                  <a:lnTo>
                    <a:pt x="1468" y="812"/>
                  </a:lnTo>
                  <a:lnTo>
                    <a:pt x="1461" y="806"/>
                  </a:lnTo>
                  <a:lnTo>
                    <a:pt x="1453" y="800"/>
                  </a:lnTo>
                  <a:lnTo>
                    <a:pt x="1443" y="798"/>
                  </a:lnTo>
                  <a:lnTo>
                    <a:pt x="1433" y="795"/>
                  </a:lnTo>
                  <a:lnTo>
                    <a:pt x="1423" y="793"/>
                  </a:lnTo>
                  <a:lnTo>
                    <a:pt x="1415" y="793"/>
                  </a:lnTo>
                  <a:lnTo>
                    <a:pt x="1405" y="795"/>
                  </a:lnTo>
                  <a:lnTo>
                    <a:pt x="1405" y="795"/>
                  </a:lnTo>
                  <a:close/>
                  <a:moveTo>
                    <a:pt x="570" y="816"/>
                  </a:moveTo>
                  <a:lnTo>
                    <a:pt x="570" y="816"/>
                  </a:lnTo>
                  <a:lnTo>
                    <a:pt x="574" y="851"/>
                  </a:lnTo>
                  <a:lnTo>
                    <a:pt x="578" y="866"/>
                  </a:lnTo>
                  <a:lnTo>
                    <a:pt x="579" y="875"/>
                  </a:lnTo>
                  <a:lnTo>
                    <a:pt x="584" y="882"/>
                  </a:lnTo>
                  <a:lnTo>
                    <a:pt x="584" y="882"/>
                  </a:lnTo>
                  <a:lnTo>
                    <a:pt x="610" y="994"/>
                  </a:lnTo>
                  <a:lnTo>
                    <a:pt x="622" y="1050"/>
                  </a:lnTo>
                  <a:lnTo>
                    <a:pt x="633" y="1105"/>
                  </a:lnTo>
                  <a:lnTo>
                    <a:pt x="633" y="1105"/>
                  </a:lnTo>
                  <a:lnTo>
                    <a:pt x="650" y="1105"/>
                  </a:lnTo>
                  <a:lnTo>
                    <a:pt x="669" y="1106"/>
                  </a:lnTo>
                  <a:lnTo>
                    <a:pt x="686" y="1109"/>
                  </a:lnTo>
                  <a:lnTo>
                    <a:pt x="702" y="1112"/>
                  </a:lnTo>
                  <a:lnTo>
                    <a:pt x="702" y="1112"/>
                  </a:lnTo>
                  <a:lnTo>
                    <a:pt x="702" y="1104"/>
                  </a:lnTo>
                  <a:lnTo>
                    <a:pt x="703" y="1094"/>
                  </a:lnTo>
                  <a:lnTo>
                    <a:pt x="706" y="1083"/>
                  </a:lnTo>
                  <a:lnTo>
                    <a:pt x="710" y="1073"/>
                  </a:lnTo>
                  <a:lnTo>
                    <a:pt x="716" y="1063"/>
                  </a:lnTo>
                  <a:lnTo>
                    <a:pt x="723" y="1054"/>
                  </a:lnTo>
                  <a:lnTo>
                    <a:pt x="730" y="1049"/>
                  </a:lnTo>
                  <a:lnTo>
                    <a:pt x="738" y="1046"/>
                  </a:lnTo>
                  <a:lnTo>
                    <a:pt x="738" y="1046"/>
                  </a:lnTo>
                  <a:lnTo>
                    <a:pt x="747" y="1045"/>
                  </a:lnTo>
                  <a:lnTo>
                    <a:pt x="754" y="1043"/>
                  </a:lnTo>
                  <a:lnTo>
                    <a:pt x="770" y="1043"/>
                  </a:lnTo>
                  <a:lnTo>
                    <a:pt x="784" y="1045"/>
                  </a:lnTo>
                  <a:lnTo>
                    <a:pt x="793" y="1043"/>
                  </a:lnTo>
                  <a:lnTo>
                    <a:pt x="800" y="1043"/>
                  </a:lnTo>
                  <a:lnTo>
                    <a:pt x="800" y="1043"/>
                  </a:lnTo>
                  <a:lnTo>
                    <a:pt x="786" y="1026"/>
                  </a:lnTo>
                  <a:lnTo>
                    <a:pt x="773" y="1010"/>
                  </a:lnTo>
                  <a:lnTo>
                    <a:pt x="744" y="979"/>
                  </a:lnTo>
                  <a:lnTo>
                    <a:pt x="716" y="948"/>
                  </a:lnTo>
                  <a:lnTo>
                    <a:pt x="686" y="915"/>
                  </a:lnTo>
                  <a:lnTo>
                    <a:pt x="686" y="915"/>
                  </a:lnTo>
                  <a:lnTo>
                    <a:pt x="685" y="914"/>
                  </a:lnTo>
                  <a:lnTo>
                    <a:pt x="682" y="914"/>
                  </a:lnTo>
                  <a:lnTo>
                    <a:pt x="681" y="914"/>
                  </a:lnTo>
                  <a:lnTo>
                    <a:pt x="678" y="913"/>
                  </a:lnTo>
                  <a:lnTo>
                    <a:pt x="678" y="913"/>
                  </a:lnTo>
                  <a:lnTo>
                    <a:pt x="668" y="900"/>
                  </a:lnTo>
                  <a:lnTo>
                    <a:pt x="655" y="887"/>
                  </a:lnTo>
                  <a:lnTo>
                    <a:pt x="630" y="862"/>
                  </a:lnTo>
                  <a:lnTo>
                    <a:pt x="630" y="862"/>
                  </a:lnTo>
                  <a:lnTo>
                    <a:pt x="615" y="845"/>
                  </a:lnTo>
                  <a:lnTo>
                    <a:pt x="599" y="830"/>
                  </a:lnTo>
                  <a:lnTo>
                    <a:pt x="592" y="821"/>
                  </a:lnTo>
                  <a:lnTo>
                    <a:pt x="584" y="814"/>
                  </a:lnTo>
                  <a:lnTo>
                    <a:pt x="574" y="809"/>
                  </a:lnTo>
                  <a:lnTo>
                    <a:pt x="564" y="805"/>
                  </a:lnTo>
                  <a:lnTo>
                    <a:pt x="564" y="805"/>
                  </a:lnTo>
                  <a:lnTo>
                    <a:pt x="563" y="809"/>
                  </a:lnTo>
                  <a:lnTo>
                    <a:pt x="564" y="812"/>
                  </a:lnTo>
                  <a:lnTo>
                    <a:pt x="567" y="813"/>
                  </a:lnTo>
                  <a:lnTo>
                    <a:pt x="570" y="816"/>
                  </a:lnTo>
                  <a:lnTo>
                    <a:pt x="570" y="816"/>
                  </a:lnTo>
                  <a:close/>
                  <a:moveTo>
                    <a:pt x="1394" y="862"/>
                  </a:moveTo>
                  <a:lnTo>
                    <a:pt x="1394" y="862"/>
                  </a:lnTo>
                  <a:lnTo>
                    <a:pt x="1377" y="859"/>
                  </a:lnTo>
                  <a:lnTo>
                    <a:pt x="1361" y="858"/>
                  </a:lnTo>
                  <a:lnTo>
                    <a:pt x="1326" y="858"/>
                  </a:lnTo>
                  <a:lnTo>
                    <a:pt x="1326" y="858"/>
                  </a:lnTo>
                  <a:lnTo>
                    <a:pt x="1113" y="858"/>
                  </a:lnTo>
                  <a:lnTo>
                    <a:pt x="1006" y="859"/>
                  </a:lnTo>
                  <a:lnTo>
                    <a:pt x="904" y="861"/>
                  </a:lnTo>
                  <a:lnTo>
                    <a:pt x="904" y="861"/>
                  </a:lnTo>
                  <a:lnTo>
                    <a:pt x="904" y="863"/>
                  </a:lnTo>
                  <a:lnTo>
                    <a:pt x="905" y="866"/>
                  </a:lnTo>
                  <a:lnTo>
                    <a:pt x="905" y="869"/>
                  </a:lnTo>
                  <a:lnTo>
                    <a:pt x="902" y="871"/>
                  </a:lnTo>
                  <a:lnTo>
                    <a:pt x="902" y="871"/>
                  </a:lnTo>
                  <a:lnTo>
                    <a:pt x="901" y="869"/>
                  </a:lnTo>
                  <a:lnTo>
                    <a:pt x="900" y="869"/>
                  </a:lnTo>
                  <a:lnTo>
                    <a:pt x="898" y="865"/>
                  </a:lnTo>
                  <a:lnTo>
                    <a:pt x="897" y="862"/>
                  </a:lnTo>
                  <a:lnTo>
                    <a:pt x="895" y="862"/>
                  </a:lnTo>
                  <a:lnTo>
                    <a:pt x="894" y="862"/>
                  </a:lnTo>
                  <a:lnTo>
                    <a:pt x="894" y="862"/>
                  </a:lnTo>
                  <a:lnTo>
                    <a:pt x="888" y="863"/>
                  </a:lnTo>
                  <a:lnTo>
                    <a:pt x="881" y="863"/>
                  </a:lnTo>
                  <a:lnTo>
                    <a:pt x="869" y="863"/>
                  </a:lnTo>
                  <a:lnTo>
                    <a:pt x="856" y="862"/>
                  </a:lnTo>
                  <a:lnTo>
                    <a:pt x="849" y="863"/>
                  </a:lnTo>
                  <a:lnTo>
                    <a:pt x="843" y="865"/>
                  </a:lnTo>
                  <a:lnTo>
                    <a:pt x="843" y="865"/>
                  </a:lnTo>
                  <a:lnTo>
                    <a:pt x="838" y="868"/>
                  </a:lnTo>
                  <a:lnTo>
                    <a:pt x="832" y="873"/>
                  </a:lnTo>
                  <a:lnTo>
                    <a:pt x="822" y="885"/>
                  </a:lnTo>
                  <a:lnTo>
                    <a:pt x="822" y="885"/>
                  </a:lnTo>
                  <a:lnTo>
                    <a:pt x="824" y="887"/>
                  </a:lnTo>
                  <a:lnTo>
                    <a:pt x="825" y="892"/>
                  </a:lnTo>
                  <a:lnTo>
                    <a:pt x="827" y="894"/>
                  </a:lnTo>
                  <a:lnTo>
                    <a:pt x="827" y="896"/>
                  </a:lnTo>
                  <a:lnTo>
                    <a:pt x="825" y="899"/>
                  </a:lnTo>
                  <a:lnTo>
                    <a:pt x="825" y="899"/>
                  </a:lnTo>
                  <a:lnTo>
                    <a:pt x="824" y="900"/>
                  </a:lnTo>
                  <a:lnTo>
                    <a:pt x="822" y="900"/>
                  </a:lnTo>
                  <a:lnTo>
                    <a:pt x="820" y="897"/>
                  </a:lnTo>
                  <a:lnTo>
                    <a:pt x="817" y="896"/>
                  </a:lnTo>
                  <a:lnTo>
                    <a:pt x="815" y="896"/>
                  </a:lnTo>
                  <a:lnTo>
                    <a:pt x="815" y="899"/>
                  </a:lnTo>
                  <a:lnTo>
                    <a:pt x="815" y="899"/>
                  </a:lnTo>
                  <a:lnTo>
                    <a:pt x="810" y="907"/>
                  </a:lnTo>
                  <a:lnTo>
                    <a:pt x="805" y="917"/>
                  </a:lnTo>
                  <a:lnTo>
                    <a:pt x="803" y="927"/>
                  </a:lnTo>
                  <a:lnTo>
                    <a:pt x="801" y="938"/>
                  </a:lnTo>
                  <a:lnTo>
                    <a:pt x="800" y="949"/>
                  </a:lnTo>
                  <a:lnTo>
                    <a:pt x="800" y="960"/>
                  </a:lnTo>
                  <a:lnTo>
                    <a:pt x="800" y="970"/>
                  </a:lnTo>
                  <a:lnTo>
                    <a:pt x="801" y="981"/>
                  </a:lnTo>
                  <a:lnTo>
                    <a:pt x="804" y="991"/>
                  </a:lnTo>
                  <a:lnTo>
                    <a:pt x="807" y="1002"/>
                  </a:lnTo>
                  <a:lnTo>
                    <a:pt x="811" y="1011"/>
                  </a:lnTo>
                  <a:lnTo>
                    <a:pt x="817" y="1019"/>
                  </a:lnTo>
                  <a:lnTo>
                    <a:pt x="822" y="1028"/>
                  </a:lnTo>
                  <a:lnTo>
                    <a:pt x="828" y="1035"/>
                  </a:lnTo>
                  <a:lnTo>
                    <a:pt x="836" y="1040"/>
                  </a:lnTo>
                  <a:lnTo>
                    <a:pt x="843" y="1045"/>
                  </a:lnTo>
                  <a:lnTo>
                    <a:pt x="843" y="1045"/>
                  </a:lnTo>
                  <a:lnTo>
                    <a:pt x="894" y="1042"/>
                  </a:lnTo>
                  <a:lnTo>
                    <a:pt x="944" y="1040"/>
                  </a:lnTo>
                  <a:lnTo>
                    <a:pt x="1048" y="1040"/>
                  </a:lnTo>
                  <a:lnTo>
                    <a:pt x="1149" y="1040"/>
                  </a:lnTo>
                  <a:lnTo>
                    <a:pt x="1199" y="1040"/>
                  </a:lnTo>
                  <a:lnTo>
                    <a:pt x="1246" y="1040"/>
                  </a:lnTo>
                  <a:lnTo>
                    <a:pt x="1246" y="1040"/>
                  </a:lnTo>
                  <a:lnTo>
                    <a:pt x="1409" y="1035"/>
                  </a:lnTo>
                  <a:lnTo>
                    <a:pt x="1409" y="1035"/>
                  </a:lnTo>
                  <a:lnTo>
                    <a:pt x="1406" y="1031"/>
                  </a:lnTo>
                  <a:lnTo>
                    <a:pt x="1404" y="1028"/>
                  </a:lnTo>
                  <a:lnTo>
                    <a:pt x="1399" y="1025"/>
                  </a:lnTo>
                  <a:lnTo>
                    <a:pt x="1395" y="1024"/>
                  </a:lnTo>
                  <a:lnTo>
                    <a:pt x="1385" y="1024"/>
                  </a:lnTo>
                  <a:lnTo>
                    <a:pt x="1374" y="1025"/>
                  </a:lnTo>
                  <a:lnTo>
                    <a:pt x="1374" y="1025"/>
                  </a:lnTo>
                  <a:lnTo>
                    <a:pt x="1319" y="1024"/>
                  </a:lnTo>
                  <a:lnTo>
                    <a:pt x="1265" y="1021"/>
                  </a:lnTo>
                  <a:lnTo>
                    <a:pt x="1208" y="1019"/>
                  </a:lnTo>
                  <a:lnTo>
                    <a:pt x="1147" y="1021"/>
                  </a:lnTo>
                  <a:lnTo>
                    <a:pt x="1147" y="1021"/>
                  </a:lnTo>
                  <a:lnTo>
                    <a:pt x="1110" y="1021"/>
                  </a:lnTo>
                  <a:lnTo>
                    <a:pt x="1074" y="1021"/>
                  </a:lnTo>
                  <a:lnTo>
                    <a:pt x="999" y="1019"/>
                  </a:lnTo>
                  <a:lnTo>
                    <a:pt x="961" y="1019"/>
                  </a:lnTo>
                  <a:lnTo>
                    <a:pt x="923" y="1019"/>
                  </a:lnTo>
                  <a:lnTo>
                    <a:pt x="886" y="1022"/>
                  </a:lnTo>
                  <a:lnTo>
                    <a:pt x="849" y="1026"/>
                  </a:lnTo>
                  <a:lnTo>
                    <a:pt x="849" y="1026"/>
                  </a:lnTo>
                  <a:lnTo>
                    <a:pt x="843" y="1019"/>
                  </a:lnTo>
                  <a:lnTo>
                    <a:pt x="838" y="1012"/>
                  </a:lnTo>
                  <a:lnTo>
                    <a:pt x="832" y="1005"/>
                  </a:lnTo>
                  <a:lnTo>
                    <a:pt x="829" y="997"/>
                  </a:lnTo>
                  <a:lnTo>
                    <a:pt x="827" y="988"/>
                  </a:lnTo>
                  <a:lnTo>
                    <a:pt x="824" y="979"/>
                  </a:lnTo>
                  <a:lnTo>
                    <a:pt x="822" y="960"/>
                  </a:lnTo>
                  <a:lnTo>
                    <a:pt x="824" y="941"/>
                  </a:lnTo>
                  <a:lnTo>
                    <a:pt x="827" y="922"/>
                  </a:lnTo>
                  <a:lnTo>
                    <a:pt x="832" y="904"/>
                  </a:lnTo>
                  <a:lnTo>
                    <a:pt x="839" y="890"/>
                  </a:lnTo>
                  <a:lnTo>
                    <a:pt x="839" y="890"/>
                  </a:lnTo>
                  <a:lnTo>
                    <a:pt x="846" y="886"/>
                  </a:lnTo>
                  <a:lnTo>
                    <a:pt x="852" y="883"/>
                  </a:lnTo>
                  <a:lnTo>
                    <a:pt x="859" y="883"/>
                  </a:lnTo>
                  <a:lnTo>
                    <a:pt x="866" y="883"/>
                  </a:lnTo>
                  <a:lnTo>
                    <a:pt x="880" y="885"/>
                  </a:lnTo>
                  <a:lnTo>
                    <a:pt x="895" y="886"/>
                  </a:lnTo>
                  <a:lnTo>
                    <a:pt x="895" y="886"/>
                  </a:lnTo>
                  <a:lnTo>
                    <a:pt x="988" y="882"/>
                  </a:lnTo>
                  <a:lnTo>
                    <a:pt x="988" y="882"/>
                  </a:lnTo>
                  <a:lnTo>
                    <a:pt x="1064" y="879"/>
                  </a:lnTo>
                  <a:lnTo>
                    <a:pt x="1134" y="879"/>
                  </a:lnTo>
                  <a:lnTo>
                    <a:pt x="1203" y="879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300" y="882"/>
                  </a:lnTo>
                  <a:lnTo>
                    <a:pt x="1329" y="883"/>
                  </a:lnTo>
                  <a:lnTo>
                    <a:pt x="1359" y="886"/>
                  </a:lnTo>
                  <a:lnTo>
                    <a:pt x="1387" y="886"/>
                  </a:lnTo>
                  <a:lnTo>
                    <a:pt x="1387" y="886"/>
                  </a:lnTo>
                  <a:lnTo>
                    <a:pt x="1394" y="886"/>
                  </a:lnTo>
                  <a:lnTo>
                    <a:pt x="1401" y="886"/>
                  </a:lnTo>
                  <a:lnTo>
                    <a:pt x="1401" y="886"/>
                  </a:lnTo>
                  <a:lnTo>
                    <a:pt x="1404" y="882"/>
                  </a:lnTo>
                  <a:lnTo>
                    <a:pt x="1404" y="879"/>
                  </a:lnTo>
                  <a:lnTo>
                    <a:pt x="1404" y="875"/>
                  </a:lnTo>
                  <a:lnTo>
                    <a:pt x="1402" y="872"/>
                  </a:lnTo>
                  <a:lnTo>
                    <a:pt x="1399" y="866"/>
                  </a:lnTo>
                  <a:lnTo>
                    <a:pt x="1394" y="862"/>
                  </a:lnTo>
                  <a:lnTo>
                    <a:pt x="1394" y="862"/>
                  </a:lnTo>
                  <a:close/>
                  <a:moveTo>
                    <a:pt x="1015" y="890"/>
                  </a:moveTo>
                  <a:lnTo>
                    <a:pt x="1015" y="890"/>
                  </a:lnTo>
                  <a:lnTo>
                    <a:pt x="995" y="892"/>
                  </a:lnTo>
                  <a:lnTo>
                    <a:pt x="974" y="893"/>
                  </a:lnTo>
                  <a:lnTo>
                    <a:pt x="935" y="894"/>
                  </a:lnTo>
                  <a:lnTo>
                    <a:pt x="895" y="894"/>
                  </a:lnTo>
                  <a:lnTo>
                    <a:pt x="877" y="896"/>
                  </a:lnTo>
                  <a:lnTo>
                    <a:pt x="859" y="899"/>
                  </a:lnTo>
                  <a:lnTo>
                    <a:pt x="859" y="899"/>
                  </a:lnTo>
                  <a:lnTo>
                    <a:pt x="859" y="904"/>
                  </a:lnTo>
                  <a:lnTo>
                    <a:pt x="859" y="911"/>
                  </a:lnTo>
                  <a:lnTo>
                    <a:pt x="859" y="918"/>
                  </a:lnTo>
                  <a:lnTo>
                    <a:pt x="857" y="924"/>
                  </a:lnTo>
                  <a:lnTo>
                    <a:pt x="857" y="924"/>
                  </a:lnTo>
                  <a:lnTo>
                    <a:pt x="869" y="925"/>
                  </a:lnTo>
                  <a:lnTo>
                    <a:pt x="880" y="925"/>
                  </a:lnTo>
                  <a:lnTo>
                    <a:pt x="905" y="924"/>
                  </a:lnTo>
                  <a:lnTo>
                    <a:pt x="916" y="924"/>
                  </a:lnTo>
                  <a:lnTo>
                    <a:pt x="929" y="924"/>
                  </a:lnTo>
                  <a:lnTo>
                    <a:pt x="939" y="927"/>
                  </a:lnTo>
                  <a:lnTo>
                    <a:pt x="949" y="929"/>
                  </a:lnTo>
                  <a:lnTo>
                    <a:pt x="949" y="929"/>
                  </a:lnTo>
                  <a:lnTo>
                    <a:pt x="923" y="929"/>
                  </a:lnTo>
                  <a:lnTo>
                    <a:pt x="901" y="931"/>
                  </a:lnTo>
                  <a:lnTo>
                    <a:pt x="855" y="935"/>
                  </a:lnTo>
                  <a:lnTo>
                    <a:pt x="855" y="935"/>
                  </a:lnTo>
                  <a:lnTo>
                    <a:pt x="857" y="939"/>
                  </a:lnTo>
                  <a:lnTo>
                    <a:pt x="859" y="944"/>
                  </a:lnTo>
                  <a:lnTo>
                    <a:pt x="857" y="953"/>
                  </a:lnTo>
                  <a:lnTo>
                    <a:pt x="856" y="959"/>
                  </a:lnTo>
                  <a:lnTo>
                    <a:pt x="856" y="965"/>
                  </a:lnTo>
                  <a:lnTo>
                    <a:pt x="857" y="969"/>
                  </a:lnTo>
                  <a:lnTo>
                    <a:pt x="860" y="973"/>
                  </a:lnTo>
                  <a:lnTo>
                    <a:pt x="860" y="973"/>
                  </a:lnTo>
                  <a:lnTo>
                    <a:pt x="859" y="977"/>
                  </a:lnTo>
                  <a:lnTo>
                    <a:pt x="855" y="980"/>
                  </a:lnTo>
                  <a:lnTo>
                    <a:pt x="852" y="984"/>
                  </a:lnTo>
                  <a:lnTo>
                    <a:pt x="852" y="986"/>
                  </a:lnTo>
                  <a:lnTo>
                    <a:pt x="852" y="987"/>
                  </a:lnTo>
                  <a:lnTo>
                    <a:pt x="852" y="987"/>
                  </a:lnTo>
                  <a:lnTo>
                    <a:pt x="873" y="986"/>
                  </a:lnTo>
                  <a:lnTo>
                    <a:pt x="894" y="986"/>
                  </a:lnTo>
                  <a:lnTo>
                    <a:pt x="936" y="988"/>
                  </a:lnTo>
                  <a:lnTo>
                    <a:pt x="936" y="988"/>
                  </a:lnTo>
                  <a:lnTo>
                    <a:pt x="926" y="991"/>
                  </a:lnTo>
                  <a:lnTo>
                    <a:pt x="918" y="993"/>
                  </a:lnTo>
                  <a:lnTo>
                    <a:pt x="898" y="994"/>
                  </a:lnTo>
                  <a:lnTo>
                    <a:pt x="878" y="994"/>
                  </a:lnTo>
                  <a:lnTo>
                    <a:pt x="869" y="995"/>
                  </a:lnTo>
                  <a:lnTo>
                    <a:pt x="857" y="997"/>
                  </a:lnTo>
                  <a:lnTo>
                    <a:pt x="857" y="997"/>
                  </a:lnTo>
                  <a:lnTo>
                    <a:pt x="859" y="1000"/>
                  </a:lnTo>
                  <a:lnTo>
                    <a:pt x="862" y="1002"/>
                  </a:lnTo>
                  <a:lnTo>
                    <a:pt x="863" y="1005"/>
                  </a:lnTo>
                  <a:lnTo>
                    <a:pt x="863" y="1010"/>
                  </a:lnTo>
                  <a:lnTo>
                    <a:pt x="863" y="1010"/>
                  </a:lnTo>
                  <a:lnTo>
                    <a:pt x="915" y="1010"/>
                  </a:lnTo>
                  <a:lnTo>
                    <a:pt x="966" y="1008"/>
                  </a:lnTo>
                  <a:lnTo>
                    <a:pt x="1017" y="1008"/>
                  </a:lnTo>
                  <a:lnTo>
                    <a:pt x="1071" y="1010"/>
                  </a:lnTo>
                  <a:lnTo>
                    <a:pt x="1071" y="1010"/>
                  </a:lnTo>
                  <a:lnTo>
                    <a:pt x="1104" y="1011"/>
                  </a:lnTo>
                  <a:lnTo>
                    <a:pt x="1140" y="1011"/>
                  </a:lnTo>
                  <a:lnTo>
                    <a:pt x="1213" y="1011"/>
                  </a:lnTo>
                  <a:lnTo>
                    <a:pt x="1287" y="1010"/>
                  </a:lnTo>
                  <a:lnTo>
                    <a:pt x="1356" y="1011"/>
                  </a:lnTo>
                  <a:lnTo>
                    <a:pt x="1356" y="1011"/>
                  </a:lnTo>
                  <a:lnTo>
                    <a:pt x="1356" y="1002"/>
                  </a:lnTo>
                  <a:lnTo>
                    <a:pt x="1356" y="1000"/>
                  </a:lnTo>
                  <a:lnTo>
                    <a:pt x="1356" y="995"/>
                  </a:lnTo>
                  <a:lnTo>
                    <a:pt x="1356" y="995"/>
                  </a:lnTo>
                  <a:lnTo>
                    <a:pt x="1352" y="994"/>
                  </a:lnTo>
                  <a:lnTo>
                    <a:pt x="1346" y="994"/>
                  </a:lnTo>
                  <a:lnTo>
                    <a:pt x="1340" y="993"/>
                  </a:lnTo>
                  <a:lnTo>
                    <a:pt x="1340" y="991"/>
                  </a:lnTo>
                  <a:lnTo>
                    <a:pt x="1340" y="988"/>
                  </a:lnTo>
                  <a:lnTo>
                    <a:pt x="1340" y="988"/>
                  </a:lnTo>
                  <a:lnTo>
                    <a:pt x="1339" y="988"/>
                  </a:lnTo>
                  <a:lnTo>
                    <a:pt x="1338" y="991"/>
                  </a:lnTo>
                  <a:lnTo>
                    <a:pt x="1336" y="993"/>
                  </a:lnTo>
                  <a:lnTo>
                    <a:pt x="1333" y="993"/>
                  </a:lnTo>
                  <a:lnTo>
                    <a:pt x="1333" y="993"/>
                  </a:lnTo>
                  <a:lnTo>
                    <a:pt x="1316" y="991"/>
                  </a:lnTo>
                  <a:lnTo>
                    <a:pt x="1301" y="991"/>
                  </a:lnTo>
                  <a:lnTo>
                    <a:pt x="1266" y="991"/>
                  </a:lnTo>
                  <a:lnTo>
                    <a:pt x="1231" y="990"/>
                  </a:lnTo>
                  <a:lnTo>
                    <a:pt x="1213" y="988"/>
                  </a:lnTo>
                  <a:lnTo>
                    <a:pt x="1194" y="987"/>
                  </a:lnTo>
                  <a:lnTo>
                    <a:pt x="1194" y="987"/>
                  </a:lnTo>
                  <a:lnTo>
                    <a:pt x="1222" y="984"/>
                  </a:lnTo>
                  <a:lnTo>
                    <a:pt x="1253" y="984"/>
                  </a:lnTo>
                  <a:lnTo>
                    <a:pt x="1318" y="984"/>
                  </a:lnTo>
                  <a:lnTo>
                    <a:pt x="1318" y="984"/>
                  </a:lnTo>
                  <a:lnTo>
                    <a:pt x="1338" y="984"/>
                  </a:lnTo>
                  <a:lnTo>
                    <a:pt x="1347" y="983"/>
                  </a:lnTo>
                  <a:lnTo>
                    <a:pt x="1352" y="983"/>
                  </a:lnTo>
                  <a:lnTo>
                    <a:pt x="1354" y="980"/>
                  </a:lnTo>
                  <a:lnTo>
                    <a:pt x="1354" y="980"/>
                  </a:lnTo>
                  <a:lnTo>
                    <a:pt x="1349" y="977"/>
                  </a:lnTo>
                  <a:lnTo>
                    <a:pt x="1342" y="976"/>
                  </a:lnTo>
                  <a:lnTo>
                    <a:pt x="1323" y="976"/>
                  </a:lnTo>
                  <a:lnTo>
                    <a:pt x="1315" y="976"/>
                  </a:lnTo>
                  <a:lnTo>
                    <a:pt x="1305" y="976"/>
                  </a:lnTo>
                  <a:lnTo>
                    <a:pt x="1297" y="974"/>
                  </a:lnTo>
                  <a:lnTo>
                    <a:pt x="1290" y="970"/>
                  </a:lnTo>
                  <a:lnTo>
                    <a:pt x="1290" y="970"/>
                  </a:lnTo>
                  <a:lnTo>
                    <a:pt x="1321" y="969"/>
                  </a:lnTo>
                  <a:lnTo>
                    <a:pt x="1354" y="967"/>
                  </a:lnTo>
                  <a:lnTo>
                    <a:pt x="1354" y="967"/>
                  </a:lnTo>
                  <a:lnTo>
                    <a:pt x="1353" y="959"/>
                  </a:lnTo>
                  <a:lnTo>
                    <a:pt x="1353" y="953"/>
                  </a:lnTo>
                  <a:lnTo>
                    <a:pt x="1354" y="948"/>
                  </a:lnTo>
                  <a:lnTo>
                    <a:pt x="1359" y="942"/>
                  </a:lnTo>
                  <a:lnTo>
                    <a:pt x="1359" y="942"/>
                  </a:lnTo>
                  <a:lnTo>
                    <a:pt x="1342" y="942"/>
                  </a:lnTo>
                  <a:lnTo>
                    <a:pt x="1325" y="942"/>
                  </a:lnTo>
                  <a:lnTo>
                    <a:pt x="1290" y="944"/>
                  </a:lnTo>
                  <a:lnTo>
                    <a:pt x="1255" y="946"/>
                  </a:lnTo>
                  <a:lnTo>
                    <a:pt x="1220" y="949"/>
                  </a:lnTo>
                  <a:lnTo>
                    <a:pt x="1220" y="949"/>
                  </a:lnTo>
                  <a:lnTo>
                    <a:pt x="1185" y="951"/>
                  </a:lnTo>
                  <a:lnTo>
                    <a:pt x="1148" y="949"/>
                  </a:lnTo>
                  <a:lnTo>
                    <a:pt x="1112" y="949"/>
                  </a:lnTo>
                  <a:lnTo>
                    <a:pt x="1075" y="951"/>
                  </a:lnTo>
                  <a:lnTo>
                    <a:pt x="1075" y="951"/>
                  </a:lnTo>
                  <a:lnTo>
                    <a:pt x="1046" y="952"/>
                  </a:lnTo>
                  <a:lnTo>
                    <a:pt x="1016" y="953"/>
                  </a:lnTo>
                  <a:lnTo>
                    <a:pt x="987" y="955"/>
                  </a:lnTo>
                  <a:lnTo>
                    <a:pt x="960" y="958"/>
                  </a:lnTo>
                  <a:lnTo>
                    <a:pt x="960" y="958"/>
                  </a:lnTo>
                  <a:lnTo>
                    <a:pt x="949" y="962"/>
                  </a:lnTo>
                  <a:lnTo>
                    <a:pt x="944" y="962"/>
                  </a:lnTo>
                  <a:lnTo>
                    <a:pt x="942" y="960"/>
                  </a:lnTo>
                  <a:lnTo>
                    <a:pt x="939" y="959"/>
                  </a:lnTo>
                  <a:lnTo>
                    <a:pt x="939" y="959"/>
                  </a:lnTo>
                  <a:lnTo>
                    <a:pt x="953" y="955"/>
                  </a:lnTo>
                  <a:lnTo>
                    <a:pt x="968" y="952"/>
                  </a:lnTo>
                  <a:lnTo>
                    <a:pt x="998" y="948"/>
                  </a:lnTo>
                  <a:lnTo>
                    <a:pt x="1029" y="946"/>
                  </a:lnTo>
                  <a:lnTo>
                    <a:pt x="1060" y="945"/>
                  </a:lnTo>
                  <a:lnTo>
                    <a:pt x="1124" y="946"/>
                  </a:lnTo>
                  <a:lnTo>
                    <a:pt x="1159" y="946"/>
                  </a:lnTo>
                  <a:lnTo>
                    <a:pt x="1193" y="944"/>
                  </a:lnTo>
                  <a:lnTo>
                    <a:pt x="1193" y="944"/>
                  </a:lnTo>
                  <a:lnTo>
                    <a:pt x="1262" y="938"/>
                  </a:lnTo>
                  <a:lnTo>
                    <a:pt x="1325" y="934"/>
                  </a:lnTo>
                  <a:lnTo>
                    <a:pt x="1325" y="934"/>
                  </a:lnTo>
                  <a:lnTo>
                    <a:pt x="1345" y="934"/>
                  </a:lnTo>
                  <a:lnTo>
                    <a:pt x="1349" y="934"/>
                  </a:lnTo>
                  <a:lnTo>
                    <a:pt x="1353" y="932"/>
                  </a:lnTo>
                  <a:lnTo>
                    <a:pt x="1356" y="931"/>
                  </a:lnTo>
                  <a:lnTo>
                    <a:pt x="1357" y="927"/>
                  </a:lnTo>
                  <a:lnTo>
                    <a:pt x="1357" y="927"/>
                  </a:lnTo>
                  <a:lnTo>
                    <a:pt x="1349" y="924"/>
                  </a:lnTo>
                  <a:lnTo>
                    <a:pt x="1338" y="924"/>
                  </a:lnTo>
                  <a:lnTo>
                    <a:pt x="1312" y="924"/>
                  </a:lnTo>
                  <a:lnTo>
                    <a:pt x="1287" y="925"/>
                  </a:lnTo>
                  <a:lnTo>
                    <a:pt x="1274" y="925"/>
                  </a:lnTo>
                  <a:lnTo>
                    <a:pt x="1263" y="922"/>
                  </a:lnTo>
                  <a:lnTo>
                    <a:pt x="1263" y="922"/>
                  </a:lnTo>
                  <a:lnTo>
                    <a:pt x="1284" y="920"/>
                  </a:lnTo>
                  <a:lnTo>
                    <a:pt x="1309" y="918"/>
                  </a:lnTo>
                  <a:lnTo>
                    <a:pt x="1361" y="914"/>
                  </a:lnTo>
                  <a:lnTo>
                    <a:pt x="1361" y="914"/>
                  </a:lnTo>
                  <a:lnTo>
                    <a:pt x="1361" y="910"/>
                  </a:lnTo>
                  <a:lnTo>
                    <a:pt x="1361" y="906"/>
                  </a:lnTo>
                  <a:lnTo>
                    <a:pt x="1361" y="900"/>
                  </a:lnTo>
                  <a:lnTo>
                    <a:pt x="1363" y="899"/>
                  </a:lnTo>
                  <a:lnTo>
                    <a:pt x="1364" y="897"/>
                  </a:lnTo>
                  <a:lnTo>
                    <a:pt x="1364" y="897"/>
                  </a:lnTo>
                  <a:lnTo>
                    <a:pt x="1366" y="896"/>
                  </a:lnTo>
                  <a:lnTo>
                    <a:pt x="1364" y="896"/>
                  </a:lnTo>
                  <a:lnTo>
                    <a:pt x="1364" y="896"/>
                  </a:lnTo>
                  <a:lnTo>
                    <a:pt x="1322" y="892"/>
                  </a:lnTo>
                  <a:lnTo>
                    <a:pt x="1279" y="890"/>
                  </a:lnTo>
                  <a:lnTo>
                    <a:pt x="1190" y="889"/>
                  </a:lnTo>
                  <a:lnTo>
                    <a:pt x="1100" y="889"/>
                  </a:lnTo>
                  <a:lnTo>
                    <a:pt x="1015" y="890"/>
                  </a:lnTo>
                  <a:lnTo>
                    <a:pt x="1015" y="890"/>
                  </a:lnTo>
                  <a:close/>
                  <a:moveTo>
                    <a:pt x="185" y="966"/>
                  </a:moveTo>
                  <a:lnTo>
                    <a:pt x="185" y="966"/>
                  </a:lnTo>
                  <a:lnTo>
                    <a:pt x="178" y="960"/>
                  </a:lnTo>
                  <a:lnTo>
                    <a:pt x="170" y="953"/>
                  </a:lnTo>
                  <a:lnTo>
                    <a:pt x="160" y="945"/>
                  </a:lnTo>
                  <a:lnTo>
                    <a:pt x="149" y="939"/>
                  </a:lnTo>
                  <a:lnTo>
                    <a:pt x="149" y="939"/>
                  </a:lnTo>
                  <a:lnTo>
                    <a:pt x="147" y="936"/>
                  </a:lnTo>
                  <a:lnTo>
                    <a:pt x="144" y="934"/>
                  </a:lnTo>
                  <a:lnTo>
                    <a:pt x="137" y="929"/>
                  </a:lnTo>
                  <a:lnTo>
                    <a:pt x="130" y="924"/>
                  </a:lnTo>
                  <a:lnTo>
                    <a:pt x="127" y="921"/>
                  </a:lnTo>
                  <a:lnTo>
                    <a:pt x="125" y="915"/>
                  </a:lnTo>
                  <a:lnTo>
                    <a:pt x="125" y="915"/>
                  </a:lnTo>
                  <a:lnTo>
                    <a:pt x="113" y="924"/>
                  </a:lnTo>
                  <a:lnTo>
                    <a:pt x="102" y="931"/>
                  </a:lnTo>
                  <a:lnTo>
                    <a:pt x="90" y="938"/>
                  </a:lnTo>
                  <a:lnTo>
                    <a:pt x="76" y="942"/>
                  </a:lnTo>
                  <a:lnTo>
                    <a:pt x="49" y="955"/>
                  </a:lnTo>
                  <a:lnTo>
                    <a:pt x="38" y="960"/>
                  </a:lnTo>
                  <a:lnTo>
                    <a:pt x="26" y="969"/>
                  </a:lnTo>
                  <a:lnTo>
                    <a:pt x="26" y="969"/>
                  </a:lnTo>
                  <a:lnTo>
                    <a:pt x="74" y="1014"/>
                  </a:lnTo>
                  <a:lnTo>
                    <a:pt x="122" y="1059"/>
                  </a:lnTo>
                  <a:lnTo>
                    <a:pt x="147" y="1081"/>
                  </a:lnTo>
                  <a:lnTo>
                    <a:pt x="172" y="1101"/>
                  </a:lnTo>
                  <a:lnTo>
                    <a:pt x="198" y="1122"/>
                  </a:lnTo>
                  <a:lnTo>
                    <a:pt x="226" y="1140"/>
                  </a:lnTo>
                  <a:lnTo>
                    <a:pt x="226" y="1140"/>
                  </a:lnTo>
                  <a:lnTo>
                    <a:pt x="241" y="1156"/>
                  </a:lnTo>
                  <a:lnTo>
                    <a:pt x="257" y="1171"/>
                  </a:lnTo>
                  <a:lnTo>
                    <a:pt x="290" y="1199"/>
                  </a:lnTo>
                  <a:lnTo>
                    <a:pt x="324" y="1227"/>
                  </a:lnTo>
                  <a:lnTo>
                    <a:pt x="339" y="1243"/>
                  </a:lnTo>
                  <a:lnTo>
                    <a:pt x="355" y="1258"/>
                  </a:lnTo>
                  <a:lnTo>
                    <a:pt x="355" y="1258"/>
                  </a:lnTo>
                  <a:lnTo>
                    <a:pt x="360" y="1261"/>
                  </a:lnTo>
                  <a:lnTo>
                    <a:pt x="366" y="1265"/>
                  </a:lnTo>
                  <a:lnTo>
                    <a:pt x="370" y="1271"/>
                  </a:lnTo>
                  <a:lnTo>
                    <a:pt x="375" y="1273"/>
                  </a:lnTo>
                  <a:lnTo>
                    <a:pt x="375" y="1273"/>
                  </a:lnTo>
                  <a:lnTo>
                    <a:pt x="382" y="1259"/>
                  </a:lnTo>
                  <a:lnTo>
                    <a:pt x="389" y="1247"/>
                  </a:lnTo>
                  <a:lnTo>
                    <a:pt x="397" y="1234"/>
                  </a:lnTo>
                  <a:lnTo>
                    <a:pt x="405" y="1223"/>
                  </a:lnTo>
                  <a:lnTo>
                    <a:pt x="425" y="1200"/>
                  </a:lnTo>
                  <a:lnTo>
                    <a:pt x="445" y="1179"/>
                  </a:lnTo>
                  <a:lnTo>
                    <a:pt x="445" y="1179"/>
                  </a:lnTo>
                  <a:lnTo>
                    <a:pt x="443" y="1178"/>
                  </a:lnTo>
                  <a:lnTo>
                    <a:pt x="442" y="1178"/>
                  </a:lnTo>
                  <a:lnTo>
                    <a:pt x="442" y="1175"/>
                  </a:lnTo>
                  <a:lnTo>
                    <a:pt x="442" y="1175"/>
                  </a:lnTo>
                  <a:lnTo>
                    <a:pt x="432" y="1177"/>
                  </a:lnTo>
                  <a:lnTo>
                    <a:pt x="424" y="1181"/>
                  </a:lnTo>
                  <a:lnTo>
                    <a:pt x="408" y="1189"/>
                  </a:lnTo>
                  <a:lnTo>
                    <a:pt x="401" y="1193"/>
                  </a:lnTo>
                  <a:lnTo>
                    <a:pt x="394" y="1198"/>
                  </a:lnTo>
                  <a:lnTo>
                    <a:pt x="386" y="1199"/>
                  </a:lnTo>
                  <a:lnTo>
                    <a:pt x="376" y="1200"/>
                  </a:lnTo>
                  <a:lnTo>
                    <a:pt x="376" y="1200"/>
                  </a:lnTo>
                  <a:lnTo>
                    <a:pt x="389" y="1191"/>
                  </a:lnTo>
                  <a:lnTo>
                    <a:pt x="403" y="1182"/>
                  </a:lnTo>
                  <a:lnTo>
                    <a:pt x="415" y="1174"/>
                  </a:lnTo>
                  <a:lnTo>
                    <a:pt x="426" y="1163"/>
                  </a:lnTo>
                  <a:lnTo>
                    <a:pt x="426" y="1163"/>
                  </a:lnTo>
                  <a:lnTo>
                    <a:pt x="422" y="1160"/>
                  </a:lnTo>
                  <a:lnTo>
                    <a:pt x="419" y="1156"/>
                  </a:lnTo>
                  <a:lnTo>
                    <a:pt x="419" y="1156"/>
                  </a:lnTo>
                  <a:lnTo>
                    <a:pt x="405" y="1164"/>
                  </a:lnTo>
                  <a:lnTo>
                    <a:pt x="397" y="1167"/>
                  </a:lnTo>
                  <a:lnTo>
                    <a:pt x="394" y="1167"/>
                  </a:lnTo>
                  <a:lnTo>
                    <a:pt x="391" y="1165"/>
                  </a:lnTo>
                  <a:lnTo>
                    <a:pt x="391" y="1165"/>
                  </a:lnTo>
                  <a:lnTo>
                    <a:pt x="393" y="1161"/>
                  </a:lnTo>
                  <a:lnTo>
                    <a:pt x="394" y="1158"/>
                  </a:lnTo>
                  <a:lnTo>
                    <a:pt x="400" y="1156"/>
                  </a:lnTo>
                  <a:lnTo>
                    <a:pt x="405" y="1151"/>
                  </a:lnTo>
                  <a:lnTo>
                    <a:pt x="411" y="1147"/>
                  </a:lnTo>
                  <a:lnTo>
                    <a:pt x="411" y="1147"/>
                  </a:lnTo>
                  <a:lnTo>
                    <a:pt x="407" y="1146"/>
                  </a:lnTo>
                  <a:lnTo>
                    <a:pt x="403" y="1146"/>
                  </a:lnTo>
                  <a:lnTo>
                    <a:pt x="397" y="1149"/>
                  </a:lnTo>
                  <a:lnTo>
                    <a:pt x="393" y="1151"/>
                  </a:lnTo>
                  <a:lnTo>
                    <a:pt x="389" y="1154"/>
                  </a:lnTo>
                  <a:lnTo>
                    <a:pt x="384" y="1156"/>
                  </a:lnTo>
                  <a:lnTo>
                    <a:pt x="380" y="1156"/>
                  </a:lnTo>
                  <a:lnTo>
                    <a:pt x="376" y="1153"/>
                  </a:lnTo>
                  <a:lnTo>
                    <a:pt x="376" y="1153"/>
                  </a:lnTo>
                  <a:lnTo>
                    <a:pt x="380" y="1147"/>
                  </a:lnTo>
                  <a:lnTo>
                    <a:pt x="386" y="1143"/>
                  </a:lnTo>
                  <a:lnTo>
                    <a:pt x="398" y="1134"/>
                  </a:lnTo>
                  <a:lnTo>
                    <a:pt x="398" y="1134"/>
                  </a:lnTo>
                  <a:lnTo>
                    <a:pt x="394" y="1132"/>
                  </a:lnTo>
                  <a:lnTo>
                    <a:pt x="390" y="1130"/>
                  </a:lnTo>
                  <a:lnTo>
                    <a:pt x="384" y="1132"/>
                  </a:lnTo>
                  <a:lnTo>
                    <a:pt x="379" y="1134"/>
                  </a:lnTo>
                  <a:lnTo>
                    <a:pt x="367" y="1140"/>
                  </a:lnTo>
                  <a:lnTo>
                    <a:pt x="363" y="1140"/>
                  </a:lnTo>
                  <a:lnTo>
                    <a:pt x="358" y="1139"/>
                  </a:lnTo>
                  <a:lnTo>
                    <a:pt x="358" y="1139"/>
                  </a:lnTo>
                  <a:lnTo>
                    <a:pt x="359" y="1136"/>
                  </a:lnTo>
                  <a:lnTo>
                    <a:pt x="360" y="1133"/>
                  </a:lnTo>
                  <a:lnTo>
                    <a:pt x="367" y="1129"/>
                  </a:lnTo>
                  <a:lnTo>
                    <a:pt x="375" y="1125"/>
                  </a:lnTo>
                  <a:lnTo>
                    <a:pt x="382" y="1120"/>
                  </a:lnTo>
                  <a:lnTo>
                    <a:pt x="382" y="1120"/>
                  </a:lnTo>
                  <a:lnTo>
                    <a:pt x="379" y="1119"/>
                  </a:lnTo>
                  <a:lnTo>
                    <a:pt x="376" y="1118"/>
                  </a:lnTo>
                  <a:lnTo>
                    <a:pt x="375" y="1115"/>
                  </a:lnTo>
                  <a:lnTo>
                    <a:pt x="370" y="1113"/>
                  </a:lnTo>
                  <a:lnTo>
                    <a:pt x="370" y="1113"/>
                  </a:lnTo>
                  <a:lnTo>
                    <a:pt x="355" y="1120"/>
                  </a:lnTo>
                  <a:lnTo>
                    <a:pt x="346" y="1122"/>
                  </a:lnTo>
                  <a:lnTo>
                    <a:pt x="344" y="1122"/>
                  </a:lnTo>
                  <a:lnTo>
                    <a:pt x="339" y="1120"/>
                  </a:lnTo>
                  <a:lnTo>
                    <a:pt x="339" y="1120"/>
                  </a:lnTo>
                  <a:lnTo>
                    <a:pt x="341" y="1118"/>
                  </a:lnTo>
                  <a:lnTo>
                    <a:pt x="344" y="1115"/>
                  </a:lnTo>
                  <a:lnTo>
                    <a:pt x="351" y="1111"/>
                  </a:lnTo>
                  <a:lnTo>
                    <a:pt x="358" y="1108"/>
                  </a:lnTo>
                  <a:lnTo>
                    <a:pt x="360" y="1106"/>
                  </a:lnTo>
                  <a:lnTo>
                    <a:pt x="362" y="1102"/>
                  </a:lnTo>
                  <a:lnTo>
                    <a:pt x="362" y="1102"/>
                  </a:lnTo>
                  <a:lnTo>
                    <a:pt x="351" y="1094"/>
                  </a:lnTo>
                  <a:lnTo>
                    <a:pt x="351" y="1094"/>
                  </a:lnTo>
                  <a:lnTo>
                    <a:pt x="341" y="1098"/>
                  </a:lnTo>
                  <a:lnTo>
                    <a:pt x="332" y="1102"/>
                  </a:lnTo>
                  <a:lnTo>
                    <a:pt x="324" y="1106"/>
                  </a:lnTo>
                  <a:lnTo>
                    <a:pt x="313" y="1109"/>
                  </a:lnTo>
                  <a:lnTo>
                    <a:pt x="313" y="1109"/>
                  </a:lnTo>
                  <a:lnTo>
                    <a:pt x="304" y="1115"/>
                  </a:lnTo>
                  <a:lnTo>
                    <a:pt x="295" y="1122"/>
                  </a:lnTo>
                  <a:lnTo>
                    <a:pt x="285" y="1126"/>
                  </a:lnTo>
                  <a:lnTo>
                    <a:pt x="280" y="1127"/>
                  </a:lnTo>
                  <a:lnTo>
                    <a:pt x="275" y="1127"/>
                  </a:lnTo>
                  <a:lnTo>
                    <a:pt x="275" y="1127"/>
                  </a:lnTo>
                  <a:lnTo>
                    <a:pt x="280" y="1120"/>
                  </a:lnTo>
                  <a:lnTo>
                    <a:pt x="287" y="1115"/>
                  </a:lnTo>
                  <a:lnTo>
                    <a:pt x="296" y="1109"/>
                  </a:lnTo>
                  <a:lnTo>
                    <a:pt x="304" y="1105"/>
                  </a:lnTo>
                  <a:lnTo>
                    <a:pt x="321" y="1095"/>
                  </a:lnTo>
                  <a:lnTo>
                    <a:pt x="330" y="1091"/>
                  </a:lnTo>
                  <a:lnTo>
                    <a:pt x="338" y="1085"/>
                  </a:lnTo>
                  <a:lnTo>
                    <a:pt x="338" y="1085"/>
                  </a:lnTo>
                  <a:lnTo>
                    <a:pt x="335" y="1081"/>
                  </a:lnTo>
                  <a:lnTo>
                    <a:pt x="331" y="1078"/>
                  </a:lnTo>
                  <a:lnTo>
                    <a:pt x="321" y="1073"/>
                  </a:lnTo>
                  <a:lnTo>
                    <a:pt x="321" y="1073"/>
                  </a:lnTo>
                  <a:lnTo>
                    <a:pt x="314" y="1075"/>
                  </a:lnTo>
                  <a:lnTo>
                    <a:pt x="307" y="1078"/>
                  </a:lnTo>
                  <a:lnTo>
                    <a:pt x="300" y="1083"/>
                  </a:lnTo>
                  <a:lnTo>
                    <a:pt x="293" y="1085"/>
                  </a:lnTo>
                  <a:lnTo>
                    <a:pt x="293" y="1085"/>
                  </a:lnTo>
                  <a:lnTo>
                    <a:pt x="292" y="1081"/>
                  </a:lnTo>
                  <a:lnTo>
                    <a:pt x="293" y="1078"/>
                  </a:lnTo>
                  <a:lnTo>
                    <a:pt x="296" y="1075"/>
                  </a:lnTo>
                  <a:lnTo>
                    <a:pt x="299" y="1073"/>
                  </a:lnTo>
                  <a:lnTo>
                    <a:pt x="306" y="1067"/>
                  </a:lnTo>
                  <a:lnTo>
                    <a:pt x="309" y="1064"/>
                  </a:lnTo>
                  <a:lnTo>
                    <a:pt x="310" y="1061"/>
                  </a:lnTo>
                  <a:lnTo>
                    <a:pt x="310" y="1061"/>
                  </a:lnTo>
                  <a:lnTo>
                    <a:pt x="307" y="1060"/>
                  </a:lnTo>
                  <a:lnTo>
                    <a:pt x="306" y="1057"/>
                  </a:lnTo>
                  <a:lnTo>
                    <a:pt x="304" y="1056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293" y="1060"/>
                  </a:lnTo>
                  <a:lnTo>
                    <a:pt x="285" y="1064"/>
                  </a:lnTo>
                  <a:lnTo>
                    <a:pt x="276" y="1066"/>
                  </a:lnTo>
                  <a:lnTo>
                    <a:pt x="272" y="1066"/>
                  </a:lnTo>
                  <a:lnTo>
                    <a:pt x="269" y="1064"/>
                  </a:lnTo>
                  <a:lnTo>
                    <a:pt x="269" y="1064"/>
                  </a:lnTo>
                  <a:lnTo>
                    <a:pt x="273" y="1059"/>
                  </a:lnTo>
                  <a:lnTo>
                    <a:pt x="280" y="1054"/>
                  </a:lnTo>
                  <a:lnTo>
                    <a:pt x="293" y="1049"/>
                  </a:lnTo>
                  <a:lnTo>
                    <a:pt x="293" y="1049"/>
                  </a:lnTo>
                  <a:lnTo>
                    <a:pt x="290" y="1046"/>
                  </a:lnTo>
                  <a:lnTo>
                    <a:pt x="286" y="1043"/>
                  </a:lnTo>
                  <a:lnTo>
                    <a:pt x="280" y="1039"/>
                  </a:lnTo>
                  <a:lnTo>
                    <a:pt x="280" y="1039"/>
                  </a:lnTo>
                  <a:lnTo>
                    <a:pt x="272" y="1043"/>
                  </a:lnTo>
                  <a:lnTo>
                    <a:pt x="264" y="1049"/>
                  </a:lnTo>
                  <a:lnTo>
                    <a:pt x="254" y="1052"/>
                  </a:lnTo>
                  <a:lnTo>
                    <a:pt x="248" y="1052"/>
                  </a:lnTo>
                  <a:lnTo>
                    <a:pt x="244" y="1052"/>
                  </a:lnTo>
                  <a:lnTo>
                    <a:pt x="244" y="1052"/>
                  </a:lnTo>
                  <a:lnTo>
                    <a:pt x="250" y="1045"/>
                  </a:lnTo>
                  <a:lnTo>
                    <a:pt x="255" y="1040"/>
                  </a:lnTo>
                  <a:lnTo>
                    <a:pt x="262" y="1036"/>
                  </a:lnTo>
                  <a:lnTo>
                    <a:pt x="271" y="1033"/>
                  </a:lnTo>
                  <a:lnTo>
                    <a:pt x="271" y="1033"/>
                  </a:lnTo>
                  <a:lnTo>
                    <a:pt x="268" y="1031"/>
                  </a:lnTo>
                  <a:lnTo>
                    <a:pt x="266" y="1029"/>
                  </a:lnTo>
                  <a:lnTo>
                    <a:pt x="261" y="1029"/>
                  </a:lnTo>
                  <a:lnTo>
                    <a:pt x="254" y="1031"/>
                  </a:lnTo>
                  <a:lnTo>
                    <a:pt x="248" y="1032"/>
                  </a:lnTo>
                  <a:lnTo>
                    <a:pt x="241" y="1035"/>
                  </a:lnTo>
                  <a:lnTo>
                    <a:pt x="234" y="1038"/>
                  </a:lnTo>
                  <a:lnTo>
                    <a:pt x="229" y="1038"/>
                  </a:lnTo>
                  <a:lnTo>
                    <a:pt x="226" y="1036"/>
                  </a:lnTo>
                  <a:lnTo>
                    <a:pt x="224" y="1035"/>
                  </a:lnTo>
                  <a:lnTo>
                    <a:pt x="224" y="1035"/>
                  </a:lnTo>
                  <a:lnTo>
                    <a:pt x="231" y="1029"/>
                  </a:lnTo>
                  <a:lnTo>
                    <a:pt x="238" y="1026"/>
                  </a:lnTo>
                  <a:lnTo>
                    <a:pt x="252" y="1018"/>
                  </a:lnTo>
                  <a:lnTo>
                    <a:pt x="252" y="1018"/>
                  </a:lnTo>
                  <a:lnTo>
                    <a:pt x="248" y="1015"/>
                  </a:lnTo>
                  <a:lnTo>
                    <a:pt x="245" y="1014"/>
                  </a:lnTo>
                  <a:lnTo>
                    <a:pt x="243" y="1011"/>
                  </a:lnTo>
                  <a:lnTo>
                    <a:pt x="240" y="1010"/>
                  </a:lnTo>
                  <a:lnTo>
                    <a:pt x="240" y="1010"/>
                  </a:lnTo>
                  <a:lnTo>
                    <a:pt x="222" y="1018"/>
                  </a:lnTo>
                  <a:lnTo>
                    <a:pt x="205" y="1025"/>
                  </a:lnTo>
                  <a:lnTo>
                    <a:pt x="188" y="1032"/>
                  </a:lnTo>
                  <a:lnTo>
                    <a:pt x="179" y="1036"/>
                  </a:lnTo>
                  <a:lnTo>
                    <a:pt x="172" y="1042"/>
                  </a:lnTo>
                  <a:lnTo>
                    <a:pt x="172" y="1042"/>
                  </a:lnTo>
                  <a:lnTo>
                    <a:pt x="170" y="1039"/>
                  </a:lnTo>
                  <a:lnTo>
                    <a:pt x="168" y="1035"/>
                  </a:lnTo>
                  <a:lnTo>
                    <a:pt x="168" y="1035"/>
                  </a:lnTo>
                  <a:lnTo>
                    <a:pt x="174" y="1028"/>
                  </a:lnTo>
                  <a:lnTo>
                    <a:pt x="181" y="1024"/>
                  </a:lnTo>
                  <a:lnTo>
                    <a:pt x="198" y="1015"/>
                  </a:lnTo>
                  <a:lnTo>
                    <a:pt x="213" y="1008"/>
                  </a:lnTo>
                  <a:lnTo>
                    <a:pt x="222" y="1004"/>
                  </a:lnTo>
                  <a:lnTo>
                    <a:pt x="227" y="998"/>
                  </a:lnTo>
                  <a:lnTo>
                    <a:pt x="227" y="998"/>
                  </a:lnTo>
                  <a:lnTo>
                    <a:pt x="205" y="979"/>
                  </a:lnTo>
                  <a:lnTo>
                    <a:pt x="193" y="970"/>
                  </a:lnTo>
                  <a:lnTo>
                    <a:pt x="182" y="965"/>
                  </a:lnTo>
                  <a:lnTo>
                    <a:pt x="182" y="965"/>
                  </a:lnTo>
                  <a:lnTo>
                    <a:pt x="184" y="965"/>
                  </a:lnTo>
                  <a:lnTo>
                    <a:pt x="185" y="966"/>
                  </a:lnTo>
                  <a:lnTo>
                    <a:pt x="185" y="966"/>
                  </a:lnTo>
                  <a:close/>
                  <a:moveTo>
                    <a:pt x="12" y="1010"/>
                  </a:moveTo>
                  <a:lnTo>
                    <a:pt x="12" y="1010"/>
                  </a:lnTo>
                  <a:lnTo>
                    <a:pt x="102" y="1081"/>
                  </a:lnTo>
                  <a:lnTo>
                    <a:pt x="191" y="1153"/>
                  </a:lnTo>
                  <a:lnTo>
                    <a:pt x="278" y="1226"/>
                  </a:lnTo>
                  <a:lnTo>
                    <a:pt x="363" y="1300"/>
                  </a:lnTo>
                  <a:lnTo>
                    <a:pt x="363" y="1300"/>
                  </a:lnTo>
                  <a:lnTo>
                    <a:pt x="366" y="1292"/>
                  </a:lnTo>
                  <a:lnTo>
                    <a:pt x="370" y="1285"/>
                  </a:lnTo>
                  <a:lnTo>
                    <a:pt x="370" y="1285"/>
                  </a:lnTo>
                  <a:lnTo>
                    <a:pt x="365" y="1282"/>
                  </a:lnTo>
                  <a:lnTo>
                    <a:pt x="360" y="1278"/>
                  </a:lnTo>
                  <a:lnTo>
                    <a:pt x="356" y="1273"/>
                  </a:lnTo>
                  <a:lnTo>
                    <a:pt x="353" y="1272"/>
                  </a:lnTo>
                  <a:lnTo>
                    <a:pt x="351" y="1271"/>
                  </a:lnTo>
                  <a:lnTo>
                    <a:pt x="351" y="1271"/>
                  </a:lnTo>
                  <a:lnTo>
                    <a:pt x="349" y="1266"/>
                  </a:lnTo>
                  <a:lnTo>
                    <a:pt x="346" y="1264"/>
                  </a:lnTo>
                  <a:lnTo>
                    <a:pt x="342" y="1261"/>
                  </a:lnTo>
                  <a:lnTo>
                    <a:pt x="339" y="1258"/>
                  </a:lnTo>
                  <a:lnTo>
                    <a:pt x="339" y="1258"/>
                  </a:lnTo>
                  <a:lnTo>
                    <a:pt x="324" y="1243"/>
                  </a:lnTo>
                  <a:lnTo>
                    <a:pt x="309" y="1227"/>
                  </a:lnTo>
                  <a:lnTo>
                    <a:pt x="292" y="1212"/>
                  </a:lnTo>
                  <a:lnTo>
                    <a:pt x="273" y="1199"/>
                  </a:lnTo>
                  <a:lnTo>
                    <a:pt x="273" y="1199"/>
                  </a:lnTo>
                  <a:lnTo>
                    <a:pt x="231" y="1161"/>
                  </a:lnTo>
                  <a:lnTo>
                    <a:pt x="209" y="1143"/>
                  </a:lnTo>
                  <a:lnTo>
                    <a:pt x="186" y="1126"/>
                  </a:lnTo>
                  <a:lnTo>
                    <a:pt x="186" y="1126"/>
                  </a:lnTo>
                  <a:lnTo>
                    <a:pt x="164" y="1109"/>
                  </a:lnTo>
                  <a:lnTo>
                    <a:pt x="143" y="1091"/>
                  </a:lnTo>
                  <a:lnTo>
                    <a:pt x="99" y="1054"/>
                  </a:lnTo>
                  <a:lnTo>
                    <a:pt x="99" y="1054"/>
                  </a:lnTo>
                  <a:lnTo>
                    <a:pt x="94" y="1046"/>
                  </a:lnTo>
                  <a:lnTo>
                    <a:pt x="85" y="1039"/>
                  </a:lnTo>
                  <a:lnTo>
                    <a:pt x="70" y="1024"/>
                  </a:lnTo>
                  <a:lnTo>
                    <a:pt x="52" y="1010"/>
                  </a:lnTo>
                  <a:lnTo>
                    <a:pt x="35" y="994"/>
                  </a:lnTo>
                  <a:lnTo>
                    <a:pt x="35" y="994"/>
                  </a:lnTo>
                  <a:lnTo>
                    <a:pt x="32" y="988"/>
                  </a:lnTo>
                  <a:lnTo>
                    <a:pt x="29" y="984"/>
                  </a:lnTo>
                  <a:lnTo>
                    <a:pt x="25" y="981"/>
                  </a:lnTo>
                  <a:lnTo>
                    <a:pt x="19" y="979"/>
                  </a:lnTo>
                  <a:lnTo>
                    <a:pt x="19" y="979"/>
                  </a:lnTo>
                  <a:lnTo>
                    <a:pt x="17" y="986"/>
                  </a:lnTo>
                  <a:lnTo>
                    <a:pt x="15" y="994"/>
                  </a:lnTo>
                  <a:lnTo>
                    <a:pt x="12" y="1010"/>
                  </a:lnTo>
                  <a:lnTo>
                    <a:pt x="12" y="1010"/>
                  </a:lnTo>
                  <a:close/>
                  <a:moveTo>
                    <a:pt x="1399" y="1049"/>
                  </a:moveTo>
                  <a:lnTo>
                    <a:pt x="1399" y="1049"/>
                  </a:lnTo>
                  <a:lnTo>
                    <a:pt x="1380" y="1047"/>
                  </a:lnTo>
                  <a:lnTo>
                    <a:pt x="1363" y="1046"/>
                  </a:lnTo>
                  <a:lnTo>
                    <a:pt x="1328" y="1046"/>
                  </a:lnTo>
                  <a:lnTo>
                    <a:pt x="1294" y="1047"/>
                  </a:lnTo>
                  <a:lnTo>
                    <a:pt x="1260" y="1049"/>
                  </a:lnTo>
                  <a:lnTo>
                    <a:pt x="1260" y="1049"/>
                  </a:lnTo>
                  <a:lnTo>
                    <a:pt x="1235" y="1049"/>
                  </a:lnTo>
                  <a:lnTo>
                    <a:pt x="1208" y="1049"/>
                  </a:lnTo>
                  <a:lnTo>
                    <a:pt x="1158" y="1052"/>
                  </a:lnTo>
                  <a:lnTo>
                    <a:pt x="1158" y="1052"/>
                  </a:lnTo>
                  <a:lnTo>
                    <a:pt x="1110" y="1050"/>
                  </a:lnTo>
                  <a:lnTo>
                    <a:pt x="1062" y="1052"/>
                  </a:lnTo>
                  <a:lnTo>
                    <a:pt x="1062" y="1052"/>
                  </a:lnTo>
                  <a:lnTo>
                    <a:pt x="1013" y="1052"/>
                  </a:lnTo>
                  <a:lnTo>
                    <a:pt x="964" y="1052"/>
                  </a:lnTo>
                  <a:lnTo>
                    <a:pt x="915" y="1052"/>
                  </a:lnTo>
                  <a:lnTo>
                    <a:pt x="863" y="1054"/>
                  </a:lnTo>
                  <a:lnTo>
                    <a:pt x="863" y="1054"/>
                  </a:lnTo>
                  <a:lnTo>
                    <a:pt x="834" y="1056"/>
                  </a:lnTo>
                  <a:lnTo>
                    <a:pt x="804" y="1056"/>
                  </a:lnTo>
                  <a:lnTo>
                    <a:pt x="773" y="1056"/>
                  </a:lnTo>
                  <a:lnTo>
                    <a:pt x="742" y="1059"/>
                  </a:lnTo>
                  <a:lnTo>
                    <a:pt x="742" y="1059"/>
                  </a:lnTo>
                  <a:lnTo>
                    <a:pt x="744" y="1063"/>
                  </a:lnTo>
                  <a:lnTo>
                    <a:pt x="745" y="1067"/>
                  </a:lnTo>
                  <a:lnTo>
                    <a:pt x="748" y="1073"/>
                  </a:lnTo>
                  <a:lnTo>
                    <a:pt x="751" y="1074"/>
                  </a:lnTo>
                  <a:lnTo>
                    <a:pt x="754" y="1074"/>
                  </a:lnTo>
                  <a:lnTo>
                    <a:pt x="754" y="1074"/>
                  </a:lnTo>
                  <a:lnTo>
                    <a:pt x="791" y="1075"/>
                  </a:lnTo>
                  <a:lnTo>
                    <a:pt x="836" y="1075"/>
                  </a:lnTo>
                  <a:lnTo>
                    <a:pt x="884" y="1075"/>
                  </a:lnTo>
                  <a:lnTo>
                    <a:pt x="908" y="1077"/>
                  </a:lnTo>
                  <a:lnTo>
                    <a:pt x="932" y="1078"/>
                  </a:lnTo>
                  <a:lnTo>
                    <a:pt x="932" y="1078"/>
                  </a:lnTo>
                  <a:lnTo>
                    <a:pt x="943" y="1077"/>
                  </a:lnTo>
                  <a:lnTo>
                    <a:pt x="956" y="1074"/>
                  </a:lnTo>
                  <a:lnTo>
                    <a:pt x="985" y="1074"/>
                  </a:lnTo>
                  <a:lnTo>
                    <a:pt x="1013" y="1074"/>
                  </a:lnTo>
                  <a:lnTo>
                    <a:pt x="1037" y="1075"/>
                  </a:lnTo>
                  <a:lnTo>
                    <a:pt x="1037" y="1075"/>
                  </a:lnTo>
                  <a:lnTo>
                    <a:pt x="1074" y="1070"/>
                  </a:lnTo>
                  <a:lnTo>
                    <a:pt x="1113" y="1067"/>
                  </a:lnTo>
                  <a:lnTo>
                    <a:pt x="1154" y="1066"/>
                  </a:lnTo>
                  <a:lnTo>
                    <a:pt x="1196" y="1066"/>
                  </a:lnTo>
                  <a:lnTo>
                    <a:pt x="1283" y="1067"/>
                  </a:lnTo>
                  <a:lnTo>
                    <a:pt x="1368" y="1070"/>
                  </a:lnTo>
                  <a:lnTo>
                    <a:pt x="1368" y="1070"/>
                  </a:lnTo>
                  <a:lnTo>
                    <a:pt x="1415" y="1068"/>
                  </a:lnTo>
                  <a:lnTo>
                    <a:pt x="1415" y="1068"/>
                  </a:lnTo>
                  <a:lnTo>
                    <a:pt x="1427" y="1070"/>
                  </a:lnTo>
                  <a:lnTo>
                    <a:pt x="1433" y="1068"/>
                  </a:lnTo>
                  <a:lnTo>
                    <a:pt x="1436" y="1067"/>
                  </a:lnTo>
                  <a:lnTo>
                    <a:pt x="1439" y="1066"/>
                  </a:lnTo>
                  <a:lnTo>
                    <a:pt x="1439" y="1066"/>
                  </a:lnTo>
                  <a:lnTo>
                    <a:pt x="1436" y="1060"/>
                  </a:lnTo>
                  <a:lnTo>
                    <a:pt x="1432" y="1057"/>
                  </a:lnTo>
                  <a:lnTo>
                    <a:pt x="1427" y="1054"/>
                  </a:lnTo>
                  <a:lnTo>
                    <a:pt x="1422" y="1053"/>
                  </a:lnTo>
                  <a:lnTo>
                    <a:pt x="1411" y="1050"/>
                  </a:lnTo>
                  <a:lnTo>
                    <a:pt x="1399" y="1049"/>
                  </a:lnTo>
                  <a:lnTo>
                    <a:pt x="1399" y="1049"/>
                  </a:lnTo>
                  <a:close/>
                  <a:moveTo>
                    <a:pt x="738" y="1156"/>
                  </a:moveTo>
                  <a:lnTo>
                    <a:pt x="738" y="1156"/>
                  </a:lnTo>
                  <a:lnTo>
                    <a:pt x="734" y="1147"/>
                  </a:lnTo>
                  <a:lnTo>
                    <a:pt x="730" y="1139"/>
                  </a:lnTo>
                  <a:lnTo>
                    <a:pt x="728" y="1129"/>
                  </a:lnTo>
                  <a:lnTo>
                    <a:pt x="727" y="1118"/>
                  </a:lnTo>
                  <a:lnTo>
                    <a:pt x="727" y="1118"/>
                  </a:lnTo>
                  <a:lnTo>
                    <a:pt x="728" y="1102"/>
                  </a:lnTo>
                  <a:lnTo>
                    <a:pt x="731" y="1088"/>
                  </a:lnTo>
                  <a:lnTo>
                    <a:pt x="732" y="1075"/>
                  </a:lnTo>
                  <a:lnTo>
                    <a:pt x="732" y="1071"/>
                  </a:lnTo>
                  <a:lnTo>
                    <a:pt x="730" y="1067"/>
                  </a:lnTo>
                  <a:lnTo>
                    <a:pt x="730" y="1067"/>
                  </a:lnTo>
                  <a:lnTo>
                    <a:pt x="725" y="1071"/>
                  </a:lnTo>
                  <a:lnTo>
                    <a:pt x="721" y="1077"/>
                  </a:lnTo>
                  <a:lnTo>
                    <a:pt x="716" y="1088"/>
                  </a:lnTo>
                  <a:lnTo>
                    <a:pt x="714" y="1102"/>
                  </a:lnTo>
                  <a:lnTo>
                    <a:pt x="713" y="1116"/>
                  </a:lnTo>
                  <a:lnTo>
                    <a:pt x="716" y="1130"/>
                  </a:lnTo>
                  <a:lnTo>
                    <a:pt x="721" y="1141"/>
                  </a:lnTo>
                  <a:lnTo>
                    <a:pt x="724" y="1147"/>
                  </a:lnTo>
                  <a:lnTo>
                    <a:pt x="728" y="1150"/>
                  </a:lnTo>
                  <a:lnTo>
                    <a:pt x="732" y="1154"/>
                  </a:lnTo>
                  <a:lnTo>
                    <a:pt x="738" y="1156"/>
                  </a:lnTo>
                  <a:lnTo>
                    <a:pt x="738" y="1156"/>
                  </a:lnTo>
                  <a:close/>
                  <a:moveTo>
                    <a:pt x="787" y="1122"/>
                  </a:moveTo>
                  <a:lnTo>
                    <a:pt x="787" y="1122"/>
                  </a:lnTo>
                  <a:lnTo>
                    <a:pt x="770" y="1120"/>
                  </a:lnTo>
                  <a:lnTo>
                    <a:pt x="759" y="1122"/>
                  </a:lnTo>
                  <a:lnTo>
                    <a:pt x="755" y="1123"/>
                  </a:lnTo>
                  <a:lnTo>
                    <a:pt x="752" y="1125"/>
                  </a:lnTo>
                  <a:lnTo>
                    <a:pt x="752" y="1125"/>
                  </a:lnTo>
                  <a:lnTo>
                    <a:pt x="754" y="1127"/>
                  </a:lnTo>
                  <a:lnTo>
                    <a:pt x="755" y="1129"/>
                  </a:lnTo>
                  <a:lnTo>
                    <a:pt x="759" y="1130"/>
                  </a:lnTo>
                  <a:lnTo>
                    <a:pt x="770" y="1132"/>
                  </a:lnTo>
                  <a:lnTo>
                    <a:pt x="770" y="1132"/>
                  </a:lnTo>
                  <a:lnTo>
                    <a:pt x="838" y="1139"/>
                  </a:lnTo>
                  <a:lnTo>
                    <a:pt x="873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2" y="1139"/>
                  </a:lnTo>
                  <a:lnTo>
                    <a:pt x="907" y="1139"/>
                  </a:lnTo>
                  <a:lnTo>
                    <a:pt x="914" y="1139"/>
                  </a:lnTo>
                  <a:lnTo>
                    <a:pt x="919" y="1137"/>
                  </a:lnTo>
                  <a:lnTo>
                    <a:pt x="919" y="1137"/>
                  </a:lnTo>
                  <a:lnTo>
                    <a:pt x="926" y="1139"/>
                  </a:lnTo>
                  <a:lnTo>
                    <a:pt x="932" y="1139"/>
                  </a:lnTo>
                  <a:lnTo>
                    <a:pt x="946" y="1139"/>
                  </a:lnTo>
                  <a:lnTo>
                    <a:pt x="959" y="1137"/>
                  </a:lnTo>
                  <a:lnTo>
                    <a:pt x="964" y="1137"/>
                  </a:lnTo>
                  <a:lnTo>
                    <a:pt x="970" y="1137"/>
                  </a:lnTo>
                  <a:lnTo>
                    <a:pt x="970" y="1137"/>
                  </a:lnTo>
                  <a:lnTo>
                    <a:pt x="967" y="1137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8" y="1139"/>
                  </a:lnTo>
                  <a:lnTo>
                    <a:pt x="971" y="1139"/>
                  </a:lnTo>
                  <a:lnTo>
                    <a:pt x="973" y="1136"/>
                  </a:lnTo>
                  <a:lnTo>
                    <a:pt x="973" y="1136"/>
                  </a:lnTo>
                  <a:lnTo>
                    <a:pt x="1076" y="1134"/>
                  </a:lnTo>
                  <a:lnTo>
                    <a:pt x="1187" y="1132"/>
                  </a:lnTo>
                  <a:lnTo>
                    <a:pt x="1300" y="1130"/>
                  </a:lnTo>
                  <a:lnTo>
                    <a:pt x="1356" y="1130"/>
                  </a:lnTo>
                  <a:lnTo>
                    <a:pt x="1409" y="1130"/>
                  </a:lnTo>
                  <a:lnTo>
                    <a:pt x="1409" y="1130"/>
                  </a:lnTo>
                  <a:lnTo>
                    <a:pt x="1408" y="1129"/>
                  </a:lnTo>
                  <a:lnTo>
                    <a:pt x="1406" y="1126"/>
                  </a:lnTo>
                  <a:lnTo>
                    <a:pt x="1404" y="1119"/>
                  </a:lnTo>
                  <a:lnTo>
                    <a:pt x="1404" y="1119"/>
                  </a:lnTo>
                  <a:lnTo>
                    <a:pt x="1387" y="1116"/>
                  </a:lnTo>
                  <a:lnTo>
                    <a:pt x="1368" y="1115"/>
                  </a:lnTo>
                  <a:lnTo>
                    <a:pt x="1329" y="1113"/>
                  </a:lnTo>
                  <a:lnTo>
                    <a:pt x="1291" y="1113"/>
                  </a:lnTo>
                  <a:lnTo>
                    <a:pt x="1255" y="1113"/>
                  </a:lnTo>
                  <a:lnTo>
                    <a:pt x="1255" y="1113"/>
                  </a:lnTo>
                  <a:lnTo>
                    <a:pt x="1245" y="1112"/>
                  </a:lnTo>
                  <a:lnTo>
                    <a:pt x="1239" y="1111"/>
                  </a:lnTo>
                  <a:lnTo>
                    <a:pt x="1235" y="1108"/>
                  </a:lnTo>
                  <a:lnTo>
                    <a:pt x="1235" y="1108"/>
                  </a:lnTo>
                  <a:lnTo>
                    <a:pt x="1301" y="1106"/>
                  </a:lnTo>
                  <a:lnTo>
                    <a:pt x="1333" y="1106"/>
                  </a:lnTo>
                  <a:lnTo>
                    <a:pt x="1366" y="1106"/>
                  </a:lnTo>
                  <a:lnTo>
                    <a:pt x="1366" y="1106"/>
                  </a:lnTo>
                  <a:lnTo>
                    <a:pt x="1378" y="1108"/>
                  </a:lnTo>
                  <a:lnTo>
                    <a:pt x="1391" y="1111"/>
                  </a:lnTo>
                  <a:lnTo>
                    <a:pt x="1396" y="1111"/>
                  </a:lnTo>
                  <a:lnTo>
                    <a:pt x="1402" y="1109"/>
                  </a:lnTo>
                  <a:lnTo>
                    <a:pt x="1408" y="1108"/>
                  </a:lnTo>
                  <a:lnTo>
                    <a:pt x="1413" y="1104"/>
                  </a:lnTo>
                  <a:lnTo>
                    <a:pt x="1413" y="1104"/>
                  </a:lnTo>
                  <a:lnTo>
                    <a:pt x="1392" y="1102"/>
                  </a:lnTo>
                  <a:lnTo>
                    <a:pt x="1367" y="1101"/>
                  </a:lnTo>
                  <a:lnTo>
                    <a:pt x="1343" y="1099"/>
                  </a:lnTo>
                  <a:lnTo>
                    <a:pt x="1323" y="1097"/>
                  </a:lnTo>
                  <a:lnTo>
                    <a:pt x="1323" y="1097"/>
                  </a:lnTo>
                  <a:lnTo>
                    <a:pt x="1332" y="1095"/>
                  </a:lnTo>
                  <a:lnTo>
                    <a:pt x="1342" y="1094"/>
                  </a:lnTo>
                  <a:lnTo>
                    <a:pt x="1363" y="1092"/>
                  </a:lnTo>
                  <a:lnTo>
                    <a:pt x="1384" y="1094"/>
                  </a:lnTo>
                  <a:lnTo>
                    <a:pt x="1405" y="1092"/>
                  </a:lnTo>
                  <a:lnTo>
                    <a:pt x="1405" y="1092"/>
                  </a:lnTo>
                  <a:lnTo>
                    <a:pt x="1406" y="1090"/>
                  </a:lnTo>
                  <a:lnTo>
                    <a:pt x="1408" y="1087"/>
                  </a:lnTo>
                  <a:lnTo>
                    <a:pt x="1409" y="1083"/>
                  </a:lnTo>
                  <a:lnTo>
                    <a:pt x="1412" y="1080"/>
                  </a:lnTo>
                  <a:lnTo>
                    <a:pt x="1412" y="1080"/>
                  </a:lnTo>
                  <a:lnTo>
                    <a:pt x="1373" y="1080"/>
                  </a:lnTo>
                  <a:lnTo>
                    <a:pt x="1331" y="1080"/>
                  </a:lnTo>
                  <a:lnTo>
                    <a:pt x="1245" y="1077"/>
                  </a:lnTo>
                  <a:lnTo>
                    <a:pt x="1158" y="1075"/>
                  </a:lnTo>
                  <a:lnTo>
                    <a:pt x="1116" y="1077"/>
                  </a:lnTo>
                  <a:lnTo>
                    <a:pt x="1075" y="1078"/>
                  </a:lnTo>
                  <a:lnTo>
                    <a:pt x="1075" y="1078"/>
                  </a:lnTo>
                  <a:lnTo>
                    <a:pt x="1034" y="1081"/>
                  </a:lnTo>
                  <a:lnTo>
                    <a:pt x="994" y="1084"/>
                  </a:lnTo>
                  <a:lnTo>
                    <a:pt x="915" y="1085"/>
                  </a:lnTo>
                  <a:lnTo>
                    <a:pt x="755" y="1087"/>
                  </a:lnTo>
                  <a:lnTo>
                    <a:pt x="755" y="1087"/>
                  </a:lnTo>
                  <a:lnTo>
                    <a:pt x="756" y="1092"/>
                  </a:lnTo>
                  <a:lnTo>
                    <a:pt x="756" y="1098"/>
                  </a:lnTo>
                  <a:lnTo>
                    <a:pt x="756" y="1098"/>
                  </a:lnTo>
                  <a:lnTo>
                    <a:pt x="765" y="1099"/>
                  </a:lnTo>
                  <a:lnTo>
                    <a:pt x="775" y="1099"/>
                  </a:lnTo>
                  <a:lnTo>
                    <a:pt x="794" y="1099"/>
                  </a:lnTo>
                  <a:lnTo>
                    <a:pt x="814" y="1098"/>
                  </a:lnTo>
                  <a:lnTo>
                    <a:pt x="825" y="1098"/>
                  </a:lnTo>
                  <a:lnTo>
                    <a:pt x="835" y="1099"/>
                  </a:lnTo>
                  <a:lnTo>
                    <a:pt x="835" y="1099"/>
                  </a:lnTo>
                  <a:lnTo>
                    <a:pt x="828" y="1102"/>
                  </a:lnTo>
                  <a:lnTo>
                    <a:pt x="820" y="1105"/>
                  </a:lnTo>
                  <a:lnTo>
                    <a:pt x="798" y="1106"/>
                  </a:lnTo>
                  <a:lnTo>
                    <a:pt x="776" y="1108"/>
                  </a:lnTo>
                  <a:lnTo>
                    <a:pt x="755" y="1111"/>
                  </a:lnTo>
                  <a:lnTo>
                    <a:pt x="755" y="1111"/>
                  </a:lnTo>
                  <a:lnTo>
                    <a:pt x="773" y="1113"/>
                  </a:lnTo>
                  <a:lnTo>
                    <a:pt x="793" y="1113"/>
                  </a:lnTo>
                  <a:lnTo>
                    <a:pt x="835" y="1113"/>
                  </a:lnTo>
                  <a:lnTo>
                    <a:pt x="877" y="1113"/>
                  </a:lnTo>
                  <a:lnTo>
                    <a:pt x="897" y="1113"/>
                  </a:lnTo>
                  <a:lnTo>
                    <a:pt x="915" y="1115"/>
                  </a:lnTo>
                  <a:lnTo>
                    <a:pt x="915" y="1115"/>
                  </a:lnTo>
                  <a:lnTo>
                    <a:pt x="850" y="1119"/>
                  </a:lnTo>
                  <a:lnTo>
                    <a:pt x="818" y="1122"/>
                  </a:lnTo>
                  <a:lnTo>
                    <a:pt x="787" y="1122"/>
                  </a:lnTo>
                  <a:lnTo>
                    <a:pt x="787" y="1122"/>
                  </a:lnTo>
                  <a:close/>
                  <a:moveTo>
                    <a:pt x="2051" y="1238"/>
                  </a:moveTo>
                  <a:lnTo>
                    <a:pt x="2051" y="1238"/>
                  </a:lnTo>
                  <a:lnTo>
                    <a:pt x="2048" y="1251"/>
                  </a:lnTo>
                  <a:lnTo>
                    <a:pt x="2044" y="1266"/>
                  </a:lnTo>
                  <a:lnTo>
                    <a:pt x="2032" y="1295"/>
                  </a:lnTo>
                  <a:lnTo>
                    <a:pt x="2032" y="1295"/>
                  </a:lnTo>
                  <a:lnTo>
                    <a:pt x="2028" y="1316"/>
                  </a:lnTo>
                  <a:lnTo>
                    <a:pt x="2025" y="1325"/>
                  </a:lnTo>
                  <a:lnTo>
                    <a:pt x="2024" y="1335"/>
                  </a:lnTo>
                  <a:lnTo>
                    <a:pt x="2024" y="1335"/>
                  </a:lnTo>
                  <a:lnTo>
                    <a:pt x="2020" y="1341"/>
                  </a:lnTo>
                  <a:lnTo>
                    <a:pt x="2017" y="1346"/>
                  </a:lnTo>
                  <a:lnTo>
                    <a:pt x="2017" y="1346"/>
                  </a:lnTo>
                  <a:lnTo>
                    <a:pt x="2014" y="1353"/>
                  </a:lnTo>
                  <a:lnTo>
                    <a:pt x="2013" y="1362"/>
                  </a:lnTo>
                  <a:lnTo>
                    <a:pt x="2010" y="1369"/>
                  </a:lnTo>
                  <a:lnTo>
                    <a:pt x="2009" y="1377"/>
                  </a:lnTo>
                  <a:lnTo>
                    <a:pt x="2009" y="1377"/>
                  </a:lnTo>
                  <a:lnTo>
                    <a:pt x="1995" y="1404"/>
                  </a:lnTo>
                  <a:lnTo>
                    <a:pt x="1978" y="1431"/>
                  </a:lnTo>
                  <a:lnTo>
                    <a:pt x="1961" y="1456"/>
                  </a:lnTo>
                  <a:lnTo>
                    <a:pt x="1943" y="1478"/>
                  </a:lnTo>
                  <a:lnTo>
                    <a:pt x="1943" y="1478"/>
                  </a:lnTo>
                  <a:lnTo>
                    <a:pt x="1920" y="1505"/>
                  </a:lnTo>
                  <a:lnTo>
                    <a:pt x="1896" y="1532"/>
                  </a:lnTo>
                  <a:lnTo>
                    <a:pt x="1896" y="1532"/>
                  </a:lnTo>
                  <a:lnTo>
                    <a:pt x="1881" y="1547"/>
                  </a:lnTo>
                  <a:lnTo>
                    <a:pt x="1865" y="1561"/>
                  </a:lnTo>
                  <a:lnTo>
                    <a:pt x="1865" y="1561"/>
                  </a:lnTo>
                  <a:lnTo>
                    <a:pt x="1860" y="1568"/>
                  </a:lnTo>
                  <a:lnTo>
                    <a:pt x="1853" y="1575"/>
                  </a:lnTo>
                  <a:lnTo>
                    <a:pt x="1847" y="1584"/>
                  </a:lnTo>
                  <a:lnTo>
                    <a:pt x="1841" y="1591"/>
                  </a:lnTo>
                  <a:lnTo>
                    <a:pt x="1841" y="1591"/>
                  </a:lnTo>
                  <a:lnTo>
                    <a:pt x="1837" y="1594"/>
                  </a:lnTo>
                  <a:lnTo>
                    <a:pt x="1832" y="1595"/>
                  </a:lnTo>
                  <a:lnTo>
                    <a:pt x="1823" y="1601"/>
                  </a:lnTo>
                  <a:lnTo>
                    <a:pt x="1823" y="1601"/>
                  </a:lnTo>
                  <a:lnTo>
                    <a:pt x="1818" y="1608"/>
                  </a:lnTo>
                  <a:lnTo>
                    <a:pt x="1812" y="1613"/>
                  </a:lnTo>
                  <a:lnTo>
                    <a:pt x="1812" y="1613"/>
                  </a:lnTo>
                  <a:lnTo>
                    <a:pt x="1798" y="1622"/>
                  </a:lnTo>
                  <a:lnTo>
                    <a:pt x="1791" y="1626"/>
                  </a:lnTo>
                  <a:lnTo>
                    <a:pt x="1784" y="1630"/>
                  </a:lnTo>
                  <a:lnTo>
                    <a:pt x="1784" y="1630"/>
                  </a:lnTo>
                  <a:lnTo>
                    <a:pt x="1773" y="1641"/>
                  </a:lnTo>
                  <a:lnTo>
                    <a:pt x="1760" y="1651"/>
                  </a:lnTo>
                  <a:lnTo>
                    <a:pt x="1760" y="1651"/>
                  </a:lnTo>
                  <a:lnTo>
                    <a:pt x="1733" y="1669"/>
                  </a:lnTo>
                  <a:lnTo>
                    <a:pt x="1733" y="1669"/>
                  </a:lnTo>
                  <a:lnTo>
                    <a:pt x="1710" y="1685"/>
                  </a:lnTo>
                  <a:lnTo>
                    <a:pt x="1686" y="1699"/>
                  </a:lnTo>
                  <a:lnTo>
                    <a:pt x="1673" y="1704"/>
                  </a:lnTo>
                  <a:lnTo>
                    <a:pt x="1660" y="1710"/>
                  </a:lnTo>
                  <a:lnTo>
                    <a:pt x="1648" y="1713"/>
                  </a:lnTo>
                  <a:lnTo>
                    <a:pt x="1634" y="1716"/>
                  </a:lnTo>
                  <a:lnTo>
                    <a:pt x="1634" y="1716"/>
                  </a:lnTo>
                  <a:lnTo>
                    <a:pt x="1639" y="1720"/>
                  </a:lnTo>
                  <a:lnTo>
                    <a:pt x="1646" y="1723"/>
                  </a:lnTo>
                  <a:lnTo>
                    <a:pt x="1660" y="1731"/>
                  </a:lnTo>
                  <a:lnTo>
                    <a:pt x="1660" y="1731"/>
                  </a:lnTo>
                  <a:lnTo>
                    <a:pt x="1669" y="1724"/>
                  </a:lnTo>
                  <a:lnTo>
                    <a:pt x="1679" y="1720"/>
                  </a:lnTo>
                  <a:lnTo>
                    <a:pt x="1698" y="1713"/>
                  </a:lnTo>
                  <a:lnTo>
                    <a:pt x="1698" y="1713"/>
                  </a:lnTo>
                  <a:lnTo>
                    <a:pt x="1708" y="1707"/>
                  </a:lnTo>
                  <a:lnTo>
                    <a:pt x="1718" y="1702"/>
                  </a:lnTo>
                  <a:lnTo>
                    <a:pt x="1726" y="1696"/>
                  </a:lnTo>
                  <a:lnTo>
                    <a:pt x="1736" y="1693"/>
                  </a:lnTo>
                  <a:lnTo>
                    <a:pt x="1736" y="1693"/>
                  </a:lnTo>
                  <a:lnTo>
                    <a:pt x="1754" y="1682"/>
                  </a:lnTo>
                  <a:lnTo>
                    <a:pt x="1773" y="1669"/>
                  </a:lnTo>
                  <a:lnTo>
                    <a:pt x="1808" y="1643"/>
                  </a:lnTo>
                  <a:lnTo>
                    <a:pt x="1840" y="1615"/>
                  </a:lnTo>
                  <a:lnTo>
                    <a:pt x="1870" y="1585"/>
                  </a:lnTo>
                  <a:lnTo>
                    <a:pt x="1870" y="1585"/>
                  </a:lnTo>
                  <a:lnTo>
                    <a:pt x="1888" y="1565"/>
                  </a:lnTo>
                  <a:lnTo>
                    <a:pt x="1905" y="1549"/>
                  </a:lnTo>
                  <a:lnTo>
                    <a:pt x="1905" y="1549"/>
                  </a:lnTo>
                  <a:lnTo>
                    <a:pt x="1922" y="1530"/>
                  </a:lnTo>
                  <a:lnTo>
                    <a:pt x="1929" y="1521"/>
                  </a:lnTo>
                  <a:lnTo>
                    <a:pt x="1934" y="1509"/>
                  </a:lnTo>
                  <a:lnTo>
                    <a:pt x="1934" y="1509"/>
                  </a:lnTo>
                  <a:lnTo>
                    <a:pt x="1940" y="1505"/>
                  </a:lnTo>
                  <a:lnTo>
                    <a:pt x="1945" y="1501"/>
                  </a:lnTo>
                  <a:lnTo>
                    <a:pt x="1945" y="1501"/>
                  </a:lnTo>
                  <a:lnTo>
                    <a:pt x="1954" y="1488"/>
                  </a:lnTo>
                  <a:lnTo>
                    <a:pt x="1962" y="1474"/>
                  </a:lnTo>
                  <a:lnTo>
                    <a:pt x="1971" y="1460"/>
                  </a:lnTo>
                  <a:lnTo>
                    <a:pt x="1979" y="1446"/>
                  </a:lnTo>
                  <a:lnTo>
                    <a:pt x="1979" y="1446"/>
                  </a:lnTo>
                  <a:lnTo>
                    <a:pt x="1987" y="1435"/>
                  </a:lnTo>
                  <a:lnTo>
                    <a:pt x="1996" y="1424"/>
                  </a:lnTo>
                  <a:lnTo>
                    <a:pt x="2006" y="1412"/>
                  </a:lnTo>
                  <a:lnTo>
                    <a:pt x="2014" y="1400"/>
                  </a:lnTo>
                  <a:lnTo>
                    <a:pt x="2014" y="1400"/>
                  </a:lnTo>
                  <a:lnTo>
                    <a:pt x="2024" y="1376"/>
                  </a:lnTo>
                  <a:lnTo>
                    <a:pt x="2034" y="1353"/>
                  </a:lnTo>
                  <a:lnTo>
                    <a:pt x="2034" y="1353"/>
                  </a:lnTo>
                  <a:lnTo>
                    <a:pt x="2045" y="1327"/>
                  </a:lnTo>
                  <a:lnTo>
                    <a:pt x="2053" y="1302"/>
                  </a:lnTo>
                  <a:lnTo>
                    <a:pt x="2059" y="1275"/>
                  </a:lnTo>
                  <a:lnTo>
                    <a:pt x="2063" y="1245"/>
                  </a:lnTo>
                  <a:lnTo>
                    <a:pt x="2063" y="1245"/>
                  </a:lnTo>
                  <a:lnTo>
                    <a:pt x="2066" y="1226"/>
                  </a:lnTo>
                  <a:lnTo>
                    <a:pt x="2066" y="1226"/>
                  </a:lnTo>
                  <a:lnTo>
                    <a:pt x="2069" y="1203"/>
                  </a:lnTo>
                  <a:lnTo>
                    <a:pt x="2069" y="1182"/>
                  </a:lnTo>
                  <a:lnTo>
                    <a:pt x="2069" y="1160"/>
                  </a:lnTo>
                  <a:lnTo>
                    <a:pt x="2068" y="1150"/>
                  </a:lnTo>
                  <a:lnTo>
                    <a:pt x="2065" y="1140"/>
                  </a:lnTo>
                  <a:lnTo>
                    <a:pt x="2065" y="1140"/>
                  </a:lnTo>
                  <a:lnTo>
                    <a:pt x="2063" y="1134"/>
                  </a:lnTo>
                  <a:lnTo>
                    <a:pt x="2060" y="1129"/>
                  </a:lnTo>
                  <a:lnTo>
                    <a:pt x="2052" y="1119"/>
                  </a:lnTo>
                  <a:lnTo>
                    <a:pt x="2042" y="1109"/>
                  </a:lnTo>
                  <a:lnTo>
                    <a:pt x="2034" y="1102"/>
                  </a:lnTo>
                  <a:lnTo>
                    <a:pt x="2034" y="1102"/>
                  </a:lnTo>
                  <a:lnTo>
                    <a:pt x="2044" y="1136"/>
                  </a:lnTo>
                  <a:lnTo>
                    <a:pt x="2048" y="1153"/>
                  </a:lnTo>
                  <a:lnTo>
                    <a:pt x="2052" y="1170"/>
                  </a:lnTo>
                  <a:lnTo>
                    <a:pt x="2053" y="1186"/>
                  </a:lnTo>
                  <a:lnTo>
                    <a:pt x="2055" y="1203"/>
                  </a:lnTo>
                  <a:lnTo>
                    <a:pt x="2053" y="1220"/>
                  </a:lnTo>
                  <a:lnTo>
                    <a:pt x="2051" y="1238"/>
                  </a:lnTo>
                  <a:lnTo>
                    <a:pt x="2051" y="1238"/>
                  </a:lnTo>
                  <a:close/>
                  <a:moveTo>
                    <a:pt x="547" y="1133"/>
                  </a:moveTo>
                  <a:lnTo>
                    <a:pt x="547" y="1133"/>
                  </a:lnTo>
                  <a:lnTo>
                    <a:pt x="512" y="1150"/>
                  </a:lnTo>
                  <a:lnTo>
                    <a:pt x="478" y="1167"/>
                  </a:lnTo>
                  <a:lnTo>
                    <a:pt x="478" y="1167"/>
                  </a:lnTo>
                  <a:lnTo>
                    <a:pt x="463" y="1179"/>
                  </a:lnTo>
                  <a:lnTo>
                    <a:pt x="449" y="1193"/>
                  </a:lnTo>
                  <a:lnTo>
                    <a:pt x="433" y="1209"/>
                  </a:lnTo>
                  <a:lnTo>
                    <a:pt x="419" y="1226"/>
                  </a:lnTo>
                  <a:lnTo>
                    <a:pt x="407" y="1244"/>
                  </a:lnTo>
                  <a:lnTo>
                    <a:pt x="396" y="1262"/>
                  </a:lnTo>
                  <a:lnTo>
                    <a:pt x="384" y="1283"/>
                  </a:lnTo>
                  <a:lnTo>
                    <a:pt x="375" y="1304"/>
                  </a:lnTo>
                  <a:lnTo>
                    <a:pt x="366" y="1327"/>
                  </a:lnTo>
                  <a:lnTo>
                    <a:pt x="360" y="1349"/>
                  </a:lnTo>
                  <a:lnTo>
                    <a:pt x="355" y="1373"/>
                  </a:lnTo>
                  <a:lnTo>
                    <a:pt x="352" y="1397"/>
                  </a:lnTo>
                  <a:lnTo>
                    <a:pt x="351" y="1422"/>
                  </a:lnTo>
                  <a:lnTo>
                    <a:pt x="352" y="1448"/>
                  </a:lnTo>
                  <a:lnTo>
                    <a:pt x="355" y="1474"/>
                  </a:lnTo>
                  <a:lnTo>
                    <a:pt x="360" y="1501"/>
                  </a:lnTo>
                  <a:lnTo>
                    <a:pt x="360" y="1501"/>
                  </a:lnTo>
                  <a:lnTo>
                    <a:pt x="365" y="1516"/>
                  </a:lnTo>
                  <a:lnTo>
                    <a:pt x="370" y="1530"/>
                  </a:lnTo>
                  <a:lnTo>
                    <a:pt x="383" y="1557"/>
                  </a:lnTo>
                  <a:lnTo>
                    <a:pt x="397" y="1582"/>
                  </a:lnTo>
                  <a:lnTo>
                    <a:pt x="410" y="1609"/>
                  </a:lnTo>
                  <a:lnTo>
                    <a:pt x="410" y="1609"/>
                  </a:lnTo>
                  <a:lnTo>
                    <a:pt x="417" y="1615"/>
                  </a:lnTo>
                  <a:lnTo>
                    <a:pt x="422" y="1620"/>
                  </a:lnTo>
                  <a:lnTo>
                    <a:pt x="428" y="1627"/>
                  </a:lnTo>
                  <a:lnTo>
                    <a:pt x="435" y="1631"/>
                  </a:lnTo>
                  <a:lnTo>
                    <a:pt x="435" y="1631"/>
                  </a:lnTo>
                  <a:lnTo>
                    <a:pt x="439" y="1633"/>
                  </a:lnTo>
                  <a:lnTo>
                    <a:pt x="442" y="1634"/>
                  </a:lnTo>
                  <a:lnTo>
                    <a:pt x="446" y="1634"/>
                  </a:lnTo>
                  <a:lnTo>
                    <a:pt x="449" y="1637"/>
                  </a:lnTo>
                  <a:lnTo>
                    <a:pt x="449" y="1637"/>
                  </a:lnTo>
                  <a:lnTo>
                    <a:pt x="452" y="1643"/>
                  </a:lnTo>
                  <a:lnTo>
                    <a:pt x="452" y="1647"/>
                  </a:lnTo>
                  <a:lnTo>
                    <a:pt x="450" y="1651"/>
                  </a:lnTo>
                  <a:lnTo>
                    <a:pt x="448" y="1655"/>
                  </a:lnTo>
                  <a:lnTo>
                    <a:pt x="442" y="1662"/>
                  </a:lnTo>
                  <a:lnTo>
                    <a:pt x="436" y="1667"/>
                  </a:lnTo>
                  <a:lnTo>
                    <a:pt x="436" y="1667"/>
                  </a:lnTo>
                  <a:lnTo>
                    <a:pt x="425" y="1678"/>
                  </a:lnTo>
                  <a:lnTo>
                    <a:pt x="415" y="1690"/>
                  </a:lnTo>
                  <a:lnTo>
                    <a:pt x="405" y="1702"/>
                  </a:lnTo>
                  <a:lnTo>
                    <a:pt x="396" y="1710"/>
                  </a:lnTo>
                  <a:lnTo>
                    <a:pt x="396" y="1710"/>
                  </a:lnTo>
                  <a:lnTo>
                    <a:pt x="396" y="1717"/>
                  </a:lnTo>
                  <a:lnTo>
                    <a:pt x="396" y="1724"/>
                  </a:lnTo>
                  <a:lnTo>
                    <a:pt x="398" y="1731"/>
                  </a:lnTo>
                  <a:lnTo>
                    <a:pt x="404" y="1737"/>
                  </a:lnTo>
                  <a:lnTo>
                    <a:pt x="404" y="1737"/>
                  </a:lnTo>
                  <a:lnTo>
                    <a:pt x="417" y="1721"/>
                  </a:lnTo>
                  <a:lnTo>
                    <a:pt x="432" y="1706"/>
                  </a:lnTo>
                  <a:lnTo>
                    <a:pt x="446" y="1693"/>
                  </a:lnTo>
                  <a:lnTo>
                    <a:pt x="462" y="1679"/>
                  </a:lnTo>
                  <a:lnTo>
                    <a:pt x="478" y="1668"/>
                  </a:lnTo>
                  <a:lnTo>
                    <a:pt x="495" y="1655"/>
                  </a:lnTo>
                  <a:lnTo>
                    <a:pt x="513" y="1646"/>
                  </a:lnTo>
                  <a:lnTo>
                    <a:pt x="533" y="1636"/>
                  </a:lnTo>
                  <a:lnTo>
                    <a:pt x="533" y="1636"/>
                  </a:lnTo>
                  <a:lnTo>
                    <a:pt x="532" y="1627"/>
                  </a:lnTo>
                  <a:lnTo>
                    <a:pt x="532" y="1620"/>
                  </a:lnTo>
                  <a:lnTo>
                    <a:pt x="533" y="1612"/>
                  </a:lnTo>
                  <a:lnTo>
                    <a:pt x="536" y="1606"/>
                  </a:lnTo>
                  <a:lnTo>
                    <a:pt x="542" y="1594"/>
                  </a:lnTo>
                  <a:lnTo>
                    <a:pt x="547" y="1585"/>
                  </a:lnTo>
                  <a:lnTo>
                    <a:pt x="547" y="1585"/>
                  </a:lnTo>
                  <a:lnTo>
                    <a:pt x="539" y="1585"/>
                  </a:lnTo>
                  <a:lnTo>
                    <a:pt x="532" y="1582"/>
                  </a:lnTo>
                  <a:lnTo>
                    <a:pt x="526" y="1577"/>
                  </a:lnTo>
                  <a:lnTo>
                    <a:pt x="521" y="1570"/>
                  </a:lnTo>
                  <a:lnTo>
                    <a:pt x="511" y="1554"/>
                  </a:lnTo>
                  <a:lnTo>
                    <a:pt x="502" y="1539"/>
                  </a:lnTo>
                  <a:lnTo>
                    <a:pt x="502" y="1539"/>
                  </a:lnTo>
                  <a:lnTo>
                    <a:pt x="494" y="1523"/>
                  </a:lnTo>
                  <a:lnTo>
                    <a:pt x="487" y="1507"/>
                  </a:lnTo>
                  <a:lnTo>
                    <a:pt x="480" y="1490"/>
                  </a:lnTo>
                  <a:lnTo>
                    <a:pt x="476" y="1471"/>
                  </a:lnTo>
                  <a:lnTo>
                    <a:pt x="474" y="1453"/>
                  </a:lnTo>
                  <a:lnTo>
                    <a:pt x="473" y="1434"/>
                  </a:lnTo>
                  <a:lnTo>
                    <a:pt x="474" y="1414"/>
                  </a:lnTo>
                  <a:lnTo>
                    <a:pt x="477" y="1396"/>
                  </a:lnTo>
                  <a:lnTo>
                    <a:pt x="477" y="1396"/>
                  </a:lnTo>
                  <a:lnTo>
                    <a:pt x="483" y="1376"/>
                  </a:lnTo>
                  <a:lnTo>
                    <a:pt x="488" y="1356"/>
                  </a:lnTo>
                  <a:lnTo>
                    <a:pt x="495" y="1338"/>
                  </a:lnTo>
                  <a:lnTo>
                    <a:pt x="498" y="1330"/>
                  </a:lnTo>
                  <a:lnTo>
                    <a:pt x="502" y="1323"/>
                  </a:lnTo>
                  <a:lnTo>
                    <a:pt x="502" y="1323"/>
                  </a:lnTo>
                  <a:lnTo>
                    <a:pt x="513" y="1310"/>
                  </a:lnTo>
                  <a:lnTo>
                    <a:pt x="528" y="1297"/>
                  </a:lnTo>
                  <a:lnTo>
                    <a:pt x="543" y="1285"/>
                  </a:lnTo>
                  <a:lnTo>
                    <a:pt x="556" y="1275"/>
                  </a:lnTo>
                  <a:lnTo>
                    <a:pt x="556" y="1275"/>
                  </a:lnTo>
                  <a:lnTo>
                    <a:pt x="577" y="1265"/>
                  </a:lnTo>
                  <a:lnTo>
                    <a:pt x="599" y="1258"/>
                  </a:lnTo>
                  <a:lnTo>
                    <a:pt x="622" y="1252"/>
                  </a:lnTo>
                  <a:lnTo>
                    <a:pt x="645" y="1251"/>
                  </a:lnTo>
                  <a:lnTo>
                    <a:pt x="669" y="1251"/>
                  </a:lnTo>
                  <a:lnTo>
                    <a:pt x="693" y="1255"/>
                  </a:lnTo>
                  <a:lnTo>
                    <a:pt x="716" y="1261"/>
                  </a:lnTo>
                  <a:lnTo>
                    <a:pt x="738" y="1268"/>
                  </a:lnTo>
                  <a:lnTo>
                    <a:pt x="738" y="1268"/>
                  </a:lnTo>
                  <a:lnTo>
                    <a:pt x="742" y="1265"/>
                  </a:lnTo>
                  <a:lnTo>
                    <a:pt x="744" y="1259"/>
                  </a:lnTo>
                  <a:lnTo>
                    <a:pt x="745" y="1255"/>
                  </a:lnTo>
                  <a:lnTo>
                    <a:pt x="745" y="1250"/>
                  </a:lnTo>
                  <a:lnTo>
                    <a:pt x="745" y="1238"/>
                  </a:lnTo>
                  <a:lnTo>
                    <a:pt x="747" y="1229"/>
                  </a:lnTo>
                  <a:lnTo>
                    <a:pt x="747" y="1229"/>
                  </a:lnTo>
                  <a:lnTo>
                    <a:pt x="749" y="1219"/>
                  </a:lnTo>
                  <a:lnTo>
                    <a:pt x="752" y="1210"/>
                  </a:lnTo>
                  <a:lnTo>
                    <a:pt x="761" y="1196"/>
                  </a:lnTo>
                  <a:lnTo>
                    <a:pt x="770" y="1184"/>
                  </a:lnTo>
                  <a:lnTo>
                    <a:pt x="780" y="1171"/>
                  </a:lnTo>
                  <a:lnTo>
                    <a:pt x="780" y="1171"/>
                  </a:lnTo>
                  <a:lnTo>
                    <a:pt x="773" y="1172"/>
                  </a:lnTo>
                  <a:lnTo>
                    <a:pt x="766" y="1172"/>
                  </a:lnTo>
                  <a:lnTo>
                    <a:pt x="754" y="1171"/>
                  </a:lnTo>
                  <a:lnTo>
                    <a:pt x="742" y="1170"/>
                  </a:lnTo>
                  <a:lnTo>
                    <a:pt x="735" y="1168"/>
                  </a:lnTo>
                  <a:lnTo>
                    <a:pt x="730" y="1170"/>
                  </a:lnTo>
                  <a:lnTo>
                    <a:pt x="730" y="1170"/>
                  </a:lnTo>
                  <a:lnTo>
                    <a:pt x="724" y="1165"/>
                  </a:lnTo>
                  <a:lnTo>
                    <a:pt x="720" y="1161"/>
                  </a:lnTo>
                  <a:lnTo>
                    <a:pt x="716" y="1156"/>
                  </a:lnTo>
                  <a:lnTo>
                    <a:pt x="711" y="1150"/>
                  </a:lnTo>
                  <a:lnTo>
                    <a:pt x="706" y="1137"/>
                  </a:lnTo>
                  <a:lnTo>
                    <a:pt x="703" y="1125"/>
                  </a:lnTo>
                  <a:lnTo>
                    <a:pt x="703" y="1125"/>
                  </a:lnTo>
                  <a:lnTo>
                    <a:pt x="685" y="1120"/>
                  </a:lnTo>
                  <a:lnTo>
                    <a:pt x="665" y="1119"/>
                  </a:lnTo>
                  <a:lnTo>
                    <a:pt x="645" y="1119"/>
                  </a:lnTo>
                  <a:lnTo>
                    <a:pt x="624" y="1120"/>
                  </a:lnTo>
                  <a:lnTo>
                    <a:pt x="605" y="1123"/>
                  </a:lnTo>
                  <a:lnTo>
                    <a:pt x="585" y="1126"/>
                  </a:lnTo>
                  <a:lnTo>
                    <a:pt x="547" y="1133"/>
                  </a:lnTo>
                  <a:lnTo>
                    <a:pt x="547" y="1133"/>
                  </a:lnTo>
                  <a:close/>
                  <a:moveTo>
                    <a:pt x="1419" y="1144"/>
                  </a:moveTo>
                  <a:lnTo>
                    <a:pt x="1419" y="1144"/>
                  </a:lnTo>
                  <a:lnTo>
                    <a:pt x="1401" y="1143"/>
                  </a:lnTo>
                  <a:lnTo>
                    <a:pt x="1382" y="1144"/>
                  </a:lnTo>
                  <a:lnTo>
                    <a:pt x="1366" y="1144"/>
                  </a:lnTo>
                  <a:lnTo>
                    <a:pt x="1347" y="1144"/>
                  </a:lnTo>
                  <a:lnTo>
                    <a:pt x="1347" y="1144"/>
                  </a:lnTo>
                  <a:lnTo>
                    <a:pt x="1323" y="1143"/>
                  </a:lnTo>
                  <a:lnTo>
                    <a:pt x="1295" y="1141"/>
                  </a:lnTo>
                  <a:lnTo>
                    <a:pt x="1295" y="1141"/>
                  </a:lnTo>
                  <a:lnTo>
                    <a:pt x="1258" y="1141"/>
                  </a:lnTo>
                  <a:lnTo>
                    <a:pt x="1222" y="1141"/>
                  </a:lnTo>
                  <a:lnTo>
                    <a:pt x="1222" y="1141"/>
                  </a:lnTo>
                  <a:lnTo>
                    <a:pt x="1130" y="1146"/>
                  </a:lnTo>
                  <a:lnTo>
                    <a:pt x="1036" y="1147"/>
                  </a:lnTo>
                  <a:lnTo>
                    <a:pt x="1036" y="1147"/>
                  </a:lnTo>
                  <a:lnTo>
                    <a:pt x="1009" y="1147"/>
                  </a:lnTo>
                  <a:lnTo>
                    <a:pt x="981" y="1146"/>
                  </a:lnTo>
                  <a:lnTo>
                    <a:pt x="954" y="1146"/>
                  </a:lnTo>
                  <a:lnTo>
                    <a:pt x="928" y="1146"/>
                  </a:lnTo>
                  <a:lnTo>
                    <a:pt x="928" y="1146"/>
                  </a:lnTo>
                  <a:lnTo>
                    <a:pt x="919" y="1147"/>
                  </a:lnTo>
                  <a:lnTo>
                    <a:pt x="912" y="1149"/>
                  </a:lnTo>
                  <a:lnTo>
                    <a:pt x="905" y="1150"/>
                  </a:lnTo>
                  <a:lnTo>
                    <a:pt x="897" y="1151"/>
                  </a:lnTo>
                  <a:lnTo>
                    <a:pt x="897" y="1151"/>
                  </a:lnTo>
                  <a:lnTo>
                    <a:pt x="862" y="1151"/>
                  </a:lnTo>
                  <a:lnTo>
                    <a:pt x="827" y="1150"/>
                  </a:lnTo>
                  <a:lnTo>
                    <a:pt x="756" y="1143"/>
                  </a:lnTo>
                  <a:lnTo>
                    <a:pt x="756" y="1143"/>
                  </a:lnTo>
                  <a:lnTo>
                    <a:pt x="755" y="1149"/>
                  </a:lnTo>
                  <a:lnTo>
                    <a:pt x="752" y="1153"/>
                  </a:lnTo>
                  <a:lnTo>
                    <a:pt x="751" y="1156"/>
                  </a:lnTo>
                  <a:lnTo>
                    <a:pt x="749" y="1158"/>
                  </a:lnTo>
                  <a:lnTo>
                    <a:pt x="751" y="1160"/>
                  </a:lnTo>
                  <a:lnTo>
                    <a:pt x="751" y="1160"/>
                  </a:lnTo>
                  <a:lnTo>
                    <a:pt x="765" y="1160"/>
                  </a:lnTo>
                  <a:lnTo>
                    <a:pt x="780" y="1161"/>
                  </a:lnTo>
                  <a:lnTo>
                    <a:pt x="796" y="1164"/>
                  </a:lnTo>
                  <a:lnTo>
                    <a:pt x="801" y="1165"/>
                  </a:lnTo>
                  <a:lnTo>
                    <a:pt x="807" y="1168"/>
                  </a:lnTo>
                  <a:lnTo>
                    <a:pt x="807" y="1168"/>
                  </a:lnTo>
                  <a:lnTo>
                    <a:pt x="944" y="1167"/>
                  </a:lnTo>
                  <a:lnTo>
                    <a:pt x="1083" y="1165"/>
                  </a:lnTo>
                  <a:lnTo>
                    <a:pt x="1083" y="1165"/>
                  </a:lnTo>
                  <a:lnTo>
                    <a:pt x="1133" y="1164"/>
                  </a:lnTo>
                  <a:lnTo>
                    <a:pt x="1156" y="1163"/>
                  </a:lnTo>
                  <a:lnTo>
                    <a:pt x="1179" y="1164"/>
                  </a:lnTo>
                  <a:lnTo>
                    <a:pt x="1179" y="1164"/>
                  </a:lnTo>
                  <a:lnTo>
                    <a:pt x="1214" y="1165"/>
                  </a:lnTo>
                  <a:lnTo>
                    <a:pt x="1248" y="1165"/>
                  </a:lnTo>
                  <a:lnTo>
                    <a:pt x="1316" y="1164"/>
                  </a:lnTo>
                  <a:lnTo>
                    <a:pt x="1316" y="1164"/>
                  </a:lnTo>
                  <a:lnTo>
                    <a:pt x="1349" y="1165"/>
                  </a:lnTo>
                  <a:lnTo>
                    <a:pt x="1381" y="1167"/>
                  </a:lnTo>
                  <a:lnTo>
                    <a:pt x="1412" y="1168"/>
                  </a:lnTo>
                  <a:lnTo>
                    <a:pt x="1425" y="1168"/>
                  </a:lnTo>
                  <a:lnTo>
                    <a:pt x="1437" y="1167"/>
                  </a:lnTo>
                  <a:lnTo>
                    <a:pt x="1437" y="1167"/>
                  </a:lnTo>
                  <a:lnTo>
                    <a:pt x="1439" y="1161"/>
                  </a:lnTo>
                  <a:lnTo>
                    <a:pt x="1440" y="1157"/>
                  </a:lnTo>
                  <a:lnTo>
                    <a:pt x="1439" y="1154"/>
                  </a:lnTo>
                  <a:lnTo>
                    <a:pt x="1436" y="1151"/>
                  </a:lnTo>
                  <a:lnTo>
                    <a:pt x="1432" y="1149"/>
                  </a:lnTo>
                  <a:lnTo>
                    <a:pt x="1427" y="1147"/>
                  </a:lnTo>
                  <a:lnTo>
                    <a:pt x="1419" y="1144"/>
                  </a:lnTo>
                  <a:lnTo>
                    <a:pt x="1419" y="1144"/>
                  </a:lnTo>
                  <a:close/>
                  <a:moveTo>
                    <a:pt x="1462" y="1182"/>
                  </a:moveTo>
                  <a:lnTo>
                    <a:pt x="1462" y="1182"/>
                  </a:lnTo>
                  <a:lnTo>
                    <a:pt x="1384" y="1179"/>
                  </a:lnTo>
                  <a:lnTo>
                    <a:pt x="1304" y="1177"/>
                  </a:lnTo>
                  <a:lnTo>
                    <a:pt x="1221" y="1177"/>
                  </a:lnTo>
                  <a:lnTo>
                    <a:pt x="1138" y="1177"/>
                  </a:lnTo>
                  <a:lnTo>
                    <a:pt x="973" y="1178"/>
                  </a:lnTo>
                  <a:lnTo>
                    <a:pt x="815" y="1181"/>
                  </a:lnTo>
                  <a:lnTo>
                    <a:pt x="815" y="1181"/>
                  </a:lnTo>
                  <a:lnTo>
                    <a:pt x="815" y="1185"/>
                  </a:lnTo>
                  <a:lnTo>
                    <a:pt x="817" y="1188"/>
                  </a:lnTo>
                  <a:lnTo>
                    <a:pt x="818" y="1195"/>
                  </a:lnTo>
                  <a:lnTo>
                    <a:pt x="818" y="1195"/>
                  </a:lnTo>
                  <a:lnTo>
                    <a:pt x="1013" y="1191"/>
                  </a:lnTo>
                  <a:lnTo>
                    <a:pt x="1112" y="1191"/>
                  </a:lnTo>
                  <a:lnTo>
                    <a:pt x="1159" y="1191"/>
                  </a:lnTo>
                  <a:lnTo>
                    <a:pt x="1206" y="1193"/>
                  </a:lnTo>
                  <a:lnTo>
                    <a:pt x="1206" y="1193"/>
                  </a:lnTo>
                  <a:lnTo>
                    <a:pt x="1235" y="1193"/>
                  </a:lnTo>
                  <a:lnTo>
                    <a:pt x="1263" y="1193"/>
                  </a:lnTo>
                  <a:lnTo>
                    <a:pt x="1291" y="1192"/>
                  </a:lnTo>
                  <a:lnTo>
                    <a:pt x="1319" y="1193"/>
                  </a:lnTo>
                  <a:lnTo>
                    <a:pt x="1319" y="1193"/>
                  </a:lnTo>
                  <a:lnTo>
                    <a:pt x="1354" y="1195"/>
                  </a:lnTo>
                  <a:lnTo>
                    <a:pt x="1389" y="1196"/>
                  </a:lnTo>
                  <a:lnTo>
                    <a:pt x="1389" y="1196"/>
                  </a:lnTo>
                  <a:lnTo>
                    <a:pt x="1405" y="1196"/>
                  </a:lnTo>
                  <a:lnTo>
                    <a:pt x="1420" y="1198"/>
                  </a:lnTo>
                  <a:lnTo>
                    <a:pt x="1436" y="1199"/>
                  </a:lnTo>
                  <a:lnTo>
                    <a:pt x="1450" y="1199"/>
                  </a:lnTo>
                  <a:lnTo>
                    <a:pt x="1450" y="1199"/>
                  </a:lnTo>
                  <a:lnTo>
                    <a:pt x="1455" y="1199"/>
                  </a:lnTo>
                  <a:lnTo>
                    <a:pt x="1461" y="1198"/>
                  </a:lnTo>
                  <a:lnTo>
                    <a:pt x="1467" y="1195"/>
                  </a:lnTo>
                  <a:lnTo>
                    <a:pt x="1468" y="1193"/>
                  </a:lnTo>
                  <a:lnTo>
                    <a:pt x="1469" y="1191"/>
                  </a:lnTo>
                  <a:lnTo>
                    <a:pt x="1469" y="1191"/>
                  </a:lnTo>
                  <a:lnTo>
                    <a:pt x="1469" y="1189"/>
                  </a:lnTo>
                  <a:lnTo>
                    <a:pt x="1468" y="1188"/>
                  </a:lnTo>
                  <a:lnTo>
                    <a:pt x="1465" y="1186"/>
                  </a:lnTo>
                  <a:lnTo>
                    <a:pt x="1462" y="1186"/>
                  </a:lnTo>
                  <a:lnTo>
                    <a:pt x="1461" y="1185"/>
                  </a:lnTo>
                  <a:lnTo>
                    <a:pt x="1462" y="1182"/>
                  </a:lnTo>
                  <a:lnTo>
                    <a:pt x="1462" y="1182"/>
                  </a:lnTo>
                  <a:close/>
                  <a:moveTo>
                    <a:pt x="791" y="1179"/>
                  </a:moveTo>
                  <a:lnTo>
                    <a:pt x="791" y="1179"/>
                  </a:lnTo>
                  <a:lnTo>
                    <a:pt x="783" y="1186"/>
                  </a:lnTo>
                  <a:lnTo>
                    <a:pt x="776" y="1193"/>
                  </a:lnTo>
                  <a:lnTo>
                    <a:pt x="770" y="1202"/>
                  </a:lnTo>
                  <a:lnTo>
                    <a:pt x="765" y="1212"/>
                  </a:lnTo>
                  <a:lnTo>
                    <a:pt x="762" y="1222"/>
                  </a:lnTo>
                  <a:lnTo>
                    <a:pt x="759" y="1231"/>
                  </a:lnTo>
                  <a:lnTo>
                    <a:pt x="758" y="1243"/>
                  </a:lnTo>
                  <a:lnTo>
                    <a:pt x="758" y="1254"/>
                  </a:lnTo>
                  <a:lnTo>
                    <a:pt x="758" y="1254"/>
                  </a:lnTo>
                  <a:lnTo>
                    <a:pt x="759" y="1257"/>
                  </a:lnTo>
                  <a:lnTo>
                    <a:pt x="761" y="1258"/>
                  </a:lnTo>
                  <a:lnTo>
                    <a:pt x="762" y="1259"/>
                  </a:lnTo>
                  <a:lnTo>
                    <a:pt x="763" y="1261"/>
                  </a:lnTo>
                  <a:lnTo>
                    <a:pt x="763" y="1261"/>
                  </a:lnTo>
                  <a:lnTo>
                    <a:pt x="762" y="1265"/>
                  </a:lnTo>
                  <a:lnTo>
                    <a:pt x="761" y="1269"/>
                  </a:lnTo>
                  <a:lnTo>
                    <a:pt x="761" y="1269"/>
                  </a:lnTo>
                  <a:lnTo>
                    <a:pt x="768" y="1282"/>
                  </a:lnTo>
                  <a:lnTo>
                    <a:pt x="777" y="1293"/>
                  </a:lnTo>
                  <a:lnTo>
                    <a:pt x="782" y="1297"/>
                  </a:lnTo>
                  <a:lnTo>
                    <a:pt x="789" y="1300"/>
                  </a:lnTo>
                  <a:lnTo>
                    <a:pt x="794" y="1303"/>
                  </a:lnTo>
                  <a:lnTo>
                    <a:pt x="803" y="1303"/>
                  </a:lnTo>
                  <a:lnTo>
                    <a:pt x="803" y="1303"/>
                  </a:lnTo>
                  <a:lnTo>
                    <a:pt x="789" y="1269"/>
                  </a:lnTo>
                  <a:lnTo>
                    <a:pt x="782" y="1251"/>
                  </a:lnTo>
                  <a:lnTo>
                    <a:pt x="776" y="1234"/>
                  </a:lnTo>
                  <a:lnTo>
                    <a:pt x="776" y="1234"/>
                  </a:lnTo>
                  <a:lnTo>
                    <a:pt x="786" y="1209"/>
                  </a:lnTo>
                  <a:lnTo>
                    <a:pt x="791" y="1196"/>
                  </a:lnTo>
                  <a:lnTo>
                    <a:pt x="800" y="1185"/>
                  </a:lnTo>
                  <a:lnTo>
                    <a:pt x="800" y="1185"/>
                  </a:lnTo>
                  <a:lnTo>
                    <a:pt x="796" y="1184"/>
                  </a:lnTo>
                  <a:lnTo>
                    <a:pt x="794" y="1182"/>
                  </a:lnTo>
                  <a:lnTo>
                    <a:pt x="794" y="1181"/>
                  </a:lnTo>
                  <a:lnTo>
                    <a:pt x="791" y="1179"/>
                  </a:lnTo>
                  <a:lnTo>
                    <a:pt x="791" y="1179"/>
                  </a:lnTo>
                  <a:close/>
                  <a:moveTo>
                    <a:pt x="1095" y="1200"/>
                  </a:moveTo>
                  <a:lnTo>
                    <a:pt x="1095" y="1200"/>
                  </a:lnTo>
                  <a:lnTo>
                    <a:pt x="947" y="1202"/>
                  </a:lnTo>
                  <a:lnTo>
                    <a:pt x="876" y="1205"/>
                  </a:lnTo>
                  <a:lnTo>
                    <a:pt x="810" y="1207"/>
                  </a:lnTo>
                  <a:lnTo>
                    <a:pt x="810" y="1207"/>
                  </a:lnTo>
                  <a:lnTo>
                    <a:pt x="810" y="1217"/>
                  </a:lnTo>
                  <a:lnTo>
                    <a:pt x="814" y="1227"/>
                  </a:lnTo>
                  <a:lnTo>
                    <a:pt x="814" y="1227"/>
                  </a:lnTo>
                  <a:lnTo>
                    <a:pt x="845" y="1227"/>
                  </a:lnTo>
                  <a:lnTo>
                    <a:pt x="874" y="1226"/>
                  </a:lnTo>
                  <a:lnTo>
                    <a:pt x="930" y="1223"/>
                  </a:lnTo>
                  <a:lnTo>
                    <a:pt x="930" y="1223"/>
                  </a:lnTo>
                  <a:lnTo>
                    <a:pt x="939" y="1222"/>
                  </a:lnTo>
                  <a:lnTo>
                    <a:pt x="949" y="1220"/>
                  </a:lnTo>
                  <a:lnTo>
                    <a:pt x="957" y="1220"/>
                  </a:lnTo>
                  <a:lnTo>
                    <a:pt x="961" y="1222"/>
                  </a:lnTo>
                  <a:lnTo>
                    <a:pt x="966" y="1224"/>
                  </a:lnTo>
                  <a:lnTo>
                    <a:pt x="966" y="1224"/>
                  </a:lnTo>
                  <a:lnTo>
                    <a:pt x="891" y="1230"/>
                  </a:lnTo>
                  <a:lnTo>
                    <a:pt x="852" y="1234"/>
                  </a:lnTo>
                  <a:lnTo>
                    <a:pt x="814" y="1236"/>
                  </a:lnTo>
                  <a:lnTo>
                    <a:pt x="814" y="1236"/>
                  </a:lnTo>
                  <a:lnTo>
                    <a:pt x="811" y="1247"/>
                  </a:lnTo>
                  <a:lnTo>
                    <a:pt x="811" y="1251"/>
                  </a:lnTo>
                  <a:lnTo>
                    <a:pt x="813" y="1257"/>
                  </a:lnTo>
                  <a:lnTo>
                    <a:pt x="813" y="1257"/>
                  </a:lnTo>
                  <a:lnTo>
                    <a:pt x="890" y="1252"/>
                  </a:lnTo>
                  <a:lnTo>
                    <a:pt x="928" y="1250"/>
                  </a:lnTo>
                  <a:lnTo>
                    <a:pt x="961" y="1250"/>
                  </a:lnTo>
                  <a:lnTo>
                    <a:pt x="961" y="1250"/>
                  </a:lnTo>
                  <a:lnTo>
                    <a:pt x="943" y="1254"/>
                  </a:lnTo>
                  <a:lnTo>
                    <a:pt x="925" y="1255"/>
                  </a:lnTo>
                  <a:lnTo>
                    <a:pt x="887" y="1259"/>
                  </a:lnTo>
                  <a:lnTo>
                    <a:pt x="850" y="1261"/>
                  </a:lnTo>
                  <a:lnTo>
                    <a:pt x="814" y="1265"/>
                  </a:lnTo>
                  <a:lnTo>
                    <a:pt x="814" y="1265"/>
                  </a:lnTo>
                  <a:lnTo>
                    <a:pt x="815" y="1272"/>
                  </a:lnTo>
                  <a:lnTo>
                    <a:pt x="817" y="1275"/>
                  </a:lnTo>
                  <a:lnTo>
                    <a:pt x="815" y="1276"/>
                  </a:lnTo>
                  <a:lnTo>
                    <a:pt x="815" y="1276"/>
                  </a:lnTo>
                  <a:lnTo>
                    <a:pt x="831" y="1280"/>
                  </a:lnTo>
                  <a:lnTo>
                    <a:pt x="849" y="1283"/>
                  </a:lnTo>
                  <a:lnTo>
                    <a:pt x="866" y="1285"/>
                  </a:lnTo>
                  <a:lnTo>
                    <a:pt x="873" y="1285"/>
                  </a:lnTo>
                  <a:lnTo>
                    <a:pt x="878" y="1283"/>
                  </a:lnTo>
                  <a:lnTo>
                    <a:pt x="878" y="1283"/>
                  </a:lnTo>
                  <a:lnTo>
                    <a:pt x="907" y="1288"/>
                  </a:lnTo>
                  <a:lnTo>
                    <a:pt x="937" y="1289"/>
                  </a:lnTo>
                  <a:lnTo>
                    <a:pt x="970" y="1289"/>
                  </a:lnTo>
                  <a:lnTo>
                    <a:pt x="1003" y="1289"/>
                  </a:lnTo>
                  <a:lnTo>
                    <a:pt x="1072" y="1286"/>
                  </a:lnTo>
                  <a:lnTo>
                    <a:pt x="1104" y="1286"/>
                  </a:lnTo>
                  <a:lnTo>
                    <a:pt x="1135" y="1286"/>
                  </a:lnTo>
                  <a:lnTo>
                    <a:pt x="1135" y="1286"/>
                  </a:lnTo>
                  <a:lnTo>
                    <a:pt x="1147" y="1286"/>
                  </a:lnTo>
                  <a:lnTo>
                    <a:pt x="1159" y="1285"/>
                  </a:lnTo>
                  <a:lnTo>
                    <a:pt x="1172" y="1285"/>
                  </a:lnTo>
                  <a:lnTo>
                    <a:pt x="1183" y="1283"/>
                  </a:lnTo>
                  <a:lnTo>
                    <a:pt x="1183" y="1283"/>
                  </a:lnTo>
                  <a:lnTo>
                    <a:pt x="1201" y="1285"/>
                  </a:lnTo>
                  <a:lnTo>
                    <a:pt x="1220" y="1286"/>
                  </a:lnTo>
                  <a:lnTo>
                    <a:pt x="1220" y="1286"/>
                  </a:lnTo>
                  <a:lnTo>
                    <a:pt x="1245" y="1286"/>
                  </a:lnTo>
                  <a:lnTo>
                    <a:pt x="1270" y="1283"/>
                  </a:lnTo>
                  <a:lnTo>
                    <a:pt x="1297" y="1282"/>
                  </a:lnTo>
                  <a:lnTo>
                    <a:pt x="1322" y="1280"/>
                  </a:lnTo>
                  <a:lnTo>
                    <a:pt x="1322" y="1280"/>
                  </a:lnTo>
                  <a:lnTo>
                    <a:pt x="1353" y="1282"/>
                  </a:lnTo>
                  <a:lnTo>
                    <a:pt x="1384" y="1283"/>
                  </a:lnTo>
                  <a:lnTo>
                    <a:pt x="1399" y="1282"/>
                  </a:lnTo>
                  <a:lnTo>
                    <a:pt x="1415" y="1282"/>
                  </a:lnTo>
                  <a:lnTo>
                    <a:pt x="1430" y="1280"/>
                  </a:lnTo>
                  <a:lnTo>
                    <a:pt x="1446" y="1276"/>
                  </a:lnTo>
                  <a:lnTo>
                    <a:pt x="1446" y="1276"/>
                  </a:lnTo>
                  <a:lnTo>
                    <a:pt x="1446" y="1273"/>
                  </a:lnTo>
                  <a:lnTo>
                    <a:pt x="1444" y="1271"/>
                  </a:lnTo>
                  <a:lnTo>
                    <a:pt x="1441" y="1268"/>
                  </a:lnTo>
                  <a:lnTo>
                    <a:pt x="1441" y="1264"/>
                  </a:lnTo>
                  <a:lnTo>
                    <a:pt x="1441" y="1264"/>
                  </a:lnTo>
                  <a:lnTo>
                    <a:pt x="1408" y="1262"/>
                  </a:lnTo>
                  <a:lnTo>
                    <a:pt x="1374" y="1261"/>
                  </a:lnTo>
                  <a:lnTo>
                    <a:pt x="1304" y="1259"/>
                  </a:lnTo>
                  <a:lnTo>
                    <a:pt x="1270" y="1259"/>
                  </a:lnTo>
                  <a:lnTo>
                    <a:pt x="1236" y="1257"/>
                  </a:lnTo>
                  <a:lnTo>
                    <a:pt x="1204" y="1254"/>
                  </a:lnTo>
                  <a:lnTo>
                    <a:pt x="1173" y="1248"/>
                  </a:lnTo>
                  <a:lnTo>
                    <a:pt x="1173" y="1248"/>
                  </a:lnTo>
                  <a:lnTo>
                    <a:pt x="1238" y="1252"/>
                  </a:lnTo>
                  <a:lnTo>
                    <a:pt x="1297" y="1254"/>
                  </a:lnTo>
                  <a:lnTo>
                    <a:pt x="1412" y="1255"/>
                  </a:lnTo>
                  <a:lnTo>
                    <a:pt x="1412" y="1255"/>
                  </a:lnTo>
                  <a:lnTo>
                    <a:pt x="1425" y="1257"/>
                  </a:lnTo>
                  <a:lnTo>
                    <a:pt x="1432" y="1255"/>
                  </a:lnTo>
                  <a:lnTo>
                    <a:pt x="1434" y="1254"/>
                  </a:lnTo>
                  <a:lnTo>
                    <a:pt x="1436" y="1250"/>
                  </a:lnTo>
                  <a:lnTo>
                    <a:pt x="1436" y="1250"/>
                  </a:lnTo>
                  <a:lnTo>
                    <a:pt x="1425" y="1248"/>
                  </a:lnTo>
                  <a:lnTo>
                    <a:pt x="1412" y="1248"/>
                  </a:lnTo>
                  <a:lnTo>
                    <a:pt x="1382" y="1248"/>
                  </a:lnTo>
                  <a:lnTo>
                    <a:pt x="1352" y="1248"/>
                  </a:lnTo>
                  <a:lnTo>
                    <a:pt x="1338" y="1247"/>
                  </a:lnTo>
                  <a:lnTo>
                    <a:pt x="1325" y="1245"/>
                  </a:lnTo>
                  <a:lnTo>
                    <a:pt x="1325" y="1245"/>
                  </a:lnTo>
                  <a:lnTo>
                    <a:pt x="1339" y="1243"/>
                  </a:lnTo>
                  <a:lnTo>
                    <a:pt x="1353" y="1241"/>
                  </a:lnTo>
                  <a:lnTo>
                    <a:pt x="1382" y="1241"/>
                  </a:lnTo>
                  <a:lnTo>
                    <a:pt x="1411" y="1240"/>
                  </a:lnTo>
                  <a:lnTo>
                    <a:pt x="1425" y="1238"/>
                  </a:lnTo>
                  <a:lnTo>
                    <a:pt x="1440" y="1237"/>
                  </a:lnTo>
                  <a:lnTo>
                    <a:pt x="1440" y="1237"/>
                  </a:lnTo>
                  <a:lnTo>
                    <a:pt x="1437" y="1234"/>
                  </a:lnTo>
                  <a:lnTo>
                    <a:pt x="1434" y="1231"/>
                  </a:lnTo>
                  <a:lnTo>
                    <a:pt x="1427" y="1229"/>
                  </a:lnTo>
                  <a:lnTo>
                    <a:pt x="1411" y="1229"/>
                  </a:lnTo>
                  <a:lnTo>
                    <a:pt x="1411" y="1229"/>
                  </a:lnTo>
                  <a:lnTo>
                    <a:pt x="1375" y="1227"/>
                  </a:lnTo>
                  <a:lnTo>
                    <a:pt x="1375" y="1227"/>
                  </a:lnTo>
                  <a:lnTo>
                    <a:pt x="1378" y="1224"/>
                  </a:lnTo>
                  <a:lnTo>
                    <a:pt x="1382" y="1223"/>
                  </a:lnTo>
                  <a:lnTo>
                    <a:pt x="1391" y="1222"/>
                  </a:lnTo>
                  <a:lnTo>
                    <a:pt x="1413" y="1220"/>
                  </a:lnTo>
                  <a:lnTo>
                    <a:pt x="1423" y="1220"/>
                  </a:lnTo>
                  <a:lnTo>
                    <a:pt x="1432" y="1217"/>
                  </a:lnTo>
                  <a:lnTo>
                    <a:pt x="1436" y="1216"/>
                  </a:lnTo>
                  <a:lnTo>
                    <a:pt x="1437" y="1213"/>
                  </a:lnTo>
                  <a:lnTo>
                    <a:pt x="1440" y="1210"/>
                  </a:lnTo>
                  <a:lnTo>
                    <a:pt x="1440" y="1206"/>
                  </a:lnTo>
                  <a:lnTo>
                    <a:pt x="1440" y="1206"/>
                  </a:lnTo>
                  <a:lnTo>
                    <a:pt x="1396" y="1206"/>
                  </a:lnTo>
                  <a:lnTo>
                    <a:pt x="1353" y="1206"/>
                  </a:lnTo>
                  <a:lnTo>
                    <a:pt x="1267" y="1203"/>
                  </a:lnTo>
                  <a:lnTo>
                    <a:pt x="1182" y="1200"/>
                  </a:lnTo>
                  <a:lnTo>
                    <a:pt x="1138" y="1200"/>
                  </a:lnTo>
                  <a:lnTo>
                    <a:pt x="1095" y="1200"/>
                  </a:lnTo>
                  <a:lnTo>
                    <a:pt x="1095" y="1200"/>
                  </a:lnTo>
                  <a:close/>
                  <a:moveTo>
                    <a:pt x="536" y="1317"/>
                  </a:moveTo>
                  <a:lnTo>
                    <a:pt x="536" y="1317"/>
                  </a:lnTo>
                  <a:lnTo>
                    <a:pt x="540" y="1318"/>
                  </a:lnTo>
                  <a:lnTo>
                    <a:pt x="542" y="1321"/>
                  </a:lnTo>
                  <a:lnTo>
                    <a:pt x="543" y="1327"/>
                  </a:lnTo>
                  <a:lnTo>
                    <a:pt x="543" y="1327"/>
                  </a:lnTo>
                  <a:lnTo>
                    <a:pt x="546" y="1344"/>
                  </a:lnTo>
                  <a:lnTo>
                    <a:pt x="547" y="1361"/>
                  </a:lnTo>
                  <a:lnTo>
                    <a:pt x="547" y="1377"/>
                  </a:lnTo>
                  <a:lnTo>
                    <a:pt x="547" y="1396"/>
                  </a:lnTo>
                  <a:lnTo>
                    <a:pt x="547" y="1396"/>
                  </a:lnTo>
                  <a:lnTo>
                    <a:pt x="550" y="1421"/>
                  </a:lnTo>
                  <a:lnTo>
                    <a:pt x="554" y="1445"/>
                  </a:lnTo>
                  <a:lnTo>
                    <a:pt x="554" y="1445"/>
                  </a:lnTo>
                  <a:lnTo>
                    <a:pt x="564" y="1511"/>
                  </a:lnTo>
                  <a:lnTo>
                    <a:pt x="567" y="1542"/>
                  </a:lnTo>
                  <a:lnTo>
                    <a:pt x="570" y="1574"/>
                  </a:lnTo>
                  <a:lnTo>
                    <a:pt x="570" y="1574"/>
                  </a:lnTo>
                  <a:lnTo>
                    <a:pt x="596" y="1563"/>
                  </a:lnTo>
                  <a:lnTo>
                    <a:pt x="609" y="1557"/>
                  </a:lnTo>
                  <a:lnTo>
                    <a:pt x="622" y="1550"/>
                  </a:lnTo>
                  <a:lnTo>
                    <a:pt x="622" y="1550"/>
                  </a:lnTo>
                  <a:lnTo>
                    <a:pt x="612" y="1530"/>
                  </a:lnTo>
                  <a:lnTo>
                    <a:pt x="603" y="1507"/>
                  </a:lnTo>
                  <a:lnTo>
                    <a:pt x="598" y="1483"/>
                  </a:lnTo>
                  <a:lnTo>
                    <a:pt x="595" y="1470"/>
                  </a:lnTo>
                  <a:lnTo>
                    <a:pt x="595" y="1457"/>
                  </a:lnTo>
                  <a:lnTo>
                    <a:pt x="595" y="1457"/>
                  </a:lnTo>
                  <a:lnTo>
                    <a:pt x="595" y="1432"/>
                  </a:lnTo>
                  <a:lnTo>
                    <a:pt x="596" y="1407"/>
                  </a:lnTo>
                  <a:lnTo>
                    <a:pt x="601" y="1382"/>
                  </a:lnTo>
                  <a:lnTo>
                    <a:pt x="606" y="1359"/>
                  </a:lnTo>
                  <a:lnTo>
                    <a:pt x="610" y="1348"/>
                  </a:lnTo>
                  <a:lnTo>
                    <a:pt x="615" y="1338"/>
                  </a:lnTo>
                  <a:lnTo>
                    <a:pt x="620" y="1328"/>
                  </a:lnTo>
                  <a:lnTo>
                    <a:pt x="626" y="1320"/>
                  </a:lnTo>
                  <a:lnTo>
                    <a:pt x="633" y="1313"/>
                  </a:lnTo>
                  <a:lnTo>
                    <a:pt x="640" y="1307"/>
                  </a:lnTo>
                  <a:lnTo>
                    <a:pt x="648" y="1303"/>
                  </a:lnTo>
                  <a:lnTo>
                    <a:pt x="657" y="1299"/>
                  </a:lnTo>
                  <a:lnTo>
                    <a:pt x="657" y="1299"/>
                  </a:lnTo>
                  <a:lnTo>
                    <a:pt x="654" y="1280"/>
                  </a:lnTo>
                  <a:lnTo>
                    <a:pt x="650" y="1262"/>
                  </a:lnTo>
                  <a:lnTo>
                    <a:pt x="650" y="1262"/>
                  </a:lnTo>
                  <a:lnTo>
                    <a:pt x="631" y="1265"/>
                  </a:lnTo>
                  <a:lnTo>
                    <a:pt x="613" y="1268"/>
                  </a:lnTo>
                  <a:lnTo>
                    <a:pt x="596" y="1272"/>
                  </a:lnTo>
                  <a:lnTo>
                    <a:pt x="581" y="1278"/>
                  </a:lnTo>
                  <a:lnTo>
                    <a:pt x="567" y="1285"/>
                  </a:lnTo>
                  <a:lnTo>
                    <a:pt x="554" y="1293"/>
                  </a:lnTo>
                  <a:lnTo>
                    <a:pt x="544" y="1304"/>
                  </a:lnTo>
                  <a:lnTo>
                    <a:pt x="536" y="1317"/>
                  </a:lnTo>
                  <a:lnTo>
                    <a:pt x="536" y="1317"/>
                  </a:lnTo>
                  <a:close/>
                  <a:moveTo>
                    <a:pt x="671" y="1296"/>
                  </a:moveTo>
                  <a:lnTo>
                    <a:pt x="671" y="1296"/>
                  </a:lnTo>
                  <a:lnTo>
                    <a:pt x="683" y="1290"/>
                  </a:lnTo>
                  <a:lnTo>
                    <a:pt x="697" y="1286"/>
                  </a:lnTo>
                  <a:lnTo>
                    <a:pt x="710" y="1280"/>
                  </a:lnTo>
                  <a:lnTo>
                    <a:pt x="716" y="1278"/>
                  </a:lnTo>
                  <a:lnTo>
                    <a:pt x="721" y="1273"/>
                  </a:lnTo>
                  <a:lnTo>
                    <a:pt x="721" y="1273"/>
                  </a:lnTo>
                  <a:lnTo>
                    <a:pt x="707" y="1271"/>
                  </a:lnTo>
                  <a:lnTo>
                    <a:pt x="693" y="1268"/>
                  </a:lnTo>
                  <a:lnTo>
                    <a:pt x="664" y="1262"/>
                  </a:lnTo>
                  <a:lnTo>
                    <a:pt x="664" y="1262"/>
                  </a:lnTo>
                  <a:lnTo>
                    <a:pt x="665" y="1272"/>
                  </a:lnTo>
                  <a:lnTo>
                    <a:pt x="667" y="1280"/>
                  </a:lnTo>
                  <a:lnTo>
                    <a:pt x="671" y="1296"/>
                  </a:lnTo>
                  <a:lnTo>
                    <a:pt x="671" y="1296"/>
                  </a:lnTo>
                  <a:close/>
                  <a:moveTo>
                    <a:pt x="693" y="1300"/>
                  </a:moveTo>
                  <a:lnTo>
                    <a:pt x="693" y="1300"/>
                  </a:lnTo>
                  <a:lnTo>
                    <a:pt x="716" y="1300"/>
                  </a:lnTo>
                  <a:lnTo>
                    <a:pt x="735" y="1302"/>
                  </a:lnTo>
                  <a:lnTo>
                    <a:pt x="754" y="1303"/>
                  </a:lnTo>
                  <a:lnTo>
                    <a:pt x="770" y="1302"/>
                  </a:lnTo>
                  <a:lnTo>
                    <a:pt x="770" y="1302"/>
                  </a:lnTo>
                  <a:lnTo>
                    <a:pt x="763" y="1296"/>
                  </a:lnTo>
                  <a:lnTo>
                    <a:pt x="756" y="1290"/>
                  </a:lnTo>
                  <a:lnTo>
                    <a:pt x="747" y="1275"/>
                  </a:lnTo>
                  <a:lnTo>
                    <a:pt x="747" y="1275"/>
                  </a:lnTo>
                  <a:lnTo>
                    <a:pt x="693" y="1300"/>
                  </a:lnTo>
                  <a:lnTo>
                    <a:pt x="693" y="1300"/>
                  </a:lnTo>
                  <a:close/>
                  <a:moveTo>
                    <a:pt x="1455" y="1290"/>
                  </a:moveTo>
                  <a:lnTo>
                    <a:pt x="1455" y="1290"/>
                  </a:lnTo>
                  <a:lnTo>
                    <a:pt x="1217" y="1295"/>
                  </a:lnTo>
                  <a:lnTo>
                    <a:pt x="1095" y="1296"/>
                  </a:lnTo>
                  <a:lnTo>
                    <a:pt x="975" y="1299"/>
                  </a:lnTo>
                  <a:lnTo>
                    <a:pt x="975" y="1299"/>
                  </a:lnTo>
                  <a:lnTo>
                    <a:pt x="951" y="1299"/>
                  </a:lnTo>
                  <a:lnTo>
                    <a:pt x="930" y="1299"/>
                  </a:lnTo>
                  <a:lnTo>
                    <a:pt x="887" y="1296"/>
                  </a:lnTo>
                  <a:lnTo>
                    <a:pt x="887" y="1296"/>
                  </a:lnTo>
                  <a:lnTo>
                    <a:pt x="871" y="1296"/>
                  </a:lnTo>
                  <a:lnTo>
                    <a:pt x="856" y="1296"/>
                  </a:lnTo>
                  <a:lnTo>
                    <a:pt x="856" y="1296"/>
                  </a:lnTo>
                  <a:lnTo>
                    <a:pt x="846" y="1295"/>
                  </a:lnTo>
                  <a:lnTo>
                    <a:pt x="836" y="1293"/>
                  </a:lnTo>
                  <a:lnTo>
                    <a:pt x="832" y="1292"/>
                  </a:lnTo>
                  <a:lnTo>
                    <a:pt x="828" y="1293"/>
                  </a:lnTo>
                  <a:lnTo>
                    <a:pt x="825" y="1296"/>
                  </a:lnTo>
                  <a:lnTo>
                    <a:pt x="821" y="1299"/>
                  </a:lnTo>
                  <a:lnTo>
                    <a:pt x="821" y="1299"/>
                  </a:lnTo>
                  <a:lnTo>
                    <a:pt x="825" y="1299"/>
                  </a:lnTo>
                  <a:lnTo>
                    <a:pt x="825" y="1300"/>
                  </a:lnTo>
                  <a:lnTo>
                    <a:pt x="824" y="1303"/>
                  </a:lnTo>
                  <a:lnTo>
                    <a:pt x="824" y="1306"/>
                  </a:lnTo>
                  <a:lnTo>
                    <a:pt x="824" y="1306"/>
                  </a:lnTo>
                  <a:lnTo>
                    <a:pt x="894" y="1310"/>
                  </a:lnTo>
                  <a:lnTo>
                    <a:pt x="964" y="1313"/>
                  </a:lnTo>
                  <a:lnTo>
                    <a:pt x="964" y="1313"/>
                  </a:lnTo>
                  <a:lnTo>
                    <a:pt x="966" y="1313"/>
                  </a:lnTo>
                  <a:lnTo>
                    <a:pt x="967" y="1313"/>
                  </a:lnTo>
                  <a:lnTo>
                    <a:pt x="968" y="1310"/>
                  </a:lnTo>
                  <a:lnTo>
                    <a:pt x="970" y="1307"/>
                  </a:lnTo>
                  <a:lnTo>
                    <a:pt x="971" y="1307"/>
                  </a:lnTo>
                  <a:lnTo>
                    <a:pt x="974" y="1307"/>
                  </a:lnTo>
                  <a:lnTo>
                    <a:pt x="974" y="1307"/>
                  </a:lnTo>
                  <a:lnTo>
                    <a:pt x="1040" y="1309"/>
                  </a:lnTo>
                  <a:lnTo>
                    <a:pt x="1112" y="1309"/>
                  </a:lnTo>
                  <a:lnTo>
                    <a:pt x="1183" y="1307"/>
                  </a:lnTo>
                  <a:lnTo>
                    <a:pt x="1255" y="1309"/>
                  </a:lnTo>
                  <a:lnTo>
                    <a:pt x="1255" y="1309"/>
                  </a:lnTo>
                  <a:lnTo>
                    <a:pt x="1284" y="1309"/>
                  </a:lnTo>
                  <a:lnTo>
                    <a:pt x="1318" y="1307"/>
                  </a:lnTo>
                  <a:lnTo>
                    <a:pt x="1352" y="1304"/>
                  </a:lnTo>
                  <a:lnTo>
                    <a:pt x="1384" y="1303"/>
                  </a:lnTo>
                  <a:lnTo>
                    <a:pt x="1384" y="1303"/>
                  </a:lnTo>
                  <a:lnTo>
                    <a:pt x="1408" y="1304"/>
                  </a:lnTo>
                  <a:lnTo>
                    <a:pt x="1434" y="1306"/>
                  </a:lnTo>
                  <a:lnTo>
                    <a:pt x="1447" y="1304"/>
                  </a:lnTo>
                  <a:lnTo>
                    <a:pt x="1457" y="1302"/>
                  </a:lnTo>
                  <a:lnTo>
                    <a:pt x="1460" y="1299"/>
                  </a:lnTo>
                  <a:lnTo>
                    <a:pt x="1462" y="1296"/>
                  </a:lnTo>
                  <a:lnTo>
                    <a:pt x="1462" y="1293"/>
                  </a:lnTo>
                  <a:lnTo>
                    <a:pt x="1462" y="1288"/>
                  </a:lnTo>
                  <a:lnTo>
                    <a:pt x="1462" y="1288"/>
                  </a:lnTo>
                  <a:lnTo>
                    <a:pt x="1460" y="1288"/>
                  </a:lnTo>
                  <a:lnTo>
                    <a:pt x="1460" y="1288"/>
                  </a:lnTo>
                  <a:lnTo>
                    <a:pt x="1455" y="1290"/>
                  </a:lnTo>
                  <a:lnTo>
                    <a:pt x="1455" y="1290"/>
                  </a:lnTo>
                  <a:close/>
                  <a:moveTo>
                    <a:pt x="1302" y="1346"/>
                  </a:moveTo>
                  <a:lnTo>
                    <a:pt x="1302" y="1346"/>
                  </a:lnTo>
                  <a:lnTo>
                    <a:pt x="1248" y="1342"/>
                  </a:lnTo>
                  <a:lnTo>
                    <a:pt x="1194" y="1338"/>
                  </a:lnTo>
                  <a:lnTo>
                    <a:pt x="1140" y="1332"/>
                  </a:lnTo>
                  <a:lnTo>
                    <a:pt x="1085" y="1328"/>
                  </a:lnTo>
                  <a:lnTo>
                    <a:pt x="1085" y="1328"/>
                  </a:lnTo>
                  <a:lnTo>
                    <a:pt x="1057" y="1328"/>
                  </a:lnTo>
                  <a:lnTo>
                    <a:pt x="1029" y="1327"/>
                  </a:lnTo>
                  <a:lnTo>
                    <a:pt x="1029" y="1327"/>
                  </a:lnTo>
                  <a:lnTo>
                    <a:pt x="981" y="1324"/>
                  </a:lnTo>
                  <a:lnTo>
                    <a:pt x="935" y="1323"/>
                  </a:lnTo>
                  <a:lnTo>
                    <a:pt x="839" y="1320"/>
                  </a:lnTo>
                  <a:lnTo>
                    <a:pt x="839" y="1320"/>
                  </a:lnTo>
                  <a:lnTo>
                    <a:pt x="831" y="1320"/>
                  </a:lnTo>
                  <a:lnTo>
                    <a:pt x="824" y="1318"/>
                  </a:lnTo>
                  <a:lnTo>
                    <a:pt x="815" y="1317"/>
                  </a:lnTo>
                  <a:lnTo>
                    <a:pt x="808" y="1316"/>
                  </a:lnTo>
                  <a:lnTo>
                    <a:pt x="808" y="1316"/>
                  </a:lnTo>
                  <a:lnTo>
                    <a:pt x="772" y="1314"/>
                  </a:lnTo>
                  <a:lnTo>
                    <a:pt x="740" y="1313"/>
                  </a:lnTo>
                  <a:lnTo>
                    <a:pt x="707" y="1311"/>
                  </a:lnTo>
                  <a:lnTo>
                    <a:pt x="671" y="1310"/>
                  </a:lnTo>
                  <a:lnTo>
                    <a:pt x="671" y="1310"/>
                  </a:lnTo>
                  <a:lnTo>
                    <a:pt x="671" y="1309"/>
                  </a:lnTo>
                  <a:lnTo>
                    <a:pt x="669" y="1309"/>
                  </a:lnTo>
                  <a:lnTo>
                    <a:pt x="669" y="1309"/>
                  </a:lnTo>
                  <a:lnTo>
                    <a:pt x="669" y="1311"/>
                  </a:lnTo>
                  <a:lnTo>
                    <a:pt x="669" y="1313"/>
                  </a:lnTo>
                  <a:lnTo>
                    <a:pt x="668" y="1314"/>
                  </a:lnTo>
                  <a:lnTo>
                    <a:pt x="668" y="1317"/>
                  </a:lnTo>
                  <a:lnTo>
                    <a:pt x="668" y="1317"/>
                  </a:lnTo>
                  <a:lnTo>
                    <a:pt x="662" y="1314"/>
                  </a:lnTo>
                  <a:lnTo>
                    <a:pt x="657" y="1314"/>
                  </a:lnTo>
                  <a:lnTo>
                    <a:pt x="651" y="1316"/>
                  </a:lnTo>
                  <a:lnTo>
                    <a:pt x="645" y="1318"/>
                  </a:lnTo>
                  <a:lnTo>
                    <a:pt x="636" y="1325"/>
                  </a:lnTo>
                  <a:lnTo>
                    <a:pt x="629" y="1334"/>
                  </a:lnTo>
                  <a:lnTo>
                    <a:pt x="629" y="1334"/>
                  </a:lnTo>
                  <a:lnTo>
                    <a:pt x="619" y="1361"/>
                  </a:lnTo>
                  <a:lnTo>
                    <a:pt x="612" y="1387"/>
                  </a:lnTo>
                  <a:lnTo>
                    <a:pt x="608" y="1415"/>
                  </a:lnTo>
                  <a:lnTo>
                    <a:pt x="608" y="1443"/>
                  </a:lnTo>
                  <a:lnTo>
                    <a:pt x="609" y="1471"/>
                  </a:lnTo>
                  <a:lnTo>
                    <a:pt x="615" y="1498"/>
                  </a:lnTo>
                  <a:lnTo>
                    <a:pt x="617" y="1512"/>
                  </a:lnTo>
                  <a:lnTo>
                    <a:pt x="623" y="1525"/>
                  </a:lnTo>
                  <a:lnTo>
                    <a:pt x="627" y="1536"/>
                  </a:lnTo>
                  <a:lnTo>
                    <a:pt x="634" y="1549"/>
                  </a:lnTo>
                  <a:lnTo>
                    <a:pt x="634" y="1549"/>
                  </a:lnTo>
                  <a:lnTo>
                    <a:pt x="672" y="1551"/>
                  </a:lnTo>
                  <a:lnTo>
                    <a:pt x="707" y="1551"/>
                  </a:lnTo>
                  <a:lnTo>
                    <a:pt x="744" y="1551"/>
                  </a:lnTo>
                  <a:lnTo>
                    <a:pt x="780" y="1550"/>
                  </a:lnTo>
                  <a:lnTo>
                    <a:pt x="780" y="1550"/>
                  </a:lnTo>
                  <a:lnTo>
                    <a:pt x="765" y="1547"/>
                  </a:lnTo>
                  <a:lnTo>
                    <a:pt x="749" y="1546"/>
                  </a:lnTo>
                  <a:lnTo>
                    <a:pt x="718" y="1544"/>
                  </a:lnTo>
                  <a:lnTo>
                    <a:pt x="686" y="1543"/>
                  </a:lnTo>
                  <a:lnTo>
                    <a:pt x="669" y="1540"/>
                  </a:lnTo>
                  <a:lnTo>
                    <a:pt x="652" y="1539"/>
                  </a:lnTo>
                  <a:lnTo>
                    <a:pt x="652" y="1539"/>
                  </a:lnTo>
                  <a:lnTo>
                    <a:pt x="652" y="1537"/>
                  </a:lnTo>
                  <a:lnTo>
                    <a:pt x="651" y="1536"/>
                  </a:lnTo>
                  <a:lnTo>
                    <a:pt x="654" y="1535"/>
                  </a:lnTo>
                  <a:lnTo>
                    <a:pt x="655" y="1532"/>
                  </a:lnTo>
                  <a:lnTo>
                    <a:pt x="655" y="1532"/>
                  </a:lnTo>
                  <a:lnTo>
                    <a:pt x="654" y="1530"/>
                  </a:lnTo>
                  <a:lnTo>
                    <a:pt x="654" y="1530"/>
                  </a:lnTo>
                  <a:lnTo>
                    <a:pt x="647" y="1519"/>
                  </a:lnTo>
                  <a:lnTo>
                    <a:pt x="640" y="1507"/>
                  </a:lnTo>
                  <a:lnTo>
                    <a:pt x="634" y="1494"/>
                  </a:lnTo>
                  <a:lnTo>
                    <a:pt x="630" y="1481"/>
                  </a:lnTo>
                  <a:lnTo>
                    <a:pt x="626" y="1467"/>
                  </a:lnTo>
                  <a:lnTo>
                    <a:pt x="624" y="1455"/>
                  </a:lnTo>
                  <a:lnTo>
                    <a:pt x="623" y="1441"/>
                  </a:lnTo>
                  <a:lnTo>
                    <a:pt x="623" y="1426"/>
                  </a:lnTo>
                  <a:lnTo>
                    <a:pt x="624" y="1412"/>
                  </a:lnTo>
                  <a:lnTo>
                    <a:pt x="626" y="1398"/>
                  </a:lnTo>
                  <a:lnTo>
                    <a:pt x="631" y="1372"/>
                  </a:lnTo>
                  <a:lnTo>
                    <a:pt x="638" y="1345"/>
                  </a:lnTo>
                  <a:lnTo>
                    <a:pt x="648" y="1321"/>
                  </a:lnTo>
                  <a:lnTo>
                    <a:pt x="648" y="1321"/>
                  </a:lnTo>
                  <a:lnTo>
                    <a:pt x="659" y="1321"/>
                  </a:lnTo>
                  <a:lnTo>
                    <a:pt x="669" y="1323"/>
                  </a:lnTo>
                  <a:lnTo>
                    <a:pt x="686" y="1328"/>
                  </a:lnTo>
                  <a:lnTo>
                    <a:pt x="686" y="1328"/>
                  </a:lnTo>
                  <a:lnTo>
                    <a:pt x="699" y="1330"/>
                  </a:lnTo>
                  <a:lnTo>
                    <a:pt x="710" y="1331"/>
                  </a:lnTo>
                  <a:lnTo>
                    <a:pt x="710" y="1331"/>
                  </a:lnTo>
                  <a:lnTo>
                    <a:pt x="749" y="1335"/>
                  </a:lnTo>
                  <a:lnTo>
                    <a:pt x="766" y="1337"/>
                  </a:lnTo>
                  <a:lnTo>
                    <a:pt x="784" y="1337"/>
                  </a:lnTo>
                  <a:lnTo>
                    <a:pt x="784" y="1337"/>
                  </a:lnTo>
                  <a:lnTo>
                    <a:pt x="825" y="1337"/>
                  </a:lnTo>
                  <a:lnTo>
                    <a:pt x="867" y="1337"/>
                  </a:lnTo>
                  <a:lnTo>
                    <a:pt x="949" y="1341"/>
                  </a:lnTo>
                  <a:lnTo>
                    <a:pt x="1030" y="1348"/>
                  </a:lnTo>
                  <a:lnTo>
                    <a:pt x="1109" y="1356"/>
                  </a:lnTo>
                  <a:lnTo>
                    <a:pt x="1109" y="1356"/>
                  </a:lnTo>
                  <a:lnTo>
                    <a:pt x="1126" y="1355"/>
                  </a:lnTo>
                  <a:lnTo>
                    <a:pt x="1144" y="1356"/>
                  </a:lnTo>
                  <a:lnTo>
                    <a:pt x="1182" y="1361"/>
                  </a:lnTo>
                  <a:lnTo>
                    <a:pt x="1182" y="1361"/>
                  </a:lnTo>
                  <a:lnTo>
                    <a:pt x="1220" y="1363"/>
                  </a:lnTo>
                  <a:lnTo>
                    <a:pt x="1258" y="1365"/>
                  </a:lnTo>
                  <a:lnTo>
                    <a:pt x="1294" y="1366"/>
                  </a:lnTo>
                  <a:lnTo>
                    <a:pt x="1329" y="1370"/>
                  </a:lnTo>
                  <a:lnTo>
                    <a:pt x="1329" y="1370"/>
                  </a:lnTo>
                  <a:lnTo>
                    <a:pt x="1328" y="1365"/>
                  </a:lnTo>
                  <a:lnTo>
                    <a:pt x="1326" y="1361"/>
                  </a:lnTo>
                  <a:lnTo>
                    <a:pt x="1323" y="1356"/>
                  </a:lnTo>
                  <a:lnTo>
                    <a:pt x="1321" y="1352"/>
                  </a:lnTo>
                  <a:lnTo>
                    <a:pt x="1318" y="1351"/>
                  </a:lnTo>
                  <a:lnTo>
                    <a:pt x="1312" y="1348"/>
                  </a:lnTo>
                  <a:lnTo>
                    <a:pt x="1302" y="1346"/>
                  </a:lnTo>
                  <a:lnTo>
                    <a:pt x="1302" y="1346"/>
                  </a:lnTo>
                  <a:close/>
                  <a:moveTo>
                    <a:pt x="1089" y="1317"/>
                  </a:moveTo>
                  <a:lnTo>
                    <a:pt x="1089" y="1317"/>
                  </a:lnTo>
                  <a:lnTo>
                    <a:pt x="1083" y="1317"/>
                  </a:lnTo>
                  <a:lnTo>
                    <a:pt x="1083" y="1317"/>
                  </a:lnTo>
                  <a:lnTo>
                    <a:pt x="1083" y="1318"/>
                  </a:lnTo>
                  <a:lnTo>
                    <a:pt x="1086" y="1318"/>
                  </a:lnTo>
                  <a:lnTo>
                    <a:pt x="1092" y="1318"/>
                  </a:lnTo>
                  <a:lnTo>
                    <a:pt x="1092" y="1318"/>
                  </a:lnTo>
                  <a:lnTo>
                    <a:pt x="1155" y="1324"/>
                  </a:lnTo>
                  <a:lnTo>
                    <a:pt x="1220" y="1331"/>
                  </a:lnTo>
                  <a:lnTo>
                    <a:pt x="1220" y="1331"/>
                  </a:lnTo>
                  <a:lnTo>
                    <a:pt x="1256" y="1335"/>
                  </a:lnTo>
                  <a:lnTo>
                    <a:pt x="1291" y="1338"/>
                  </a:lnTo>
                  <a:lnTo>
                    <a:pt x="1291" y="1338"/>
                  </a:lnTo>
                  <a:lnTo>
                    <a:pt x="1309" y="1337"/>
                  </a:lnTo>
                  <a:lnTo>
                    <a:pt x="1318" y="1338"/>
                  </a:lnTo>
                  <a:lnTo>
                    <a:pt x="1322" y="1339"/>
                  </a:lnTo>
                  <a:lnTo>
                    <a:pt x="1326" y="1342"/>
                  </a:lnTo>
                  <a:lnTo>
                    <a:pt x="1326" y="1342"/>
                  </a:lnTo>
                  <a:lnTo>
                    <a:pt x="1345" y="1337"/>
                  </a:lnTo>
                  <a:lnTo>
                    <a:pt x="1363" y="1330"/>
                  </a:lnTo>
                  <a:lnTo>
                    <a:pt x="1381" y="1323"/>
                  </a:lnTo>
                  <a:lnTo>
                    <a:pt x="1396" y="1314"/>
                  </a:lnTo>
                  <a:lnTo>
                    <a:pt x="1396" y="1314"/>
                  </a:lnTo>
                  <a:lnTo>
                    <a:pt x="1318" y="1317"/>
                  </a:lnTo>
                  <a:lnTo>
                    <a:pt x="1241" y="1317"/>
                  </a:lnTo>
                  <a:lnTo>
                    <a:pt x="1165" y="1318"/>
                  </a:lnTo>
                  <a:lnTo>
                    <a:pt x="1089" y="1317"/>
                  </a:lnTo>
                  <a:lnTo>
                    <a:pt x="1089" y="1317"/>
                  </a:lnTo>
                  <a:close/>
                  <a:moveTo>
                    <a:pt x="1408" y="1325"/>
                  </a:moveTo>
                  <a:lnTo>
                    <a:pt x="1408" y="1325"/>
                  </a:lnTo>
                  <a:lnTo>
                    <a:pt x="1398" y="1327"/>
                  </a:lnTo>
                  <a:lnTo>
                    <a:pt x="1389" y="1330"/>
                  </a:lnTo>
                  <a:lnTo>
                    <a:pt x="1373" y="1337"/>
                  </a:lnTo>
                  <a:lnTo>
                    <a:pt x="1356" y="1344"/>
                  </a:lnTo>
                  <a:lnTo>
                    <a:pt x="1346" y="1346"/>
                  </a:lnTo>
                  <a:lnTo>
                    <a:pt x="1336" y="1349"/>
                  </a:lnTo>
                  <a:lnTo>
                    <a:pt x="1336" y="1349"/>
                  </a:lnTo>
                  <a:lnTo>
                    <a:pt x="1338" y="1353"/>
                  </a:lnTo>
                  <a:lnTo>
                    <a:pt x="1339" y="1356"/>
                  </a:lnTo>
                  <a:lnTo>
                    <a:pt x="1340" y="1361"/>
                  </a:lnTo>
                  <a:lnTo>
                    <a:pt x="1340" y="1365"/>
                  </a:lnTo>
                  <a:lnTo>
                    <a:pt x="1340" y="1365"/>
                  </a:lnTo>
                  <a:lnTo>
                    <a:pt x="1371" y="1355"/>
                  </a:lnTo>
                  <a:lnTo>
                    <a:pt x="1402" y="1345"/>
                  </a:lnTo>
                  <a:lnTo>
                    <a:pt x="1416" y="1339"/>
                  </a:lnTo>
                  <a:lnTo>
                    <a:pt x="1430" y="1332"/>
                  </a:lnTo>
                  <a:lnTo>
                    <a:pt x="1443" y="1325"/>
                  </a:lnTo>
                  <a:lnTo>
                    <a:pt x="1454" y="1317"/>
                  </a:lnTo>
                  <a:lnTo>
                    <a:pt x="1454" y="1317"/>
                  </a:lnTo>
                  <a:lnTo>
                    <a:pt x="1413" y="1316"/>
                  </a:lnTo>
                  <a:lnTo>
                    <a:pt x="1413" y="1316"/>
                  </a:lnTo>
                  <a:lnTo>
                    <a:pt x="1412" y="1321"/>
                  </a:lnTo>
                  <a:lnTo>
                    <a:pt x="1411" y="1324"/>
                  </a:lnTo>
                  <a:lnTo>
                    <a:pt x="1408" y="1325"/>
                  </a:lnTo>
                  <a:lnTo>
                    <a:pt x="1408" y="1325"/>
                  </a:lnTo>
                  <a:close/>
                  <a:moveTo>
                    <a:pt x="492" y="1400"/>
                  </a:moveTo>
                  <a:lnTo>
                    <a:pt x="492" y="1400"/>
                  </a:lnTo>
                  <a:lnTo>
                    <a:pt x="502" y="1411"/>
                  </a:lnTo>
                  <a:lnTo>
                    <a:pt x="513" y="1422"/>
                  </a:lnTo>
                  <a:lnTo>
                    <a:pt x="537" y="1442"/>
                  </a:lnTo>
                  <a:lnTo>
                    <a:pt x="537" y="1442"/>
                  </a:lnTo>
                  <a:lnTo>
                    <a:pt x="536" y="1417"/>
                  </a:lnTo>
                  <a:lnTo>
                    <a:pt x="532" y="1387"/>
                  </a:lnTo>
                  <a:lnTo>
                    <a:pt x="523" y="1332"/>
                  </a:lnTo>
                  <a:lnTo>
                    <a:pt x="523" y="1332"/>
                  </a:lnTo>
                  <a:lnTo>
                    <a:pt x="506" y="1365"/>
                  </a:lnTo>
                  <a:lnTo>
                    <a:pt x="499" y="1382"/>
                  </a:lnTo>
                  <a:lnTo>
                    <a:pt x="492" y="1400"/>
                  </a:lnTo>
                  <a:lnTo>
                    <a:pt x="492" y="1400"/>
                  </a:lnTo>
                  <a:close/>
                  <a:moveTo>
                    <a:pt x="1119" y="1435"/>
                  </a:moveTo>
                  <a:lnTo>
                    <a:pt x="1119" y="1435"/>
                  </a:lnTo>
                  <a:lnTo>
                    <a:pt x="1169" y="1431"/>
                  </a:lnTo>
                  <a:lnTo>
                    <a:pt x="1218" y="1428"/>
                  </a:lnTo>
                  <a:lnTo>
                    <a:pt x="1325" y="1424"/>
                  </a:lnTo>
                  <a:lnTo>
                    <a:pt x="1325" y="1424"/>
                  </a:lnTo>
                  <a:lnTo>
                    <a:pt x="1326" y="1418"/>
                  </a:lnTo>
                  <a:lnTo>
                    <a:pt x="1328" y="1411"/>
                  </a:lnTo>
                  <a:lnTo>
                    <a:pt x="1328" y="1405"/>
                  </a:lnTo>
                  <a:lnTo>
                    <a:pt x="1326" y="1398"/>
                  </a:lnTo>
                  <a:lnTo>
                    <a:pt x="1322" y="1387"/>
                  </a:lnTo>
                  <a:lnTo>
                    <a:pt x="1319" y="1383"/>
                  </a:lnTo>
                  <a:lnTo>
                    <a:pt x="1316" y="1379"/>
                  </a:lnTo>
                  <a:lnTo>
                    <a:pt x="1316" y="1379"/>
                  </a:lnTo>
                  <a:lnTo>
                    <a:pt x="1274" y="1375"/>
                  </a:lnTo>
                  <a:lnTo>
                    <a:pt x="1235" y="1375"/>
                  </a:lnTo>
                  <a:lnTo>
                    <a:pt x="1199" y="1373"/>
                  </a:lnTo>
                  <a:lnTo>
                    <a:pt x="1163" y="1372"/>
                  </a:lnTo>
                  <a:lnTo>
                    <a:pt x="1163" y="1372"/>
                  </a:lnTo>
                  <a:lnTo>
                    <a:pt x="1081" y="1362"/>
                  </a:lnTo>
                  <a:lnTo>
                    <a:pt x="1081" y="1362"/>
                  </a:lnTo>
                  <a:lnTo>
                    <a:pt x="1029" y="1355"/>
                  </a:lnTo>
                  <a:lnTo>
                    <a:pt x="1002" y="1352"/>
                  </a:lnTo>
                  <a:lnTo>
                    <a:pt x="975" y="1351"/>
                  </a:lnTo>
                  <a:lnTo>
                    <a:pt x="975" y="1351"/>
                  </a:lnTo>
                  <a:lnTo>
                    <a:pt x="895" y="1351"/>
                  </a:lnTo>
                  <a:lnTo>
                    <a:pt x="818" y="1349"/>
                  </a:lnTo>
                  <a:lnTo>
                    <a:pt x="779" y="1348"/>
                  </a:lnTo>
                  <a:lnTo>
                    <a:pt x="741" y="1346"/>
                  </a:lnTo>
                  <a:lnTo>
                    <a:pt x="702" y="1342"/>
                  </a:lnTo>
                  <a:lnTo>
                    <a:pt x="661" y="1338"/>
                  </a:lnTo>
                  <a:lnTo>
                    <a:pt x="661" y="1338"/>
                  </a:lnTo>
                  <a:lnTo>
                    <a:pt x="661" y="1344"/>
                  </a:lnTo>
                  <a:lnTo>
                    <a:pt x="661" y="1349"/>
                  </a:lnTo>
                  <a:lnTo>
                    <a:pt x="662" y="1359"/>
                  </a:lnTo>
                  <a:lnTo>
                    <a:pt x="667" y="1368"/>
                  </a:lnTo>
                  <a:lnTo>
                    <a:pt x="671" y="1377"/>
                  </a:lnTo>
                  <a:lnTo>
                    <a:pt x="671" y="1377"/>
                  </a:lnTo>
                  <a:lnTo>
                    <a:pt x="695" y="1379"/>
                  </a:lnTo>
                  <a:lnTo>
                    <a:pt x="716" y="1380"/>
                  </a:lnTo>
                  <a:lnTo>
                    <a:pt x="756" y="1380"/>
                  </a:lnTo>
                  <a:lnTo>
                    <a:pt x="797" y="1380"/>
                  </a:lnTo>
                  <a:lnTo>
                    <a:pt x="817" y="1380"/>
                  </a:lnTo>
                  <a:lnTo>
                    <a:pt x="836" y="1383"/>
                  </a:lnTo>
                  <a:lnTo>
                    <a:pt x="836" y="1383"/>
                  </a:lnTo>
                  <a:lnTo>
                    <a:pt x="848" y="1384"/>
                  </a:lnTo>
                  <a:lnTo>
                    <a:pt x="853" y="1387"/>
                  </a:lnTo>
                  <a:lnTo>
                    <a:pt x="856" y="1391"/>
                  </a:lnTo>
                  <a:lnTo>
                    <a:pt x="856" y="1391"/>
                  </a:lnTo>
                  <a:lnTo>
                    <a:pt x="804" y="1389"/>
                  </a:lnTo>
                  <a:lnTo>
                    <a:pt x="755" y="1387"/>
                  </a:lnTo>
                  <a:lnTo>
                    <a:pt x="710" y="1387"/>
                  </a:lnTo>
                  <a:lnTo>
                    <a:pt x="668" y="1387"/>
                  </a:lnTo>
                  <a:lnTo>
                    <a:pt x="668" y="1387"/>
                  </a:lnTo>
                  <a:lnTo>
                    <a:pt x="668" y="1393"/>
                  </a:lnTo>
                  <a:lnTo>
                    <a:pt x="669" y="1398"/>
                  </a:lnTo>
                  <a:lnTo>
                    <a:pt x="672" y="1401"/>
                  </a:lnTo>
                  <a:lnTo>
                    <a:pt x="678" y="1403"/>
                  </a:lnTo>
                  <a:lnTo>
                    <a:pt x="689" y="1404"/>
                  </a:lnTo>
                  <a:lnTo>
                    <a:pt x="699" y="1405"/>
                  </a:lnTo>
                  <a:lnTo>
                    <a:pt x="699" y="1405"/>
                  </a:lnTo>
                  <a:lnTo>
                    <a:pt x="751" y="1407"/>
                  </a:lnTo>
                  <a:lnTo>
                    <a:pt x="807" y="1410"/>
                  </a:lnTo>
                  <a:lnTo>
                    <a:pt x="807" y="1410"/>
                  </a:lnTo>
                  <a:lnTo>
                    <a:pt x="793" y="1411"/>
                  </a:lnTo>
                  <a:lnTo>
                    <a:pt x="776" y="1412"/>
                  </a:lnTo>
                  <a:lnTo>
                    <a:pt x="740" y="1414"/>
                  </a:lnTo>
                  <a:lnTo>
                    <a:pt x="703" y="1412"/>
                  </a:lnTo>
                  <a:lnTo>
                    <a:pt x="675" y="1412"/>
                  </a:lnTo>
                  <a:lnTo>
                    <a:pt x="675" y="1412"/>
                  </a:lnTo>
                  <a:lnTo>
                    <a:pt x="672" y="1425"/>
                  </a:lnTo>
                  <a:lnTo>
                    <a:pt x="672" y="1436"/>
                  </a:lnTo>
                  <a:lnTo>
                    <a:pt x="672" y="1448"/>
                  </a:lnTo>
                  <a:lnTo>
                    <a:pt x="675" y="1460"/>
                  </a:lnTo>
                  <a:lnTo>
                    <a:pt x="675" y="1460"/>
                  </a:lnTo>
                  <a:lnTo>
                    <a:pt x="709" y="1464"/>
                  </a:lnTo>
                  <a:lnTo>
                    <a:pt x="744" y="1466"/>
                  </a:lnTo>
                  <a:lnTo>
                    <a:pt x="807" y="1467"/>
                  </a:lnTo>
                  <a:lnTo>
                    <a:pt x="807" y="1467"/>
                  </a:lnTo>
                  <a:lnTo>
                    <a:pt x="804" y="1467"/>
                  </a:lnTo>
                  <a:lnTo>
                    <a:pt x="804" y="1466"/>
                  </a:lnTo>
                  <a:lnTo>
                    <a:pt x="807" y="1466"/>
                  </a:lnTo>
                  <a:lnTo>
                    <a:pt x="807" y="1466"/>
                  </a:lnTo>
                  <a:lnTo>
                    <a:pt x="883" y="1469"/>
                  </a:lnTo>
                  <a:lnTo>
                    <a:pt x="921" y="1470"/>
                  </a:lnTo>
                  <a:lnTo>
                    <a:pt x="957" y="1474"/>
                  </a:lnTo>
                  <a:lnTo>
                    <a:pt x="957" y="1474"/>
                  </a:lnTo>
                  <a:lnTo>
                    <a:pt x="921" y="1473"/>
                  </a:lnTo>
                  <a:lnTo>
                    <a:pt x="886" y="1473"/>
                  </a:lnTo>
                  <a:lnTo>
                    <a:pt x="814" y="1473"/>
                  </a:lnTo>
                  <a:lnTo>
                    <a:pt x="742" y="1473"/>
                  </a:lnTo>
                  <a:lnTo>
                    <a:pt x="669" y="1471"/>
                  </a:lnTo>
                  <a:lnTo>
                    <a:pt x="669" y="1471"/>
                  </a:lnTo>
                  <a:lnTo>
                    <a:pt x="672" y="1473"/>
                  </a:lnTo>
                  <a:lnTo>
                    <a:pt x="672" y="1474"/>
                  </a:lnTo>
                  <a:lnTo>
                    <a:pt x="672" y="1478"/>
                  </a:lnTo>
                  <a:lnTo>
                    <a:pt x="671" y="1484"/>
                  </a:lnTo>
                  <a:lnTo>
                    <a:pt x="671" y="1487"/>
                  </a:lnTo>
                  <a:lnTo>
                    <a:pt x="672" y="1488"/>
                  </a:lnTo>
                  <a:lnTo>
                    <a:pt x="672" y="1488"/>
                  </a:lnTo>
                  <a:lnTo>
                    <a:pt x="690" y="1490"/>
                  </a:lnTo>
                  <a:lnTo>
                    <a:pt x="711" y="1492"/>
                  </a:lnTo>
                  <a:lnTo>
                    <a:pt x="734" y="1495"/>
                  </a:lnTo>
                  <a:lnTo>
                    <a:pt x="754" y="1497"/>
                  </a:lnTo>
                  <a:lnTo>
                    <a:pt x="754" y="1497"/>
                  </a:lnTo>
                  <a:lnTo>
                    <a:pt x="730" y="1500"/>
                  </a:lnTo>
                  <a:lnTo>
                    <a:pt x="709" y="1500"/>
                  </a:lnTo>
                  <a:lnTo>
                    <a:pt x="689" y="1498"/>
                  </a:lnTo>
                  <a:lnTo>
                    <a:pt x="672" y="1497"/>
                  </a:lnTo>
                  <a:lnTo>
                    <a:pt x="672" y="1497"/>
                  </a:lnTo>
                  <a:lnTo>
                    <a:pt x="672" y="1505"/>
                  </a:lnTo>
                  <a:lnTo>
                    <a:pt x="674" y="1514"/>
                  </a:lnTo>
                  <a:lnTo>
                    <a:pt x="678" y="1532"/>
                  </a:lnTo>
                  <a:lnTo>
                    <a:pt x="678" y="1532"/>
                  </a:lnTo>
                  <a:lnTo>
                    <a:pt x="724" y="1535"/>
                  </a:lnTo>
                  <a:lnTo>
                    <a:pt x="768" y="1537"/>
                  </a:lnTo>
                  <a:lnTo>
                    <a:pt x="811" y="1543"/>
                  </a:lnTo>
                  <a:lnTo>
                    <a:pt x="857" y="1547"/>
                  </a:lnTo>
                  <a:lnTo>
                    <a:pt x="857" y="1547"/>
                  </a:lnTo>
                  <a:lnTo>
                    <a:pt x="860" y="1549"/>
                  </a:lnTo>
                  <a:lnTo>
                    <a:pt x="862" y="1550"/>
                  </a:lnTo>
                  <a:lnTo>
                    <a:pt x="863" y="1551"/>
                  </a:lnTo>
                  <a:lnTo>
                    <a:pt x="864" y="1553"/>
                  </a:lnTo>
                  <a:lnTo>
                    <a:pt x="864" y="1553"/>
                  </a:lnTo>
                  <a:lnTo>
                    <a:pt x="900" y="1556"/>
                  </a:lnTo>
                  <a:lnTo>
                    <a:pt x="935" y="1558"/>
                  </a:lnTo>
                  <a:lnTo>
                    <a:pt x="1009" y="1563"/>
                  </a:lnTo>
                  <a:lnTo>
                    <a:pt x="1088" y="1565"/>
                  </a:lnTo>
                  <a:lnTo>
                    <a:pt x="1166" y="1568"/>
                  </a:lnTo>
                  <a:lnTo>
                    <a:pt x="1166" y="1568"/>
                  </a:lnTo>
                  <a:lnTo>
                    <a:pt x="1187" y="1568"/>
                  </a:lnTo>
                  <a:lnTo>
                    <a:pt x="1210" y="1568"/>
                  </a:lnTo>
                  <a:lnTo>
                    <a:pt x="1231" y="1568"/>
                  </a:lnTo>
                  <a:lnTo>
                    <a:pt x="1249" y="1570"/>
                  </a:lnTo>
                  <a:lnTo>
                    <a:pt x="1249" y="1570"/>
                  </a:lnTo>
                  <a:lnTo>
                    <a:pt x="1269" y="1571"/>
                  </a:lnTo>
                  <a:lnTo>
                    <a:pt x="1290" y="1573"/>
                  </a:lnTo>
                  <a:lnTo>
                    <a:pt x="1312" y="1573"/>
                  </a:lnTo>
                  <a:lnTo>
                    <a:pt x="1333" y="1571"/>
                  </a:lnTo>
                  <a:lnTo>
                    <a:pt x="1333" y="1571"/>
                  </a:lnTo>
                  <a:lnTo>
                    <a:pt x="1333" y="1564"/>
                  </a:lnTo>
                  <a:lnTo>
                    <a:pt x="1331" y="1557"/>
                  </a:lnTo>
                  <a:lnTo>
                    <a:pt x="1329" y="1550"/>
                  </a:lnTo>
                  <a:lnTo>
                    <a:pt x="1331" y="1543"/>
                  </a:lnTo>
                  <a:lnTo>
                    <a:pt x="1331" y="1543"/>
                  </a:lnTo>
                  <a:lnTo>
                    <a:pt x="1332" y="1537"/>
                  </a:lnTo>
                  <a:lnTo>
                    <a:pt x="1335" y="1535"/>
                  </a:lnTo>
                  <a:lnTo>
                    <a:pt x="1336" y="1530"/>
                  </a:lnTo>
                  <a:lnTo>
                    <a:pt x="1336" y="1529"/>
                  </a:lnTo>
                  <a:lnTo>
                    <a:pt x="1335" y="1528"/>
                  </a:lnTo>
                  <a:lnTo>
                    <a:pt x="1335" y="1528"/>
                  </a:lnTo>
                  <a:lnTo>
                    <a:pt x="1305" y="1525"/>
                  </a:lnTo>
                  <a:lnTo>
                    <a:pt x="1276" y="1522"/>
                  </a:lnTo>
                  <a:lnTo>
                    <a:pt x="1248" y="1519"/>
                  </a:lnTo>
                  <a:lnTo>
                    <a:pt x="1220" y="1515"/>
                  </a:lnTo>
                  <a:lnTo>
                    <a:pt x="1220" y="1515"/>
                  </a:lnTo>
                  <a:lnTo>
                    <a:pt x="1250" y="1515"/>
                  </a:lnTo>
                  <a:lnTo>
                    <a:pt x="1280" y="1516"/>
                  </a:lnTo>
                  <a:lnTo>
                    <a:pt x="1309" y="1518"/>
                  </a:lnTo>
                  <a:lnTo>
                    <a:pt x="1323" y="1518"/>
                  </a:lnTo>
                  <a:lnTo>
                    <a:pt x="1338" y="1516"/>
                  </a:lnTo>
                  <a:lnTo>
                    <a:pt x="1338" y="1516"/>
                  </a:lnTo>
                  <a:lnTo>
                    <a:pt x="1335" y="1511"/>
                  </a:lnTo>
                  <a:lnTo>
                    <a:pt x="1333" y="1505"/>
                  </a:lnTo>
                  <a:lnTo>
                    <a:pt x="1333" y="1505"/>
                  </a:lnTo>
                  <a:lnTo>
                    <a:pt x="1293" y="1502"/>
                  </a:lnTo>
                  <a:lnTo>
                    <a:pt x="1252" y="1500"/>
                  </a:lnTo>
                  <a:lnTo>
                    <a:pt x="1170" y="1497"/>
                  </a:lnTo>
                  <a:lnTo>
                    <a:pt x="1170" y="1497"/>
                  </a:lnTo>
                  <a:lnTo>
                    <a:pt x="1113" y="1495"/>
                  </a:lnTo>
                  <a:lnTo>
                    <a:pt x="1086" y="1494"/>
                  </a:lnTo>
                  <a:lnTo>
                    <a:pt x="1058" y="1495"/>
                  </a:lnTo>
                  <a:lnTo>
                    <a:pt x="1058" y="1495"/>
                  </a:lnTo>
                  <a:lnTo>
                    <a:pt x="1039" y="1498"/>
                  </a:lnTo>
                  <a:lnTo>
                    <a:pt x="1029" y="1498"/>
                  </a:lnTo>
                  <a:lnTo>
                    <a:pt x="1024" y="1497"/>
                  </a:lnTo>
                  <a:lnTo>
                    <a:pt x="1020" y="1494"/>
                  </a:lnTo>
                  <a:lnTo>
                    <a:pt x="1020" y="1494"/>
                  </a:lnTo>
                  <a:lnTo>
                    <a:pt x="1057" y="1491"/>
                  </a:lnTo>
                  <a:lnTo>
                    <a:pt x="1095" y="1490"/>
                  </a:lnTo>
                  <a:lnTo>
                    <a:pt x="1133" y="1490"/>
                  </a:lnTo>
                  <a:lnTo>
                    <a:pt x="1170" y="1490"/>
                  </a:lnTo>
                  <a:lnTo>
                    <a:pt x="1249" y="1492"/>
                  </a:lnTo>
                  <a:lnTo>
                    <a:pt x="1328" y="1494"/>
                  </a:lnTo>
                  <a:lnTo>
                    <a:pt x="1328" y="1494"/>
                  </a:lnTo>
                  <a:lnTo>
                    <a:pt x="1329" y="1485"/>
                  </a:lnTo>
                  <a:lnTo>
                    <a:pt x="1333" y="1478"/>
                  </a:lnTo>
                  <a:lnTo>
                    <a:pt x="1336" y="1473"/>
                  </a:lnTo>
                  <a:lnTo>
                    <a:pt x="1336" y="1469"/>
                  </a:lnTo>
                  <a:lnTo>
                    <a:pt x="1336" y="1464"/>
                  </a:lnTo>
                  <a:lnTo>
                    <a:pt x="1336" y="1464"/>
                  </a:lnTo>
                  <a:lnTo>
                    <a:pt x="1336" y="1460"/>
                  </a:lnTo>
                  <a:lnTo>
                    <a:pt x="1333" y="1456"/>
                  </a:lnTo>
                  <a:lnTo>
                    <a:pt x="1331" y="1453"/>
                  </a:lnTo>
                  <a:lnTo>
                    <a:pt x="1326" y="1450"/>
                  </a:lnTo>
                  <a:lnTo>
                    <a:pt x="1318" y="1449"/>
                  </a:lnTo>
                  <a:lnTo>
                    <a:pt x="1307" y="1448"/>
                  </a:lnTo>
                  <a:lnTo>
                    <a:pt x="1283" y="1449"/>
                  </a:lnTo>
                  <a:lnTo>
                    <a:pt x="1272" y="1449"/>
                  </a:lnTo>
                  <a:lnTo>
                    <a:pt x="1263" y="1446"/>
                  </a:lnTo>
                  <a:lnTo>
                    <a:pt x="1263" y="1446"/>
                  </a:lnTo>
                  <a:lnTo>
                    <a:pt x="1277" y="1443"/>
                  </a:lnTo>
                  <a:lnTo>
                    <a:pt x="1293" y="1442"/>
                  </a:lnTo>
                  <a:lnTo>
                    <a:pt x="1323" y="1439"/>
                  </a:lnTo>
                  <a:lnTo>
                    <a:pt x="1323" y="1439"/>
                  </a:lnTo>
                  <a:lnTo>
                    <a:pt x="1309" y="1436"/>
                  </a:lnTo>
                  <a:lnTo>
                    <a:pt x="1295" y="1434"/>
                  </a:lnTo>
                  <a:lnTo>
                    <a:pt x="1281" y="1434"/>
                  </a:lnTo>
                  <a:lnTo>
                    <a:pt x="1267" y="1434"/>
                  </a:lnTo>
                  <a:lnTo>
                    <a:pt x="1239" y="1436"/>
                  </a:lnTo>
                  <a:lnTo>
                    <a:pt x="1211" y="1438"/>
                  </a:lnTo>
                  <a:lnTo>
                    <a:pt x="1211" y="1438"/>
                  </a:lnTo>
                  <a:lnTo>
                    <a:pt x="1176" y="1439"/>
                  </a:lnTo>
                  <a:lnTo>
                    <a:pt x="1159" y="1439"/>
                  </a:lnTo>
                  <a:lnTo>
                    <a:pt x="1144" y="1438"/>
                  </a:lnTo>
                  <a:lnTo>
                    <a:pt x="1144" y="1438"/>
                  </a:lnTo>
                  <a:lnTo>
                    <a:pt x="1137" y="1441"/>
                  </a:lnTo>
                  <a:lnTo>
                    <a:pt x="1131" y="1441"/>
                  </a:lnTo>
                  <a:lnTo>
                    <a:pt x="1126" y="1438"/>
                  </a:lnTo>
                  <a:lnTo>
                    <a:pt x="1119" y="1435"/>
                  </a:lnTo>
                  <a:lnTo>
                    <a:pt x="1119" y="1435"/>
                  </a:lnTo>
                  <a:close/>
                  <a:moveTo>
                    <a:pt x="1335" y="1382"/>
                  </a:moveTo>
                  <a:lnTo>
                    <a:pt x="1335" y="1382"/>
                  </a:lnTo>
                  <a:lnTo>
                    <a:pt x="1336" y="1389"/>
                  </a:lnTo>
                  <a:lnTo>
                    <a:pt x="1338" y="1396"/>
                  </a:lnTo>
                  <a:lnTo>
                    <a:pt x="1339" y="1404"/>
                  </a:lnTo>
                  <a:lnTo>
                    <a:pt x="1339" y="1411"/>
                  </a:lnTo>
                  <a:lnTo>
                    <a:pt x="1339" y="1411"/>
                  </a:lnTo>
                  <a:lnTo>
                    <a:pt x="1339" y="1417"/>
                  </a:lnTo>
                  <a:lnTo>
                    <a:pt x="1336" y="1422"/>
                  </a:lnTo>
                  <a:lnTo>
                    <a:pt x="1333" y="1428"/>
                  </a:lnTo>
                  <a:lnTo>
                    <a:pt x="1333" y="1432"/>
                  </a:lnTo>
                  <a:lnTo>
                    <a:pt x="1333" y="1432"/>
                  </a:lnTo>
                  <a:lnTo>
                    <a:pt x="1333" y="1438"/>
                  </a:lnTo>
                  <a:lnTo>
                    <a:pt x="1336" y="1443"/>
                  </a:lnTo>
                  <a:lnTo>
                    <a:pt x="1342" y="1453"/>
                  </a:lnTo>
                  <a:lnTo>
                    <a:pt x="1345" y="1457"/>
                  </a:lnTo>
                  <a:lnTo>
                    <a:pt x="1347" y="1463"/>
                  </a:lnTo>
                  <a:lnTo>
                    <a:pt x="1347" y="1469"/>
                  </a:lnTo>
                  <a:lnTo>
                    <a:pt x="1346" y="1474"/>
                  </a:lnTo>
                  <a:lnTo>
                    <a:pt x="1346" y="1474"/>
                  </a:lnTo>
                  <a:lnTo>
                    <a:pt x="1342" y="1480"/>
                  </a:lnTo>
                  <a:lnTo>
                    <a:pt x="1340" y="1487"/>
                  </a:lnTo>
                  <a:lnTo>
                    <a:pt x="1340" y="1494"/>
                  </a:lnTo>
                  <a:lnTo>
                    <a:pt x="1342" y="1501"/>
                  </a:lnTo>
                  <a:lnTo>
                    <a:pt x="1346" y="1515"/>
                  </a:lnTo>
                  <a:lnTo>
                    <a:pt x="1350" y="1528"/>
                  </a:lnTo>
                  <a:lnTo>
                    <a:pt x="1350" y="1528"/>
                  </a:lnTo>
                  <a:lnTo>
                    <a:pt x="1345" y="1533"/>
                  </a:lnTo>
                  <a:lnTo>
                    <a:pt x="1340" y="1543"/>
                  </a:lnTo>
                  <a:lnTo>
                    <a:pt x="1339" y="1547"/>
                  </a:lnTo>
                  <a:lnTo>
                    <a:pt x="1339" y="1553"/>
                  </a:lnTo>
                  <a:lnTo>
                    <a:pt x="1340" y="1557"/>
                  </a:lnTo>
                  <a:lnTo>
                    <a:pt x="1343" y="1563"/>
                  </a:lnTo>
                  <a:lnTo>
                    <a:pt x="1343" y="1563"/>
                  </a:lnTo>
                  <a:lnTo>
                    <a:pt x="1366" y="1551"/>
                  </a:lnTo>
                  <a:lnTo>
                    <a:pt x="1387" y="1539"/>
                  </a:lnTo>
                  <a:lnTo>
                    <a:pt x="1426" y="1511"/>
                  </a:lnTo>
                  <a:lnTo>
                    <a:pt x="1426" y="1511"/>
                  </a:lnTo>
                  <a:lnTo>
                    <a:pt x="1432" y="1492"/>
                  </a:lnTo>
                  <a:lnTo>
                    <a:pt x="1432" y="1483"/>
                  </a:lnTo>
                  <a:lnTo>
                    <a:pt x="1430" y="1478"/>
                  </a:lnTo>
                  <a:lnTo>
                    <a:pt x="1429" y="1473"/>
                  </a:lnTo>
                  <a:lnTo>
                    <a:pt x="1429" y="1473"/>
                  </a:lnTo>
                  <a:lnTo>
                    <a:pt x="1415" y="1477"/>
                  </a:lnTo>
                  <a:lnTo>
                    <a:pt x="1402" y="1483"/>
                  </a:lnTo>
                  <a:lnTo>
                    <a:pt x="1377" y="1495"/>
                  </a:lnTo>
                  <a:lnTo>
                    <a:pt x="1377" y="1495"/>
                  </a:lnTo>
                  <a:lnTo>
                    <a:pt x="1380" y="1488"/>
                  </a:lnTo>
                  <a:lnTo>
                    <a:pt x="1382" y="1484"/>
                  </a:lnTo>
                  <a:lnTo>
                    <a:pt x="1389" y="1480"/>
                  </a:lnTo>
                  <a:lnTo>
                    <a:pt x="1396" y="1476"/>
                  </a:lnTo>
                  <a:lnTo>
                    <a:pt x="1411" y="1470"/>
                  </a:lnTo>
                  <a:lnTo>
                    <a:pt x="1418" y="1466"/>
                  </a:lnTo>
                  <a:lnTo>
                    <a:pt x="1422" y="1460"/>
                  </a:lnTo>
                  <a:lnTo>
                    <a:pt x="1422" y="1460"/>
                  </a:lnTo>
                  <a:lnTo>
                    <a:pt x="1419" y="1462"/>
                  </a:lnTo>
                  <a:lnTo>
                    <a:pt x="1415" y="1463"/>
                  </a:lnTo>
                  <a:lnTo>
                    <a:pt x="1409" y="1467"/>
                  </a:lnTo>
                  <a:lnTo>
                    <a:pt x="1406" y="1469"/>
                  </a:lnTo>
                  <a:lnTo>
                    <a:pt x="1404" y="1470"/>
                  </a:lnTo>
                  <a:lnTo>
                    <a:pt x="1399" y="1470"/>
                  </a:lnTo>
                  <a:lnTo>
                    <a:pt x="1396" y="1467"/>
                  </a:lnTo>
                  <a:lnTo>
                    <a:pt x="1396" y="1467"/>
                  </a:lnTo>
                  <a:lnTo>
                    <a:pt x="1405" y="1460"/>
                  </a:lnTo>
                  <a:lnTo>
                    <a:pt x="1413" y="1453"/>
                  </a:lnTo>
                  <a:lnTo>
                    <a:pt x="1422" y="1446"/>
                  </a:lnTo>
                  <a:lnTo>
                    <a:pt x="1430" y="1441"/>
                  </a:lnTo>
                  <a:lnTo>
                    <a:pt x="1430" y="1441"/>
                  </a:lnTo>
                  <a:lnTo>
                    <a:pt x="1430" y="1432"/>
                  </a:lnTo>
                  <a:lnTo>
                    <a:pt x="1427" y="1426"/>
                  </a:lnTo>
                  <a:lnTo>
                    <a:pt x="1425" y="1421"/>
                  </a:lnTo>
                  <a:lnTo>
                    <a:pt x="1422" y="1415"/>
                  </a:lnTo>
                  <a:lnTo>
                    <a:pt x="1422" y="1415"/>
                  </a:lnTo>
                  <a:lnTo>
                    <a:pt x="1415" y="1417"/>
                  </a:lnTo>
                  <a:lnTo>
                    <a:pt x="1409" y="1418"/>
                  </a:lnTo>
                  <a:lnTo>
                    <a:pt x="1398" y="1425"/>
                  </a:lnTo>
                  <a:lnTo>
                    <a:pt x="1385" y="1429"/>
                  </a:lnTo>
                  <a:lnTo>
                    <a:pt x="1380" y="1431"/>
                  </a:lnTo>
                  <a:lnTo>
                    <a:pt x="1373" y="1431"/>
                  </a:lnTo>
                  <a:lnTo>
                    <a:pt x="1373" y="1431"/>
                  </a:lnTo>
                  <a:lnTo>
                    <a:pt x="1374" y="1428"/>
                  </a:lnTo>
                  <a:lnTo>
                    <a:pt x="1377" y="1425"/>
                  </a:lnTo>
                  <a:lnTo>
                    <a:pt x="1385" y="1419"/>
                  </a:lnTo>
                  <a:lnTo>
                    <a:pt x="1408" y="1411"/>
                  </a:lnTo>
                  <a:lnTo>
                    <a:pt x="1418" y="1405"/>
                  </a:lnTo>
                  <a:lnTo>
                    <a:pt x="1422" y="1403"/>
                  </a:lnTo>
                  <a:lnTo>
                    <a:pt x="1425" y="1398"/>
                  </a:lnTo>
                  <a:lnTo>
                    <a:pt x="1427" y="1396"/>
                  </a:lnTo>
                  <a:lnTo>
                    <a:pt x="1427" y="1391"/>
                  </a:lnTo>
                  <a:lnTo>
                    <a:pt x="1426" y="1387"/>
                  </a:lnTo>
                  <a:lnTo>
                    <a:pt x="1423" y="1383"/>
                  </a:lnTo>
                  <a:lnTo>
                    <a:pt x="1423" y="1383"/>
                  </a:lnTo>
                  <a:lnTo>
                    <a:pt x="1418" y="1386"/>
                  </a:lnTo>
                  <a:lnTo>
                    <a:pt x="1412" y="1390"/>
                  </a:lnTo>
                  <a:lnTo>
                    <a:pt x="1405" y="1393"/>
                  </a:lnTo>
                  <a:lnTo>
                    <a:pt x="1398" y="1393"/>
                  </a:lnTo>
                  <a:lnTo>
                    <a:pt x="1398" y="1393"/>
                  </a:lnTo>
                  <a:lnTo>
                    <a:pt x="1402" y="1387"/>
                  </a:lnTo>
                  <a:lnTo>
                    <a:pt x="1406" y="1384"/>
                  </a:lnTo>
                  <a:lnTo>
                    <a:pt x="1415" y="1377"/>
                  </a:lnTo>
                  <a:lnTo>
                    <a:pt x="1423" y="1369"/>
                  </a:lnTo>
                  <a:lnTo>
                    <a:pt x="1427" y="1365"/>
                  </a:lnTo>
                  <a:lnTo>
                    <a:pt x="1430" y="1361"/>
                  </a:lnTo>
                  <a:lnTo>
                    <a:pt x="1430" y="1361"/>
                  </a:lnTo>
                  <a:lnTo>
                    <a:pt x="1427" y="1353"/>
                  </a:lnTo>
                  <a:lnTo>
                    <a:pt x="1426" y="1351"/>
                  </a:lnTo>
                  <a:lnTo>
                    <a:pt x="1425" y="1348"/>
                  </a:lnTo>
                  <a:lnTo>
                    <a:pt x="1425" y="1348"/>
                  </a:lnTo>
                  <a:lnTo>
                    <a:pt x="1402" y="1356"/>
                  </a:lnTo>
                  <a:lnTo>
                    <a:pt x="1380" y="1363"/>
                  </a:lnTo>
                  <a:lnTo>
                    <a:pt x="1356" y="1372"/>
                  </a:lnTo>
                  <a:lnTo>
                    <a:pt x="1346" y="1376"/>
                  </a:lnTo>
                  <a:lnTo>
                    <a:pt x="1335" y="1382"/>
                  </a:lnTo>
                  <a:lnTo>
                    <a:pt x="1335" y="1382"/>
                  </a:lnTo>
                  <a:close/>
                  <a:moveTo>
                    <a:pt x="488" y="1431"/>
                  </a:moveTo>
                  <a:lnTo>
                    <a:pt x="488" y="1431"/>
                  </a:lnTo>
                  <a:lnTo>
                    <a:pt x="494" y="1439"/>
                  </a:lnTo>
                  <a:lnTo>
                    <a:pt x="501" y="1446"/>
                  </a:lnTo>
                  <a:lnTo>
                    <a:pt x="515" y="1459"/>
                  </a:lnTo>
                  <a:lnTo>
                    <a:pt x="530" y="1473"/>
                  </a:lnTo>
                  <a:lnTo>
                    <a:pt x="537" y="1481"/>
                  </a:lnTo>
                  <a:lnTo>
                    <a:pt x="544" y="1488"/>
                  </a:lnTo>
                  <a:lnTo>
                    <a:pt x="544" y="1488"/>
                  </a:lnTo>
                  <a:lnTo>
                    <a:pt x="543" y="1481"/>
                  </a:lnTo>
                  <a:lnTo>
                    <a:pt x="542" y="1476"/>
                  </a:lnTo>
                  <a:lnTo>
                    <a:pt x="540" y="1469"/>
                  </a:lnTo>
                  <a:lnTo>
                    <a:pt x="540" y="1460"/>
                  </a:lnTo>
                  <a:lnTo>
                    <a:pt x="540" y="1460"/>
                  </a:lnTo>
                  <a:lnTo>
                    <a:pt x="516" y="1436"/>
                  </a:lnTo>
                  <a:lnTo>
                    <a:pt x="490" y="1415"/>
                  </a:lnTo>
                  <a:lnTo>
                    <a:pt x="490" y="1415"/>
                  </a:lnTo>
                  <a:lnTo>
                    <a:pt x="491" y="1419"/>
                  </a:lnTo>
                  <a:lnTo>
                    <a:pt x="490" y="1424"/>
                  </a:lnTo>
                  <a:lnTo>
                    <a:pt x="488" y="1431"/>
                  </a:lnTo>
                  <a:lnTo>
                    <a:pt x="488" y="1431"/>
                  </a:lnTo>
                  <a:close/>
                  <a:moveTo>
                    <a:pt x="525" y="1550"/>
                  </a:moveTo>
                  <a:lnTo>
                    <a:pt x="525" y="1550"/>
                  </a:lnTo>
                  <a:lnTo>
                    <a:pt x="542" y="1565"/>
                  </a:lnTo>
                  <a:lnTo>
                    <a:pt x="550" y="1573"/>
                  </a:lnTo>
                  <a:lnTo>
                    <a:pt x="558" y="1577"/>
                  </a:lnTo>
                  <a:lnTo>
                    <a:pt x="558" y="1577"/>
                  </a:lnTo>
                  <a:lnTo>
                    <a:pt x="556" y="1560"/>
                  </a:lnTo>
                  <a:lnTo>
                    <a:pt x="553" y="1542"/>
                  </a:lnTo>
                  <a:lnTo>
                    <a:pt x="550" y="1523"/>
                  </a:lnTo>
                  <a:lnTo>
                    <a:pt x="547" y="1514"/>
                  </a:lnTo>
                  <a:lnTo>
                    <a:pt x="544" y="1504"/>
                  </a:lnTo>
                  <a:lnTo>
                    <a:pt x="544" y="1504"/>
                  </a:lnTo>
                  <a:lnTo>
                    <a:pt x="530" y="1491"/>
                  </a:lnTo>
                  <a:lnTo>
                    <a:pt x="518" y="1477"/>
                  </a:lnTo>
                  <a:lnTo>
                    <a:pt x="505" y="1463"/>
                  </a:lnTo>
                  <a:lnTo>
                    <a:pt x="490" y="1450"/>
                  </a:lnTo>
                  <a:lnTo>
                    <a:pt x="490" y="1450"/>
                  </a:lnTo>
                  <a:lnTo>
                    <a:pt x="490" y="1466"/>
                  </a:lnTo>
                  <a:lnTo>
                    <a:pt x="491" y="1480"/>
                  </a:lnTo>
                  <a:lnTo>
                    <a:pt x="494" y="1494"/>
                  </a:lnTo>
                  <a:lnTo>
                    <a:pt x="498" y="1507"/>
                  </a:lnTo>
                  <a:lnTo>
                    <a:pt x="502" y="1518"/>
                  </a:lnTo>
                  <a:lnTo>
                    <a:pt x="509" y="1529"/>
                  </a:lnTo>
                  <a:lnTo>
                    <a:pt x="516" y="1540"/>
                  </a:lnTo>
                  <a:lnTo>
                    <a:pt x="525" y="1550"/>
                  </a:lnTo>
                  <a:lnTo>
                    <a:pt x="525" y="1550"/>
                  </a:lnTo>
                  <a:close/>
                  <a:moveTo>
                    <a:pt x="1521" y="1662"/>
                  </a:moveTo>
                  <a:lnTo>
                    <a:pt x="1521" y="1662"/>
                  </a:lnTo>
                  <a:lnTo>
                    <a:pt x="1527" y="1662"/>
                  </a:lnTo>
                  <a:lnTo>
                    <a:pt x="1533" y="1662"/>
                  </a:lnTo>
                  <a:lnTo>
                    <a:pt x="1533" y="1662"/>
                  </a:lnTo>
                  <a:lnTo>
                    <a:pt x="1538" y="1660"/>
                  </a:lnTo>
                  <a:lnTo>
                    <a:pt x="1544" y="1655"/>
                  </a:lnTo>
                  <a:lnTo>
                    <a:pt x="1551" y="1647"/>
                  </a:lnTo>
                  <a:lnTo>
                    <a:pt x="1558" y="1636"/>
                  </a:lnTo>
                  <a:lnTo>
                    <a:pt x="1565" y="1624"/>
                  </a:lnTo>
                  <a:lnTo>
                    <a:pt x="1565" y="1624"/>
                  </a:lnTo>
                  <a:lnTo>
                    <a:pt x="1580" y="1605"/>
                  </a:lnTo>
                  <a:lnTo>
                    <a:pt x="1593" y="1584"/>
                  </a:lnTo>
                  <a:lnTo>
                    <a:pt x="1593" y="1584"/>
                  </a:lnTo>
                  <a:lnTo>
                    <a:pt x="1590" y="1568"/>
                  </a:lnTo>
                  <a:lnTo>
                    <a:pt x="1589" y="1551"/>
                  </a:lnTo>
                  <a:lnTo>
                    <a:pt x="1589" y="1543"/>
                  </a:lnTo>
                  <a:lnTo>
                    <a:pt x="1590" y="1533"/>
                  </a:lnTo>
                  <a:lnTo>
                    <a:pt x="1593" y="1526"/>
                  </a:lnTo>
                  <a:lnTo>
                    <a:pt x="1597" y="1518"/>
                  </a:lnTo>
                  <a:lnTo>
                    <a:pt x="1597" y="1518"/>
                  </a:lnTo>
                  <a:lnTo>
                    <a:pt x="1596" y="1511"/>
                  </a:lnTo>
                  <a:lnTo>
                    <a:pt x="1594" y="1505"/>
                  </a:lnTo>
                  <a:lnTo>
                    <a:pt x="1592" y="1502"/>
                  </a:lnTo>
                  <a:lnTo>
                    <a:pt x="1589" y="1500"/>
                  </a:lnTo>
                  <a:lnTo>
                    <a:pt x="1585" y="1498"/>
                  </a:lnTo>
                  <a:lnTo>
                    <a:pt x="1579" y="1497"/>
                  </a:lnTo>
                  <a:lnTo>
                    <a:pt x="1565" y="1495"/>
                  </a:lnTo>
                  <a:lnTo>
                    <a:pt x="1565" y="1495"/>
                  </a:lnTo>
                  <a:lnTo>
                    <a:pt x="1554" y="1494"/>
                  </a:lnTo>
                  <a:lnTo>
                    <a:pt x="1544" y="1491"/>
                  </a:lnTo>
                  <a:lnTo>
                    <a:pt x="1534" y="1488"/>
                  </a:lnTo>
                  <a:lnTo>
                    <a:pt x="1527" y="1483"/>
                  </a:lnTo>
                  <a:lnTo>
                    <a:pt x="1527" y="1483"/>
                  </a:lnTo>
                  <a:lnTo>
                    <a:pt x="1520" y="1474"/>
                  </a:lnTo>
                  <a:lnTo>
                    <a:pt x="1514" y="1466"/>
                  </a:lnTo>
                  <a:lnTo>
                    <a:pt x="1509" y="1460"/>
                  </a:lnTo>
                  <a:lnTo>
                    <a:pt x="1505" y="1457"/>
                  </a:lnTo>
                  <a:lnTo>
                    <a:pt x="1500" y="1456"/>
                  </a:lnTo>
                  <a:lnTo>
                    <a:pt x="1500" y="1456"/>
                  </a:lnTo>
                  <a:lnTo>
                    <a:pt x="1491" y="1455"/>
                  </a:lnTo>
                  <a:lnTo>
                    <a:pt x="1482" y="1455"/>
                  </a:lnTo>
                  <a:lnTo>
                    <a:pt x="1475" y="1456"/>
                  </a:lnTo>
                  <a:lnTo>
                    <a:pt x="1467" y="1459"/>
                  </a:lnTo>
                  <a:lnTo>
                    <a:pt x="1451" y="1464"/>
                  </a:lnTo>
                  <a:lnTo>
                    <a:pt x="1437" y="1473"/>
                  </a:lnTo>
                  <a:lnTo>
                    <a:pt x="1437" y="1473"/>
                  </a:lnTo>
                  <a:lnTo>
                    <a:pt x="1440" y="1474"/>
                  </a:lnTo>
                  <a:lnTo>
                    <a:pt x="1441" y="1477"/>
                  </a:lnTo>
                  <a:lnTo>
                    <a:pt x="1443" y="1484"/>
                  </a:lnTo>
                  <a:lnTo>
                    <a:pt x="1443" y="1491"/>
                  </a:lnTo>
                  <a:lnTo>
                    <a:pt x="1444" y="1494"/>
                  </a:lnTo>
                  <a:lnTo>
                    <a:pt x="1446" y="1497"/>
                  </a:lnTo>
                  <a:lnTo>
                    <a:pt x="1446" y="1497"/>
                  </a:lnTo>
                  <a:lnTo>
                    <a:pt x="1451" y="1494"/>
                  </a:lnTo>
                  <a:lnTo>
                    <a:pt x="1458" y="1494"/>
                  </a:lnTo>
                  <a:lnTo>
                    <a:pt x="1465" y="1494"/>
                  </a:lnTo>
                  <a:lnTo>
                    <a:pt x="1472" y="1495"/>
                  </a:lnTo>
                  <a:lnTo>
                    <a:pt x="1479" y="1498"/>
                  </a:lnTo>
                  <a:lnTo>
                    <a:pt x="1484" y="1502"/>
                  </a:lnTo>
                  <a:lnTo>
                    <a:pt x="1488" y="1508"/>
                  </a:lnTo>
                  <a:lnTo>
                    <a:pt x="1489" y="1516"/>
                  </a:lnTo>
                  <a:lnTo>
                    <a:pt x="1489" y="1516"/>
                  </a:lnTo>
                  <a:lnTo>
                    <a:pt x="1485" y="1521"/>
                  </a:lnTo>
                  <a:lnTo>
                    <a:pt x="1479" y="1525"/>
                  </a:lnTo>
                  <a:lnTo>
                    <a:pt x="1468" y="1532"/>
                  </a:lnTo>
                  <a:lnTo>
                    <a:pt x="1457" y="1539"/>
                  </a:lnTo>
                  <a:lnTo>
                    <a:pt x="1451" y="1543"/>
                  </a:lnTo>
                  <a:lnTo>
                    <a:pt x="1447" y="1549"/>
                  </a:lnTo>
                  <a:lnTo>
                    <a:pt x="1447" y="1549"/>
                  </a:lnTo>
                  <a:lnTo>
                    <a:pt x="1472" y="1558"/>
                  </a:lnTo>
                  <a:lnTo>
                    <a:pt x="1498" y="1568"/>
                  </a:lnTo>
                  <a:lnTo>
                    <a:pt x="1509" y="1574"/>
                  </a:lnTo>
                  <a:lnTo>
                    <a:pt x="1520" y="1581"/>
                  </a:lnTo>
                  <a:lnTo>
                    <a:pt x="1530" y="1588"/>
                  </a:lnTo>
                  <a:lnTo>
                    <a:pt x="1538" y="1596"/>
                  </a:lnTo>
                  <a:lnTo>
                    <a:pt x="1538" y="1596"/>
                  </a:lnTo>
                  <a:lnTo>
                    <a:pt x="1542" y="1608"/>
                  </a:lnTo>
                  <a:lnTo>
                    <a:pt x="1542" y="1617"/>
                  </a:lnTo>
                  <a:lnTo>
                    <a:pt x="1538" y="1626"/>
                  </a:lnTo>
                  <a:lnTo>
                    <a:pt x="1534" y="1633"/>
                  </a:lnTo>
                  <a:lnTo>
                    <a:pt x="1526" y="1637"/>
                  </a:lnTo>
                  <a:lnTo>
                    <a:pt x="1517" y="1640"/>
                  </a:lnTo>
                  <a:lnTo>
                    <a:pt x="1507" y="1641"/>
                  </a:lnTo>
                  <a:lnTo>
                    <a:pt x="1498" y="1640"/>
                  </a:lnTo>
                  <a:lnTo>
                    <a:pt x="1498" y="1640"/>
                  </a:lnTo>
                  <a:lnTo>
                    <a:pt x="1495" y="1644"/>
                  </a:lnTo>
                  <a:lnTo>
                    <a:pt x="1493" y="1648"/>
                  </a:lnTo>
                  <a:lnTo>
                    <a:pt x="1492" y="1653"/>
                  </a:lnTo>
                  <a:lnTo>
                    <a:pt x="1491" y="1657"/>
                  </a:lnTo>
                  <a:lnTo>
                    <a:pt x="1491" y="1657"/>
                  </a:lnTo>
                  <a:lnTo>
                    <a:pt x="1493" y="1661"/>
                  </a:lnTo>
                  <a:lnTo>
                    <a:pt x="1498" y="1665"/>
                  </a:lnTo>
                  <a:lnTo>
                    <a:pt x="1500" y="1671"/>
                  </a:lnTo>
                  <a:lnTo>
                    <a:pt x="1506" y="1674"/>
                  </a:lnTo>
                  <a:lnTo>
                    <a:pt x="1506" y="1674"/>
                  </a:lnTo>
                  <a:lnTo>
                    <a:pt x="1513" y="1667"/>
                  </a:lnTo>
                  <a:lnTo>
                    <a:pt x="1517" y="1664"/>
                  </a:lnTo>
                  <a:lnTo>
                    <a:pt x="1521" y="1662"/>
                  </a:lnTo>
                  <a:lnTo>
                    <a:pt x="1521" y="1662"/>
                  </a:lnTo>
                  <a:close/>
                  <a:moveTo>
                    <a:pt x="1462" y="1504"/>
                  </a:moveTo>
                  <a:lnTo>
                    <a:pt x="1462" y="1504"/>
                  </a:lnTo>
                  <a:lnTo>
                    <a:pt x="1436" y="1519"/>
                  </a:lnTo>
                  <a:lnTo>
                    <a:pt x="1406" y="1537"/>
                  </a:lnTo>
                  <a:lnTo>
                    <a:pt x="1377" y="1557"/>
                  </a:lnTo>
                  <a:lnTo>
                    <a:pt x="1349" y="1573"/>
                  </a:lnTo>
                  <a:lnTo>
                    <a:pt x="1349" y="1573"/>
                  </a:lnTo>
                  <a:lnTo>
                    <a:pt x="1352" y="1577"/>
                  </a:lnTo>
                  <a:lnTo>
                    <a:pt x="1354" y="1581"/>
                  </a:lnTo>
                  <a:lnTo>
                    <a:pt x="1361" y="1587"/>
                  </a:lnTo>
                  <a:lnTo>
                    <a:pt x="1361" y="1587"/>
                  </a:lnTo>
                  <a:lnTo>
                    <a:pt x="1391" y="1567"/>
                  </a:lnTo>
                  <a:lnTo>
                    <a:pt x="1420" y="1550"/>
                  </a:lnTo>
                  <a:lnTo>
                    <a:pt x="1448" y="1533"/>
                  </a:lnTo>
                  <a:lnTo>
                    <a:pt x="1462" y="1523"/>
                  </a:lnTo>
                  <a:lnTo>
                    <a:pt x="1475" y="1512"/>
                  </a:lnTo>
                  <a:lnTo>
                    <a:pt x="1475" y="1512"/>
                  </a:lnTo>
                  <a:lnTo>
                    <a:pt x="1472" y="1508"/>
                  </a:lnTo>
                  <a:lnTo>
                    <a:pt x="1469" y="1505"/>
                  </a:lnTo>
                  <a:lnTo>
                    <a:pt x="1465" y="1504"/>
                  </a:lnTo>
                  <a:lnTo>
                    <a:pt x="1462" y="1504"/>
                  </a:lnTo>
                  <a:lnTo>
                    <a:pt x="1462" y="1504"/>
                  </a:lnTo>
                  <a:close/>
                  <a:moveTo>
                    <a:pt x="1434" y="1554"/>
                  </a:moveTo>
                  <a:lnTo>
                    <a:pt x="1434" y="1554"/>
                  </a:lnTo>
                  <a:lnTo>
                    <a:pt x="1416" y="1564"/>
                  </a:lnTo>
                  <a:lnTo>
                    <a:pt x="1398" y="1575"/>
                  </a:lnTo>
                  <a:lnTo>
                    <a:pt x="1380" y="1585"/>
                  </a:lnTo>
                  <a:lnTo>
                    <a:pt x="1371" y="1592"/>
                  </a:lnTo>
                  <a:lnTo>
                    <a:pt x="1363" y="1598"/>
                  </a:lnTo>
                  <a:lnTo>
                    <a:pt x="1363" y="1598"/>
                  </a:lnTo>
                  <a:lnTo>
                    <a:pt x="1399" y="1596"/>
                  </a:lnTo>
                  <a:lnTo>
                    <a:pt x="1436" y="1596"/>
                  </a:lnTo>
                  <a:lnTo>
                    <a:pt x="1474" y="1595"/>
                  </a:lnTo>
                  <a:lnTo>
                    <a:pt x="1514" y="1592"/>
                  </a:lnTo>
                  <a:lnTo>
                    <a:pt x="1514" y="1592"/>
                  </a:lnTo>
                  <a:lnTo>
                    <a:pt x="1507" y="1587"/>
                  </a:lnTo>
                  <a:lnTo>
                    <a:pt x="1498" y="1580"/>
                  </a:lnTo>
                  <a:lnTo>
                    <a:pt x="1488" y="1575"/>
                  </a:lnTo>
                  <a:lnTo>
                    <a:pt x="1478" y="1571"/>
                  </a:lnTo>
                  <a:lnTo>
                    <a:pt x="1455" y="1563"/>
                  </a:lnTo>
                  <a:lnTo>
                    <a:pt x="1434" y="1554"/>
                  </a:lnTo>
                  <a:lnTo>
                    <a:pt x="1434" y="1554"/>
                  </a:lnTo>
                  <a:close/>
                  <a:moveTo>
                    <a:pt x="1300" y="1584"/>
                  </a:moveTo>
                  <a:lnTo>
                    <a:pt x="1300" y="1584"/>
                  </a:lnTo>
                  <a:lnTo>
                    <a:pt x="1250" y="1582"/>
                  </a:lnTo>
                  <a:lnTo>
                    <a:pt x="1200" y="1581"/>
                  </a:lnTo>
                  <a:lnTo>
                    <a:pt x="1147" y="1578"/>
                  </a:lnTo>
                  <a:lnTo>
                    <a:pt x="1092" y="1578"/>
                  </a:lnTo>
                  <a:lnTo>
                    <a:pt x="1092" y="1578"/>
                  </a:lnTo>
                  <a:lnTo>
                    <a:pt x="1051" y="1577"/>
                  </a:lnTo>
                  <a:lnTo>
                    <a:pt x="1009" y="1575"/>
                  </a:lnTo>
                  <a:lnTo>
                    <a:pt x="967" y="1571"/>
                  </a:lnTo>
                  <a:lnTo>
                    <a:pt x="926" y="1568"/>
                  </a:lnTo>
                  <a:lnTo>
                    <a:pt x="926" y="1568"/>
                  </a:lnTo>
                  <a:lnTo>
                    <a:pt x="887" y="1564"/>
                  </a:lnTo>
                  <a:lnTo>
                    <a:pt x="846" y="1563"/>
                  </a:lnTo>
                  <a:lnTo>
                    <a:pt x="766" y="1561"/>
                  </a:lnTo>
                  <a:lnTo>
                    <a:pt x="620" y="1563"/>
                  </a:lnTo>
                  <a:lnTo>
                    <a:pt x="620" y="1563"/>
                  </a:lnTo>
                  <a:lnTo>
                    <a:pt x="613" y="1565"/>
                  </a:lnTo>
                  <a:lnTo>
                    <a:pt x="605" y="1568"/>
                  </a:lnTo>
                  <a:lnTo>
                    <a:pt x="598" y="1573"/>
                  </a:lnTo>
                  <a:lnTo>
                    <a:pt x="595" y="1574"/>
                  </a:lnTo>
                  <a:lnTo>
                    <a:pt x="595" y="1577"/>
                  </a:lnTo>
                  <a:lnTo>
                    <a:pt x="595" y="1577"/>
                  </a:lnTo>
                  <a:lnTo>
                    <a:pt x="636" y="1574"/>
                  </a:lnTo>
                  <a:lnTo>
                    <a:pt x="675" y="1571"/>
                  </a:lnTo>
                  <a:lnTo>
                    <a:pt x="749" y="1571"/>
                  </a:lnTo>
                  <a:lnTo>
                    <a:pt x="822" y="1571"/>
                  </a:lnTo>
                  <a:lnTo>
                    <a:pt x="895" y="1571"/>
                  </a:lnTo>
                  <a:lnTo>
                    <a:pt x="895" y="1571"/>
                  </a:lnTo>
                  <a:lnTo>
                    <a:pt x="909" y="1571"/>
                  </a:lnTo>
                  <a:lnTo>
                    <a:pt x="922" y="1573"/>
                  </a:lnTo>
                  <a:lnTo>
                    <a:pt x="936" y="1575"/>
                  </a:lnTo>
                  <a:lnTo>
                    <a:pt x="950" y="1577"/>
                  </a:lnTo>
                  <a:lnTo>
                    <a:pt x="950" y="1577"/>
                  </a:lnTo>
                  <a:lnTo>
                    <a:pt x="981" y="1575"/>
                  </a:lnTo>
                  <a:lnTo>
                    <a:pt x="1017" y="1577"/>
                  </a:lnTo>
                  <a:lnTo>
                    <a:pt x="1017" y="1577"/>
                  </a:lnTo>
                  <a:lnTo>
                    <a:pt x="1041" y="1578"/>
                  </a:lnTo>
                  <a:lnTo>
                    <a:pt x="1064" y="1582"/>
                  </a:lnTo>
                  <a:lnTo>
                    <a:pt x="1086" y="1585"/>
                  </a:lnTo>
                  <a:lnTo>
                    <a:pt x="1110" y="1588"/>
                  </a:lnTo>
                  <a:lnTo>
                    <a:pt x="1110" y="1588"/>
                  </a:lnTo>
                  <a:lnTo>
                    <a:pt x="1131" y="1588"/>
                  </a:lnTo>
                  <a:lnTo>
                    <a:pt x="1154" y="1587"/>
                  </a:lnTo>
                  <a:lnTo>
                    <a:pt x="1175" y="1587"/>
                  </a:lnTo>
                  <a:lnTo>
                    <a:pt x="1194" y="1589"/>
                  </a:lnTo>
                  <a:lnTo>
                    <a:pt x="1194" y="1589"/>
                  </a:lnTo>
                  <a:lnTo>
                    <a:pt x="1221" y="1592"/>
                  </a:lnTo>
                  <a:lnTo>
                    <a:pt x="1249" y="1595"/>
                  </a:lnTo>
                  <a:lnTo>
                    <a:pt x="1300" y="1596"/>
                  </a:lnTo>
                  <a:lnTo>
                    <a:pt x="1300" y="1596"/>
                  </a:lnTo>
                  <a:lnTo>
                    <a:pt x="1311" y="1598"/>
                  </a:lnTo>
                  <a:lnTo>
                    <a:pt x="1323" y="1598"/>
                  </a:lnTo>
                  <a:lnTo>
                    <a:pt x="1331" y="1598"/>
                  </a:lnTo>
                  <a:lnTo>
                    <a:pt x="1336" y="1596"/>
                  </a:lnTo>
                  <a:lnTo>
                    <a:pt x="1342" y="1594"/>
                  </a:lnTo>
                  <a:lnTo>
                    <a:pt x="1345" y="1589"/>
                  </a:lnTo>
                  <a:lnTo>
                    <a:pt x="1345" y="1589"/>
                  </a:lnTo>
                  <a:lnTo>
                    <a:pt x="1335" y="1585"/>
                  </a:lnTo>
                  <a:lnTo>
                    <a:pt x="1323" y="1584"/>
                  </a:lnTo>
                  <a:lnTo>
                    <a:pt x="1300" y="1584"/>
                  </a:lnTo>
                  <a:lnTo>
                    <a:pt x="1300" y="1584"/>
                  </a:lnTo>
                  <a:close/>
                  <a:moveTo>
                    <a:pt x="1406" y="1605"/>
                  </a:moveTo>
                  <a:lnTo>
                    <a:pt x="1406" y="1605"/>
                  </a:lnTo>
                  <a:lnTo>
                    <a:pt x="1385" y="1608"/>
                  </a:lnTo>
                  <a:lnTo>
                    <a:pt x="1364" y="1609"/>
                  </a:lnTo>
                  <a:lnTo>
                    <a:pt x="1343" y="1609"/>
                  </a:lnTo>
                  <a:lnTo>
                    <a:pt x="1322" y="1609"/>
                  </a:lnTo>
                  <a:lnTo>
                    <a:pt x="1281" y="1606"/>
                  </a:lnTo>
                  <a:lnTo>
                    <a:pt x="1245" y="1603"/>
                  </a:lnTo>
                  <a:lnTo>
                    <a:pt x="1245" y="1603"/>
                  </a:lnTo>
                  <a:lnTo>
                    <a:pt x="1231" y="1603"/>
                  </a:lnTo>
                  <a:lnTo>
                    <a:pt x="1217" y="1602"/>
                  </a:lnTo>
                  <a:lnTo>
                    <a:pt x="1189" y="1598"/>
                  </a:lnTo>
                  <a:lnTo>
                    <a:pt x="1189" y="1598"/>
                  </a:lnTo>
                  <a:lnTo>
                    <a:pt x="1158" y="1596"/>
                  </a:lnTo>
                  <a:lnTo>
                    <a:pt x="1124" y="1596"/>
                  </a:lnTo>
                  <a:lnTo>
                    <a:pt x="1090" y="1595"/>
                  </a:lnTo>
                  <a:lnTo>
                    <a:pt x="1057" y="1592"/>
                  </a:lnTo>
                  <a:lnTo>
                    <a:pt x="1057" y="1592"/>
                  </a:lnTo>
                  <a:lnTo>
                    <a:pt x="988" y="1588"/>
                  </a:lnTo>
                  <a:lnTo>
                    <a:pt x="956" y="1587"/>
                  </a:lnTo>
                  <a:lnTo>
                    <a:pt x="923" y="1582"/>
                  </a:lnTo>
                  <a:lnTo>
                    <a:pt x="923" y="1582"/>
                  </a:lnTo>
                  <a:lnTo>
                    <a:pt x="915" y="1585"/>
                  </a:lnTo>
                  <a:lnTo>
                    <a:pt x="907" y="1587"/>
                  </a:lnTo>
                  <a:lnTo>
                    <a:pt x="898" y="1587"/>
                  </a:lnTo>
                  <a:lnTo>
                    <a:pt x="890" y="1585"/>
                  </a:lnTo>
                  <a:lnTo>
                    <a:pt x="870" y="1584"/>
                  </a:lnTo>
                  <a:lnTo>
                    <a:pt x="852" y="1582"/>
                  </a:lnTo>
                  <a:lnTo>
                    <a:pt x="852" y="1582"/>
                  </a:lnTo>
                  <a:lnTo>
                    <a:pt x="845" y="1582"/>
                  </a:lnTo>
                  <a:lnTo>
                    <a:pt x="836" y="1585"/>
                  </a:lnTo>
                  <a:lnTo>
                    <a:pt x="836" y="1585"/>
                  </a:lnTo>
                  <a:lnTo>
                    <a:pt x="820" y="1584"/>
                  </a:lnTo>
                  <a:lnTo>
                    <a:pt x="803" y="1582"/>
                  </a:lnTo>
                  <a:lnTo>
                    <a:pt x="803" y="1582"/>
                  </a:lnTo>
                  <a:lnTo>
                    <a:pt x="756" y="1580"/>
                  </a:lnTo>
                  <a:lnTo>
                    <a:pt x="710" y="1580"/>
                  </a:lnTo>
                  <a:lnTo>
                    <a:pt x="662" y="1581"/>
                  </a:lnTo>
                  <a:lnTo>
                    <a:pt x="615" y="1585"/>
                  </a:lnTo>
                  <a:lnTo>
                    <a:pt x="615" y="1585"/>
                  </a:lnTo>
                  <a:lnTo>
                    <a:pt x="599" y="1585"/>
                  </a:lnTo>
                  <a:lnTo>
                    <a:pt x="585" y="1585"/>
                  </a:lnTo>
                  <a:lnTo>
                    <a:pt x="571" y="1587"/>
                  </a:lnTo>
                  <a:lnTo>
                    <a:pt x="565" y="1588"/>
                  </a:lnTo>
                  <a:lnTo>
                    <a:pt x="560" y="1591"/>
                  </a:lnTo>
                  <a:lnTo>
                    <a:pt x="560" y="1591"/>
                  </a:lnTo>
                  <a:lnTo>
                    <a:pt x="556" y="1594"/>
                  </a:lnTo>
                  <a:lnTo>
                    <a:pt x="553" y="1598"/>
                  </a:lnTo>
                  <a:lnTo>
                    <a:pt x="550" y="1602"/>
                  </a:lnTo>
                  <a:lnTo>
                    <a:pt x="547" y="1608"/>
                  </a:lnTo>
                  <a:lnTo>
                    <a:pt x="546" y="1619"/>
                  </a:lnTo>
                  <a:lnTo>
                    <a:pt x="546" y="1629"/>
                  </a:lnTo>
                  <a:lnTo>
                    <a:pt x="546" y="1629"/>
                  </a:lnTo>
                  <a:lnTo>
                    <a:pt x="577" y="1619"/>
                  </a:lnTo>
                  <a:lnTo>
                    <a:pt x="605" y="1609"/>
                  </a:lnTo>
                  <a:lnTo>
                    <a:pt x="620" y="1605"/>
                  </a:lnTo>
                  <a:lnTo>
                    <a:pt x="634" y="1602"/>
                  </a:lnTo>
                  <a:lnTo>
                    <a:pt x="650" y="1599"/>
                  </a:lnTo>
                  <a:lnTo>
                    <a:pt x="665" y="1598"/>
                  </a:lnTo>
                  <a:lnTo>
                    <a:pt x="665" y="1598"/>
                  </a:lnTo>
                  <a:lnTo>
                    <a:pt x="674" y="1595"/>
                  </a:lnTo>
                  <a:lnTo>
                    <a:pt x="681" y="1592"/>
                  </a:lnTo>
                  <a:lnTo>
                    <a:pt x="681" y="1592"/>
                  </a:lnTo>
                  <a:lnTo>
                    <a:pt x="713" y="1589"/>
                  </a:lnTo>
                  <a:lnTo>
                    <a:pt x="747" y="1587"/>
                  </a:lnTo>
                  <a:lnTo>
                    <a:pt x="779" y="1587"/>
                  </a:lnTo>
                  <a:lnTo>
                    <a:pt x="813" y="1589"/>
                  </a:lnTo>
                  <a:lnTo>
                    <a:pt x="845" y="1592"/>
                  </a:lnTo>
                  <a:lnTo>
                    <a:pt x="876" y="1596"/>
                  </a:lnTo>
                  <a:lnTo>
                    <a:pt x="905" y="1602"/>
                  </a:lnTo>
                  <a:lnTo>
                    <a:pt x="935" y="1609"/>
                  </a:lnTo>
                  <a:lnTo>
                    <a:pt x="935" y="1609"/>
                  </a:lnTo>
                  <a:lnTo>
                    <a:pt x="944" y="1608"/>
                  </a:lnTo>
                  <a:lnTo>
                    <a:pt x="956" y="1606"/>
                  </a:lnTo>
                  <a:lnTo>
                    <a:pt x="968" y="1605"/>
                  </a:lnTo>
                  <a:lnTo>
                    <a:pt x="981" y="1606"/>
                  </a:lnTo>
                  <a:lnTo>
                    <a:pt x="1006" y="1609"/>
                  </a:lnTo>
                  <a:lnTo>
                    <a:pt x="1033" y="1610"/>
                  </a:lnTo>
                  <a:lnTo>
                    <a:pt x="1033" y="1610"/>
                  </a:lnTo>
                  <a:lnTo>
                    <a:pt x="1078" y="1612"/>
                  </a:lnTo>
                  <a:lnTo>
                    <a:pt x="1123" y="1613"/>
                  </a:lnTo>
                  <a:lnTo>
                    <a:pt x="1123" y="1613"/>
                  </a:lnTo>
                  <a:lnTo>
                    <a:pt x="1162" y="1616"/>
                  </a:lnTo>
                  <a:lnTo>
                    <a:pt x="1201" y="1620"/>
                  </a:lnTo>
                  <a:lnTo>
                    <a:pt x="1242" y="1624"/>
                  </a:lnTo>
                  <a:lnTo>
                    <a:pt x="1281" y="1626"/>
                  </a:lnTo>
                  <a:lnTo>
                    <a:pt x="1281" y="1626"/>
                  </a:lnTo>
                  <a:lnTo>
                    <a:pt x="1309" y="1626"/>
                  </a:lnTo>
                  <a:lnTo>
                    <a:pt x="1338" y="1626"/>
                  </a:lnTo>
                  <a:lnTo>
                    <a:pt x="1364" y="1626"/>
                  </a:lnTo>
                  <a:lnTo>
                    <a:pt x="1389" y="1626"/>
                  </a:lnTo>
                  <a:lnTo>
                    <a:pt x="1389" y="1626"/>
                  </a:lnTo>
                  <a:lnTo>
                    <a:pt x="1418" y="1629"/>
                  </a:lnTo>
                  <a:lnTo>
                    <a:pt x="1446" y="1631"/>
                  </a:lnTo>
                  <a:lnTo>
                    <a:pt x="1446" y="1631"/>
                  </a:lnTo>
                  <a:lnTo>
                    <a:pt x="1462" y="1633"/>
                  </a:lnTo>
                  <a:lnTo>
                    <a:pt x="1489" y="1631"/>
                  </a:lnTo>
                  <a:lnTo>
                    <a:pt x="1513" y="1630"/>
                  </a:lnTo>
                  <a:lnTo>
                    <a:pt x="1523" y="1627"/>
                  </a:lnTo>
                  <a:lnTo>
                    <a:pt x="1527" y="1624"/>
                  </a:lnTo>
                  <a:lnTo>
                    <a:pt x="1527" y="1624"/>
                  </a:lnTo>
                  <a:lnTo>
                    <a:pt x="1530" y="1622"/>
                  </a:lnTo>
                  <a:lnTo>
                    <a:pt x="1530" y="1619"/>
                  </a:lnTo>
                  <a:lnTo>
                    <a:pt x="1530" y="1613"/>
                  </a:lnTo>
                  <a:lnTo>
                    <a:pt x="1527" y="1608"/>
                  </a:lnTo>
                  <a:lnTo>
                    <a:pt x="1526" y="1602"/>
                  </a:lnTo>
                  <a:lnTo>
                    <a:pt x="1526" y="1602"/>
                  </a:lnTo>
                  <a:lnTo>
                    <a:pt x="1464" y="1606"/>
                  </a:lnTo>
                  <a:lnTo>
                    <a:pt x="1433" y="1608"/>
                  </a:lnTo>
                  <a:lnTo>
                    <a:pt x="1419" y="1606"/>
                  </a:lnTo>
                  <a:lnTo>
                    <a:pt x="1406" y="1605"/>
                  </a:lnTo>
                  <a:lnTo>
                    <a:pt x="1406" y="1605"/>
                  </a:lnTo>
                  <a:close/>
                  <a:moveTo>
                    <a:pt x="487" y="1846"/>
                  </a:moveTo>
                  <a:lnTo>
                    <a:pt x="487" y="1846"/>
                  </a:lnTo>
                  <a:lnTo>
                    <a:pt x="523" y="1860"/>
                  </a:lnTo>
                  <a:lnTo>
                    <a:pt x="542" y="1866"/>
                  </a:lnTo>
                  <a:lnTo>
                    <a:pt x="560" y="1872"/>
                  </a:lnTo>
                  <a:lnTo>
                    <a:pt x="577" y="1874"/>
                  </a:lnTo>
                  <a:lnTo>
                    <a:pt x="595" y="1877"/>
                  </a:lnTo>
                  <a:lnTo>
                    <a:pt x="613" y="1877"/>
                  </a:lnTo>
                  <a:lnTo>
                    <a:pt x="631" y="1877"/>
                  </a:lnTo>
                  <a:lnTo>
                    <a:pt x="631" y="1877"/>
                  </a:lnTo>
                  <a:lnTo>
                    <a:pt x="657" y="1873"/>
                  </a:lnTo>
                  <a:lnTo>
                    <a:pt x="682" y="1869"/>
                  </a:lnTo>
                  <a:lnTo>
                    <a:pt x="707" y="1862"/>
                  </a:lnTo>
                  <a:lnTo>
                    <a:pt x="732" y="1853"/>
                  </a:lnTo>
                  <a:lnTo>
                    <a:pt x="782" y="1836"/>
                  </a:lnTo>
                  <a:lnTo>
                    <a:pt x="807" y="1828"/>
                  </a:lnTo>
                  <a:lnTo>
                    <a:pt x="832" y="1821"/>
                  </a:lnTo>
                  <a:lnTo>
                    <a:pt x="832" y="1821"/>
                  </a:lnTo>
                  <a:lnTo>
                    <a:pt x="856" y="1815"/>
                  </a:lnTo>
                  <a:lnTo>
                    <a:pt x="878" y="1811"/>
                  </a:lnTo>
                  <a:lnTo>
                    <a:pt x="902" y="1808"/>
                  </a:lnTo>
                  <a:lnTo>
                    <a:pt x="926" y="1806"/>
                  </a:lnTo>
                  <a:lnTo>
                    <a:pt x="926" y="1806"/>
                  </a:lnTo>
                  <a:lnTo>
                    <a:pt x="949" y="1806"/>
                  </a:lnTo>
                  <a:lnTo>
                    <a:pt x="970" y="1807"/>
                  </a:lnTo>
                  <a:lnTo>
                    <a:pt x="1010" y="1811"/>
                  </a:lnTo>
                  <a:lnTo>
                    <a:pt x="1029" y="1814"/>
                  </a:lnTo>
                  <a:lnTo>
                    <a:pt x="1048" y="1815"/>
                  </a:lnTo>
                  <a:lnTo>
                    <a:pt x="1065" y="1815"/>
                  </a:lnTo>
                  <a:lnTo>
                    <a:pt x="1083" y="1813"/>
                  </a:lnTo>
                  <a:lnTo>
                    <a:pt x="1083" y="1813"/>
                  </a:lnTo>
                  <a:lnTo>
                    <a:pt x="1099" y="1800"/>
                  </a:lnTo>
                  <a:lnTo>
                    <a:pt x="1113" y="1786"/>
                  </a:lnTo>
                  <a:lnTo>
                    <a:pt x="1113" y="1786"/>
                  </a:lnTo>
                  <a:lnTo>
                    <a:pt x="1114" y="1779"/>
                  </a:lnTo>
                  <a:lnTo>
                    <a:pt x="1114" y="1772"/>
                  </a:lnTo>
                  <a:lnTo>
                    <a:pt x="1113" y="1758"/>
                  </a:lnTo>
                  <a:lnTo>
                    <a:pt x="1109" y="1744"/>
                  </a:lnTo>
                  <a:lnTo>
                    <a:pt x="1103" y="1731"/>
                  </a:lnTo>
                  <a:lnTo>
                    <a:pt x="1096" y="1720"/>
                  </a:lnTo>
                  <a:lnTo>
                    <a:pt x="1088" y="1709"/>
                  </a:lnTo>
                  <a:lnTo>
                    <a:pt x="1079" y="1700"/>
                  </a:lnTo>
                  <a:lnTo>
                    <a:pt x="1072" y="1693"/>
                  </a:lnTo>
                  <a:lnTo>
                    <a:pt x="1072" y="1693"/>
                  </a:lnTo>
                  <a:lnTo>
                    <a:pt x="1060" y="1682"/>
                  </a:lnTo>
                  <a:lnTo>
                    <a:pt x="1047" y="1672"/>
                  </a:lnTo>
                  <a:lnTo>
                    <a:pt x="1047" y="1672"/>
                  </a:lnTo>
                  <a:lnTo>
                    <a:pt x="1034" y="1664"/>
                  </a:lnTo>
                  <a:lnTo>
                    <a:pt x="1019" y="1655"/>
                  </a:lnTo>
                  <a:lnTo>
                    <a:pt x="989" y="1643"/>
                  </a:lnTo>
                  <a:lnTo>
                    <a:pt x="960" y="1630"/>
                  </a:lnTo>
                  <a:lnTo>
                    <a:pt x="946" y="1624"/>
                  </a:lnTo>
                  <a:lnTo>
                    <a:pt x="933" y="1617"/>
                  </a:lnTo>
                  <a:lnTo>
                    <a:pt x="933" y="1617"/>
                  </a:lnTo>
                  <a:lnTo>
                    <a:pt x="902" y="1612"/>
                  </a:lnTo>
                  <a:lnTo>
                    <a:pt x="871" y="1605"/>
                  </a:lnTo>
                  <a:lnTo>
                    <a:pt x="839" y="1601"/>
                  </a:lnTo>
                  <a:lnTo>
                    <a:pt x="807" y="1598"/>
                  </a:lnTo>
                  <a:lnTo>
                    <a:pt x="775" y="1596"/>
                  </a:lnTo>
                  <a:lnTo>
                    <a:pt x="741" y="1598"/>
                  </a:lnTo>
                  <a:lnTo>
                    <a:pt x="709" y="1599"/>
                  </a:lnTo>
                  <a:lnTo>
                    <a:pt x="675" y="1603"/>
                  </a:lnTo>
                  <a:lnTo>
                    <a:pt x="675" y="1603"/>
                  </a:lnTo>
                  <a:lnTo>
                    <a:pt x="648" y="1609"/>
                  </a:lnTo>
                  <a:lnTo>
                    <a:pt x="622" y="1616"/>
                  </a:lnTo>
                  <a:lnTo>
                    <a:pt x="598" y="1623"/>
                  </a:lnTo>
                  <a:lnTo>
                    <a:pt x="574" y="1631"/>
                  </a:lnTo>
                  <a:lnTo>
                    <a:pt x="551" y="1640"/>
                  </a:lnTo>
                  <a:lnTo>
                    <a:pt x="530" y="1650"/>
                  </a:lnTo>
                  <a:lnTo>
                    <a:pt x="509" y="1661"/>
                  </a:lnTo>
                  <a:lnTo>
                    <a:pt x="490" y="1674"/>
                  </a:lnTo>
                  <a:lnTo>
                    <a:pt x="490" y="1674"/>
                  </a:lnTo>
                  <a:lnTo>
                    <a:pt x="469" y="1689"/>
                  </a:lnTo>
                  <a:lnTo>
                    <a:pt x="448" y="1707"/>
                  </a:lnTo>
                  <a:lnTo>
                    <a:pt x="429" y="1726"/>
                  </a:lnTo>
                  <a:lnTo>
                    <a:pt x="412" y="1744"/>
                  </a:lnTo>
                  <a:lnTo>
                    <a:pt x="412" y="1744"/>
                  </a:lnTo>
                  <a:lnTo>
                    <a:pt x="412" y="1749"/>
                  </a:lnTo>
                  <a:lnTo>
                    <a:pt x="411" y="1754"/>
                  </a:lnTo>
                  <a:lnTo>
                    <a:pt x="405" y="1762"/>
                  </a:lnTo>
                  <a:lnTo>
                    <a:pt x="405" y="1762"/>
                  </a:lnTo>
                  <a:lnTo>
                    <a:pt x="407" y="1766"/>
                  </a:lnTo>
                  <a:lnTo>
                    <a:pt x="408" y="1770"/>
                  </a:lnTo>
                  <a:lnTo>
                    <a:pt x="410" y="1775"/>
                  </a:lnTo>
                  <a:lnTo>
                    <a:pt x="414" y="1778"/>
                  </a:lnTo>
                  <a:lnTo>
                    <a:pt x="414" y="1778"/>
                  </a:lnTo>
                  <a:lnTo>
                    <a:pt x="424" y="1761"/>
                  </a:lnTo>
                  <a:lnTo>
                    <a:pt x="429" y="1754"/>
                  </a:lnTo>
                  <a:lnTo>
                    <a:pt x="436" y="1747"/>
                  </a:lnTo>
                  <a:lnTo>
                    <a:pt x="443" y="1740"/>
                  </a:lnTo>
                  <a:lnTo>
                    <a:pt x="450" y="1734"/>
                  </a:lnTo>
                  <a:lnTo>
                    <a:pt x="460" y="1728"/>
                  </a:lnTo>
                  <a:lnTo>
                    <a:pt x="470" y="1726"/>
                  </a:lnTo>
                  <a:lnTo>
                    <a:pt x="470" y="1726"/>
                  </a:lnTo>
                  <a:lnTo>
                    <a:pt x="471" y="1716"/>
                  </a:lnTo>
                  <a:lnTo>
                    <a:pt x="474" y="1709"/>
                  </a:lnTo>
                  <a:lnTo>
                    <a:pt x="478" y="1702"/>
                  </a:lnTo>
                  <a:lnTo>
                    <a:pt x="484" y="1696"/>
                  </a:lnTo>
                  <a:lnTo>
                    <a:pt x="490" y="1692"/>
                  </a:lnTo>
                  <a:lnTo>
                    <a:pt x="497" y="1688"/>
                  </a:lnTo>
                  <a:lnTo>
                    <a:pt x="504" y="1685"/>
                  </a:lnTo>
                  <a:lnTo>
                    <a:pt x="512" y="1682"/>
                  </a:lnTo>
                  <a:lnTo>
                    <a:pt x="512" y="1682"/>
                  </a:lnTo>
                  <a:lnTo>
                    <a:pt x="521" y="1668"/>
                  </a:lnTo>
                  <a:lnTo>
                    <a:pt x="521" y="1668"/>
                  </a:lnTo>
                  <a:lnTo>
                    <a:pt x="536" y="1661"/>
                  </a:lnTo>
                  <a:lnTo>
                    <a:pt x="554" y="1654"/>
                  </a:lnTo>
                  <a:lnTo>
                    <a:pt x="574" y="1650"/>
                  </a:lnTo>
                  <a:lnTo>
                    <a:pt x="594" y="1648"/>
                  </a:lnTo>
                  <a:lnTo>
                    <a:pt x="613" y="1647"/>
                  </a:lnTo>
                  <a:lnTo>
                    <a:pt x="633" y="1650"/>
                  </a:lnTo>
                  <a:lnTo>
                    <a:pt x="650" y="1654"/>
                  </a:lnTo>
                  <a:lnTo>
                    <a:pt x="658" y="1657"/>
                  </a:lnTo>
                  <a:lnTo>
                    <a:pt x="665" y="1661"/>
                  </a:lnTo>
                  <a:lnTo>
                    <a:pt x="665" y="1661"/>
                  </a:lnTo>
                  <a:lnTo>
                    <a:pt x="686" y="1657"/>
                  </a:lnTo>
                  <a:lnTo>
                    <a:pt x="707" y="1653"/>
                  </a:lnTo>
                  <a:lnTo>
                    <a:pt x="728" y="1650"/>
                  </a:lnTo>
                  <a:lnTo>
                    <a:pt x="751" y="1648"/>
                  </a:lnTo>
                  <a:lnTo>
                    <a:pt x="797" y="1646"/>
                  </a:lnTo>
                  <a:lnTo>
                    <a:pt x="843" y="1646"/>
                  </a:lnTo>
                  <a:lnTo>
                    <a:pt x="843" y="1646"/>
                  </a:lnTo>
                  <a:lnTo>
                    <a:pt x="887" y="1647"/>
                  </a:lnTo>
                  <a:lnTo>
                    <a:pt x="908" y="1648"/>
                  </a:lnTo>
                  <a:lnTo>
                    <a:pt x="929" y="1651"/>
                  </a:lnTo>
                  <a:lnTo>
                    <a:pt x="929" y="1651"/>
                  </a:lnTo>
                  <a:lnTo>
                    <a:pt x="936" y="1653"/>
                  </a:lnTo>
                  <a:lnTo>
                    <a:pt x="943" y="1654"/>
                  </a:lnTo>
                  <a:lnTo>
                    <a:pt x="949" y="1657"/>
                  </a:lnTo>
                  <a:lnTo>
                    <a:pt x="954" y="1662"/>
                  </a:lnTo>
                  <a:lnTo>
                    <a:pt x="954" y="1662"/>
                  </a:lnTo>
                  <a:lnTo>
                    <a:pt x="949" y="1665"/>
                  </a:lnTo>
                  <a:lnTo>
                    <a:pt x="944" y="1667"/>
                  </a:lnTo>
                  <a:lnTo>
                    <a:pt x="935" y="1665"/>
                  </a:lnTo>
                  <a:lnTo>
                    <a:pt x="923" y="1664"/>
                  </a:lnTo>
                  <a:lnTo>
                    <a:pt x="914" y="1661"/>
                  </a:lnTo>
                  <a:lnTo>
                    <a:pt x="914" y="1661"/>
                  </a:lnTo>
                  <a:lnTo>
                    <a:pt x="902" y="1661"/>
                  </a:lnTo>
                  <a:lnTo>
                    <a:pt x="891" y="1661"/>
                  </a:lnTo>
                  <a:lnTo>
                    <a:pt x="869" y="1661"/>
                  </a:lnTo>
                  <a:lnTo>
                    <a:pt x="869" y="1661"/>
                  </a:lnTo>
                  <a:lnTo>
                    <a:pt x="817" y="1658"/>
                  </a:lnTo>
                  <a:lnTo>
                    <a:pt x="791" y="1658"/>
                  </a:lnTo>
                  <a:lnTo>
                    <a:pt x="766" y="1658"/>
                  </a:lnTo>
                  <a:lnTo>
                    <a:pt x="741" y="1660"/>
                  </a:lnTo>
                  <a:lnTo>
                    <a:pt x="716" y="1662"/>
                  </a:lnTo>
                  <a:lnTo>
                    <a:pt x="693" y="1668"/>
                  </a:lnTo>
                  <a:lnTo>
                    <a:pt x="669" y="1674"/>
                  </a:lnTo>
                  <a:lnTo>
                    <a:pt x="669" y="1674"/>
                  </a:lnTo>
                  <a:lnTo>
                    <a:pt x="669" y="1681"/>
                  </a:lnTo>
                  <a:lnTo>
                    <a:pt x="668" y="1689"/>
                  </a:lnTo>
                  <a:lnTo>
                    <a:pt x="665" y="1696"/>
                  </a:lnTo>
                  <a:lnTo>
                    <a:pt x="661" y="1703"/>
                  </a:lnTo>
                  <a:lnTo>
                    <a:pt x="661" y="1703"/>
                  </a:lnTo>
                  <a:lnTo>
                    <a:pt x="657" y="1709"/>
                  </a:lnTo>
                  <a:lnTo>
                    <a:pt x="650" y="1714"/>
                  </a:lnTo>
                  <a:lnTo>
                    <a:pt x="631" y="1726"/>
                  </a:lnTo>
                  <a:lnTo>
                    <a:pt x="612" y="1735"/>
                  </a:lnTo>
                  <a:lnTo>
                    <a:pt x="591" y="1742"/>
                  </a:lnTo>
                  <a:lnTo>
                    <a:pt x="591" y="1742"/>
                  </a:lnTo>
                  <a:lnTo>
                    <a:pt x="582" y="1742"/>
                  </a:lnTo>
                  <a:lnTo>
                    <a:pt x="575" y="1744"/>
                  </a:lnTo>
                  <a:lnTo>
                    <a:pt x="558" y="1745"/>
                  </a:lnTo>
                  <a:lnTo>
                    <a:pt x="558" y="1745"/>
                  </a:lnTo>
                  <a:lnTo>
                    <a:pt x="544" y="1748"/>
                  </a:lnTo>
                  <a:lnTo>
                    <a:pt x="537" y="1749"/>
                  </a:lnTo>
                  <a:lnTo>
                    <a:pt x="532" y="1751"/>
                  </a:lnTo>
                  <a:lnTo>
                    <a:pt x="532" y="1751"/>
                  </a:lnTo>
                  <a:lnTo>
                    <a:pt x="516" y="1749"/>
                  </a:lnTo>
                  <a:lnTo>
                    <a:pt x="501" y="1745"/>
                  </a:lnTo>
                  <a:lnTo>
                    <a:pt x="487" y="1741"/>
                  </a:lnTo>
                  <a:lnTo>
                    <a:pt x="474" y="1734"/>
                  </a:lnTo>
                  <a:lnTo>
                    <a:pt x="474" y="1734"/>
                  </a:lnTo>
                  <a:lnTo>
                    <a:pt x="460" y="1745"/>
                  </a:lnTo>
                  <a:lnTo>
                    <a:pt x="445" y="1758"/>
                  </a:lnTo>
                  <a:lnTo>
                    <a:pt x="438" y="1765"/>
                  </a:lnTo>
                  <a:lnTo>
                    <a:pt x="431" y="1773"/>
                  </a:lnTo>
                  <a:lnTo>
                    <a:pt x="425" y="1782"/>
                  </a:lnTo>
                  <a:lnTo>
                    <a:pt x="421" y="1792"/>
                  </a:lnTo>
                  <a:lnTo>
                    <a:pt x="421" y="1792"/>
                  </a:lnTo>
                  <a:lnTo>
                    <a:pt x="436" y="1807"/>
                  </a:lnTo>
                  <a:lnTo>
                    <a:pt x="453" y="1821"/>
                  </a:lnTo>
                  <a:lnTo>
                    <a:pt x="470" y="1834"/>
                  </a:lnTo>
                  <a:lnTo>
                    <a:pt x="487" y="1846"/>
                  </a:lnTo>
                  <a:lnTo>
                    <a:pt x="487" y="1846"/>
                  </a:lnTo>
                  <a:close/>
                  <a:moveTo>
                    <a:pt x="1333" y="1633"/>
                  </a:moveTo>
                  <a:lnTo>
                    <a:pt x="1333" y="1633"/>
                  </a:lnTo>
                  <a:lnTo>
                    <a:pt x="1321" y="1634"/>
                  </a:lnTo>
                  <a:lnTo>
                    <a:pt x="1307" y="1634"/>
                  </a:lnTo>
                  <a:lnTo>
                    <a:pt x="1307" y="1634"/>
                  </a:lnTo>
                  <a:lnTo>
                    <a:pt x="1263" y="1634"/>
                  </a:lnTo>
                  <a:lnTo>
                    <a:pt x="1221" y="1631"/>
                  </a:lnTo>
                  <a:lnTo>
                    <a:pt x="1135" y="1627"/>
                  </a:lnTo>
                  <a:lnTo>
                    <a:pt x="1048" y="1622"/>
                  </a:lnTo>
                  <a:lnTo>
                    <a:pt x="1005" y="1619"/>
                  </a:lnTo>
                  <a:lnTo>
                    <a:pt x="963" y="1617"/>
                  </a:lnTo>
                  <a:lnTo>
                    <a:pt x="963" y="1617"/>
                  </a:lnTo>
                  <a:lnTo>
                    <a:pt x="984" y="1627"/>
                  </a:lnTo>
                  <a:lnTo>
                    <a:pt x="1005" y="1637"/>
                  </a:lnTo>
                  <a:lnTo>
                    <a:pt x="1026" y="1647"/>
                  </a:lnTo>
                  <a:lnTo>
                    <a:pt x="1034" y="1653"/>
                  </a:lnTo>
                  <a:lnTo>
                    <a:pt x="1043" y="1660"/>
                  </a:lnTo>
                  <a:lnTo>
                    <a:pt x="1043" y="1660"/>
                  </a:lnTo>
                  <a:lnTo>
                    <a:pt x="1069" y="1661"/>
                  </a:lnTo>
                  <a:lnTo>
                    <a:pt x="1097" y="1661"/>
                  </a:lnTo>
                  <a:lnTo>
                    <a:pt x="1152" y="1660"/>
                  </a:lnTo>
                  <a:lnTo>
                    <a:pt x="1152" y="1660"/>
                  </a:lnTo>
                  <a:lnTo>
                    <a:pt x="1170" y="1660"/>
                  </a:lnTo>
                  <a:lnTo>
                    <a:pt x="1180" y="1660"/>
                  </a:lnTo>
                  <a:lnTo>
                    <a:pt x="1185" y="1661"/>
                  </a:lnTo>
                  <a:lnTo>
                    <a:pt x="1189" y="1664"/>
                  </a:lnTo>
                  <a:lnTo>
                    <a:pt x="1189" y="1664"/>
                  </a:lnTo>
                  <a:lnTo>
                    <a:pt x="1173" y="1664"/>
                  </a:lnTo>
                  <a:lnTo>
                    <a:pt x="1158" y="1665"/>
                  </a:lnTo>
                  <a:lnTo>
                    <a:pt x="1127" y="1668"/>
                  </a:lnTo>
                  <a:lnTo>
                    <a:pt x="1096" y="1669"/>
                  </a:lnTo>
                  <a:lnTo>
                    <a:pt x="1079" y="1669"/>
                  </a:lnTo>
                  <a:lnTo>
                    <a:pt x="1062" y="1669"/>
                  </a:lnTo>
                  <a:lnTo>
                    <a:pt x="1062" y="1669"/>
                  </a:lnTo>
                  <a:lnTo>
                    <a:pt x="1064" y="1674"/>
                  </a:lnTo>
                  <a:lnTo>
                    <a:pt x="1067" y="1676"/>
                  </a:lnTo>
                  <a:lnTo>
                    <a:pt x="1072" y="1681"/>
                  </a:lnTo>
                  <a:lnTo>
                    <a:pt x="1086" y="1690"/>
                  </a:lnTo>
                  <a:lnTo>
                    <a:pt x="1086" y="1690"/>
                  </a:lnTo>
                  <a:lnTo>
                    <a:pt x="1096" y="1700"/>
                  </a:lnTo>
                  <a:lnTo>
                    <a:pt x="1106" y="1713"/>
                  </a:lnTo>
                  <a:lnTo>
                    <a:pt x="1113" y="1727"/>
                  </a:lnTo>
                  <a:lnTo>
                    <a:pt x="1120" y="1741"/>
                  </a:lnTo>
                  <a:lnTo>
                    <a:pt x="1126" y="1756"/>
                  </a:lnTo>
                  <a:lnTo>
                    <a:pt x="1131" y="1773"/>
                  </a:lnTo>
                  <a:lnTo>
                    <a:pt x="1141" y="1806"/>
                  </a:lnTo>
                  <a:lnTo>
                    <a:pt x="1141" y="1806"/>
                  </a:lnTo>
                  <a:lnTo>
                    <a:pt x="1159" y="1806"/>
                  </a:lnTo>
                  <a:lnTo>
                    <a:pt x="1176" y="1804"/>
                  </a:lnTo>
                  <a:lnTo>
                    <a:pt x="1176" y="1804"/>
                  </a:lnTo>
                  <a:lnTo>
                    <a:pt x="1218" y="1804"/>
                  </a:lnTo>
                  <a:lnTo>
                    <a:pt x="1259" y="1804"/>
                  </a:lnTo>
                  <a:lnTo>
                    <a:pt x="1338" y="1800"/>
                  </a:lnTo>
                  <a:lnTo>
                    <a:pt x="1413" y="1796"/>
                  </a:lnTo>
                  <a:lnTo>
                    <a:pt x="1450" y="1796"/>
                  </a:lnTo>
                  <a:lnTo>
                    <a:pt x="1486" y="1796"/>
                  </a:lnTo>
                  <a:lnTo>
                    <a:pt x="1486" y="1796"/>
                  </a:lnTo>
                  <a:lnTo>
                    <a:pt x="1489" y="1790"/>
                  </a:lnTo>
                  <a:lnTo>
                    <a:pt x="1491" y="1782"/>
                  </a:lnTo>
                  <a:lnTo>
                    <a:pt x="1491" y="1775"/>
                  </a:lnTo>
                  <a:lnTo>
                    <a:pt x="1488" y="1768"/>
                  </a:lnTo>
                  <a:lnTo>
                    <a:pt x="1488" y="1768"/>
                  </a:lnTo>
                  <a:lnTo>
                    <a:pt x="1465" y="1766"/>
                  </a:lnTo>
                  <a:lnTo>
                    <a:pt x="1441" y="1765"/>
                  </a:lnTo>
                  <a:lnTo>
                    <a:pt x="1388" y="1763"/>
                  </a:lnTo>
                  <a:lnTo>
                    <a:pt x="1335" y="1763"/>
                  </a:lnTo>
                  <a:lnTo>
                    <a:pt x="1290" y="1762"/>
                  </a:lnTo>
                  <a:lnTo>
                    <a:pt x="1290" y="1762"/>
                  </a:lnTo>
                  <a:lnTo>
                    <a:pt x="1266" y="1759"/>
                  </a:lnTo>
                  <a:lnTo>
                    <a:pt x="1256" y="1758"/>
                  </a:lnTo>
                  <a:lnTo>
                    <a:pt x="1246" y="1754"/>
                  </a:lnTo>
                  <a:lnTo>
                    <a:pt x="1246" y="1754"/>
                  </a:lnTo>
                  <a:lnTo>
                    <a:pt x="1274" y="1756"/>
                  </a:lnTo>
                  <a:lnTo>
                    <a:pt x="1304" y="1758"/>
                  </a:lnTo>
                  <a:lnTo>
                    <a:pt x="1363" y="1759"/>
                  </a:lnTo>
                  <a:lnTo>
                    <a:pt x="1422" y="1758"/>
                  </a:lnTo>
                  <a:lnTo>
                    <a:pt x="1481" y="1756"/>
                  </a:lnTo>
                  <a:lnTo>
                    <a:pt x="1481" y="1756"/>
                  </a:lnTo>
                  <a:lnTo>
                    <a:pt x="1478" y="1752"/>
                  </a:lnTo>
                  <a:lnTo>
                    <a:pt x="1474" y="1749"/>
                  </a:lnTo>
                  <a:lnTo>
                    <a:pt x="1464" y="1747"/>
                  </a:lnTo>
                  <a:lnTo>
                    <a:pt x="1454" y="1745"/>
                  </a:lnTo>
                  <a:lnTo>
                    <a:pt x="1443" y="1745"/>
                  </a:lnTo>
                  <a:lnTo>
                    <a:pt x="1443" y="1745"/>
                  </a:lnTo>
                  <a:lnTo>
                    <a:pt x="1427" y="1745"/>
                  </a:lnTo>
                  <a:lnTo>
                    <a:pt x="1412" y="1747"/>
                  </a:lnTo>
                  <a:lnTo>
                    <a:pt x="1398" y="1747"/>
                  </a:lnTo>
                  <a:lnTo>
                    <a:pt x="1391" y="1747"/>
                  </a:lnTo>
                  <a:lnTo>
                    <a:pt x="1384" y="1745"/>
                  </a:lnTo>
                  <a:lnTo>
                    <a:pt x="1384" y="1745"/>
                  </a:lnTo>
                  <a:lnTo>
                    <a:pt x="1409" y="1741"/>
                  </a:lnTo>
                  <a:lnTo>
                    <a:pt x="1433" y="1740"/>
                  </a:lnTo>
                  <a:lnTo>
                    <a:pt x="1455" y="1738"/>
                  </a:lnTo>
                  <a:lnTo>
                    <a:pt x="1479" y="1740"/>
                  </a:lnTo>
                  <a:lnTo>
                    <a:pt x="1479" y="1740"/>
                  </a:lnTo>
                  <a:lnTo>
                    <a:pt x="1482" y="1735"/>
                  </a:lnTo>
                  <a:lnTo>
                    <a:pt x="1484" y="1733"/>
                  </a:lnTo>
                  <a:lnTo>
                    <a:pt x="1484" y="1726"/>
                  </a:lnTo>
                  <a:lnTo>
                    <a:pt x="1482" y="1719"/>
                  </a:lnTo>
                  <a:lnTo>
                    <a:pt x="1481" y="1713"/>
                  </a:lnTo>
                  <a:lnTo>
                    <a:pt x="1481" y="1713"/>
                  </a:lnTo>
                  <a:lnTo>
                    <a:pt x="1467" y="1709"/>
                  </a:lnTo>
                  <a:lnTo>
                    <a:pt x="1453" y="1706"/>
                  </a:lnTo>
                  <a:lnTo>
                    <a:pt x="1437" y="1704"/>
                  </a:lnTo>
                  <a:lnTo>
                    <a:pt x="1423" y="1704"/>
                  </a:lnTo>
                  <a:lnTo>
                    <a:pt x="1423" y="1704"/>
                  </a:lnTo>
                  <a:lnTo>
                    <a:pt x="1408" y="1704"/>
                  </a:lnTo>
                  <a:lnTo>
                    <a:pt x="1399" y="1704"/>
                  </a:lnTo>
                  <a:lnTo>
                    <a:pt x="1395" y="1703"/>
                  </a:lnTo>
                  <a:lnTo>
                    <a:pt x="1392" y="1700"/>
                  </a:lnTo>
                  <a:lnTo>
                    <a:pt x="1392" y="1700"/>
                  </a:lnTo>
                  <a:lnTo>
                    <a:pt x="1413" y="1700"/>
                  </a:lnTo>
                  <a:lnTo>
                    <a:pt x="1434" y="1699"/>
                  </a:lnTo>
                  <a:lnTo>
                    <a:pt x="1455" y="1699"/>
                  </a:lnTo>
                  <a:lnTo>
                    <a:pt x="1467" y="1700"/>
                  </a:lnTo>
                  <a:lnTo>
                    <a:pt x="1478" y="1702"/>
                  </a:lnTo>
                  <a:lnTo>
                    <a:pt x="1478" y="1702"/>
                  </a:lnTo>
                  <a:lnTo>
                    <a:pt x="1479" y="1695"/>
                  </a:lnTo>
                  <a:lnTo>
                    <a:pt x="1482" y="1690"/>
                  </a:lnTo>
                  <a:lnTo>
                    <a:pt x="1486" y="1685"/>
                  </a:lnTo>
                  <a:lnTo>
                    <a:pt x="1488" y="1678"/>
                  </a:lnTo>
                  <a:lnTo>
                    <a:pt x="1488" y="1678"/>
                  </a:lnTo>
                  <a:lnTo>
                    <a:pt x="1472" y="1674"/>
                  </a:lnTo>
                  <a:lnTo>
                    <a:pt x="1455" y="1672"/>
                  </a:lnTo>
                  <a:lnTo>
                    <a:pt x="1440" y="1672"/>
                  </a:lnTo>
                  <a:lnTo>
                    <a:pt x="1425" y="1672"/>
                  </a:lnTo>
                  <a:lnTo>
                    <a:pt x="1395" y="1675"/>
                  </a:lnTo>
                  <a:lnTo>
                    <a:pt x="1380" y="1675"/>
                  </a:lnTo>
                  <a:lnTo>
                    <a:pt x="1364" y="1675"/>
                  </a:lnTo>
                  <a:lnTo>
                    <a:pt x="1364" y="1675"/>
                  </a:lnTo>
                  <a:lnTo>
                    <a:pt x="1422" y="1668"/>
                  </a:lnTo>
                  <a:lnTo>
                    <a:pt x="1450" y="1665"/>
                  </a:lnTo>
                  <a:lnTo>
                    <a:pt x="1479" y="1665"/>
                  </a:lnTo>
                  <a:lnTo>
                    <a:pt x="1479" y="1665"/>
                  </a:lnTo>
                  <a:lnTo>
                    <a:pt x="1478" y="1660"/>
                  </a:lnTo>
                  <a:lnTo>
                    <a:pt x="1479" y="1654"/>
                  </a:lnTo>
                  <a:lnTo>
                    <a:pt x="1484" y="1641"/>
                  </a:lnTo>
                  <a:lnTo>
                    <a:pt x="1484" y="1641"/>
                  </a:lnTo>
                  <a:lnTo>
                    <a:pt x="1444" y="1640"/>
                  </a:lnTo>
                  <a:lnTo>
                    <a:pt x="1406" y="1639"/>
                  </a:lnTo>
                  <a:lnTo>
                    <a:pt x="1371" y="1636"/>
                  </a:lnTo>
                  <a:lnTo>
                    <a:pt x="1333" y="1633"/>
                  </a:lnTo>
                  <a:lnTo>
                    <a:pt x="1333" y="1633"/>
                  </a:lnTo>
                  <a:close/>
                  <a:moveTo>
                    <a:pt x="585" y="1676"/>
                  </a:moveTo>
                  <a:lnTo>
                    <a:pt x="585" y="1676"/>
                  </a:lnTo>
                  <a:lnTo>
                    <a:pt x="588" y="1676"/>
                  </a:lnTo>
                  <a:lnTo>
                    <a:pt x="589" y="1676"/>
                  </a:lnTo>
                  <a:lnTo>
                    <a:pt x="592" y="1678"/>
                  </a:lnTo>
                  <a:lnTo>
                    <a:pt x="595" y="1678"/>
                  </a:lnTo>
                  <a:lnTo>
                    <a:pt x="595" y="1678"/>
                  </a:lnTo>
                  <a:lnTo>
                    <a:pt x="595" y="1674"/>
                  </a:lnTo>
                  <a:lnTo>
                    <a:pt x="596" y="1669"/>
                  </a:lnTo>
                  <a:lnTo>
                    <a:pt x="601" y="1662"/>
                  </a:lnTo>
                  <a:lnTo>
                    <a:pt x="601" y="1662"/>
                  </a:lnTo>
                  <a:lnTo>
                    <a:pt x="586" y="1661"/>
                  </a:lnTo>
                  <a:lnTo>
                    <a:pt x="586" y="1661"/>
                  </a:lnTo>
                  <a:lnTo>
                    <a:pt x="584" y="1668"/>
                  </a:lnTo>
                  <a:lnTo>
                    <a:pt x="584" y="1672"/>
                  </a:lnTo>
                  <a:lnTo>
                    <a:pt x="585" y="1676"/>
                  </a:lnTo>
                  <a:lnTo>
                    <a:pt x="585" y="1676"/>
                  </a:lnTo>
                  <a:close/>
                  <a:moveTo>
                    <a:pt x="638" y="1671"/>
                  </a:moveTo>
                  <a:lnTo>
                    <a:pt x="638" y="1671"/>
                  </a:lnTo>
                  <a:lnTo>
                    <a:pt x="638" y="1681"/>
                  </a:lnTo>
                  <a:lnTo>
                    <a:pt x="636" y="1689"/>
                  </a:lnTo>
                  <a:lnTo>
                    <a:pt x="631" y="1696"/>
                  </a:lnTo>
                  <a:lnTo>
                    <a:pt x="624" y="1703"/>
                  </a:lnTo>
                  <a:lnTo>
                    <a:pt x="617" y="1709"/>
                  </a:lnTo>
                  <a:lnTo>
                    <a:pt x="609" y="1714"/>
                  </a:lnTo>
                  <a:lnTo>
                    <a:pt x="598" y="1719"/>
                  </a:lnTo>
                  <a:lnTo>
                    <a:pt x="588" y="1721"/>
                  </a:lnTo>
                  <a:lnTo>
                    <a:pt x="577" y="1724"/>
                  </a:lnTo>
                  <a:lnTo>
                    <a:pt x="564" y="1726"/>
                  </a:lnTo>
                  <a:lnTo>
                    <a:pt x="542" y="1727"/>
                  </a:lnTo>
                  <a:lnTo>
                    <a:pt x="521" y="1726"/>
                  </a:lnTo>
                  <a:lnTo>
                    <a:pt x="511" y="1724"/>
                  </a:lnTo>
                  <a:lnTo>
                    <a:pt x="502" y="1721"/>
                  </a:lnTo>
                  <a:lnTo>
                    <a:pt x="502" y="1721"/>
                  </a:lnTo>
                  <a:lnTo>
                    <a:pt x="499" y="1714"/>
                  </a:lnTo>
                  <a:lnTo>
                    <a:pt x="497" y="1707"/>
                  </a:lnTo>
                  <a:lnTo>
                    <a:pt x="498" y="1702"/>
                  </a:lnTo>
                  <a:lnTo>
                    <a:pt x="499" y="1697"/>
                  </a:lnTo>
                  <a:lnTo>
                    <a:pt x="501" y="1695"/>
                  </a:lnTo>
                  <a:lnTo>
                    <a:pt x="501" y="1695"/>
                  </a:lnTo>
                  <a:lnTo>
                    <a:pt x="494" y="1699"/>
                  </a:lnTo>
                  <a:lnTo>
                    <a:pt x="487" y="1706"/>
                  </a:lnTo>
                  <a:lnTo>
                    <a:pt x="484" y="1714"/>
                  </a:lnTo>
                  <a:lnTo>
                    <a:pt x="483" y="1719"/>
                  </a:lnTo>
                  <a:lnTo>
                    <a:pt x="483" y="1724"/>
                  </a:lnTo>
                  <a:lnTo>
                    <a:pt x="483" y="1724"/>
                  </a:lnTo>
                  <a:lnTo>
                    <a:pt x="491" y="1730"/>
                  </a:lnTo>
                  <a:lnTo>
                    <a:pt x="501" y="1734"/>
                  </a:lnTo>
                  <a:lnTo>
                    <a:pt x="512" y="1737"/>
                  </a:lnTo>
                  <a:lnTo>
                    <a:pt x="525" y="1738"/>
                  </a:lnTo>
                  <a:lnTo>
                    <a:pt x="539" y="1738"/>
                  </a:lnTo>
                  <a:lnTo>
                    <a:pt x="553" y="1738"/>
                  </a:lnTo>
                  <a:lnTo>
                    <a:pt x="567" y="1735"/>
                  </a:lnTo>
                  <a:lnTo>
                    <a:pt x="582" y="1733"/>
                  </a:lnTo>
                  <a:lnTo>
                    <a:pt x="596" y="1730"/>
                  </a:lnTo>
                  <a:lnTo>
                    <a:pt x="610" y="1724"/>
                  </a:lnTo>
                  <a:lnTo>
                    <a:pt x="623" y="1720"/>
                  </a:lnTo>
                  <a:lnTo>
                    <a:pt x="634" y="1713"/>
                  </a:lnTo>
                  <a:lnTo>
                    <a:pt x="643" y="1706"/>
                  </a:lnTo>
                  <a:lnTo>
                    <a:pt x="650" y="1697"/>
                  </a:lnTo>
                  <a:lnTo>
                    <a:pt x="655" y="1689"/>
                  </a:lnTo>
                  <a:lnTo>
                    <a:pt x="657" y="1681"/>
                  </a:lnTo>
                  <a:lnTo>
                    <a:pt x="657" y="1681"/>
                  </a:lnTo>
                  <a:lnTo>
                    <a:pt x="657" y="1676"/>
                  </a:lnTo>
                  <a:lnTo>
                    <a:pt x="655" y="1672"/>
                  </a:lnTo>
                  <a:lnTo>
                    <a:pt x="652" y="1669"/>
                  </a:lnTo>
                  <a:lnTo>
                    <a:pt x="648" y="1667"/>
                  </a:lnTo>
                  <a:lnTo>
                    <a:pt x="644" y="1664"/>
                  </a:lnTo>
                  <a:lnTo>
                    <a:pt x="638" y="1662"/>
                  </a:lnTo>
                  <a:lnTo>
                    <a:pt x="634" y="1662"/>
                  </a:lnTo>
                  <a:lnTo>
                    <a:pt x="629" y="1662"/>
                  </a:lnTo>
                  <a:lnTo>
                    <a:pt x="629" y="1662"/>
                  </a:lnTo>
                  <a:lnTo>
                    <a:pt x="633" y="1664"/>
                  </a:lnTo>
                  <a:lnTo>
                    <a:pt x="634" y="1667"/>
                  </a:lnTo>
                  <a:lnTo>
                    <a:pt x="636" y="1669"/>
                  </a:lnTo>
                  <a:lnTo>
                    <a:pt x="638" y="1671"/>
                  </a:lnTo>
                  <a:lnTo>
                    <a:pt x="638" y="1671"/>
                  </a:lnTo>
                  <a:close/>
                  <a:moveTo>
                    <a:pt x="558" y="1678"/>
                  </a:moveTo>
                  <a:lnTo>
                    <a:pt x="558" y="1678"/>
                  </a:lnTo>
                  <a:lnTo>
                    <a:pt x="565" y="1676"/>
                  </a:lnTo>
                  <a:lnTo>
                    <a:pt x="574" y="1676"/>
                  </a:lnTo>
                  <a:lnTo>
                    <a:pt x="574" y="1676"/>
                  </a:lnTo>
                  <a:lnTo>
                    <a:pt x="572" y="1674"/>
                  </a:lnTo>
                  <a:lnTo>
                    <a:pt x="572" y="1669"/>
                  </a:lnTo>
                  <a:lnTo>
                    <a:pt x="574" y="1662"/>
                  </a:lnTo>
                  <a:lnTo>
                    <a:pt x="574" y="1662"/>
                  </a:lnTo>
                  <a:lnTo>
                    <a:pt x="570" y="1662"/>
                  </a:lnTo>
                  <a:lnTo>
                    <a:pt x="567" y="1662"/>
                  </a:lnTo>
                  <a:lnTo>
                    <a:pt x="564" y="1664"/>
                  </a:lnTo>
                  <a:lnTo>
                    <a:pt x="563" y="1667"/>
                  </a:lnTo>
                  <a:lnTo>
                    <a:pt x="560" y="1672"/>
                  </a:lnTo>
                  <a:lnTo>
                    <a:pt x="558" y="1678"/>
                  </a:lnTo>
                  <a:lnTo>
                    <a:pt x="558" y="1678"/>
                  </a:lnTo>
                  <a:close/>
                  <a:moveTo>
                    <a:pt x="603" y="1681"/>
                  </a:moveTo>
                  <a:lnTo>
                    <a:pt x="603" y="1681"/>
                  </a:lnTo>
                  <a:lnTo>
                    <a:pt x="609" y="1683"/>
                  </a:lnTo>
                  <a:lnTo>
                    <a:pt x="612" y="1683"/>
                  </a:lnTo>
                  <a:lnTo>
                    <a:pt x="616" y="1683"/>
                  </a:lnTo>
                  <a:lnTo>
                    <a:pt x="616" y="1683"/>
                  </a:lnTo>
                  <a:lnTo>
                    <a:pt x="615" y="1685"/>
                  </a:lnTo>
                  <a:lnTo>
                    <a:pt x="616" y="1688"/>
                  </a:lnTo>
                  <a:lnTo>
                    <a:pt x="617" y="1689"/>
                  </a:lnTo>
                  <a:lnTo>
                    <a:pt x="620" y="1690"/>
                  </a:lnTo>
                  <a:lnTo>
                    <a:pt x="620" y="1690"/>
                  </a:lnTo>
                  <a:lnTo>
                    <a:pt x="622" y="1686"/>
                  </a:lnTo>
                  <a:lnTo>
                    <a:pt x="623" y="1683"/>
                  </a:lnTo>
                  <a:lnTo>
                    <a:pt x="623" y="1679"/>
                  </a:lnTo>
                  <a:lnTo>
                    <a:pt x="622" y="1676"/>
                  </a:lnTo>
                  <a:lnTo>
                    <a:pt x="616" y="1671"/>
                  </a:lnTo>
                  <a:lnTo>
                    <a:pt x="610" y="1667"/>
                  </a:lnTo>
                  <a:lnTo>
                    <a:pt x="610" y="1667"/>
                  </a:lnTo>
                  <a:lnTo>
                    <a:pt x="609" y="1671"/>
                  </a:lnTo>
                  <a:lnTo>
                    <a:pt x="606" y="1674"/>
                  </a:lnTo>
                  <a:lnTo>
                    <a:pt x="605" y="1676"/>
                  </a:lnTo>
                  <a:lnTo>
                    <a:pt x="603" y="1681"/>
                  </a:lnTo>
                  <a:lnTo>
                    <a:pt x="603" y="1681"/>
                  </a:lnTo>
                  <a:close/>
                  <a:moveTo>
                    <a:pt x="530" y="1676"/>
                  </a:moveTo>
                  <a:lnTo>
                    <a:pt x="530" y="1676"/>
                  </a:lnTo>
                  <a:lnTo>
                    <a:pt x="532" y="1679"/>
                  </a:lnTo>
                  <a:lnTo>
                    <a:pt x="532" y="1685"/>
                  </a:lnTo>
                  <a:lnTo>
                    <a:pt x="532" y="1689"/>
                  </a:lnTo>
                  <a:lnTo>
                    <a:pt x="533" y="1690"/>
                  </a:lnTo>
                  <a:lnTo>
                    <a:pt x="535" y="1690"/>
                  </a:lnTo>
                  <a:lnTo>
                    <a:pt x="535" y="1690"/>
                  </a:lnTo>
                  <a:lnTo>
                    <a:pt x="539" y="1686"/>
                  </a:lnTo>
                  <a:lnTo>
                    <a:pt x="544" y="1682"/>
                  </a:lnTo>
                  <a:lnTo>
                    <a:pt x="546" y="1679"/>
                  </a:lnTo>
                  <a:lnTo>
                    <a:pt x="549" y="1676"/>
                  </a:lnTo>
                  <a:lnTo>
                    <a:pt x="550" y="1672"/>
                  </a:lnTo>
                  <a:lnTo>
                    <a:pt x="550" y="1668"/>
                  </a:lnTo>
                  <a:lnTo>
                    <a:pt x="550" y="1668"/>
                  </a:lnTo>
                  <a:lnTo>
                    <a:pt x="544" y="1669"/>
                  </a:lnTo>
                  <a:lnTo>
                    <a:pt x="540" y="1672"/>
                  </a:lnTo>
                  <a:lnTo>
                    <a:pt x="530" y="1676"/>
                  </a:lnTo>
                  <a:lnTo>
                    <a:pt x="530" y="1676"/>
                  </a:lnTo>
                  <a:close/>
                  <a:moveTo>
                    <a:pt x="512" y="1696"/>
                  </a:moveTo>
                  <a:lnTo>
                    <a:pt x="512" y="1696"/>
                  </a:lnTo>
                  <a:lnTo>
                    <a:pt x="513" y="1700"/>
                  </a:lnTo>
                  <a:lnTo>
                    <a:pt x="513" y="1702"/>
                  </a:lnTo>
                  <a:lnTo>
                    <a:pt x="513" y="1704"/>
                  </a:lnTo>
                  <a:lnTo>
                    <a:pt x="513" y="1704"/>
                  </a:lnTo>
                  <a:lnTo>
                    <a:pt x="518" y="1703"/>
                  </a:lnTo>
                  <a:lnTo>
                    <a:pt x="522" y="1702"/>
                  </a:lnTo>
                  <a:lnTo>
                    <a:pt x="522" y="1702"/>
                  </a:lnTo>
                  <a:lnTo>
                    <a:pt x="521" y="1697"/>
                  </a:lnTo>
                  <a:lnTo>
                    <a:pt x="522" y="1693"/>
                  </a:lnTo>
                  <a:lnTo>
                    <a:pt x="522" y="1690"/>
                  </a:lnTo>
                  <a:lnTo>
                    <a:pt x="521" y="1689"/>
                  </a:lnTo>
                  <a:lnTo>
                    <a:pt x="519" y="1688"/>
                  </a:lnTo>
                  <a:lnTo>
                    <a:pt x="519" y="1688"/>
                  </a:lnTo>
                  <a:lnTo>
                    <a:pt x="516" y="1693"/>
                  </a:lnTo>
                  <a:lnTo>
                    <a:pt x="512" y="1696"/>
                  </a:lnTo>
                  <a:lnTo>
                    <a:pt x="512" y="1696"/>
                  </a:lnTo>
                  <a:close/>
                  <a:moveTo>
                    <a:pt x="1229" y="1900"/>
                  </a:moveTo>
                  <a:lnTo>
                    <a:pt x="1229" y="1900"/>
                  </a:lnTo>
                  <a:lnTo>
                    <a:pt x="1242" y="1901"/>
                  </a:lnTo>
                  <a:lnTo>
                    <a:pt x="1256" y="1902"/>
                  </a:lnTo>
                  <a:lnTo>
                    <a:pt x="1256" y="1902"/>
                  </a:lnTo>
                  <a:lnTo>
                    <a:pt x="1276" y="1907"/>
                  </a:lnTo>
                  <a:lnTo>
                    <a:pt x="1297" y="1914"/>
                  </a:lnTo>
                  <a:lnTo>
                    <a:pt x="1316" y="1919"/>
                  </a:lnTo>
                  <a:lnTo>
                    <a:pt x="1326" y="1921"/>
                  </a:lnTo>
                  <a:lnTo>
                    <a:pt x="1335" y="1922"/>
                  </a:lnTo>
                  <a:lnTo>
                    <a:pt x="1335" y="1922"/>
                  </a:lnTo>
                  <a:lnTo>
                    <a:pt x="1359" y="1921"/>
                  </a:lnTo>
                  <a:lnTo>
                    <a:pt x="1382" y="1922"/>
                  </a:lnTo>
                  <a:lnTo>
                    <a:pt x="1382" y="1922"/>
                  </a:lnTo>
                  <a:lnTo>
                    <a:pt x="1408" y="1924"/>
                  </a:lnTo>
                  <a:lnTo>
                    <a:pt x="1432" y="1924"/>
                  </a:lnTo>
                  <a:lnTo>
                    <a:pt x="1477" y="1922"/>
                  </a:lnTo>
                  <a:lnTo>
                    <a:pt x="1520" y="1918"/>
                  </a:lnTo>
                  <a:lnTo>
                    <a:pt x="1561" y="1912"/>
                  </a:lnTo>
                  <a:lnTo>
                    <a:pt x="1561" y="1912"/>
                  </a:lnTo>
                  <a:lnTo>
                    <a:pt x="1578" y="1907"/>
                  </a:lnTo>
                  <a:lnTo>
                    <a:pt x="1594" y="1902"/>
                  </a:lnTo>
                  <a:lnTo>
                    <a:pt x="1610" y="1895"/>
                  </a:lnTo>
                  <a:lnTo>
                    <a:pt x="1625" y="1888"/>
                  </a:lnTo>
                  <a:lnTo>
                    <a:pt x="1625" y="1888"/>
                  </a:lnTo>
                  <a:lnTo>
                    <a:pt x="1637" y="1880"/>
                  </a:lnTo>
                  <a:lnTo>
                    <a:pt x="1648" y="1873"/>
                  </a:lnTo>
                  <a:lnTo>
                    <a:pt x="1659" y="1865"/>
                  </a:lnTo>
                  <a:lnTo>
                    <a:pt x="1672" y="1859"/>
                  </a:lnTo>
                  <a:lnTo>
                    <a:pt x="1672" y="1859"/>
                  </a:lnTo>
                  <a:lnTo>
                    <a:pt x="1676" y="1852"/>
                  </a:lnTo>
                  <a:lnTo>
                    <a:pt x="1680" y="1845"/>
                  </a:lnTo>
                  <a:lnTo>
                    <a:pt x="1691" y="1832"/>
                  </a:lnTo>
                  <a:lnTo>
                    <a:pt x="1691" y="1832"/>
                  </a:lnTo>
                  <a:lnTo>
                    <a:pt x="1693" y="1810"/>
                  </a:lnTo>
                  <a:lnTo>
                    <a:pt x="1691" y="1800"/>
                  </a:lnTo>
                  <a:lnTo>
                    <a:pt x="1690" y="1790"/>
                  </a:lnTo>
                  <a:lnTo>
                    <a:pt x="1687" y="1780"/>
                  </a:lnTo>
                  <a:lnTo>
                    <a:pt x="1683" y="1772"/>
                  </a:lnTo>
                  <a:lnTo>
                    <a:pt x="1679" y="1765"/>
                  </a:lnTo>
                  <a:lnTo>
                    <a:pt x="1672" y="1758"/>
                  </a:lnTo>
                  <a:lnTo>
                    <a:pt x="1672" y="1758"/>
                  </a:lnTo>
                  <a:lnTo>
                    <a:pt x="1662" y="1749"/>
                  </a:lnTo>
                  <a:lnTo>
                    <a:pt x="1655" y="1742"/>
                  </a:lnTo>
                  <a:lnTo>
                    <a:pt x="1655" y="1742"/>
                  </a:lnTo>
                  <a:lnTo>
                    <a:pt x="1644" y="1735"/>
                  </a:lnTo>
                  <a:lnTo>
                    <a:pt x="1634" y="1730"/>
                  </a:lnTo>
                  <a:lnTo>
                    <a:pt x="1610" y="1720"/>
                  </a:lnTo>
                  <a:lnTo>
                    <a:pt x="1559" y="1706"/>
                  </a:lnTo>
                  <a:lnTo>
                    <a:pt x="1559" y="1706"/>
                  </a:lnTo>
                  <a:lnTo>
                    <a:pt x="1527" y="1696"/>
                  </a:lnTo>
                  <a:lnTo>
                    <a:pt x="1512" y="1693"/>
                  </a:lnTo>
                  <a:lnTo>
                    <a:pt x="1498" y="1690"/>
                  </a:lnTo>
                  <a:lnTo>
                    <a:pt x="1498" y="1690"/>
                  </a:lnTo>
                  <a:lnTo>
                    <a:pt x="1495" y="1692"/>
                  </a:lnTo>
                  <a:lnTo>
                    <a:pt x="1493" y="1693"/>
                  </a:lnTo>
                  <a:lnTo>
                    <a:pt x="1492" y="1696"/>
                  </a:lnTo>
                  <a:lnTo>
                    <a:pt x="1491" y="1697"/>
                  </a:lnTo>
                  <a:lnTo>
                    <a:pt x="1491" y="1697"/>
                  </a:lnTo>
                  <a:lnTo>
                    <a:pt x="1493" y="1703"/>
                  </a:lnTo>
                  <a:lnTo>
                    <a:pt x="1495" y="1709"/>
                  </a:lnTo>
                  <a:lnTo>
                    <a:pt x="1496" y="1714"/>
                  </a:lnTo>
                  <a:lnTo>
                    <a:pt x="1500" y="1720"/>
                  </a:lnTo>
                  <a:lnTo>
                    <a:pt x="1500" y="1720"/>
                  </a:lnTo>
                  <a:lnTo>
                    <a:pt x="1542" y="1727"/>
                  </a:lnTo>
                  <a:lnTo>
                    <a:pt x="1564" y="1731"/>
                  </a:lnTo>
                  <a:lnTo>
                    <a:pt x="1585" y="1737"/>
                  </a:lnTo>
                  <a:lnTo>
                    <a:pt x="1604" y="1745"/>
                  </a:lnTo>
                  <a:lnTo>
                    <a:pt x="1624" y="1754"/>
                  </a:lnTo>
                  <a:lnTo>
                    <a:pt x="1641" y="1763"/>
                  </a:lnTo>
                  <a:lnTo>
                    <a:pt x="1656" y="1776"/>
                  </a:lnTo>
                  <a:lnTo>
                    <a:pt x="1656" y="1776"/>
                  </a:lnTo>
                  <a:lnTo>
                    <a:pt x="1662" y="1786"/>
                  </a:lnTo>
                  <a:lnTo>
                    <a:pt x="1667" y="1796"/>
                  </a:lnTo>
                  <a:lnTo>
                    <a:pt x="1670" y="1801"/>
                  </a:lnTo>
                  <a:lnTo>
                    <a:pt x="1672" y="1806"/>
                  </a:lnTo>
                  <a:lnTo>
                    <a:pt x="1672" y="1811"/>
                  </a:lnTo>
                  <a:lnTo>
                    <a:pt x="1672" y="1818"/>
                  </a:lnTo>
                  <a:lnTo>
                    <a:pt x="1672" y="1818"/>
                  </a:lnTo>
                  <a:lnTo>
                    <a:pt x="1670" y="1822"/>
                  </a:lnTo>
                  <a:lnTo>
                    <a:pt x="1667" y="1825"/>
                  </a:lnTo>
                  <a:lnTo>
                    <a:pt x="1662" y="1831"/>
                  </a:lnTo>
                  <a:lnTo>
                    <a:pt x="1656" y="1838"/>
                  </a:lnTo>
                  <a:lnTo>
                    <a:pt x="1653" y="1841"/>
                  </a:lnTo>
                  <a:lnTo>
                    <a:pt x="1653" y="1845"/>
                  </a:lnTo>
                  <a:lnTo>
                    <a:pt x="1653" y="1845"/>
                  </a:lnTo>
                  <a:lnTo>
                    <a:pt x="1634" y="1858"/>
                  </a:lnTo>
                  <a:lnTo>
                    <a:pt x="1613" y="1869"/>
                  </a:lnTo>
                  <a:lnTo>
                    <a:pt x="1590" y="1879"/>
                  </a:lnTo>
                  <a:lnTo>
                    <a:pt x="1578" y="1883"/>
                  </a:lnTo>
                  <a:lnTo>
                    <a:pt x="1565" y="1886"/>
                  </a:lnTo>
                  <a:lnTo>
                    <a:pt x="1565" y="1886"/>
                  </a:lnTo>
                  <a:lnTo>
                    <a:pt x="1554" y="1886"/>
                  </a:lnTo>
                  <a:lnTo>
                    <a:pt x="1542" y="1887"/>
                  </a:lnTo>
                  <a:lnTo>
                    <a:pt x="1542" y="1887"/>
                  </a:lnTo>
                  <a:lnTo>
                    <a:pt x="1496" y="1893"/>
                  </a:lnTo>
                  <a:lnTo>
                    <a:pt x="1446" y="1898"/>
                  </a:lnTo>
                  <a:lnTo>
                    <a:pt x="1395" y="1901"/>
                  </a:lnTo>
                  <a:lnTo>
                    <a:pt x="1370" y="1901"/>
                  </a:lnTo>
                  <a:lnTo>
                    <a:pt x="1345" y="1901"/>
                  </a:lnTo>
                  <a:lnTo>
                    <a:pt x="1345" y="1901"/>
                  </a:lnTo>
                  <a:lnTo>
                    <a:pt x="1331" y="1900"/>
                  </a:lnTo>
                  <a:lnTo>
                    <a:pt x="1316" y="1897"/>
                  </a:lnTo>
                  <a:lnTo>
                    <a:pt x="1287" y="1891"/>
                  </a:lnTo>
                  <a:lnTo>
                    <a:pt x="1287" y="1891"/>
                  </a:lnTo>
                  <a:lnTo>
                    <a:pt x="1234" y="1881"/>
                  </a:lnTo>
                  <a:lnTo>
                    <a:pt x="1210" y="1876"/>
                  </a:lnTo>
                  <a:lnTo>
                    <a:pt x="1199" y="1872"/>
                  </a:lnTo>
                  <a:lnTo>
                    <a:pt x="1189" y="1867"/>
                  </a:lnTo>
                  <a:lnTo>
                    <a:pt x="1189" y="1867"/>
                  </a:lnTo>
                  <a:lnTo>
                    <a:pt x="1189" y="1872"/>
                  </a:lnTo>
                  <a:lnTo>
                    <a:pt x="1187" y="1876"/>
                  </a:lnTo>
                  <a:lnTo>
                    <a:pt x="1185" y="1881"/>
                  </a:lnTo>
                  <a:lnTo>
                    <a:pt x="1183" y="1887"/>
                  </a:lnTo>
                  <a:lnTo>
                    <a:pt x="1183" y="1887"/>
                  </a:lnTo>
                  <a:lnTo>
                    <a:pt x="1197" y="1890"/>
                  </a:lnTo>
                  <a:lnTo>
                    <a:pt x="1208" y="1893"/>
                  </a:lnTo>
                  <a:lnTo>
                    <a:pt x="1229" y="1900"/>
                  </a:lnTo>
                  <a:lnTo>
                    <a:pt x="1229" y="1900"/>
                  </a:lnTo>
                  <a:close/>
                  <a:moveTo>
                    <a:pt x="1498" y="1730"/>
                  </a:moveTo>
                  <a:lnTo>
                    <a:pt x="1498" y="1730"/>
                  </a:lnTo>
                  <a:lnTo>
                    <a:pt x="1495" y="1734"/>
                  </a:lnTo>
                  <a:lnTo>
                    <a:pt x="1493" y="1738"/>
                  </a:lnTo>
                  <a:lnTo>
                    <a:pt x="1492" y="1744"/>
                  </a:lnTo>
                  <a:lnTo>
                    <a:pt x="1492" y="1747"/>
                  </a:lnTo>
                  <a:lnTo>
                    <a:pt x="1493" y="1749"/>
                  </a:lnTo>
                  <a:lnTo>
                    <a:pt x="1493" y="1749"/>
                  </a:lnTo>
                  <a:lnTo>
                    <a:pt x="1506" y="1748"/>
                  </a:lnTo>
                  <a:lnTo>
                    <a:pt x="1521" y="1747"/>
                  </a:lnTo>
                  <a:lnTo>
                    <a:pt x="1537" y="1745"/>
                  </a:lnTo>
                  <a:lnTo>
                    <a:pt x="1544" y="1742"/>
                  </a:lnTo>
                  <a:lnTo>
                    <a:pt x="1550" y="1741"/>
                  </a:lnTo>
                  <a:lnTo>
                    <a:pt x="1550" y="1741"/>
                  </a:lnTo>
                  <a:lnTo>
                    <a:pt x="1526" y="1734"/>
                  </a:lnTo>
                  <a:lnTo>
                    <a:pt x="1513" y="1731"/>
                  </a:lnTo>
                  <a:lnTo>
                    <a:pt x="1498" y="1730"/>
                  </a:lnTo>
                  <a:lnTo>
                    <a:pt x="1498" y="1730"/>
                  </a:lnTo>
                  <a:close/>
                  <a:moveTo>
                    <a:pt x="1540" y="1766"/>
                  </a:moveTo>
                  <a:lnTo>
                    <a:pt x="1540" y="1766"/>
                  </a:lnTo>
                  <a:lnTo>
                    <a:pt x="1569" y="1762"/>
                  </a:lnTo>
                  <a:lnTo>
                    <a:pt x="1599" y="1758"/>
                  </a:lnTo>
                  <a:lnTo>
                    <a:pt x="1599" y="1758"/>
                  </a:lnTo>
                  <a:lnTo>
                    <a:pt x="1593" y="1754"/>
                  </a:lnTo>
                  <a:lnTo>
                    <a:pt x="1587" y="1751"/>
                  </a:lnTo>
                  <a:lnTo>
                    <a:pt x="1582" y="1749"/>
                  </a:lnTo>
                  <a:lnTo>
                    <a:pt x="1576" y="1748"/>
                  </a:lnTo>
                  <a:lnTo>
                    <a:pt x="1562" y="1749"/>
                  </a:lnTo>
                  <a:lnTo>
                    <a:pt x="1548" y="1751"/>
                  </a:lnTo>
                  <a:lnTo>
                    <a:pt x="1520" y="1756"/>
                  </a:lnTo>
                  <a:lnTo>
                    <a:pt x="1506" y="1758"/>
                  </a:lnTo>
                  <a:lnTo>
                    <a:pt x="1495" y="1758"/>
                  </a:lnTo>
                  <a:lnTo>
                    <a:pt x="1495" y="1758"/>
                  </a:lnTo>
                  <a:lnTo>
                    <a:pt x="1498" y="1763"/>
                  </a:lnTo>
                  <a:lnTo>
                    <a:pt x="1502" y="1766"/>
                  </a:lnTo>
                  <a:lnTo>
                    <a:pt x="1507" y="1769"/>
                  </a:lnTo>
                  <a:lnTo>
                    <a:pt x="1512" y="1770"/>
                  </a:lnTo>
                  <a:lnTo>
                    <a:pt x="1526" y="1769"/>
                  </a:lnTo>
                  <a:lnTo>
                    <a:pt x="1540" y="1766"/>
                  </a:lnTo>
                  <a:lnTo>
                    <a:pt x="1540" y="1766"/>
                  </a:lnTo>
                  <a:close/>
                  <a:moveTo>
                    <a:pt x="1614" y="1762"/>
                  </a:moveTo>
                  <a:lnTo>
                    <a:pt x="1614" y="1762"/>
                  </a:lnTo>
                  <a:lnTo>
                    <a:pt x="1590" y="1769"/>
                  </a:lnTo>
                  <a:lnTo>
                    <a:pt x="1565" y="1773"/>
                  </a:lnTo>
                  <a:lnTo>
                    <a:pt x="1537" y="1778"/>
                  </a:lnTo>
                  <a:lnTo>
                    <a:pt x="1506" y="1779"/>
                  </a:lnTo>
                  <a:lnTo>
                    <a:pt x="1506" y="1779"/>
                  </a:lnTo>
                  <a:lnTo>
                    <a:pt x="1503" y="1785"/>
                  </a:lnTo>
                  <a:lnTo>
                    <a:pt x="1500" y="1790"/>
                  </a:lnTo>
                  <a:lnTo>
                    <a:pt x="1498" y="1794"/>
                  </a:lnTo>
                  <a:lnTo>
                    <a:pt x="1498" y="1796"/>
                  </a:lnTo>
                  <a:lnTo>
                    <a:pt x="1499" y="1796"/>
                  </a:lnTo>
                  <a:lnTo>
                    <a:pt x="1499" y="1796"/>
                  </a:lnTo>
                  <a:lnTo>
                    <a:pt x="1506" y="1796"/>
                  </a:lnTo>
                  <a:lnTo>
                    <a:pt x="1512" y="1797"/>
                  </a:lnTo>
                  <a:lnTo>
                    <a:pt x="1517" y="1800"/>
                  </a:lnTo>
                  <a:lnTo>
                    <a:pt x="1520" y="1803"/>
                  </a:lnTo>
                  <a:lnTo>
                    <a:pt x="1527" y="1810"/>
                  </a:lnTo>
                  <a:lnTo>
                    <a:pt x="1531" y="1820"/>
                  </a:lnTo>
                  <a:lnTo>
                    <a:pt x="1531" y="1820"/>
                  </a:lnTo>
                  <a:lnTo>
                    <a:pt x="1527" y="1825"/>
                  </a:lnTo>
                  <a:lnTo>
                    <a:pt x="1524" y="1829"/>
                  </a:lnTo>
                  <a:lnTo>
                    <a:pt x="1520" y="1841"/>
                  </a:lnTo>
                  <a:lnTo>
                    <a:pt x="1520" y="1841"/>
                  </a:lnTo>
                  <a:lnTo>
                    <a:pt x="1479" y="1846"/>
                  </a:lnTo>
                  <a:lnTo>
                    <a:pt x="1439" y="1851"/>
                  </a:lnTo>
                  <a:lnTo>
                    <a:pt x="1360" y="1855"/>
                  </a:lnTo>
                  <a:lnTo>
                    <a:pt x="1283" y="1858"/>
                  </a:lnTo>
                  <a:lnTo>
                    <a:pt x="1243" y="1860"/>
                  </a:lnTo>
                  <a:lnTo>
                    <a:pt x="1203" y="1863"/>
                  </a:lnTo>
                  <a:lnTo>
                    <a:pt x="1203" y="1863"/>
                  </a:lnTo>
                  <a:lnTo>
                    <a:pt x="1227" y="1867"/>
                  </a:lnTo>
                  <a:lnTo>
                    <a:pt x="1252" y="1873"/>
                  </a:lnTo>
                  <a:lnTo>
                    <a:pt x="1280" y="1880"/>
                  </a:lnTo>
                  <a:lnTo>
                    <a:pt x="1307" y="1886"/>
                  </a:lnTo>
                  <a:lnTo>
                    <a:pt x="1307" y="1886"/>
                  </a:lnTo>
                  <a:lnTo>
                    <a:pt x="1323" y="1887"/>
                  </a:lnTo>
                  <a:lnTo>
                    <a:pt x="1342" y="1888"/>
                  </a:lnTo>
                  <a:lnTo>
                    <a:pt x="1381" y="1888"/>
                  </a:lnTo>
                  <a:lnTo>
                    <a:pt x="1420" y="1887"/>
                  </a:lnTo>
                  <a:lnTo>
                    <a:pt x="1458" y="1884"/>
                  </a:lnTo>
                  <a:lnTo>
                    <a:pt x="1458" y="1884"/>
                  </a:lnTo>
                  <a:lnTo>
                    <a:pt x="1489" y="1881"/>
                  </a:lnTo>
                  <a:lnTo>
                    <a:pt x="1520" y="1879"/>
                  </a:lnTo>
                  <a:lnTo>
                    <a:pt x="1551" y="1874"/>
                  </a:lnTo>
                  <a:lnTo>
                    <a:pt x="1580" y="1867"/>
                  </a:lnTo>
                  <a:lnTo>
                    <a:pt x="1594" y="1863"/>
                  </a:lnTo>
                  <a:lnTo>
                    <a:pt x="1607" y="1859"/>
                  </a:lnTo>
                  <a:lnTo>
                    <a:pt x="1620" y="1853"/>
                  </a:lnTo>
                  <a:lnTo>
                    <a:pt x="1630" y="1846"/>
                  </a:lnTo>
                  <a:lnTo>
                    <a:pt x="1639" y="1838"/>
                  </a:lnTo>
                  <a:lnTo>
                    <a:pt x="1648" y="1829"/>
                  </a:lnTo>
                  <a:lnTo>
                    <a:pt x="1655" y="1820"/>
                  </a:lnTo>
                  <a:lnTo>
                    <a:pt x="1660" y="1808"/>
                  </a:lnTo>
                  <a:lnTo>
                    <a:pt x="1660" y="1808"/>
                  </a:lnTo>
                  <a:lnTo>
                    <a:pt x="1652" y="1794"/>
                  </a:lnTo>
                  <a:lnTo>
                    <a:pt x="1642" y="1782"/>
                  </a:lnTo>
                  <a:lnTo>
                    <a:pt x="1628" y="1770"/>
                  </a:lnTo>
                  <a:lnTo>
                    <a:pt x="1614" y="1762"/>
                  </a:lnTo>
                  <a:lnTo>
                    <a:pt x="1614" y="1762"/>
                  </a:lnTo>
                  <a:close/>
                  <a:moveTo>
                    <a:pt x="383" y="1848"/>
                  </a:moveTo>
                  <a:lnTo>
                    <a:pt x="383" y="1848"/>
                  </a:lnTo>
                  <a:lnTo>
                    <a:pt x="414" y="1866"/>
                  </a:lnTo>
                  <a:lnTo>
                    <a:pt x="443" y="1881"/>
                  </a:lnTo>
                  <a:lnTo>
                    <a:pt x="459" y="1887"/>
                  </a:lnTo>
                  <a:lnTo>
                    <a:pt x="476" y="1894"/>
                  </a:lnTo>
                  <a:lnTo>
                    <a:pt x="492" y="1898"/>
                  </a:lnTo>
                  <a:lnTo>
                    <a:pt x="511" y="1904"/>
                  </a:lnTo>
                  <a:lnTo>
                    <a:pt x="511" y="1904"/>
                  </a:lnTo>
                  <a:lnTo>
                    <a:pt x="543" y="1911"/>
                  </a:lnTo>
                  <a:lnTo>
                    <a:pt x="574" y="1918"/>
                  </a:lnTo>
                  <a:lnTo>
                    <a:pt x="574" y="1918"/>
                  </a:lnTo>
                  <a:lnTo>
                    <a:pt x="605" y="1922"/>
                  </a:lnTo>
                  <a:lnTo>
                    <a:pt x="637" y="1925"/>
                  </a:lnTo>
                  <a:lnTo>
                    <a:pt x="702" y="1929"/>
                  </a:lnTo>
                  <a:lnTo>
                    <a:pt x="702" y="1929"/>
                  </a:lnTo>
                  <a:lnTo>
                    <a:pt x="732" y="1929"/>
                  </a:lnTo>
                  <a:lnTo>
                    <a:pt x="763" y="1926"/>
                  </a:lnTo>
                  <a:lnTo>
                    <a:pt x="824" y="1921"/>
                  </a:lnTo>
                  <a:lnTo>
                    <a:pt x="824" y="1921"/>
                  </a:lnTo>
                  <a:lnTo>
                    <a:pt x="853" y="1917"/>
                  </a:lnTo>
                  <a:lnTo>
                    <a:pt x="881" y="1911"/>
                  </a:lnTo>
                  <a:lnTo>
                    <a:pt x="936" y="1900"/>
                  </a:lnTo>
                  <a:lnTo>
                    <a:pt x="936" y="1900"/>
                  </a:lnTo>
                  <a:lnTo>
                    <a:pt x="957" y="1894"/>
                  </a:lnTo>
                  <a:lnTo>
                    <a:pt x="978" y="1887"/>
                  </a:lnTo>
                  <a:lnTo>
                    <a:pt x="978" y="1887"/>
                  </a:lnTo>
                  <a:lnTo>
                    <a:pt x="1017" y="1872"/>
                  </a:lnTo>
                  <a:lnTo>
                    <a:pt x="1057" y="1855"/>
                  </a:lnTo>
                  <a:lnTo>
                    <a:pt x="1057" y="1855"/>
                  </a:lnTo>
                  <a:lnTo>
                    <a:pt x="1096" y="1836"/>
                  </a:lnTo>
                  <a:lnTo>
                    <a:pt x="1114" y="1827"/>
                  </a:lnTo>
                  <a:lnTo>
                    <a:pt x="1123" y="1821"/>
                  </a:lnTo>
                  <a:lnTo>
                    <a:pt x="1131" y="1815"/>
                  </a:lnTo>
                  <a:lnTo>
                    <a:pt x="1131" y="1815"/>
                  </a:lnTo>
                  <a:lnTo>
                    <a:pt x="1127" y="1799"/>
                  </a:lnTo>
                  <a:lnTo>
                    <a:pt x="1126" y="1790"/>
                  </a:lnTo>
                  <a:lnTo>
                    <a:pt x="1121" y="1783"/>
                  </a:lnTo>
                  <a:lnTo>
                    <a:pt x="1121" y="1783"/>
                  </a:lnTo>
                  <a:lnTo>
                    <a:pt x="1117" y="1793"/>
                  </a:lnTo>
                  <a:lnTo>
                    <a:pt x="1112" y="1803"/>
                  </a:lnTo>
                  <a:lnTo>
                    <a:pt x="1104" y="1811"/>
                  </a:lnTo>
                  <a:lnTo>
                    <a:pt x="1097" y="1817"/>
                  </a:lnTo>
                  <a:lnTo>
                    <a:pt x="1097" y="1817"/>
                  </a:lnTo>
                  <a:lnTo>
                    <a:pt x="1089" y="1821"/>
                  </a:lnTo>
                  <a:lnTo>
                    <a:pt x="1079" y="1824"/>
                  </a:lnTo>
                  <a:lnTo>
                    <a:pt x="1071" y="1827"/>
                  </a:lnTo>
                  <a:lnTo>
                    <a:pt x="1060" y="1828"/>
                  </a:lnTo>
                  <a:lnTo>
                    <a:pt x="1039" y="1828"/>
                  </a:lnTo>
                  <a:lnTo>
                    <a:pt x="1017" y="1825"/>
                  </a:lnTo>
                  <a:lnTo>
                    <a:pt x="973" y="1818"/>
                  </a:lnTo>
                  <a:lnTo>
                    <a:pt x="951" y="1817"/>
                  </a:lnTo>
                  <a:lnTo>
                    <a:pt x="933" y="1815"/>
                  </a:lnTo>
                  <a:lnTo>
                    <a:pt x="933" y="1815"/>
                  </a:lnTo>
                  <a:lnTo>
                    <a:pt x="916" y="1818"/>
                  </a:lnTo>
                  <a:lnTo>
                    <a:pt x="898" y="1821"/>
                  </a:lnTo>
                  <a:lnTo>
                    <a:pt x="898" y="1821"/>
                  </a:lnTo>
                  <a:lnTo>
                    <a:pt x="867" y="1825"/>
                  </a:lnTo>
                  <a:lnTo>
                    <a:pt x="867" y="1825"/>
                  </a:lnTo>
                  <a:lnTo>
                    <a:pt x="838" y="1832"/>
                  </a:lnTo>
                  <a:lnTo>
                    <a:pt x="811" y="1839"/>
                  </a:lnTo>
                  <a:lnTo>
                    <a:pt x="759" y="1856"/>
                  </a:lnTo>
                  <a:lnTo>
                    <a:pt x="759" y="1856"/>
                  </a:lnTo>
                  <a:lnTo>
                    <a:pt x="738" y="1865"/>
                  </a:lnTo>
                  <a:lnTo>
                    <a:pt x="717" y="1873"/>
                  </a:lnTo>
                  <a:lnTo>
                    <a:pt x="717" y="1873"/>
                  </a:lnTo>
                  <a:lnTo>
                    <a:pt x="696" y="1880"/>
                  </a:lnTo>
                  <a:lnTo>
                    <a:pt x="674" y="1884"/>
                  </a:lnTo>
                  <a:lnTo>
                    <a:pt x="651" y="1887"/>
                  </a:lnTo>
                  <a:lnTo>
                    <a:pt x="630" y="1890"/>
                  </a:lnTo>
                  <a:lnTo>
                    <a:pt x="608" y="1890"/>
                  </a:lnTo>
                  <a:lnTo>
                    <a:pt x="586" y="1888"/>
                  </a:lnTo>
                  <a:lnTo>
                    <a:pt x="564" y="1884"/>
                  </a:lnTo>
                  <a:lnTo>
                    <a:pt x="543" y="1880"/>
                  </a:lnTo>
                  <a:lnTo>
                    <a:pt x="543" y="1880"/>
                  </a:lnTo>
                  <a:lnTo>
                    <a:pt x="528" y="1876"/>
                  </a:lnTo>
                  <a:lnTo>
                    <a:pt x="513" y="1870"/>
                  </a:lnTo>
                  <a:lnTo>
                    <a:pt x="499" y="1865"/>
                  </a:lnTo>
                  <a:lnTo>
                    <a:pt x="485" y="1858"/>
                  </a:lnTo>
                  <a:lnTo>
                    <a:pt x="474" y="1851"/>
                  </a:lnTo>
                  <a:lnTo>
                    <a:pt x="462" y="1842"/>
                  </a:lnTo>
                  <a:lnTo>
                    <a:pt x="450" y="1834"/>
                  </a:lnTo>
                  <a:lnTo>
                    <a:pt x="439" y="1824"/>
                  </a:lnTo>
                  <a:lnTo>
                    <a:pt x="439" y="1824"/>
                  </a:lnTo>
                  <a:lnTo>
                    <a:pt x="410" y="1800"/>
                  </a:lnTo>
                  <a:lnTo>
                    <a:pt x="398" y="1789"/>
                  </a:lnTo>
                  <a:lnTo>
                    <a:pt x="394" y="1783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1" y="1775"/>
                  </a:lnTo>
                  <a:lnTo>
                    <a:pt x="391" y="1775"/>
                  </a:lnTo>
                  <a:lnTo>
                    <a:pt x="389" y="1783"/>
                  </a:lnTo>
                  <a:lnTo>
                    <a:pt x="386" y="1792"/>
                  </a:lnTo>
                  <a:lnTo>
                    <a:pt x="384" y="1811"/>
                  </a:lnTo>
                  <a:lnTo>
                    <a:pt x="384" y="1829"/>
                  </a:lnTo>
                  <a:lnTo>
                    <a:pt x="383" y="1848"/>
                  </a:lnTo>
                  <a:lnTo>
                    <a:pt x="383" y="1848"/>
                  </a:lnTo>
                  <a:close/>
                  <a:moveTo>
                    <a:pt x="1467" y="1838"/>
                  </a:moveTo>
                  <a:lnTo>
                    <a:pt x="1467" y="1838"/>
                  </a:lnTo>
                  <a:lnTo>
                    <a:pt x="1481" y="1836"/>
                  </a:lnTo>
                  <a:lnTo>
                    <a:pt x="1498" y="1834"/>
                  </a:lnTo>
                  <a:lnTo>
                    <a:pt x="1506" y="1831"/>
                  </a:lnTo>
                  <a:lnTo>
                    <a:pt x="1513" y="1828"/>
                  </a:lnTo>
                  <a:lnTo>
                    <a:pt x="1517" y="1825"/>
                  </a:lnTo>
                  <a:lnTo>
                    <a:pt x="1519" y="1821"/>
                  </a:lnTo>
                  <a:lnTo>
                    <a:pt x="1519" y="1821"/>
                  </a:lnTo>
                  <a:lnTo>
                    <a:pt x="1519" y="1818"/>
                  </a:lnTo>
                  <a:lnTo>
                    <a:pt x="1517" y="1815"/>
                  </a:lnTo>
                  <a:lnTo>
                    <a:pt x="1510" y="1811"/>
                  </a:lnTo>
                  <a:lnTo>
                    <a:pt x="1502" y="1807"/>
                  </a:lnTo>
                  <a:lnTo>
                    <a:pt x="1492" y="1806"/>
                  </a:lnTo>
                  <a:lnTo>
                    <a:pt x="1492" y="1806"/>
                  </a:lnTo>
                  <a:lnTo>
                    <a:pt x="1468" y="1806"/>
                  </a:lnTo>
                  <a:lnTo>
                    <a:pt x="1440" y="1806"/>
                  </a:lnTo>
                  <a:lnTo>
                    <a:pt x="1396" y="1807"/>
                  </a:lnTo>
                  <a:lnTo>
                    <a:pt x="1396" y="1807"/>
                  </a:lnTo>
                  <a:lnTo>
                    <a:pt x="1298" y="1813"/>
                  </a:lnTo>
                  <a:lnTo>
                    <a:pt x="1249" y="1815"/>
                  </a:lnTo>
                  <a:lnTo>
                    <a:pt x="1203" y="1815"/>
                  </a:lnTo>
                  <a:lnTo>
                    <a:pt x="1203" y="1815"/>
                  </a:lnTo>
                  <a:lnTo>
                    <a:pt x="1172" y="1815"/>
                  </a:lnTo>
                  <a:lnTo>
                    <a:pt x="1158" y="1817"/>
                  </a:lnTo>
                  <a:lnTo>
                    <a:pt x="1151" y="1818"/>
                  </a:lnTo>
                  <a:lnTo>
                    <a:pt x="1144" y="1821"/>
                  </a:lnTo>
                  <a:lnTo>
                    <a:pt x="1144" y="1821"/>
                  </a:lnTo>
                  <a:lnTo>
                    <a:pt x="1144" y="1824"/>
                  </a:lnTo>
                  <a:lnTo>
                    <a:pt x="1145" y="1827"/>
                  </a:lnTo>
                  <a:lnTo>
                    <a:pt x="1149" y="1831"/>
                  </a:lnTo>
                  <a:lnTo>
                    <a:pt x="1156" y="1832"/>
                  </a:lnTo>
                  <a:lnTo>
                    <a:pt x="1165" y="1835"/>
                  </a:lnTo>
                  <a:lnTo>
                    <a:pt x="1172" y="1836"/>
                  </a:lnTo>
                  <a:lnTo>
                    <a:pt x="1179" y="1839"/>
                  </a:lnTo>
                  <a:lnTo>
                    <a:pt x="1182" y="1842"/>
                  </a:lnTo>
                  <a:lnTo>
                    <a:pt x="1183" y="1843"/>
                  </a:lnTo>
                  <a:lnTo>
                    <a:pt x="1185" y="1848"/>
                  </a:lnTo>
                  <a:lnTo>
                    <a:pt x="1185" y="1852"/>
                  </a:lnTo>
                  <a:lnTo>
                    <a:pt x="1185" y="1852"/>
                  </a:lnTo>
                  <a:lnTo>
                    <a:pt x="1321" y="1848"/>
                  </a:lnTo>
                  <a:lnTo>
                    <a:pt x="1394" y="1843"/>
                  </a:lnTo>
                  <a:lnTo>
                    <a:pt x="1467" y="1838"/>
                  </a:lnTo>
                  <a:lnTo>
                    <a:pt x="1467" y="1838"/>
                  </a:lnTo>
                  <a:close/>
                  <a:moveTo>
                    <a:pt x="391" y="1893"/>
                  </a:moveTo>
                  <a:lnTo>
                    <a:pt x="391" y="1893"/>
                  </a:lnTo>
                  <a:lnTo>
                    <a:pt x="404" y="1902"/>
                  </a:lnTo>
                  <a:lnTo>
                    <a:pt x="417" y="1912"/>
                  </a:lnTo>
                  <a:lnTo>
                    <a:pt x="432" y="1919"/>
                  </a:lnTo>
                  <a:lnTo>
                    <a:pt x="449" y="1928"/>
                  </a:lnTo>
                  <a:lnTo>
                    <a:pt x="449" y="1928"/>
                  </a:lnTo>
                  <a:lnTo>
                    <a:pt x="491" y="1943"/>
                  </a:lnTo>
                  <a:lnTo>
                    <a:pt x="512" y="1950"/>
                  </a:lnTo>
                  <a:lnTo>
                    <a:pt x="536" y="1954"/>
                  </a:lnTo>
                  <a:lnTo>
                    <a:pt x="536" y="1954"/>
                  </a:lnTo>
                  <a:lnTo>
                    <a:pt x="589" y="1961"/>
                  </a:lnTo>
                  <a:lnTo>
                    <a:pt x="641" y="1967"/>
                  </a:lnTo>
                  <a:lnTo>
                    <a:pt x="690" y="1970"/>
                  </a:lnTo>
                  <a:lnTo>
                    <a:pt x="741" y="1973"/>
                  </a:lnTo>
                  <a:lnTo>
                    <a:pt x="741" y="1973"/>
                  </a:lnTo>
                  <a:lnTo>
                    <a:pt x="765" y="1974"/>
                  </a:lnTo>
                  <a:lnTo>
                    <a:pt x="787" y="1973"/>
                  </a:lnTo>
                  <a:lnTo>
                    <a:pt x="811" y="1971"/>
                  </a:lnTo>
                  <a:lnTo>
                    <a:pt x="835" y="1970"/>
                  </a:lnTo>
                  <a:lnTo>
                    <a:pt x="880" y="1963"/>
                  </a:lnTo>
                  <a:lnTo>
                    <a:pt x="926" y="1953"/>
                  </a:lnTo>
                  <a:lnTo>
                    <a:pt x="970" y="1942"/>
                  </a:lnTo>
                  <a:lnTo>
                    <a:pt x="1010" y="1928"/>
                  </a:lnTo>
                  <a:lnTo>
                    <a:pt x="1050" y="1914"/>
                  </a:lnTo>
                  <a:lnTo>
                    <a:pt x="1086" y="1898"/>
                  </a:lnTo>
                  <a:lnTo>
                    <a:pt x="1086" y="1898"/>
                  </a:lnTo>
                  <a:lnTo>
                    <a:pt x="1104" y="1888"/>
                  </a:lnTo>
                  <a:lnTo>
                    <a:pt x="1113" y="1883"/>
                  </a:lnTo>
                  <a:lnTo>
                    <a:pt x="1120" y="1876"/>
                  </a:lnTo>
                  <a:lnTo>
                    <a:pt x="1126" y="1869"/>
                  </a:lnTo>
                  <a:lnTo>
                    <a:pt x="1130" y="1859"/>
                  </a:lnTo>
                  <a:lnTo>
                    <a:pt x="1133" y="1848"/>
                  </a:lnTo>
                  <a:lnTo>
                    <a:pt x="1133" y="1835"/>
                  </a:lnTo>
                  <a:lnTo>
                    <a:pt x="1133" y="1835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062" y="1863"/>
                  </a:lnTo>
                  <a:lnTo>
                    <a:pt x="992" y="1891"/>
                  </a:lnTo>
                  <a:lnTo>
                    <a:pt x="992" y="1891"/>
                  </a:lnTo>
                  <a:lnTo>
                    <a:pt x="966" y="1902"/>
                  </a:lnTo>
                  <a:lnTo>
                    <a:pt x="951" y="1907"/>
                  </a:lnTo>
                  <a:lnTo>
                    <a:pt x="939" y="1911"/>
                  </a:lnTo>
                  <a:lnTo>
                    <a:pt x="939" y="1911"/>
                  </a:lnTo>
                  <a:lnTo>
                    <a:pt x="918" y="1914"/>
                  </a:lnTo>
                  <a:lnTo>
                    <a:pt x="908" y="1917"/>
                  </a:lnTo>
                  <a:lnTo>
                    <a:pt x="898" y="1919"/>
                  </a:lnTo>
                  <a:lnTo>
                    <a:pt x="898" y="1919"/>
                  </a:lnTo>
                  <a:lnTo>
                    <a:pt x="878" y="1925"/>
                  </a:lnTo>
                  <a:lnTo>
                    <a:pt x="859" y="1929"/>
                  </a:lnTo>
                  <a:lnTo>
                    <a:pt x="836" y="1932"/>
                  </a:lnTo>
                  <a:lnTo>
                    <a:pt x="815" y="1935"/>
                  </a:lnTo>
                  <a:lnTo>
                    <a:pt x="769" y="1939"/>
                  </a:lnTo>
                  <a:lnTo>
                    <a:pt x="720" y="1940"/>
                  </a:lnTo>
                  <a:lnTo>
                    <a:pt x="720" y="1940"/>
                  </a:lnTo>
                  <a:lnTo>
                    <a:pt x="718" y="1943"/>
                  </a:lnTo>
                  <a:lnTo>
                    <a:pt x="720" y="1945"/>
                  </a:lnTo>
                  <a:lnTo>
                    <a:pt x="721" y="1945"/>
                  </a:lnTo>
                  <a:lnTo>
                    <a:pt x="720" y="1946"/>
                  </a:lnTo>
                  <a:lnTo>
                    <a:pt x="720" y="1946"/>
                  </a:lnTo>
                  <a:lnTo>
                    <a:pt x="711" y="1945"/>
                  </a:lnTo>
                  <a:lnTo>
                    <a:pt x="702" y="1945"/>
                  </a:lnTo>
                  <a:lnTo>
                    <a:pt x="682" y="1945"/>
                  </a:lnTo>
                  <a:lnTo>
                    <a:pt x="682" y="1945"/>
                  </a:lnTo>
                  <a:lnTo>
                    <a:pt x="685" y="1946"/>
                  </a:lnTo>
                  <a:lnTo>
                    <a:pt x="686" y="1946"/>
                  </a:lnTo>
                  <a:lnTo>
                    <a:pt x="685" y="1946"/>
                  </a:lnTo>
                  <a:lnTo>
                    <a:pt x="685" y="1946"/>
                  </a:lnTo>
                  <a:lnTo>
                    <a:pt x="682" y="1946"/>
                  </a:lnTo>
                  <a:lnTo>
                    <a:pt x="681" y="1946"/>
                  </a:lnTo>
                  <a:lnTo>
                    <a:pt x="679" y="1943"/>
                  </a:lnTo>
                  <a:lnTo>
                    <a:pt x="676" y="1942"/>
                  </a:lnTo>
                  <a:lnTo>
                    <a:pt x="676" y="1942"/>
                  </a:lnTo>
                  <a:lnTo>
                    <a:pt x="637" y="1942"/>
                  </a:lnTo>
                  <a:lnTo>
                    <a:pt x="596" y="1939"/>
                  </a:lnTo>
                  <a:lnTo>
                    <a:pt x="554" y="1933"/>
                  </a:lnTo>
                  <a:lnTo>
                    <a:pt x="515" y="1925"/>
                  </a:lnTo>
                  <a:lnTo>
                    <a:pt x="495" y="1921"/>
                  </a:lnTo>
                  <a:lnTo>
                    <a:pt x="477" y="1915"/>
                  </a:lnTo>
                  <a:lnTo>
                    <a:pt x="459" y="1908"/>
                  </a:lnTo>
                  <a:lnTo>
                    <a:pt x="442" y="1901"/>
                  </a:lnTo>
                  <a:lnTo>
                    <a:pt x="426" y="1894"/>
                  </a:lnTo>
                  <a:lnTo>
                    <a:pt x="411" y="1884"/>
                  </a:lnTo>
                  <a:lnTo>
                    <a:pt x="398" y="1874"/>
                  </a:lnTo>
                  <a:lnTo>
                    <a:pt x="386" y="1865"/>
                  </a:lnTo>
                  <a:lnTo>
                    <a:pt x="386" y="1865"/>
                  </a:lnTo>
                  <a:lnTo>
                    <a:pt x="386" y="1869"/>
                  </a:lnTo>
                  <a:lnTo>
                    <a:pt x="387" y="1873"/>
                  </a:lnTo>
                  <a:lnTo>
                    <a:pt x="390" y="1880"/>
                  </a:lnTo>
                  <a:lnTo>
                    <a:pt x="393" y="1886"/>
                  </a:lnTo>
                  <a:lnTo>
                    <a:pt x="393" y="1888"/>
                  </a:lnTo>
                  <a:lnTo>
                    <a:pt x="391" y="1893"/>
                  </a:lnTo>
                  <a:lnTo>
                    <a:pt x="391" y="1893"/>
                  </a:lnTo>
                  <a:close/>
                  <a:moveTo>
                    <a:pt x="1130" y="1884"/>
                  </a:moveTo>
                  <a:lnTo>
                    <a:pt x="1130" y="1884"/>
                  </a:lnTo>
                  <a:lnTo>
                    <a:pt x="1140" y="1884"/>
                  </a:lnTo>
                  <a:lnTo>
                    <a:pt x="1152" y="1886"/>
                  </a:lnTo>
                  <a:lnTo>
                    <a:pt x="1158" y="1886"/>
                  </a:lnTo>
                  <a:lnTo>
                    <a:pt x="1163" y="1884"/>
                  </a:lnTo>
                  <a:lnTo>
                    <a:pt x="1169" y="1881"/>
                  </a:lnTo>
                  <a:lnTo>
                    <a:pt x="1173" y="1879"/>
                  </a:lnTo>
                  <a:lnTo>
                    <a:pt x="1173" y="1879"/>
                  </a:lnTo>
                  <a:lnTo>
                    <a:pt x="1176" y="1869"/>
                  </a:lnTo>
                  <a:lnTo>
                    <a:pt x="1175" y="1862"/>
                  </a:lnTo>
                  <a:lnTo>
                    <a:pt x="1173" y="1856"/>
                  </a:lnTo>
                  <a:lnTo>
                    <a:pt x="1169" y="1851"/>
                  </a:lnTo>
                  <a:lnTo>
                    <a:pt x="1165" y="1848"/>
                  </a:lnTo>
                  <a:lnTo>
                    <a:pt x="1159" y="1845"/>
                  </a:lnTo>
                  <a:lnTo>
                    <a:pt x="1152" y="1843"/>
                  </a:lnTo>
                  <a:lnTo>
                    <a:pt x="1147" y="1842"/>
                  </a:lnTo>
                  <a:lnTo>
                    <a:pt x="1147" y="1842"/>
                  </a:lnTo>
                  <a:lnTo>
                    <a:pt x="1144" y="1853"/>
                  </a:lnTo>
                  <a:lnTo>
                    <a:pt x="1141" y="1863"/>
                  </a:lnTo>
                  <a:lnTo>
                    <a:pt x="1135" y="1874"/>
                  </a:lnTo>
                  <a:lnTo>
                    <a:pt x="1130" y="1884"/>
                  </a:lnTo>
                  <a:lnTo>
                    <a:pt x="1130" y="18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94"/>
            <p:cNvSpPr>
              <a:spLocks noEditPoints="1"/>
            </p:cNvSpPr>
            <p:nvPr/>
          </p:nvSpPr>
          <p:spPr bwMode="auto">
            <a:xfrm>
              <a:off x="3856038" y="366713"/>
              <a:ext cx="136525" cy="119063"/>
            </a:xfrm>
            <a:custGeom>
              <a:avLst/>
              <a:gdLst/>
              <a:ahLst/>
              <a:cxnLst>
                <a:cxn ang="0">
                  <a:pos x="218" y="143"/>
                </a:cxn>
                <a:cxn ang="0">
                  <a:pos x="198" y="181"/>
                </a:cxn>
                <a:cxn ang="0">
                  <a:pos x="176" y="201"/>
                </a:cxn>
                <a:cxn ang="0">
                  <a:pos x="130" y="222"/>
                </a:cxn>
                <a:cxn ang="0">
                  <a:pos x="100" y="226"/>
                </a:cxn>
                <a:cxn ang="0">
                  <a:pos x="64" y="215"/>
                </a:cxn>
                <a:cxn ang="0">
                  <a:pos x="45" y="188"/>
                </a:cxn>
                <a:cxn ang="0">
                  <a:pos x="27" y="169"/>
                </a:cxn>
                <a:cxn ang="0">
                  <a:pos x="2" y="141"/>
                </a:cxn>
                <a:cxn ang="0">
                  <a:pos x="5" y="84"/>
                </a:cxn>
                <a:cxn ang="0">
                  <a:pos x="40" y="28"/>
                </a:cxn>
                <a:cxn ang="0">
                  <a:pos x="79" y="14"/>
                </a:cxn>
                <a:cxn ang="0">
                  <a:pos x="107" y="14"/>
                </a:cxn>
                <a:cxn ang="0">
                  <a:pos x="123" y="23"/>
                </a:cxn>
                <a:cxn ang="0">
                  <a:pos x="134" y="23"/>
                </a:cxn>
                <a:cxn ang="0">
                  <a:pos x="151" y="9"/>
                </a:cxn>
                <a:cxn ang="0">
                  <a:pos x="186" y="0"/>
                </a:cxn>
                <a:cxn ang="0">
                  <a:pos x="200" y="6"/>
                </a:cxn>
                <a:cxn ang="0">
                  <a:pos x="242" y="21"/>
                </a:cxn>
                <a:cxn ang="0">
                  <a:pos x="257" y="70"/>
                </a:cxn>
                <a:cxn ang="0">
                  <a:pos x="250" y="98"/>
                </a:cxn>
                <a:cxn ang="0">
                  <a:pos x="221" y="120"/>
                </a:cxn>
                <a:cxn ang="0">
                  <a:pos x="175" y="9"/>
                </a:cxn>
                <a:cxn ang="0">
                  <a:pos x="142" y="28"/>
                </a:cxn>
                <a:cxn ang="0">
                  <a:pos x="121" y="31"/>
                </a:cxn>
                <a:cxn ang="0">
                  <a:pos x="104" y="23"/>
                </a:cxn>
                <a:cxn ang="0">
                  <a:pos x="73" y="24"/>
                </a:cxn>
                <a:cxn ang="0">
                  <a:pos x="38" y="39"/>
                </a:cxn>
                <a:cxn ang="0">
                  <a:pos x="17" y="72"/>
                </a:cxn>
                <a:cxn ang="0">
                  <a:pos x="10" y="114"/>
                </a:cxn>
                <a:cxn ang="0">
                  <a:pos x="19" y="159"/>
                </a:cxn>
                <a:cxn ang="0">
                  <a:pos x="44" y="163"/>
                </a:cxn>
                <a:cxn ang="0">
                  <a:pos x="57" y="193"/>
                </a:cxn>
                <a:cxn ang="0">
                  <a:pos x="73" y="211"/>
                </a:cxn>
                <a:cxn ang="0">
                  <a:pos x="114" y="218"/>
                </a:cxn>
                <a:cxn ang="0">
                  <a:pos x="137" y="209"/>
                </a:cxn>
                <a:cxn ang="0">
                  <a:pos x="180" y="186"/>
                </a:cxn>
                <a:cxn ang="0">
                  <a:pos x="203" y="163"/>
                </a:cxn>
                <a:cxn ang="0">
                  <a:pos x="208" y="131"/>
                </a:cxn>
                <a:cxn ang="0">
                  <a:pos x="214" y="115"/>
                </a:cxn>
                <a:cxn ang="0">
                  <a:pos x="239" y="97"/>
                </a:cxn>
                <a:cxn ang="0">
                  <a:pos x="246" y="83"/>
                </a:cxn>
                <a:cxn ang="0">
                  <a:pos x="245" y="48"/>
                </a:cxn>
                <a:cxn ang="0">
                  <a:pos x="222" y="75"/>
                </a:cxn>
                <a:cxn ang="0">
                  <a:pos x="196" y="77"/>
                </a:cxn>
                <a:cxn ang="0">
                  <a:pos x="186" y="107"/>
                </a:cxn>
                <a:cxn ang="0">
                  <a:pos x="179" y="125"/>
                </a:cxn>
                <a:cxn ang="0">
                  <a:pos x="148" y="139"/>
                </a:cxn>
                <a:cxn ang="0">
                  <a:pos x="123" y="132"/>
                </a:cxn>
                <a:cxn ang="0">
                  <a:pos x="152" y="131"/>
                </a:cxn>
                <a:cxn ang="0">
                  <a:pos x="165" y="128"/>
                </a:cxn>
                <a:cxn ang="0">
                  <a:pos x="177" y="101"/>
                </a:cxn>
                <a:cxn ang="0">
                  <a:pos x="190" y="70"/>
                </a:cxn>
                <a:cxn ang="0">
                  <a:pos x="221" y="65"/>
                </a:cxn>
                <a:cxn ang="0">
                  <a:pos x="231" y="48"/>
                </a:cxn>
                <a:cxn ang="0">
                  <a:pos x="219" y="17"/>
                </a:cxn>
                <a:cxn ang="0">
                  <a:pos x="198" y="14"/>
                </a:cxn>
              </a:cxnLst>
              <a:rect l="0" t="0" r="r" b="b"/>
              <a:pathLst>
                <a:path w="257" h="226">
                  <a:moveTo>
                    <a:pt x="221" y="120"/>
                  </a:moveTo>
                  <a:lnTo>
                    <a:pt x="221" y="120"/>
                  </a:lnTo>
                  <a:lnTo>
                    <a:pt x="219" y="132"/>
                  </a:lnTo>
                  <a:lnTo>
                    <a:pt x="218" y="143"/>
                  </a:lnTo>
                  <a:lnTo>
                    <a:pt x="215" y="155"/>
                  </a:lnTo>
                  <a:lnTo>
                    <a:pt x="210" y="164"/>
                  </a:lnTo>
                  <a:lnTo>
                    <a:pt x="204" y="173"/>
                  </a:lnTo>
                  <a:lnTo>
                    <a:pt x="198" y="181"/>
                  </a:lnTo>
                  <a:lnTo>
                    <a:pt x="191" y="188"/>
                  </a:lnTo>
                  <a:lnTo>
                    <a:pt x="183" y="197"/>
                  </a:lnTo>
                  <a:lnTo>
                    <a:pt x="183" y="197"/>
                  </a:lnTo>
                  <a:lnTo>
                    <a:pt x="176" y="201"/>
                  </a:lnTo>
                  <a:lnTo>
                    <a:pt x="166" y="205"/>
                  </a:lnTo>
                  <a:lnTo>
                    <a:pt x="145" y="215"/>
                  </a:lnTo>
                  <a:lnTo>
                    <a:pt x="145" y="215"/>
                  </a:lnTo>
                  <a:lnTo>
                    <a:pt x="130" y="222"/>
                  </a:lnTo>
                  <a:lnTo>
                    <a:pt x="120" y="225"/>
                  </a:lnTo>
                  <a:lnTo>
                    <a:pt x="120" y="225"/>
                  </a:lnTo>
                  <a:lnTo>
                    <a:pt x="110" y="226"/>
                  </a:lnTo>
                  <a:lnTo>
                    <a:pt x="100" y="226"/>
                  </a:lnTo>
                  <a:lnTo>
                    <a:pt x="90" y="225"/>
                  </a:lnTo>
                  <a:lnTo>
                    <a:pt x="82" y="223"/>
                  </a:lnTo>
                  <a:lnTo>
                    <a:pt x="72" y="219"/>
                  </a:lnTo>
                  <a:lnTo>
                    <a:pt x="64" y="215"/>
                  </a:lnTo>
                  <a:lnTo>
                    <a:pt x="57" y="211"/>
                  </a:lnTo>
                  <a:lnTo>
                    <a:pt x="50" y="205"/>
                  </a:lnTo>
                  <a:lnTo>
                    <a:pt x="50" y="205"/>
                  </a:lnTo>
                  <a:lnTo>
                    <a:pt x="45" y="188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34" y="170"/>
                  </a:lnTo>
                  <a:lnTo>
                    <a:pt x="27" y="169"/>
                  </a:lnTo>
                  <a:lnTo>
                    <a:pt x="12" y="166"/>
                  </a:lnTo>
                  <a:lnTo>
                    <a:pt x="12" y="166"/>
                  </a:lnTo>
                  <a:lnTo>
                    <a:pt x="5" y="153"/>
                  </a:lnTo>
                  <a:lnTo>
                    <a:pt x="2" y="141"/>
                  </a:lnTo>
                  <a:lnTo>
                    <a:pt x="0" y="127"/>
                  </a:lnTo>
                  <a:lnTo>
                    <a:pt x="0" y="114"/>
                  </a:lnTo>
                  <a:lnTo>
                    <a:pt x="2" y="98"/>
                  </a:lnTo>
                  <a:lnTo>
                    <a:pt x="5" y="8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24" y="41"/>
                  </a:lnTo>
                  <a:lnTo>
                    <a:pt x="40" y="28"/>
                  </a:lnTo>
                  <a:lnTo>
                    <a:pt x="50" y="23"/>
                  </a:lnTo>
                  <a:lnTo>
                    <a:pt x="58" y="18"/>
                  </a:lnTo>
                  <a:lnTo>
                    <a:pt x="68" y="16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93" y="13"/>
                  </a:lnTo>
                  <a:lnTo>
                    <a:pt x="102" y="13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3" y="16"/>
                  </a:lnTo>
                  <a:lnTo>
                    <a:pt x="117" y="18"/>
                  </a:lnTo>
                  <a:lnTo>
                    <a:pt x="123" y="23"/>
                  </a:lnTo>
                  <a:lnTo>
                    <a:pt x="127" y="24"/>
                  </a:lnTo>
                  <a:lnTo>
                    <a:pt x="127" y="24"/>
                  </a:lnTo>
                  <a:lnTo>
                    <a:pt x="131" y="23"/>
                  </a:lnTo>
                  <a:lnTo>
                    <a:pt x="134" y="23"/>
                  </a:lnTo>
                  <a:lnTo>
                    <a:pt x="139" y="18"/>
                  </a:lnTo>
                  <a:lnTo>
                    <a:pt x="145" y="13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8" y="4"/>
                  </a:lnTo>
                  <a:lnTo>
                    <a:pt x="166" y="2"/>
                  </a:lnTo>
                  <a:lnTo>
                    <a:pt x="17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3" y="3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22" y="11"/>
                  </a:lnTo>
                  <a:lnTo>
                    <a:pt x="232" y="14"/>
                  </a:lnTo>
                  <a:lnTo>
                    <a:pt x="242" y="21"/>
                  </a:lnTo>
                  <a:lnTo>
                    <a:pt x="242" y="21"/>
                  </a:lnTo>
                  <a:lnTo>
                    <a:pt x="249" y="38"/>
                  </a:lnTo>
                  <a:lnTo>
                    <a:pt x="253" y="49"/>
                  </a:lnTo>
                  <a:lnTo>
                    <a:pt x="256" y="59"/>
                  </a:lnTo>
                  <a:lnTo>
                    <a:pt x="257" y="70"/>
                  </a:lnTo>
                  <a:lnTo>
                    <a:pt x="257" y="80"/>
                  </a:lnTo>
                  <a:lnTo>
                    <a:pt x="255" y="90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3" y="105"/>
                  </a:lnTo>
                  <a:lnTo>
                    <a:pt x="235" y="110"/>
                  </a:lnTo>
                  <a:lnTo>
                    <a:pt x="228" y="114"/>
                  </a:lnTo>
                  <a:lnTo>
                    <a:pt x="221" y="120"/>
                  </a:lnTo>
                  <a:lnTo>
                    <a:pt x="221" y="120"/>
                  </a:lnTo>
                  <a:close/>
                  <a:moveTo>
                    <a:pt x="183" y="9"/>
                  </a:moveTo>
                  <a:lnTo>
                    <a:pt x="183" y="9"/>
                  </a:lnTo>
                  <a:lnTo>
                    <a:pt x="175" y="9"/>
                  </a:lnTo>
                  <a:lnTo>
                    <a:pt x="166" y="10"/>
                  </a:lnTo>
                  <a:lnTo>
                    <a:pt x="159" y="14"/>
                  </a:lnTo>
                  <a:lnTo>
                    <a:pt x="153" y="18"/>
                  </a:lnTo>
                  <a:lnTo>
                    <a:pt x="142" y="28"/>
                  </a:lnTo>
                  <a:lnTo>
                    <a:pt x="135" y="31"/>
                  </a:lnTo>
                  <a:lnTo>
                    <a:pt x="128" y="32"/>
                  </a:lnTo>
                  <a:lnTo>
                    <a:pt x="128" y="32"/>
                  </a:lnTo>
                  <a:lnTo>
                    <a:pt x="121" y="31"/>
                  </a:lnTo>
                  <a:lnTo>
                    <a:pt x="116" y="27"/>
                  </a:lnTo>
                  <a:lnTo>
                    <a:pt x="110" y="24"/>
                  </a:lnTo>
                  <a:lnTo>
                    <a:pt x="104" y="23"/>
                  </a:lnTo>
                  <a:lnTo>
                    <a:pt x="104" y="23"/>
                  </a:lnTo>
                  <a:lnTo>
                    <a:pt x="97" y="21"/>
                  </a:lnTo>
                  <a:lnTo>
                    <a:pt x="89" y="21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62" y="25"/>
                  </a:lnTo>
                  <a:lnTo>
                    <a:pt x="54" y="30"/>
                  </a:lnTo>
                  <a:lnTo>
                    <a:pt x="45" y="34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6" y="54"/>
                  </a:lnTo>
                  <a:lnTo>
                    <a:pt x="21" y="63"/>
                  </a:lnTo>
                  <a:lnTo>
                    <a:pt x="17" y="72"/>
                  </a:lnTo>
                  <a:lnTo>
                    <a:pt x="14" y="82"/>
                  </a:lnTo>
                  <a:lnTo>
                    <a:pt x="12" y="91"/>
                  </a:lnTo>
                  <a:lnTo>
                    <a:pt x="10" y="103"/>
                  </a:lnTo>
                  <a:lnTo>
                    <a:pt x="10" y="114"/>
                  </a:lnTo>
                  <a:lnTo>
                    <a:pt x="10" y="125"/>
                  </a:lnTo>
                  <a:lnTo>
                    <a:pt x="13" y="136"/>
                  </a:lnTo>
                  <a:lnTo>
                    <a:pt x="14" y="148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31" y="162"/>
                  </a:lnTo>
                  <a:lnTo>
                    <a:pt x="44" y="163"/>
                  </a:lnTo>
                  <a:lnTo>
                    <a:pt x="44" y="163"/>
                  </a:lnTo>
                  <a:lnTo>
                    <a:pt x="50" y="169"/>
                  </a:lnTo>
                  <a:lnTo>
                    <a:pt x="54" y="176"/>
                  </a:lnTo>
                  <a:lnTo>
                    <a:pt x="57" y="184"/>
                  </a:lnTo>
                  <a:lnTo>
                    <a:pt x="57" y="193"/>
                  </a:lnTo>
                  <a:lnTo>
                    <a:pt x="57" y="193"/>
                  </a:lnTo>
                  <a:lnTo>
                    <a:pt x="59" y="200"/>
                  </a:lnTo>
                  <a:lnTo>
                    <a:pt x="65" y="207"/>
                  </a:lnTo>
                  <a:lnTo>
                    <a:pt x="73" y="211"/>
                  </a:lnTo>
                  <a:lnTo>
                    <a:pt x="83" y="215"/>
                  </a:lnTo>
                  <a:lnTo>
                    <a:pt x="93" y="216"/>
                  </a:lnTo>
                  <a:lnTo>
                    <a:pt x="104" y="218"/>
                  </a:lnTo>
                  <a:lnTo>
                    <a:pt x="114" y="218"/>
                  </a:lnTo>
                  <a:lnTo>
                    <a:pt x="123" y="215"/>
                  </a:lnTo>
                  <a:lnTo>
                    <a:pt x="123" y="215"/>
                  </a:lnTo>
                  <a:lnTo>
                    <a:pt x="130" y="214"/>
                  </a:lnTo>
                  <a:lnTo>
                    <a:pt x="137" y="209"/>
                  </a:lnTo>
                  <a:lnTo>
                    <a:pt x="151" y="202"/>
                  </a:lnTo>
                  <a:lnTo>
                    <a:pt x="151" y="202"/>
                  </a:lnTo>
                  <a:lnTo>
                    <a:pt x="166" y="194"/>
                  </a:lnTo>
                  <a:lnTo>
                    <a:pt x="180" y="186"/>
                  </a:lnTo>
                  <a:lnTo>
                    <a:pt x="193" y="174"/>
                  </a:lnTo>
                  <a:lnTo>
                    <a:pt x="198" y="169"/>
                  </a:lnTo>
                  <a:lnTo>
                    <a:pt x="203" y="163"/>
                  </a:lnTo>
                  <a:lnTo>
                    <a:pt x="203" y="163"/>
                  </a:lnTo>
                  <a:lnTo>
                    <a:pt x="204" y="157"/>
                  </a:lnTo>
                  <a:lnTo>
                    <a:pt x="205" y="153"/>
                  </a:lnTo>
                  <a:lnTo>
                    <a:pt x="207" y="142"/>
                  </a:lnTo>
                  <a:lnTo>
                    <a:pt x="208" y="131"/>
                  </a:lnTo>
                  <a:lnTo>
                    <a:pt x="208" y="125"/>
                  </a:lnTo>
                  <a:lnTo>
                    <a:pt x="211" y="120"/>
                  </a:lnTo>
                  <a:lnTo>
                    <a:pt x="211" y="120"/>
                  </a:lnTo>
                  <a:lnTo>
                    <a:pt x="214" y="115"/>
                  </a:lnTo>
                  <a:lnTo>
                    <a:pt x="217" y="111"/>
                  </a:lnTo>
                  <a:lnTo>
                    <a:pt x="226" y="104"/>
                  </a:lnTo>
                  <a:lnTo>
                    <a:pt x="236" y="100"/>
                  </a:lnTo>
                  <a:lnTo>
                    <a:pt x="239" y="97"/>
                  </a:lnTo>
                  <a:lnTo>
                    <a:pt x="243" y="93"/>
                  </a:lnTo>
                  <a:lnTo>
                    <a:pt x="243" y="93"/>
                  </a:lnTo>
                  <a:lnTo>
                    <a:pt x="245" y="89"/>
                  </a:lnTo>
                  <a:lnTo>
                    <a:pt x="246" y="83"/>
                  </a:lnTo>
                  <a:lnTo>
                    <a:pt x="247" y="70"/>
                  </a:lnTo>
                  <a:lnTo>
                    <a:pt x="247" y="58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6" y="61"/>
                  </a:lnTo>
                  <a:lnTo>
                    <a:pt x="233" y="66"/>
                  </a:lnTo>
                  <a:lnTo>
                    <a:pt x="228" y="72"/>
                  </a:lnTo>
                  <a:lnTo>
                    <a:pt x="222" y="75"/>
                  </a:lnTo>
                  <a:lnTo>
                    <a:pt x="215" y="77"/>
                  </a:lnTo>
                  <a:lnTo>
                    <a:pt x="205" y="79"/>
                  </a:lnTo>
                  <a:lnTo>
                    <a:pt x="196" y="77"/>
                  </a:lnTo>
                  <a:lnTo>
                    <a:pt x="196" y="77"/>
                  </a:lnTo>
                  <a:lnTo>
                    <a:pt x="191" y="82"/>
                  </a:lnTo>
                  <a:lnTo>
                    <a:pt x="189" y="86"/>
                  </a:lnTo>
                  <a:lnTo>
                    <a:pt x="187" y="97"/>
                  </a:lnTo>
                  <a:lnTo>
                    <a:pt x="186" y="107"/>
                  </a:lnTo>
                  <a:lnTo>
                    <a:pt x="184" y="113"/>
                  </a:lnTo>
                  <a:lnTo>
                    <a:pt x="183" y="118"/>
                  </a:lnTo>
                  <a:lnTo>
                    <a:pt x="183" y="118"/>
                  </a:lnTo>
                  <a:lnTo>
                    <a:pt x="179" y="125"/>
                  </a:lnTo>
                  <a:lnTo>
                    <a:pt x="172" y="131"/>
                  </a:lnTo>
                  <a:lnTo>
                    <a:pt x="165" y="135"/>
                  </a:lnTo>
                  <a:lnTo>
                    <a:pt x="156" y="138"/>
                  </a:lnTo>
                  <a:lnTo>
                    <a:pt x="148" y="139"/>
                  </a:lnTo>
                  <a:lnTo>
                    <a:pt x="139" y="139"/>
                  </a:lnTo>
                  <a:lnTo>
                    <a:pt x="131" y="136"/>
                  </a:lnTo>
                  <a:lnTo>
                    <a:pt x="123" y="132"/>
                  </a:lnTo>
                  <a:lnTo>
                    <a:pt x="123" y="132"/>
                  </a:lnTo>
                  <a:lnTo>
                    <a:pt x="127" y="131"/>
                  </a:lnTo>
                  <a:lnTo>
                    <a:pt x="131" y="129"/>
                  </a:lnTo>
                  <a:lnTo>
                    <a:pt x="141" y="129"/>
                  </a:lnTo>
                  <a:lnTo>
                    <a:pt x="152" y="131"/>
                  </a:lnTo>
                  <a:lnTo>
                    <a:pt x="156" y="131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5" y="128"/>
                  </a:lnTo>
                  <a:lnTo>
                    <a:pt x="167" y="125"/>
                  </a:lnTo>
                  <a:lnTo>
                    <a:pt x="172" y="118"/>
                  </a:lnTo>
                  <a:lnTo>
                    <a:pt x="175" y="110"/>
                  </a:lnTo>
                  <a:lnTo>
                    <a:pt x="177" y="101"/>
                  </a:lnTo>
                  <a:lnTo>
                    <a:pt x="179" y="93"/>
                  </a:lnTo>
                  <a:lnTo>
                    <a:pt x="180" y="84"/>
                  </a:lnTo>
                  <a:lnTo>
                    <a:pt x="184" y="77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203" y="69"/>
                  </a:lnTo>
                  <a:lnTo>
                    <a:pt x="215" y="66"/>
                  </a:lnTo>
                  <a:lnTo>
                    <a:pt x="221" y="65"/>
                  </a:lnTo>
                  <a:lnTo>
                    <a:pt x="225" y="61"/>
                  </a:lnTo>
                  <a:lnTo>
                    <a:pt x="228" y="55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39"/>
                  </a:lnTo>
                  <a:lnTo>
                    <a:pt x="228" y="31"/>
                  </a:lnTo>
                  <a:lnTo>
                    <a:pt x="224" y="24"/>
                  </a:lnTo>
                  <a:lnTo>
                    <a:pt x="219" y="17"/>
                  </a:lnTo>
                  <a:lnTo>
                    <a:pt x="219" y="17"/>
                  </a:lnTo>
                  <a:lnTo>
                    <a:pt x="212" y="17"/>
                  </a:lnTo>
                  <a:lnTo>
                    <a:pt x="207" y="17"/>
                  </a:lnTo>
                  <a:lnTo>
                    <a:pt x="198" y="14"/>
                  </a:lnTo>
                  <a:lnTo>
                    <a:pt x="191" y="10"/>
                  </a:lnTo>
                  <a:lnTo>
                    <a:pt x="183" y="9"/>
                  </a:lnTo>
                  <a:lnTo>
                    <a:pt x="183" y="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95"/>
            <p:cNvSpPr>
              <a:spLocks noEditPoints="1"/>
            </p:cNvSpPr>
            <p:nvPr/>
          </p:nvSpPr>
          <p:spPr bwMode="auto">
            <a:xfrm>
              <a:off x="3883026" y="581025"/>
              <a:ext cx="101600" cy="920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0" y="10"/>
                </a:cxn>
                <a:cxn ang="0">
                  <a:pos x="188" y="28"/>
                </a:cxn>
                <a:cxn ang="0">
                  <a:pos x="189" y="42"/>
                </a:cxn>
                <a:cxn ang="0">
                  <a:pos x="180" y="66"/>
                </a:cxn>
                <a:cxn ang="0">
                  <a:pos x="168" y="101"/>
                </a:cxn>
                <a:cxn ang="0">
                  <a:pos x="136" y="139"/>
                </a:cxn>
                <a:cxn ang="0">
                  <a:pos x="95" y="167"/>
                </a:cxn>
                <a:cxn ang="0">
                  <a:pos x="58" y="175"/>
                </a:cxn>
                <a:cxn ang="0">
                  <a:pos x="25" y="166"/>
                </a:cxn>
                <a:cxn ang="0">
                  <a:pos x="4" y="145"/>
                </a:cxn>
                <a:cxn ang="0">
                  <a:pos x="0" y="122"/>
                </a:cxn>
                <a:cxn ang="0">
                  <a:pos x="7" y="88"/>
                </a:cxn>
                <a:cxn ang="0">
                  <a:pos x="24" y="59"/>
                </a:cxn>
                <a:cxn ang="0">
                  <a:pos x="66" y="21"/>
                </a:cxn>
                <a:cxn ang="0">
                  <a:pos x="115" y="0"/>
                </a:cxn>
                <a:cxn ang="0">
                  <a:pos x="128" y="1"/>
                </a:cxn>
                <a:cxn ang="0">
                  <a:pos x="139" y="0"/>
                </a:cxn>
                <a:cxn ang="0">
                  <a:pos x="119" y="15"/>
                </a:cxn>
                <a:cxn ang="0">
                  <a:pos x="93" y="20"/>
                </a:cxn>
                <a:cxn ang="0">
                  <a:pos x="65" y="38"/>
                </a:cxn>
                <a:cxn ang="0">
                  <a:pos x="35" y="67"/>
                </a:cxn>
                <a:cxn ang="0">
                  <a:pos x="20" y="93"/>
                </a:cxn>
                <a:cxn ang="0">
                  <a:pos x="14" y="115"/>
                </a:cxn>
                <a:cxn ang="0">
                  <a:pos x="18" y="139"/>
                </a:cxn>
                <a:cxn ang="0">
                  <a:pos x="24" y="146"/>
                </a:cxn>
                <a:cxn ang="0">
                  <a:pos x="25" y="131"/>
                </a:cxn>
                <a:cxn ang="0">
                  <a:pos x="48" y="91"/>
                </a:cxn>
                <a:cxn ang="0">
                  <a:pos x="87" y="49"/>
                </a:cxn>
                <a:cxn ang="0">
                  <a:pos x="132" y="27"/>
                </a:cxn>
                <a:cxn ang="0">
                  <a:pos x="142" y="21"/>
                </a:cxn>
                <a:cxn ang="0">
                  <a:pos x="131" y="15"/>
                </a:cxn>
                <a:cxn ang="0">
                  <a:pos x="108" y="49"/>
                </a:cxn>
                <a:cxn ang="0">
                  <a:pos x="72" y="80"/>
                </a:cxn>
                <a:cxn ang="0">
                  <a:pos x="42" y="119"/>
                </a:cxn>
                <a:cxn ang="0">
                  <a:pos x="35" y="140"/>
                </a:cxn>
                <a:cxn ang="0">
                  <a:pos x="34" y="156"/>
                </a:cxn>
                <a:cxn ang="0">
                  <a:pos x="63" y="163"/>
                </a:cxn>
                <a:cxn ang="0">
                  <a:pos x="81" y="160"/>
                </a:cxn>
                <a:cxn ang="0">
                  <a:pos x="119" y="140"/>
                </a:cxn>
                <a:cxn ang="0">
                  <a:pos x="153" y="100"/>
                </a:cxn>
                <a:cxn ang="0">
                  <a:pos x="167" y="70"/>
                </a:cxn>
                <a:cxn ang="0">
                  <a:pos x="170" y="38"/>
                </a:cxn>
                <a:cxn ang="0">
                  <a:pos x="159" y="35"/>
                </a:cxn>
                <a:cxn ang="0">
                  <a:pos x="122" y="41"/>
                </a:cxn>
              </a:cxnLst>
              <a:rect l="0" t="0" r="r" b="b"/>
              <a:pathLst>
                <a:path w="191" h="175">
                  <a:moveTo>
                    <a:pt x="139" y="0"/>
                  </a:moveTo>
                  <a:lnTo>
                    <a:pt x="139" y="0"/>
                  </a:lnTo>
                  <a:lnTo>
                    <a:pt x="146" y="0"/>
                  </a:lnTo>
                  <a:lnTo>
                    <a:pt x="153" y="3"/>
                  </a:lnTo>
                  <a:lnTo>
                    <a:pt x="161" y="6"/>
                  </a:lnTo>
                  <a:lnTo>
                    <a:pt x="170" y="10"/>
                  </a:lnTo>
                  <a:lnTo>
                    <a:pt x="177" y="15"/>
                  </a:lnTo>
                  <a:lnTo>
                    <a:pt x="184" y="21"/>
                  </a:lnTo>
                  <a:lnTo>
                    <a:pt x="188" y="28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89" y="42"/>
                  </a:lnTo>
                  <a:lnTo>
                    <a:pt x="188" y="50"/>
                  </a:lnTo>
                  <a:lnTo>
                    <a:pt x="184" y="59"/>
                  </a:lnTo>
                  <a:lnTo>
                    <a:pt x="180" y="66"/>
                  </a:lnTo>
                  <a:lnTo>
                    <a:pt x="171" y="83"/>
                  </a:lnTo>
                  <a:lnTo>
                    <a:pt x="168" y="91"/>
                  </a:lnTo>
                  <a:lnTo>
                    <a:pt x="168" y="101"/>
                  </a:lnTo>
                  <a:lnTo>
                    <a:pt x="168" y="101"/>
                  </a:lnTo>
                  <a:lnTo>
                    <a:pt x="147" y="126"/>
                  </a:lnTo>
                  <a:lnTo>
                    <a:pt x="136" y="139"/>
                  </a:lnTo>
                  <a:lnTo>
                    <a:pt x="125" y="150"/>
                  </a:lnTo>
                  <a:lnTo>
                    <a:pt x="111" y="160"/>
                  </a:lnTo>
                  <a:lnTo>
                    <a:pt x="95" y="167"/>
                  </a:lnTo>
                  <a:lnTo>
                    <a:pt x="79" y="173"/>
                  </a:lnTo>
                  <a:lnTo>
                    <a:pt x="58" y="175"/>
                  </a:lnTo>
                  <a:lnTo>
                    <a:pt x="58" y="175"/>
                  </a:lnTo>
                  <a:lnTo>
                    <a:pt x="46" y="174"/>
                  </a:lnTo>
                  <a:lnTo>
                    <a:pt x="35" y="171"/>
                  </a:lnTo>
                  <a:lnTo>
                    <a:pt x="25" y="166"/>
                  </a:lnTo>
                  <a:lnTo>
                    <a:pt x="17" y="160"/>
                  </a:lnTo>
                  <a:lnTo>
                    <a:pt x="10" y="153"/>
                  </a:lnTo>
                  <a:lnTo>
                    <a:pt x="4" y="145"/>
                  </a:lnTo>
                  <a:lnTo>
                    <a:pt x="1" y="135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5"/>
                  </a:lnTo>
                  <a:lnTo>
                    <a:pt x="1" y="105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14" y="73"/>
                  </a:lnTo>
                  <a:lnTo>
                    <a:pt x="24" y="59"/>
                  </a:lnTo>
                  <a:lnTo>
                    <a:pt x="36" y="45"/>
                  </a:lnTo>
                  <a:lnTo>
                    <a:pt x="51" y="32"/>
                  </a:lnTo>
                  <a:lnTo>
                    <a:pt x="66" y="21"/>
                  </a:lnTo>
                  <a:lnTo>
                    <a:pt x="83" y="11"/>
                  </a:lnTo>
                  <a:lnTo>
                    <a:pt x="100" y="4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28" y="1"/>
                  </a:lnTo>
                  <a:lnTo>
                    <a:pt x="133" y="1"/>
                  </a:lnTo>
                  <a:lnTo>
                    <a:pt x="139" y="0"/>
                  </a:lnTo>
                  <a:lnTo>
                    <a:pt x="139" y="0"/>
                  </a:lnTo>
                  <a:close/>
                  <a:moveTo>
                    <a:pt x="131" y="15"/>
                  </a:moveTo>
                  <a:lnTo>
                    <a:pt x="131" y="15"/>
                  </a:lnTo>
                  <a:lnTo>
                    <a:pt x="119" y="15"/>
                  </a:lnTo>
                  <a:lnTo>
                    <a:pt x="109" y="15"/>
                  </a:lnTo>
                  <a:lnTo>
                    <a:pt x="101" y="17"/>
                  </a:lnTo>
                  <a:lnTo>
                    <a:pt x="93" y="20"/>
                  </a:lnTo>
                  <a:lnTo>
                    <a:pt x="86" y="24"/>
                  </a:lnTo>
                  <a:lnTo>
                    <a:pt x="79" y="2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49" y="52"/>
                  </a:lnTo>
                  <a:lnTo>
                    <a:pt x="35" y="67"/>
                  </a:lnTo>
                  <a:lnTo>
                    <a:pt x="29" y="76"/>
                  </a:lnTo>
                  <a:lnTo>
                    <a:pt x="24" y="84"/>
                  </a:lnTo>
                  <a:lnTo>
                    <a:pt x="20" y="93"/>
                  </a:lnTo>
                  <a:lnTo>
                    <a:pt x="17" y="102"/>
                  </a:lnTo>
                  <a:lnTo>
                    <a:pt x="17" y="102"/>
                  </a:lnTo>
                  <a:lnTo>
                    <a:pt x="14" y="115"/>
                  </a:lnTo>
                  <a:lnTo>
                    <a:pt x="14" y="128"/>
                  </a:lnTo>
                  <a:lnTo>
                    <a:pt x="15" y="133"/>
                  </a:lnTo>
                  <a:lnTo>
                    <a:pt x="18" y="139"/>
                  </a:lnTo>
                  <a:lnTo>
                    <a:pt x="20" y="143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2"/>
                  </a:lnTo>
                  <a:lnTo>
                    <a:pt x="24" y="136"/>
                  </a:lnTo>
                  <a:lnTo>
                    <a:pt x="25" y="131"/>
                  </a:lnTo>
                  <a:lnTo>
                    <a:pt x="27" y="123"/>
                  </a:lnTo>
                  <a:lnTo>
                    <a:pt x="27" y="123"/>
                  </a:lnTo>
                  <a:lnTo>
                    <a:pt x="48" y="91"/>
                  </a:lnTo>
                  <a:lnTo>
                    <a:pt x="60" y="76"/>
                  </a:lnTo>
                  <a:lnTo>
                    <a:pt x="73" y="62"/>
                  </a:lnTo>
                  <a:lnTo>
                    <a:pt x="87" y="49"/>
                  </a:lnTo>
                  <a:lnTo>
                    <a:pt x="104" y="39"/>
                  </a:lnTo>
                  <a:lnTo>
                    <a:pt x="122" y="31"/>
                  </a:lnTo>
                  <a:lnTo>
                    <a:pt x="132" y="27"/>
                  </a:lnTo>
                  <a:lnTo>
                    <a:pt x="143" y="24"/>
                  </a:lnTo>
                  <a:lnTo>
                    <a:pt x="143" y="24"/>
                  </a:lnTo>
                  <a:lnTo>
                    <a:pt x="142" y="21"/>
                  </a:lnTo>
                  <a:lnTo>
                    <a:pt x="139" y="18"/>
                  </a:lnTo>
                  <a:lnTo>
                    <a:pt x="131" y="15"/>
                  </a:lnTo>
                  <a:lnTo>
                    <a:pt x="131" y="15"/>
                  </a:lnTo>
                  <a:close/>
                  <a:moveTo>
                    <a:pt x="122" y="41"/>
                  </a:moveTo>
                  <a:lnTo>
                    <a:pt x="122" y="41"/>
                  </a:lnTo>
                  <a:lnTo>
                    <a:pt x="108" y="49"/>
                  </a:lnTo>
                  <a:lnTo>
                    <a:pt x="95" y="59"/>
                  </a:lnTo>
                  <a:lnTo>
                    <a:pt x="83" y="69"/>
                  </a:lnTo>
                  <a:lnTo>
                    <a:pt x="72" y="80"/>
                  </a:lnTo>
                  <a:lnTo>
                    <a:pt x="60" y="93"/>
                  </a:lnTo>
                  <a:lnTo>
                    <a:pt x="51" y="105"/>
                  </a:lnTo>
                  <a:lnTo>
                    <a:pt x="42" y="119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5" y="140"/>
                  </a:lnTo>
                  <a:lnTo>
                    <a:pt x="34" y="14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42" y="160"/>
                  </a:lnTo>
                  <a:lnTo>
                    <a:pt x="53" y="161"/>
                  </a:lnTo>
                  <a:lnTo>
                    <a:pt x="63" y="163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81" y="160"/>
                  </a:lnTo>
                  <a:lnTo>
                    <a:pt x="90" y="159"/>
                  </a:lnTo>
                  <a:lnTo>
                    <a:pt x="104" y="150"/>
                  </a:lnTo>
                  <a:lnTo>
                    <a:pt x="119" y="140"/>
                  </a:lnTo>
                  <a:lnTo>
                    <a:pt x="132" y="128"/>
                  </a:lnTo>
                  <a:lnTo>
                    <a:pt x="143" y="115"/>
                  </a:lnTo>
                  <a:lnTo>
                    <a:pt x="153" y="100"/>
                  </a:lnTo>
                  <a:lnTo>
                    <a:pt x="161" y="84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8" y="62"/>
                  </a:lnTo>
                  <a:lnTo>
                    <a:pt x="168" y="53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4" y="36"/>
                  </a:lnTo>
                  <a:lnTo>
                    <a:pt x="159" y="35"/>
                  </a:lnTo>
                  <a:lnTo>
                    <a:pt x="147" y="35"/>
                  </a:lnTo>
                  <a:lnTo>
                    <a:pt x="135" y="36"/>
                  </a:lnTo>
                  <a:lnTo>
                    <a:pt x="122" y="41"/>
                  </a:lnTo>
                  <a:lnTo>
                    <a:pt x="122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96"/>
            <p:cNvSpPr>
              <a:spLocks noEditPoints="1"/>
            </p:cNvSpPr>
            <p:nvPr/>
          </p:nvSpPr>
          <p:spPr bwMode="auto">
            <a:xfrm>
              <a:off x="3887788" y="690563"/>
              <a:ext cx="134938" cy="139700"/>
            </a:xfrm>
            <a:custGeom>
              <a:avLst/>
              <a:gdLst/>
              <a:ahLst/>
              <a:cxnLst>
                <a:cxn ang="0">
                  <a:pos x="226" y="96"/>
                </a:cxn>
                <a:cxn ang="0">
                  <a:pos x="210" y="110"/>
                </a:cxn>
                <a:cxn ang="0">
                  <a:pos x="205" y="163"/>
                </a:cxn>
                <a:cxn ang="0">
                  <a:pos x="177" y="194"/>
                </a:cxn>
                <a:cxn ang="0">
                  <a:pos x="153" y="217"/>
                </a:cxn>
                <a:cxn ang="0">
                  <a:pos x="140" y="240"/>
                </a:cxn>
                <a:cxn ang="0">
                  <a:pos x="92" y="261"/>
                </a:cxn>
                <a:cxn ang="0">
                  <a:pos x="49" y="263"/>
                </a:cxn>
                <a:cxn ang="0">
                  <a:pos x="32" y="242"/>
                </a:cxn>
                <a:cxn ang="0">
                  <a:pos x="17" y="198"/>
                </a:cxn>
                <a:cxn ang="0">
                  <a:pos x="15" y="183"/>
                </a:cxn>
                <a:cxn ang="0">
                  <a:pos x="0" y="152"/>
                </a:cxn>
                <a:cxn ang="0">
                  <a:pos x="8" y="124"/>
                </a:cxn>
                <a:cxn ang="0">
                  <a:pos x="39" y="79"/>
                </a:cxn>
                <a:cxn ang="0">
                  <a:pos x="55" y="61"/>
                </a:cxn>
                <a:cxn ang="0">
                  <a:pos x="102" y="52"/>
                </a:cxn>
                <a:cxn ang="0">
                  <a:pos x="137" y="61"/>
                </a:cxn>
                <a:cxn ang="0">
                  <a:pos x="158" y="55"/>
                </a:cxn>
                <a:cxn ang="0">
                  <a:pos x="174" y="17"/>
                </a:cxn>
                <a:cxn ang="0">
                  <a:pos x="205" y="0"/>
                </a:cxn>
                <a:cxn ang="0">
                  <a:pos x="237" y="10"/>
                </a:cxn>
                <a:cxn ang="0">
                  <a:pos x="252" y="37"/>
                </a:cxn>
                <a:cxn ang="0">
                  <a:pos x="254" y="65"/>
                </a:cxn>
                <a:cxn ang="0">
                  <a:pos x="233" y="23"/>
                </a:cxn>
                <a:cxn ang="0">
                  <a:pos x="199" y="20"/>
                </a:cxn>
                <a:cxn ang="0">
                  <a:pos x="198" y="62"/>
                </a:cxn>
                <a:cxn ang="0">
                  <a:pos x="189" y="89"/>
                </a:cxn>
                <a:cxn ang="0">
                  <a:pos x="171" y="94"/>
                </a:cxn>
                <a:cxn ang="0">
                  <a:pos x="163" y="118"/>
                </a:cxn>
                <a:cxn ang="0">
                  <a:pos x="126" y="129"/>
                </a:cxn>
                <a:cxn ang="0">
                  <a:pos x="118" y="121"/>
                </a:cxn>
                <a:cxn ang="0">
                  <a:pos x="156" y="113"/>
                </a:cxn>
                <a:cxn ang="0">
                  <a:pos x="164" y="89"/>
                </a:cxn>
                <a:cxn ang="0">
                  <a:pos x="188" y="72"/>
                </a:cxn>
                <a:cxn ang="0">
                  <a:pos x="185" y="26"/>
                </a:cxn>
                <a:cxn ang="0">
                  <a:pos x="177" y="31"/>
                </a:cxn>
                <a:cxn ang="0">
                  <a:pos x="157" y="65"/>
                </a:cxn>
                <a:cxn ang="0">
                  <a:pos x="136" y="72"/>
                </a:cxn>
                <a:cxn ang="0">
                  <a:pos x="106" y="61"/>
                </a:cxn>
                <a:cxn ang="0">
                  <a:pos x="52" y="73"/>
                </a:cxn>
                <a:cxn ang="0">
                  <a:pos x="36" y="103"/>
                </a:cxn>
                <a:cxn ang="0">
                  <a:pos x="8" y="141"/>
                </a:cxn>
                <a:cxn ang="0">
                  <a:pos x="12" y="162"/>
                </a:cxn>
                <a:cxn ang="0">
                  <a:pos x="29" y="188"/>
                </a:cxn>
                <a:cxn ang="0">
                  <a:pos x="42" y="239"/>
                </a:cxn>
                <a:cxn ang="0">
                  <a:pos x="60" y="259"/>
                </a:cxn>
                <a:cxn ang="0">
                  <a:pos x="115" y="247"/>
                </a:cxn>
                <a:cxn ang="0">
                  <a:pos x="147" y="205"/>
                </a:cxn>
                <a:cxn ang="0">
                  <a:pos x="179" y="179"/>
                </a:cxn>
                <a:cxn ang="0">
                  <a:pos x="196" y="153"/>
                </a:cxn>
                <a:cxn ang="0">
                  <a:pos x="209" y="93"/>
                </a:cxn>
                <a:cxn ang="0">
                  <a:pos x="241" y="75"/>
                </a:cxn>
                <a:cxn ang="0">
                  <a:pos x="241" y="37"/>
                </a:cxn>
              </a:cxnLst>
              <a:rect l="0" t="0" r="r" b="b"/>
              <a:pathLst>
                <a:path w="255" h="266">
                  <a:moveTo>
                    <a:pt x="245" y="92"/>
                  </a:moveTo>
                  <a:lnTo>
                    <a:pt x="245" y="92"/>
                  </a:lnTo>
                  <a:lnTo>
                    <a:pt x="238" y="94"/>
                  </a:lnTo>
                  <a:lnTo>
                    <a:pt x="231" y="96"/>
                  </a:lnTo>
                  <a:lnTo>
                    <a:pt x="226" y="96"/>
                  </a:lnTo>
                  <a:lnTo>
                    <a:pt x="219" y="99"/>
                  </a:lnTo>
                  <a:lnTo>
                    <a:pt x="219" y="99"/>
                  </a:lnTo>
                  <a:lnTo>
                    <a:pt x="216" y="100"/>
                  </a:lnTo>
                  <a:lnTo>
                    <a:pt x="213" y="103"/>
                  </a:lnTo>
                  <a:lnTo>
                    <a:pt x="210" y="110"/>
                  </a:lnTo>
                  <a:lnTo>
                    <a:pt x="209" y="118"/>
                  </a:lnTo>
                  <a:lnTo>
                    <a:pt x="208" y="127"/>
                  </a:lnTo>
                  <a:lnTo>
                    <a:pt x="209" y="145"/>
                  </a:lnTo>
                  <a:lnTo>
                    <a:pt x="208" y="155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195" y="176"/>
                  </a:lnTo>
                  <a:lnTo>
                    <a:pt x="184" y="188"/>
                  </a:lnTo>
                  <a:lnTo>
                    <a:pt x="184" y="188"/>
                  </a:lnTo>
                  <a:lnTo>
                    <a:pt x="177" y="194"/>
                  </a:lnTo>
                  <a:lnTo>
                    <a:pt x="168" y="198"/>
                  </a:lnTo>
                  <a:lnTo>
                    <a:pt x="163" y="204"/>
                  </a:lnTo>
                  <a:lnTo>
                    <a:pt x="157" y="210"/>
                  </a:lnTo>
                  <a:lnTo>
                    <a:pt x="157" y="210"/>
                  </a:lnTo>
                  <a:lnTo>
                    <a:pt x="153" y="217"/>
                  </a:lnTo>
                  <a:lnTo>
                    <a:pt x="151" y="222"/>
                  </a:lnTo>
                  <a:lnTo>
                    <a:pt x="149" y="229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40" y="240"/>
                  </a:lnTo>
                  <a:lnTo>
                    <a:pt x="135" y="245"/>
                  </a:lnTo>
                  <a:lnTo>
                    <a:pt x="123" y="252"/>
                  </a:lnTo>
                  <a:lnTo>
                    <a:pt x="109" y="257"/>
                  </a:lnTo>
                  <a:lnTo>
                    <a:pt x="92" y="261"/>
                  </a:lnTo>
                  <a:lnTo>
                    <a:pt x="92" y="261"/>
                  </a:lnTo>
                  <a:lnTo>
                    <a:pt x="83" y="264"/>
                  </a:lnTo>
                  <a:lnTo>
                    <a:pt x="73" y="266"/>
                  </a:lnTo>
                  <a:lnTo>
                    <a:pt x="62" y="266"/>
                  </a:lnTo>
                  <a:lnTo>
                    <a:pt x="56" y="264"/>
                  </a:lnTo>
                  <a:lnTo>
                    <a:pt x="49" y="263"/>
                  </a:lnTo>
                  <a:lnTo>
                    <a:pt x="49" y="263"/>
                  </a:lnTo>
                  <a:lnTo>
                    <a:pt x="45" y="259"/>
                  </a:lnTo>
                  <a:lnTo>
                    <a:pt x="39" y="254"/>
                  </a:lnTo>
                  <a:lnTo>
                    <a:pt x="35" y="249"/>
                  </a:lnTo>
                  <a:lnTo>
                    <a:pt x="32" y="242"/>
                  </a:lnTo>
                  <a:lnTo>
                    <a:pt x="25" y="229"/>
                  </a:lnTo>
                  <a:lnTo>
                    <a:pt x="22" y="215"/>
                  </a:lnTo>
                  <a:lnTo>
                    <a:pt x="22" y="215"/>
                  </a:lnTo>
                  <a:lnTo>
                    <a:pt x="18" y="207"/>
                  </a:lnTo>
                  <a:lnTo>
                    <a:pt x="17" y="198"/>
                  </a:lnTo>
                  <a:lnTo>
                    <a:pt x="17" y="198"/>
                  </a:lnTo>
                  <a:lnTo>
                    <a:pt x="17" y="193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15" y="183"/>
                  </a:lnTo>
                  <a:lnTo>
                    <a:pt x="14" y="179"/>
                  </a:lnTo>
                  <a:lnTo>
                    <a:pt x="8" y="170"/>
                  </a:lnTo>
                  <a:lnTo>
                    <a:pt x="3" y="162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8"/>
                  </a:lnTo>
                  <a:lnTo>
                    <a:pt x="4" y="131"/>
                  </a:lnTo>
                  <a:lnTo>
                    <a:pt x="8" y="124"/>
                  </a:lnTo>
                  <a:lnTo>
                    <a:pt x="18" y="113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33" y="90"/>
                  </a:lnTo>
                  <a:lnTo>
                    <a:pt x="39" y="79"/>
                  </a:lnTo>
                  <a:lnTo>
                    <a:pt x="45" y="69"/>
                  </a:lnTo>
                  <a:lnTo>
                    <a:pt x="48" y="65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5" y="61"/>
                  </a:lnTo>
                  <a:lnTo>
                    <a:pt x="59" y="61"/>
                  </a:lnTo>
                  <a:lnTo>
                    <a:pt x="69" y="59"/>
                  </a:lnTo>
                  <a:lnTo>
                    <a:pt x="69" y="59"/>
                  </a:lnTo>
                  <a:lnTo>
                    <a:pt x="91" y="54"/>
                  </a:lnTo>
                  <a:lnTo>
                    <a:pt x="102" y="52"/>
                  </a:lnTo>
                  <a:lnTo>
                    <a:pt x="115" y="52"/>
                  </a:lnTo>
                  <a:lnTo>
                    <a:pt x="115" y="52"/>
                  </a:lnTo>
                  <a:lnTo>
                    <a:pt x="123" y="55"/>
                  </a:lnTo>
                  <a:lnTo>
                    <a:pt x="130" y="58"/>
                  </a:lnTo>
                  <a:lnTo>
                    <a:pt x="137" y="61"/>
                  </a:lnTo>
                  <a:lnTo>
                    <a:pt x="142" y="61"/>
                  </a:lnTo>
                  <a:lnTo>
                    <a:pt x="146" y="61"/>
                  </a:lnTo>
                  <a:lnTo>
                    <a:pt x="146" y="61"/>
                  </a:lnTo>
                  <a:lnTo>
                    <a:pt x="153" y="58"/>
                  </a:lnTo>
                  <a:lnTo>
                    <a:pt x="158" y="55"/>
                  </a:lnTo>
                  <a:lnTo>
                    <a:pt x="163" y="51"/>
                  </a:lnTo>
                  <a:lnTo>
                    <a:pt x="164" y="45"/>
                  </a:lnTo>
                  <a:lnTo>
                    <a:pt x="168" y="33"/>
                  </a:lnTo>
                  <a:lnTo>
                    <a:pt x="174" y="17"/>
                  </a:lnTo>
                  <a:lnTo>
                    <a:pt x="174" y="17"/>
                  </a:lnTo>
                  <a:lnTo>
                    <a:pt x="182" y="13"/>
                  </a:lnTo>
                  <a:lnTo>
                    <a:pt x="191" y="9"/>
                  </a:lnTo>
                  <a:lnTo>
                    <a:pt x="199" y="6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13" y="5"/>
                  </a:lnTo>
                  <a:lnTo>
                    <a:pt x="222" y="6"/>
                  </a:lnTo>
                  <a:lnTo>
                    <a:pt x="230" y="7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14"/>
                  </a:lnTo>
                  <a:lnTo>
                    <a:pt x="240" y="17"/>
                  </a:lnTo>
                  <a:lnTo>
                    <a:pt x="244" y="24"/>
                  </a:lnTo>
                  <a:lnTo>
                    <a:pt x="250" y="30"/>
                  </a:lnTo>
                  <a:lnTo>
                    <a:pt x="252" y="37"/>
                  </a:lnTo>
                  <a:lnTo>
                    <a:pt x="252" y="37"/>
                  </a:lnTo>
                  <a:lnTo>
                    <a:pt x="255" y="44"/>
                  </a:lnTo>
                  <a:lnTo>
                    <a:pt x="255" y="51"/>
                  </a:lnTo>
                  <a:lnTo>
                    <a:pt x="255" y="58"/>
                  </a:lnTo>
                  <a:lnTo>
                    <a:pt x="254" y="65"/>
                  </a:lnTo>
                  <a:lnTo>
                    <a:pt x="251" y="79"/>
                  </a:lnTo>
                  <a:lnTo>
                    <a:pt x="245" y="92"/>
                  </a:lnTo>
                  <a:lnTo>
                    <a:pt x="245" y="92"/>
                  </a:lnTo>
                  <a:close/>
                  <a:moveTo>
                    <a:pt x="233" y="23"/>
                  </a:moveTo>
                  <a:lnTo>
                    <a:pt x="233" y="23"/>
                  </a:lnTo>
                  <a:lnTo>
                    <a:pt x="223" y="20"/>
                  </a:lnTo>
                  <a:lnTo>
                    <a:pt x="213" y="17"/>
                  </a:lnTo>
                  <a:lnTo>
                    <a:pt x="209" y="17"/>
                  </a:lnTo>
                  <a:lnTo>
                    <a:pt x="203" y="17"/>
                  </a:lnTo>
                  <a:lnTo>
                    <a:pt x="199" y="20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4" y="33"/>
                  </a:lnTo>
                  <a:lnTo>
                    <a:pt x="195" y="42"/>
                  </a:lnTo>
                  <a:lnTo>
                    <a:pt x="198" y="62"/>
                  </a:lnTo>
                  <a:lnTo>
                    <a:pt x="198" y="71"/>
                  </a:lnTo>
                  <a:lnTo>
                    <a:pt x="196" y="79"/>
                  </a:lnTo>
                  <a:lnTo>
                    <a:pt x="195" y="82"/>
                  </a:lnTo>
                  <a:lnTo>
                    <a:pt x="192" y="86"/>
                  </a:lnTo>
                  <a:lnTo>
                    <a:pt x="189" y="89"/>
                  </a:lnTo>
                  <a:lnTo>
                    <a:pt x="185" y="92"/>
                  </a:lnTo>
                  <a:lnTo>
                    <a:pt x="185" y="92"/>
                  </a:lnTo>
                  <a:lnTo>
                    <a:pt x="177" y="92"/>
                  </a:lnTo>
                  <a:lnTo>
                    <a:pt x="171" y="94"/>
                  </a:lnTo>
                  <a:lnTo>
                    <a:pt x="171" y="94"/>
                  </a:lnTo>
                  <a:lnTo>
                    <a:pt x="167" y="100"/>
                  </a:lnTo>
                  <a:lnTo>
                    <a:pt x="165" y="106"/>
                  </a:lnTo>
                  <a:lnTo>
                    <a:pt x="164" y="113"/>
                  </a:lnTo>
                  <a:lnTo>
                    <a:pt x="163" y="118"/>
                  </a:lnTo>
                  <a:lnTo>
                    <a:pt x="163" y="118"/>
                  </a:lnTo>
                  <a:lnTo>
                    <a:pt x="157" y="124"/>
                  </a:lnTo>
                  <a:lnTo>
                    <a:pt x="150" y="127"/>
                  </a:lnTo>
                  <a:lnTo>
                    <a:pt x="143" y="129"/>
                  </a:lnTo>
                  <a:lnTo>
                    <a:pt x="135" y="129"/>
                  </a:lnTo>
                  <a:lnTo>
                    <a:pt x="126" y="129"/>
                  </a:lnTo>
                  <a:lnTo>
                    <a:pt x="118" y="128"/>
                  </a:lnTo>
                  <a:lnTo>
                    <a:pt x="102" y="124"/>
                  </a:lnTo>
                  <a:lnTo>
                    <a:pt x="102" y="124"/>
                  </a:lnTo>
                  <a:lnTo>
                    <a:pt x="109" y="122"/>
                  </a:lnTo>
                  <a:lnTo>
                    <a:pt x="118" y="121"/>
                  </a:lnTo>
                  <a:lnTo>
                    <a:pt x="132" y="121"/>
                  </a:lnTo>
                  <a:lnTo>
                    <a:pt x="139" y="121"/>
                  </a:lnTo>
                  <a:lnTo>
                    <a:pt x="144" y="120"/>
                  </a:lnTo>
                  <a:lnTo>
                    <a:pt x="150" y="117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56" y="104"/>
                  </a:lnTo>
                  <a:lnTo>
                    <a:pt x="157" y="99"/>
                  </a:lnTo>
                  <a:lnTo>
                    <a:pt x="160" y="93"/>
                  </a:lnTo>
                  <a:lnTo>
                    <a:pt x="164" y="89"/>
                  </a:lnTo>
                  <a:lnTo>
                    <a:pt x="168" y="85"/>
                  </a:lnTo>
                  <a:lnTo>
                    <a:pt x="174" y="82"/>
                  </a:lnTo>
                  <a:lnTo>
                    <a:pt x="186" y="79"/>
                  </a:lnTo>
                  <a:lnTo>
                    <a:pt x="186" y="79"/>
                  </a:lnTo>
                  <a:lnTo>
                    <a:pt x="188" y="72"/>
                  </a:lnTo>
                  <a:lnTo>
                    <a:pt x="188" y="65"/>
                  </a:lnTo>
                  <a:lnTo>
                    <a:pt x="186" y="49"/>
                  </a:lnTo>
                  <a:lnTo>
                    <a:pt x="185" y="41"/>
                  </a:lnTo>
                  <a:lnTo>
                    <a:pt x="184" y="34"/>
                  </a:lnTo>
                  <a:lnTo>
                    <a:pt x="185" y="26"/>
                  </a:lnTo>
                  <a:lnTo>
                    <a:pt x="188" y="19"/>
                  </a:lnTo>
                  <a:lnTo>
                    <a:pt x="188" y="19"/>
                  </a:lnTo>
                  <a:lnTo>
                    <a:pt x="184" y="20"/>
                  </a:lnTo>
                  <a:lnTo>
                    <a:pt x="181" y="23"/>
                  </a:lnTo>
                  <a:lnTo>
                    <a:pt x="177" y="31"/>
                  </a:lnTo>
                  <a:lnTo>
                    <a:pt x="174" y="4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65" y="56"/>
                  </a:lnTo>
                  <a:lnTo>
                    <a:pt x="157" y="65"/>
                  </a:lnTo>
                  <a:lnTo>
                    <a:pt x="153" y="68"/>
                  </a:lnTo>
                  <a:lnTo>
                    <a:pt x="149" y="71"/>
                  </a:lnTo>
                  <a:lnTo>
                    <a:pt x="142" y="72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29" y="69"/>
                  </a:lnTo>
                  <a:lnTo>
                    <a:pt x="122" y="66"/>
                  </a:lnTo>
                  <a:lnTo>
                    <a:pt x="115" y="62"/>
                  </a:lnTo>
                  <a:lnTo>
                    <a:pt x="106" y="61"/>
                  </a:lnTo>
                  <a:lnTo>
                    <a:pt x="106" y="61"/>
                  </a:lnTo>
                  <a:lnTo>
                    <a:pt x="99" y="61"/>
                  </a:lnTo>
                  <a:lnTo>
                    <a:pt x="92" y="61"/>
                  </a:lnTo>
                  <a:lnTo>
                    <a:pt x="78" y="65"/>
                  </a:lnTo>
                  <a:lnTo>
                    <a:pt x="66" y="69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79"/>
                  </a:lnTo>
                  <a:lnTo>
                    <a:pt x="49" y="85"/>
                  </a:lnTo>
                  <a:lnTo>
                    <a:pt x="43" y="94"/>
                  </a:lnTo>
                  <a:lnTo>
                    <a:pt x="36" y="103"/>
                  </a:lnTo>
                  <a:lnTo>
                    <a:pt x="28" y="111"/>
                  </a:lnTo>
                  <a:lnTo>
                    <a:pt x="19" y="121"/>
                  </a:lnTo>
                  <a:lnTo>
                    <a:pt x="12" y="129"/>
                  </a:lnTo>
                  <a:lnTo>
                    <a:pt x="11" y="135"/>
                  </a:lnTo>
                  <a:lnTo>
                    <a:pt x="8" y="141"/>
                  </a:lnTo>
                  <a:lnTo>
                    <a:pt x="8" y="146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11" y="158"/>
                  </a:lnTo>
                  <a:lnTo>
                    <a:pt x="12" y="162"/>
                  </a:lnTo>
                  <a:lnTo>
                    <a:pt x="19" y="170"/>
                  </a:lnTo>
                  <a:lnTo>
                    <a:pt x="25" y="179"/>
                  </a:lnTo>
                  <a:lnTo>
                    <a:pt x="28" y="183"/>
                  </a:lnTo>
                  <a:lnTo>
                    <a:pt x="29" y="188"/>
                  </a:lnTo>
                  <a:lnTo>
                    <a:pt x="29" y="188"/>
                  </a:lnTo>
                  <a:lnTo>
                    <a:pt x="28" y="197"/>
                  </a:lnTo>
                  <a:lnTo>
                    <a:pt x="28" y="207"/>
                  </a:lnTo>
                  <a:lnTo>
                    <a:pt x="29" y="215"/>
                  </a:lnTo>
                  <a:lnTo>
                    <a:pt x="33" y="224"/>
                  </a:lnTo>
                  <a:lnTo>
                    <a:pt x="42" y="239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9" y="254"/>
                  </a:lnTo>
                  <a:lnTo>
                    <a:pt x="62" y="256"/>
                  </a:lnTo>
                  <a:lnTo>
                    <a:pt x="60" y="259"/>
                  </a:lnTo>
                  <a:lnTo>
                    <a:pt x="60" y="259"/>
                  </a:lnTo>
                  <a:lnTo>
                    <a:pt x="88" y="254"/>
                  </a:lnTo>
                  <a:lnTo>
                    <a:pt x="102" y="252"/>
                  </a:lnTo>
                  <a:lnTo>
                    <a:pt x="115" y="247"/>
                  </a:lnTo>
                  <a:lnTo>
                    <a:pt x="115" y="247"/>
                  </a:lnTo>
                  <a:lnTo>
                    <a:pt x="121" y="243"/>
                  </a:lnTo>
                  <a:lnTo>
                    <a:pt x="126" y="239"/>
                  </a:lnTo>
                  <a:lnTo>
                    <a:pt x="130" y="235"/>
                  </a:lnTo>
                  <a:lnTo>
                    <a:pt x="135" y="229"/>
                  </a:lnTo>
                  <a:lnTo>
                    <a:pt x="147" y="205"/>
                  </a:lnTo>
                  <a:lnTo>
                    <a:pt x="147" y="205"/>
                  </a:lnTo>
                  <a:lnTo>
                    <a:pt x="151" y="200"/>
                  </a:lnTo>
                  <a:lnTo>
                    <a:pt x="157" y="194"/>
                  </a:lnTo>
                  <a:lnTo>
                    <a:pt x="168" y="187"/>
                  </a:lnTo>
                  <a:lnTo>
                    <a:pt x="179" y="179"/>
                  </a:lnTo>
                  <a:lnTo>
                    <a:pt x="185" y="174"/>
                  </a:lnTo>
                  <a:lnTo>
                    <a:pt x="191" y="169"/>
                  </a:lnTo>
                  <a:lnTo>
                    <a:pt x="191" y="169"/>
                  </a:lnTo>
                  <a:lnTo>
                    <a:pt x="194" y="162"/>
                  </a:lnTo>
                  <a:lnTo>
                    <a:pt x="196" y="153"/>
                  </a:lnTo>
                  <a:lnTo>
                    <a:pt x="198" y="137"/>
                  </a:lnTo>
                  <a:lnTo>
                    <a:pt x="199" y="118"/>
                  </a:lnTo>
                  <a:lnTo>
                    <a:pt x="201" y="99"/>
                  </a:lnTo>
                  <a:lnTo>
                    <a:pt x="201" y="99"/>
                  </a:lnTo>
                  <a:lnTo>
                    <a:pt x="209" y="93"/>
                  </a:lnTo>
                  <a:lnTo>
                    <a:pt x="219" y="90"/>
                  </a:lnTo>
                  <a:lnTo>
                    <a:pt x="229" y="86"/>
                  </a:lnTo>
                  <a:lnTo>
                    <a:pt x="238" y="83"/>
                  </a:lnTo>
                  <a:lnTo>
                    <a:pt x="238" y="83"/>
                  </a:lnTo>
                  <a:lnTo>
                    <a:pt x="241" y="75"/>
                  </a:lnTo>
                  <a:lnTo>
                    <a:pt x="244" y="66"/>
                  </a:lnTo>
                  <a:lnTo>
                    <a:pt x="244" y="59"/>
                  </a:lnTo>
                  <a:lnTo>
                    <a:pt x="244" y="51"/>
                  </a:lnTo>
                  <a:lnTo>
                    <a:pt x="243" y="44"/>
                  </a:lnTo>
                  <a:lnTo>
                    <a:pt x="241" y="37"/>
                  </a:lnTo>
                  <a:lnTo>
                    <a:pt x="237" y="30"/>
                  </a:lnTo>
                  <a:lnTo>
                    <a:pt x="233" y="23"/>
                  </a:lnTo>
                  <a:lnTo>
                    <a:pt x="233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2668" y="102690"/>
            <a:ext cx="3533958" cy="495300"/>
            <a:chOff x="1042668" y="102690"/>
            <a:chExt cx="3533958" cy="495300"/>
          </a:xfrm>
        </p:grpSpPr>
        <p:sp>
          <p:nvSpPr>
            <p:cNvPr id="19" name="TextBox 14"/>
            <p:cNvSpPr txBox="1"/>
            <p:nvPr/>
          </p:nvSpPr>
          <p:spPr>
            <a:xfrm>
              <a:off x="1042668" y="143064"/>
              <a:ext cx="927983" cy="37685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致谢</a:t>
              </a:r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2281373" y="102690"/>
              <a:ext cx="2295253" cy="495300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marL="285750" indent="-285750" algn="ctr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17886" y="671035"/>
            <a:ext cx="251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grpSp>
        <p:nvGrpSpPr>
          <p:cNvPr id="24" name="组合 23"/>
          <p:cNvGrpSpPr/>
          <p:nvPr/>
        </p:nvGrpSpPr>
        <p:grpSpPr>
          <a:xfrm flipH="1">
            <a:off x="6160070" y="883585"/>
            <a:ext cx="1440160" cy="2367144"/>
            <a:chOff x="2105026" y="2144713"/>
            <a:chExt cx="941388" cy="1106488"/>
          </a:xfrm>
        </p:grpSpPr>
        <p:sp>
          <p:nvSpPr>
            <p:cNvPr id="25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0"/>
            <p:cNvSpPr/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886" y="1186264"/>
            <a:ext cx="5242184" cy="3488639"/>
            <a:chOff x="917886" y="1186264"/>
            <a:chExt cx="5242184" cy="348863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886" y="1186264"/>
              <a:ext cx="5242184" cy="3488639"/>
            </a:xfrm>
            <a:prstGeom prst="rect">
              <a:avLst/>
            </a:prstGeom>
          </p:spPr>
        </p:pic>
        <p:sp>
          <p:nvSpPr>
            <p:cNvPr id="28" name="TextBox 18"/>
            <p:cNvSpPr txBox="1"/>
            <p:nvPr/>
          </p:nvSpPr>
          <p:spPr>
            <a:xfrm>
              <a:off x="1366458" y="1801906"/>
              <a:ext cx="3729417" cy="2433917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fontAlgn="ctr"/>
              <a:r>
                <a:rPr lang="zh-CN" altLang="en-US" sz="1600" dirty="0">
                  <a:solidFill>
                    <a:schemeClr val="bg2"/>
                  </a:solidFill>
                </a:rPr>
                <a:t>三年的校园生活如闪电般飞逝而过，对于今天的我，成长中给予我帮助的每一个人都功不可没。在校的这三年时间里真的很感谢老师对我的淳淳教诲，也很感谢校领导给我的机会，让我在学习之外，积累了更多的经验，给我的校园生活增添了更多色彩</a:t>
              </a:r>
              <a:r>
                <a:rPr lang="zh-CN" altLang="en-US" sz="1400" dirty="0"/>
                <a:t>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19"/>
            <p:cNvSpPr/>
            <p:nvPr/>
          </p:nvSpPr>
          <p:spPr>
            <a:xfrm>
              <a:off x="1385508" y="2065986"/>
              <a:ext cx="1842997" cy="184666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defTabSz="914400">
                <a:defRPr/>
              </a:pPr>
              <a:endParaRPr lang="zh-CN" altLang="en-US" b="1" dirty="0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0594" y="1636754"/>
            <a:ext cx="11412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chemeClr val="bg1"/>
                </a:solidFill>
                <a:ea typeface="迷你简卡通" panose="03000509000000000000" charset="-122"/>
              </a:rPr>
              <a:t>谢谢聆听</a:t>
            </a:r>
            <a:r>
              <a:rPr lang="en-US" altLang="zh-CN" sz="6000" b="1">
                <a:solidFill>
                  <a:schemeClr val="bg1"/>
                </a:solidFill>
                <a:ea typeface="迷你简卡通" panose="03000509000000000000" charset="-122"/>
              </a:rPr>
              <a:t>  </a:t>
            </a:r>
            <a:r>
              <a:rPr lang="zh-CN" altLang="en-US" sz="6000" b="1">
                <a:solidFill>
                  <a:schemeClr val="bg1"/>
                </a:solidFill>
                <a:ea typeface="迷你简卡通" panose="03000509000000000000" charset="-122"/>
              </a:rPr>
              <a:t>恳谢恩师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46451" y="2884587"/>
            <a:ext cx="4957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迷你简卡通" panose="03000509000000000000" charset="-122"/>
              </a:rPr>
              <a:t>汇报人：侯志强      指导老师：原民民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mond 8"/>
          <p:cNvSpPr/>
          <p:nvPr/>
        </p:nvSpPr>
        <p:spPr bwMode="auto">
          <a:xfrm>
            <a:off x="4229843" y="888449"/>
            <a:ext cx="610779" cy="610779"/>
          </a:xfrm>
          <a:prstGeom prst="diamond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迷你简卡通" panose="03000509000000000000" charset="-122"/>
              </a:rPr>
              <a:t>01</a:t>
            </a:r>
          </a:p>
        </p:txBody>
      </p:sp>
      <p:sp>
        <p:nvSpPr>
          <p:cNvPr id="12" name="Diamond 9"/>
          <p:cNvSpPr/>
          <p:nvPr/>
        </p:nvSpPr>
        <p:spPr bwMode="auto">
          <a:xfrm>
            <a:off x="4168883" y="3604757"/>
            <a:ext cx="610779" cy="610779"/>
          </a:xfrm>
          <a:prstGeom prst="diamond">
            <a:avLst/>
          </a:prstGeom>
          <a:solidFill>
            <a:schemeClr val="accent4">
              <a:lumMod val="100000"/>
            </a:schemeClr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迷你简卡通" panose="03000509000000000000" charset="-122"/>
              </a:rPr>
              <a:t>04</a:t>
            </a:r>
          </a:p>
        </p:txBody>
      </p:sp>
      <p:sp>
        <p:nvSpPr>
          <p:cNvPr id="13" name="Diamond 10"/>
          <p:cNvSpPr/>
          <p:nvPr/>
        </p:nvSpPr>
        <p:spPr bwMode="auto">
          <a:xfrm>
            <a:off x="3806151" y="1768529"/>
            <a:ext cx="610779" cy="610779"/>
          </a:xfrm>
          <a:prstGeom prst="diamond">
            <a:avLst/>
          </a:prstGeom>
          <a:solidFill>
            <a:schemeClr val="accent2">
              <a:lumMod val="100000"/>
            </a:schemeClr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迷你简卡通" panose="03000509000000000000" charset="-122"/>
              </a:rPr>
              <a:t>02</a:t>
            </a:r>
          </a:p>
        </p:txBody>
      </p:sp>
      <p:sp>
        <p:nvSpPr>
          <p:cNvPr id="14" name="Diamond 11"/>
          <p:cNvSpPr/>
          <p:nvPr/>
        </p:nvSpPr>
        <p:spPr bwMode="auto">
          <a:xfrm>
            <a:off x="3806151" y="2706653"/>
            <a:ext cx="610779" cy="610779"/>
          </a:xfrm>
          <a:prstGeom prst="diamond">
            <a:avLst/>
          </a:prstGeom>
          <a:solidFill>
            <a:schemeClr val="accent3">
              <a:lumMod val="100000"/>
            </a:schemeClr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迷你简卡通" panose="03000509000000000000" charset="-122"/>
              </a:rPr>
              <a:t>03</a:t>
            </a:r>
          </a:p>
        </p:txBody>
      </p:sp>
      <p:grpSp>
        <p:nvGrpSpPr>
          <p:cNvPr id="15" name="Group 13"/>
          <p:cNvGrpSpPr/>
          <p:nvPr/>
        </p:nvGrpSpPr>
        <p:grpSpPr>
          <a:xfrm>
            <a:off x="4793557" y="1000694"/>
            <a:ext cx="2847020" cy="554476"/>
            <a:chOff x="3687590" y="704409"/>
            <a:chExt cx="4218818" cy="739301"/>
          </a:xfrm>
        </p:grpSpPr>
        <p:sp>
          <p:nvSpPr>
            <p:cNvPr id="25" name="TextBox 14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实习概述</a:t>
              </a: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3687590" y="1123342"/>
              <a:ext cx="4005667" cy="320368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Internship Overview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b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512308" y="1909795"/>
            <a:ext cx="3252472" cy="422424"/>
            <a:chOff x="3898666" y="704409"/>
            <a:chExt cx="4819631" cy="563232"/>
          </a:xfrm>
        </p:grpSpPr>
        <p:sp>
          <p:nvSpPr>
            <p:cNvPr id="23" name="TextBox 17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单位介绍</a:t>
              </a:r>
            </a:p>
          </p:txBody>
        </p:sp>
        <p:sp>
          <p:nvSpPr>
            <p:cNvPr id="24" name="TextBox 18"/>
            <p:cNvSpPr txBox="1"/>
            <p:nvPr/>
          </p:nvSpPr>
          <p:spPr>
            <a:xfrm>
              <a:off x="3898666" y="947273"/>
              <a:ext cx="4819631" cy="320368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Unit Introduction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9"/>
          <p:cNvGrpSpPr/>
          <p:nvPr/>
        </p:nvGrpSpPr>
        <p:grpSpPr>
          <a:xfrm>
            <a:off x="4542788" y="2818896"/>
            <a:ext cx="2674097" cy="422424"/>
            <a:chOff x="3943834" y="704409"/>
            <a:chExt cx="3962574" cy="563232"/>
          </a:xfrm>
        </p:grpSpPr>
        <p:sp>
          <p:nvSpPr>
            <p:cNvPr id="21" name="TextBox 20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工作内容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43835" y="947273"/>
              <a:ext cx="3046851" cy="320368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Job content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2"/>
          <p:cNvGrpSpPr/>
          <p:nvPr/>
        </p:nvGrpSpPr>
        <p:grpSpPr>
          <a:xfrm>
            <a:off x="4905520" y="3727999"/>
            <a:ext cx="2674097" cy="422424"/>
            <a:chOff x="3943834" y="704409"/>
            <a:chExt cx="3962574" cy="563232"/>
          </a:xfrm>
        </p:grpSpPr>
        <p:sp>
          <p:nvSpPr>
            <p:cNvPr id="19" name="TextBox 23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收获和体会</a:t>
              </a:r>
            </a:p>
          </p:txBody>
        </p:sp>
        <p:sp>
          <p:nvSpPr>
            <p:cNvPr id="20" name="TextBox 24"/>
            <p:cNvSpPr txBox="1"/>
            <p:nvPr/>
          </p:nvSpPr>
          <p:spPr>
            <a:xfrm>
              <a:off x="3943834" y="947273"/>
              <a:ext cx="2419010" cy="320368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Harvest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340592" y="1946034"/>
            <a:ext cx="1377153" cy="1077366"/>
            <a:chOff x="1439652" y="1827244"/>
            <a:chExt cx="1377153" cy="1077366"/>
          </a:xfrm>
        </p:grpSpPr>
        <p:sp>
          <p:nvSpPr>
            <p:cNvPr id="8" name="Rectangle 28"/>
            <p:cNvSpPr/>
            <p:nvPr/>
          </p:nvSpPr>
          <p:spPr>
            <a:xfrm>
              <a:off x="1534838" y="2608953"/>
              <a:ext cx="1090683" cy="295657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迷你简卡通" panose="03000509000000000000" charset="-122"/>
                </a:rPr>
                <a:t>CONTENTS</a:t>
              </a:r>
            </a:p>
          </p:txBody>
        </p:sp>
        <p:cxnSp>
          <p:nvCxnSpPr>
            <p:cNvPr id="9" name="Straight Connector 29"/>
            <p:cNvCxnSpPr/>
            <p:nvPr/>
          </p:nvCxnSpPr>
          <p:spPr>
            <a:xfrm flipH="1">
              <a:off x="1439652" y="2559737"/>
              <a:ext cx="56830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0"/>
            <p:cNvCxnSpPr/>
            <p:nvPr/>
          </p:nvCxnSpPr>
          <p:spPr>
            <a:xfrm>
              <a:off x="1466655" y="2904610"/>
              <a:ext cx="135015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85790" y="1827244"/>
              <a:ext cx="746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>
                  <a:solidFill>
                    <a:schemeClr val="bg1"/>
                  </a:solidFill>
                  <a:ea typeface="迷你简卡通" panose="03000509000000000000" charset="-122"/>
                </a:rPr>
                <a:t>目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066666" y="1984438"/>
              <a:ext cx="746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>
                  <a:solidFill>
                    <a:schemeClr val="bg1"/>
                  </a:solidFill>
                  <a:ea typeface="迷你简卡通" panose="03000509000000000000" charset="-122"/>
                </a:rPr>
                <a:t>录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>
            <a:off x="4339326" y="1511853"/>
            <a:ext cx="2813402" cy="574647"/>
            <a:chOff x="3737407" y="704409"/>
            <a:chExt cx="4169001" cy="766196"/>
          </a:xfrm>
        </p:grpSpPr>
        <p:sp>
          <p:nvSpPr>
            <p:cNvPr id="4" name="TextBox 14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实习概述</a:t>
              </a:r>
            </a:p>
          </p:txBody>
        </p:sp>
        <p:sp>
          <p:nvSpPr>
            <p:cNvPr id="5" name="TextBox 15"/>
            <p:cNvSpPr txBox="1"/>
            <p:nvPr/>
          </p:nvSpPr>
          <p:spPr>
            <a:xfrm>
              <a:off x="3737407" y="1150237"/>
              <a:ext cx="3811967" cy="320368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Internship Overview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b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305300" y="2099947"/>
            <a:ext cx="26060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25878" y="2214147"/>
            <a:ext cx="355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实习地点和时间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2602" y="3703468"/>
            <a:ext cx="273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实习单位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346050" y="2982595"/>
            <a:ext cx="350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实习岗位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615441" y="1282366"/>
            <a:ext cx="2458978" cy="1909282"/>
            <a:chOff x="1615441" y="1282366"/>
            <a:chExt cx="2458978" cy="1909282"/>
          </a:xfrm>
        </p:grpSpPr>
        <p:sp>
          <p:nvSpPr>
            <p:cNvPr id="2" name="Freeform 169"/>
            <p:cNvSpPr>
              <a:spLocks noEditPoints="1"/>
            </p:cNvSpPr>
            <p:nvPr/>
          </p:nvSpPr>
          <p:spPr bwMode="auto">
            <a:xfrm>
              <a:off x="1615441" y="1282366"/>
              <a:ext cx="2458978" cy="1909282"/>
            </a:xfrm>
            <a:custGeom>
              <a:avLst/>
              <a:gdLst/>
              <a:ahLst/>
              <a:cxnLst>
                <a:cxn ang="0">
                  <a:pos x="1295" y="0"/>
                </a:cxn>
                <a:cxn ang="0">
                  <a:pos x="1395" y="211"/>
                </a:cxn>
                <a:cxn ang="0">
                  <a:pos x="1559" y="467"/>
                </a:cxn>
                <a:cxn ang="0">
                  <a:pos x="1684" y="753"/>
                </a:cxn>
                <a:cxn ang="0">
                  <a:pos x="1802" y="854"/>
                </a:cxn>
                <a:cxn ang="0">
                  <a:pos x="1584" y="1254"/>
                </a:cxn>
                <a:cxn ang="0">
                  <a:pos x="1045" y="1270"/>
                </a:cxn>
                <a:cxn ang="0">
                  <a:pos x="637" y="1242"/>
                </a:cxn>
                <a:cxn ang="0">
                  <a:pos x="0" y="1223"/>
                </a:cxn>
                <a:cxn ang="0">
                  <a:pos x="82" y="1065"/>
                </a:cxn>
                <a:cxn ang="0">
                  <a:pos x="128" y="892"/>
                </a:cxn>
                <a:cxn ang="0">
                  <a:pos x="697" y="639"/>
                </a:cxn>
                <a:cxn ang="0">
                  <a:pos x="1049" y="723"/>
                </a:cxn>
                <a:cxn ang="0">
                  <a:pos x="1030" y="376"/>
                </a:cxn>
                <a:cxn ang="0">
                  <a:pos x="1077" y="239"/>
                </a:cxn>
                <a:cxn ang="0">
                  <a:pos x="1254" y="286"/>
                </a:cxn>
                <a:cxn ang="0">
                  <a:pos x="1601" y="1112"/>
                </a:cxn>
                <a:cxn ang="0">
                  <a:pos x="1394" y="1216"/>
                </a:cxn>
                <a:cxn ang="0">
                  <a:pos x="1089" y="1247"/>
                </a:cxn>
                <a:cxn ang="0">
                  <a:pos x="1591" y="1179"/>
                </a:cxn>
                <a:cxn ang="0">
                  <a:pos x="1246" y="186"/>
                </a:cxn>
                <a:cxn ang="0">
                  <a:pos x="1311" y="236"/>
                </a:cxn>
                <a:cxn ang="0">
                  <a:pos x="1286" y="142"/>
                </a:cxn>
                <a:cxn ang="0">
                  <a:pos x="1344" y="138"/>
                </a:cxn>
                <a:cxn ang="0">
                  <a:pos x="1330" y="251"/>
                </a:cxn>
                <a:cxn ang="0">
                  <a:pos x="1317" y="66"/>
                </a:cxn>
                <a:cxn ang="0">
                  <a:pos x="1114" y="227"/>
                </a:cxn>
                <a:cxn ang="0">
                  <a:pos x="1219" y="270"/>
                </a:cxn>
                <a:cxn ang="0">
                  <a:pos x="1434" y="352"/>
                </a:cxn>
                <a:cxn ang="0">
                  <a:pos x="1177" y="427"/>
                </a:cxn>
                <a:cxn ang="0">
                  <a:pos x="1207" y="371"/>
                </a:cxn>
                <a:cxn ang="0">
                  <a:pos x="982" y="557"/>
                </a:cxn>
                <a:cxn ang="0">
                  <a:pos x="1312" y="640"/>
                </a:cxn>
                <a:cxn ang="0">
                  <a:pos x="1308" y="365"/>
                </a:cxn>
                <a:cxn ang="0">
                  <a:pos x="1147" y="699"/>
                </a:cxn>
                <a:cxn ang="0">
                  <a:pos x="1034" y="1037"/>
                </a:cxn>
                <a:cxn ang="0">
                  <a:pos x="1711" y="684"/>
                </a:cxn>
                <a:cxn ang="0">
                  <a:pos x="389" y="664"/>
                </a:cxn>
                <a:cxn ang="0">
                  <a:pos x="171" y="854"/>
                </a:cxn>
                <a:cxn ang="0">
                  <a:pos x="151" y="1023"/>
                </a:cxn>
                <a:cxn ang="0">
                  <a:pos x="801" y="1112"/>
                </a:cxn>
                <a:cxn ang="0">
                  <a:pos x="1526" y="963"/>
                </a:cxn>
                <a:cxn ang="0">
                  <a:pos x="1690" y="854"/>
                </a:cxn>
                <a:cxn ang="0">
                  <a:pos x="1539" y="1149"/>
                </a:cxn>
                <a:cxn ang="0">
                  <a:pos x="1720" y="829"/>
                </a:cxn>
                <a:cxn ang="0">
                  <a:pos x="287" y="1056"/>
                </a:cxn>
                <a:cxn ang="0">
                  <a:pos x="585" y="1053"/>
                </a:cxn>
                <a:cxn ang="0">
                  <a:pos x="1416" y="1084"/>
                </a:cxn>
                <a:cxn ang="0">
                  <a:pos x="143" y="1132"/>
                </a:cxn>
                <a:cxn ang="0">
                  <a:pos x="448" y="1162"/>
                </a:cxn>
                <a:cxn ang="0">
                  <a:pos x="522" y="1125"/>
                </a:cxn>
                <a:cxn ang="0">
                  <a:pos x="1433" y="1108"/>
                </a:cxn>
                <a:cxn ang="0">
                  <a:pos x="885" y="1143"/>
                </a:cxn>
                <a:cxn ang="0">
                  <a:pos x="1014" y="1163"/>
                </a:cxn>
                <a:cxn ang="0">
                  <a:pos x="1500" y="1178"/>
                </a:cxn>
                <a:cxn ang="0">
                  <a:pos x="1477" y="1119"/>
                </a:cxn>
                <a:cxn ang="0">
                  <a:pos x="725" y="1166"/>
                </a:cxn>
                <a:cxn ang="0">
                  <a:pos x="730" y="1151"/>
                </a:cxn>
                <a:cxn ang="0">
                  <a:pos x="371" y="1188"/>
                </a:cxn>
                <a:cxn ang="0">
                  <a:pos x="426" y="1219"/>
                </a:cxn>
                <a:cxn ang="0">
                  <a:pos x="730" y="1200"/>
                </a:cxn>
              </a:cxnLst>
              <a:rect l="0" t="0" r="r" b="b"/>
              <a:pathLst>
                <a:path w="1811" h="1282">
                  <a:moveTo>
                    <a:pt x="1256" y="298"/>
                  </a:moveTo>
                  <a:lnTo>
                    <a:pt x="1256" y="298"/>
                  </a:lnTo>
                  <a:lnTo>
                    <a:pt x="1257" y="293"/>
                  </a:lnTo>
                  <a:lnTo>
                    <a:pt x="1257" y="288"/>
                  </a:lnTo>
                  <a:lnTo>
                    <a:pt x="1255" y="278"/>
                  </a:lnTo>
                  <a:lnTo>
                    <a:pt x="1252" y="269"/>
                  </a:lnTo>
                  <a:lnTo>
                    <a:pt x="1248" y="258"/>
                  </a:lnTo>
                  <a:lnTo>
                    <a:pt x="1238" y="238"/>
                  </a:lnTo>
                  <a:lnTo>
                    <a:pt x="1233" y="226"/>
                  </a:lnTo>
                  <a:lnTo>
                    <a:pt x="1229" y="214"/>
                  </a:lnTo>
                  <a:lnTo>
                    <a:pt x="1229" y="214"/>
                  </a:lnTo>
                  <a:lnTo>
                    <a:pt x="1226" y="199"/>
                  </a:lnTo>
                  <a:lnTo>
                    <a:pt x="1225" y="184"/>
                  </a:lnTo>
                  <a:lnTo>
                    <a:pt x="1224" y="168"/>
                  </a:lnTo>
                  <a:lnTo>
                    <a:pt x="1225" y="153"/>
                  </a:lnTo>
                  <a:lnTo>
                    <a:pt x="1226" y="138"/>
                  </a:lnTo>
                  <a:lnTo>
                    <a:pt x="1229" y="123"/>
                  </a:lnTo>
                  <a:lnTo>
                    <a:pt x="1233" y="108"/>
                  </a:lnTo>
                  <a:lnTo>
                    <a:pt x="1237" y="94"/>
                  </a:lnTo>
                  <a:lnTo>
                    <a:pt x="1242" y="80"/>
                  </a:lnTo>
                  <a:lnTo>
                    <a:pt x="1248" y="67"/>
                  </a:lnTo>
                  <a:lnTo>
                    <a:pt x="1253" y="54"/>
                  </a:lnTo>
                  <a:lnTo>
                    <a:pt x="1259" y="42"/>
                  </a:lnTo>
                  <a:lnTo>
                    <a:pt x="1273" y="19"/>
                  </a:lnTo>
                  <a:lnTo>
                    <a:pt x="1288" y="1"/>
                  </a:lnTo>
                  <a:lnTo>
                    <a:pt x="1288" y="1"/>
                  </a:lnTo>
                  <a:lnTo>
                    <a:pt x="1291" y="0"/>
                  </a:lnTo>
                  <a:lnTo>
                    <a:pt x="1295" y="0"/>
                  </a:lnTo>
                  <a:lnTo>
                    <a:pt x="1298" y="2"/>
                  </a:lnTo>
                  <a:lnTo>
                    <a:pt x="1301" y="4"/>
                  </a:lnTo>
                  <a:lnTo>
                    <a:pt x="1303" y="5"/>
                  </a:lnTo>
                  <a:lnTo>
                    <a:pt x="1305" y="5"/>
                  </a:lnTo>
                  <a:lnTo>
                    <a:pt x="1305" y="5"/>
                  </a:lnTo>
                  <a:lnTo>
                    <a:pt x="1308" y="7"/>
                  </a:lnTo>
                  <a:lnTo>
                    <a:pt x="1308" y="9"/>
                  </a:lnTo>
                  <a:lnTo>
                    <a:pt x="1306" y="14"/>
                  </a:lnTo>
                  <a:lnTo>
                    <a:pt x="1305" y="19"/>
                  </a:lnTo>
                  <a:lnTo>
                    <a:pt x="1305" y="21"/>
                  </a:lnTo>
                  <a:lnTo>
                    <a:pt x="1305" y="26"/>
                  </a:lnTo>
                  <a:lnTo>
                    <a:pt x="1305" y="26"/>
                  </a:lnTo>
                  <a:lnTo>
                    <a:pt x="1313" y="36"/>
                  </a:lnTo>
                  <a:lnTo>
                    <a:pt x="1323" y="46"/>
                  </a:lnTo>
                  <a:lnTo>
                    <a:pt x="1333" y="56"/>
                  </a:lnTo>
                  <a:lnTo>
                    <a:pt x="1344" y="65"/>
                  </a:lnTo>
                  <a:lnTo>
                    <a:pt x="1355" y="74"/>
                  </a:lnTo>
                  <a:lnTo>
                    <a:pt x="1365" y="84"/>
                  </a:lnTo>
                  <a:lnTo>
                    <a:pt x="1374" y="94"/>
                  </a:lnTo>
                  <a:lnTo>
                    <a:pt x="1381" y="106"/>
                  </a:lnTo>
                  <a:lnTo>
                    <a:pt x="1381" y="106"/>
                  </a:lnTo>
                  <a:lnTo>
                    <a:pt x="1389" y="122"/>
                  </a:lnTo>
                  <a:lnTo>
                    <a:pt x="1394" y="137"/>
                  </a:lnTo>
                  <a:lnTo>
                    <a:pt x="1397" y="152"/>
                  </a:lnTo>
                  <a:lnTo>
                    <a:pt x="1400" y="167"/>
                  </a:lnTo>
                  <a:lnTo>
                    <a:pt x="1400" y="182"/>
                  </a:lnTo>
                  <a:lnTo>
                    <a:pt x="1399" y="197"/>
                  </a:lnTo>
                  <a:lnTo>
                    <a:pt x="1395" y="211"/>
                  </a:lnTo>
                  <a:lnTo>
                    <a:pt x="1391" y="226"/>
                  </a:lnTo>
                  <a:lnTo>
                    <a:pt x="1387" y="240"/>
                  </a:lnTo>
                  <a:lnTo>
                    <a:pt x="1380" y="254"/>
                  </a:lnTo>
                  <a:lnTo>
                    <a:pt x="1373" y="266"/>
                  </a:lnTo>
                  <a:lnTo>
                    <a:pt x="1365" y="280"/>
                  </a:lnTo>
                  <a:lnTo>
                    <a:pt x="1357" y="293"/>
                  </a:lnTo>
                  <a:lnTo>
                    <a:pt x="1347" y="306"/>
                  </a:lnTo>
                  <a:lnTo>
                    <a:pt x="1328" y="330"/>
                  </a:lnTo>
                  <a:lnTo>
                    <a:pt x="1328" y="330"/>
                  </a:lnTo>
                  <a:lnTo>
                    <a:pt x="1352" y="329"/>
                  </a:lnTo>
                  <a:lnTo>
                    <a:pt x="1377" y="329"/>
                  </a:lnTo>
                  <a:lnTo>
                    <a:pt x="1401" y="330"/>
                  </a:lnTo>
                  <a:lnTo>
                    <a:pt x="1424" y="334"/>
                  </a:lnTo>
                  <a:lnTo>
                    <a:pt x="1446" y="340"/>
                  </a:lnTo>
                  <a:lnTo>
                    <a:pt x="1456" y="344"/>
                  </a:lnTo>
                  <a:lnTo>
                    <a:pt x="1467" y="348"/>
                  </a:lnTo>
                  <a:lnTo>
                    <a:pt x="1477" y="353"/>
                  </a:lnTo>
                  <a:lnTo>
                    <a:pt x="1486" y="359"/>
                  </a:lnTo>
                  <a:lnTo>
                    <a:pt x="1496" y="365"/>
                  </a:lnTo>
                  <a:lnTo>
                    <a:pt x="1505" y="371"/>
                  </a:lnTo>
                  <a:lnTo>
                    <a:pt x="1505" y="371"/>
                  </a:lnTo>
                  <a:lnTo>
                    <a:pt x="1516" y="383"/>
                  </a:lnTo>
                  <a:lnTo>
                    <a:pt x="1527" y="395"/>
                  </a:lnTo>
                  <a:lnTo>
                    <a:pt x="1537" y="408"/>
                  </a:lnTo>
                  <a:lnTo>
                    <a:pt x="1544" y="422"/>
                  </a:lnTo>
                  <a:lnTo>
                    <a:pt x="1551" y="437"/>
                  </a:lnTo>
                  <a:lnTo>
                    <a:pt x="1556" y="452"/>
                  </a:lnTo>
                  <a:lnTo>
                    <a:pt x="1559" y="467"/>
                  </a:lnTo>
                  <a:lnTo>
                    <a:pt x="1561" y="484"/>
                  </a:lnTo>
                  <a:lnTo>
                    <a:pt x="1562" y="500"/>
                  </a:lnTo>
                  <a:lnTo>
                    <a:pt x="1562" y="517"/>
                  </a:lnTo>
                  <a:lnTo>
                    <a:pt x="1561" y="534"/>
                  </a:lnTo>
                  <a:lnTo>
                    <a:pt x="1559" y="551"/>
                  </a:lnTo>
                  <a:lnTo>
                    <a:pt x="1556" y="569"/>
                  </a:lnTo>
                  <a:lnTo>
                    <a:pt x="1552" y="587"/>
                  </a:lnTo>
                  <a:lnTo>
                    <a:pt x="1546" y="605"/>
                  </a:lnTo>
                  <a:lnTo>
                    <a:pt x="1539" y="623"/>
                  </a:lnTo>
                  <a:lnTo>
                    <a:pt x="1539" y="623"/>
                  </a:lnTo>
                  <a:lnTo>
                    <a:pt x="1567" y="629"/>
                  </a:lnTo>
                  <a:lnTo>
                    <a:pt x="1594" y="636"/>
                  </a:lnTo>
                  <a:lnTo>
                    <a:pt x="1650" y="647"/>
                  </a:lnTo>
                  <a:lnTo>
                    <a:pt x="1705" y="657"/>
                  </a:lnTo>
                  <a:lnTo>
                    <a:pt x="1729" y="664"/>
                  </a:lnTo>
                  <a:lnTo>
                    <a:pt x="1753" y="669"/>
                  </a:lnTo>
                  <a:lnTo>
                    <a:pt x="1753" y="669"/>
                  </a:lnTo>
                  <a:lnTo>
                    <a:pt x="1751" y="677"/>
                  </a:lnTo>
                  <a:lnTo>
                    <a:pt x="1748" y="682"/>
                  </a:lnTo>
                  <a:lnTo>
                    <a:pt x="1743" y="687"/>
                  </a:lnTo>
                  <a:lnTo>
                    <a:pt x="1739" y="693"/>
                  </a:lnTo>
                  <a:lnTo>
                    <a:pt x="1728" y="702"/>
                  </a:lnTo>
                  <a:lnTo>
                    <a:pt x="1719" y="711"/>
                  </a:lnTo>
                  <a:lnTo>
                    <a:pt x="1719" y="711"/>
                  </a:lnTo>
                  <a:lnTo>
                    <a:pt x="1710" y="722"/>
                  </a:lnTo>
                  <a:lnTo>
                    <a:pt x="1703" y="732"/>
                  </a:lnTo>
                  <a:lnTo>
                    <a:pt x="1694" y="743"/>
                  </a:lnTo>
                  <a:lnTo>
                    <a:pt x="1684" y="753"/>
                  </a:lnTo>
                  <a:lnTo>
                    <a:pt x="1684" y="753"/>
                  </a:lnTo>
                  <a:lnTo>
                    <a:pt x="1692" y="758"/>
                  </a:lnTo>
                  <a:lnTo>
                    <a:pt x="1699" y="760"/>
                  </a:lnTo>
                  <a:lnTo>
                    <a:pt x="1707" y="762"/>
                  </a:lnTo>
                  <a:lnTo>
                    <a:pt x="1715" y="763"/>
                  </a:lnTo>
                  <a:lnTo>
                    <a:pt x="1732" y="766"/>
                  </a:lnTo>
                  <a:lnTo>
                    <a:pt x="1739" y="769"/>
                  </a:lnTo>
                  <a:lnTo>
                    <a:pt x="1745" y="773"/>
                  </a:lnTo>
                  <a:lnTo>
                    <a:pt x="1745" y="773"/>
                  </a:lnTo>
                  <a:lnTo>
                    <a:pt x="1745" y="778"/>
                  </a:lnTo>
                  <a:lnTo>
                    <a:pt x="1745" y="785"/>
                  </a:lnTo>
                  <a:lnTo>
                    <a:pt x="1742" y="799"/>
                  </a:lnTo>
                  <a:lnTo>
                    <a:pt x="1740" y="814"/>
                  </a:lnTo>
                  <a:lnTo>
                    <a:pt x="1739" y="821"/>
                  </a:lnTo>
                  <a:lnTo>
                    <a:pt x="1738" y="830"/>
                  </a:lnTo>
                  <a:lnTo>
                    <a:pt x="1738" y="830"/>
                  </a:lnTo>
                  <a:lnTo>
                    <a:pt x="1743" y="829"/>
                  </a:lnTo>
                  <a:lnTo>
                    <a:pt x="1748" y="831"/>
                  </a:lnTo>
                  <a:lnTo>
                    <a:pt x="1753" y="833"/>
                  </a:lnTo>
                  <a:lnTo>
                    <a:pt x="1757" y="837"/>
                  </a:lnTo>
                  <a:lnTo>
                    <a:pt x="1767" y="845"/>
                  </a:lnTo>
                  <a:lnTo>
                    <a:pt x="1772" y="849"/>
                  </a:lnTo>
                  <a:lnTo>
                    <a:pt x="1778" y="851"/>
                  </a:lnTo>
                  <a:lnTo>
                    <a:pt x="1778" y="851"/>
                  </a:lnTo>
                  <a:lnTo>
                    <a:pt x="1783" y="852"/>
                  </a:lnTo>
                  <a:lnTo>
                    <a:pt x="1788" y="853"/>
                  </a:lnTo>
                  <a:lnTo>
                    <a:pt x="1798" y="853"/>
                  </a:lnTo>
                  <a:lnTo>
                    <a:pt x="1802" y="854"/>
                  </a:lnTo>
                  <a:lnTo>
                    <a:pt x="1806" y="855"/>
                  </a:lnTo>
                  <a:lnTo>
                    <a:pt x="1810" y="857"/>
                  </a:lnTo>
                  <a:lnTo>
                    <a:pt x="1812" y="861"/>
                  </a:lnTo>
                  <a:lnTo>
                    <a:pt x="1812" y="861"/>
                  </a:lnTo>
                  <a:lnTo>
                    <a:pt x="1811" y="867"/>
                  </a:lnTo>
                  <a:lnTo>
                    <a:pt x="1810" y="872"/>
                  </a:lnTo>
                  <a:lnTo>
                    <a:pt x="1803" y="883"/>
                  </a:lnTo>
                  <a:lnTo>
                    <a:pt x="1796" y="895"/>
                  </a:lnTo>
                  <a:lnTo>
                    <a:pt x="1788" y="906"/>
                  </a:lnTo>
                  <a:lnTo>
                    <a:pt x="1780" y="916"/>
                  </a:lnTo>
                  <a:lnTo>
                    <a:pt x="1772" y="927"/>
                  </a:lnTo>
                  <a:lnTo>
                    <a:pt x="1766" y="939"/>
                  </a:lnTo>
                  <a:lnTo>
                    <a:pt x="1765" y="944"/>
                  </a:lnTo>
                  <a:lnTo>
                    <a:pt x="1763" y="950"/>
                  </a:lnTo>
                  <a:lnTo>
                    <a:pt x="1763" y="950"/>
                  </a:lnTo>
                  <a:lnTo>
                    <a:pt x="1740" y="986"/>
                  </a:lnTo>
                  <a:lnTo>
                    <a:pt x="1717" y="1021"/>
                  </a:lnTo>
                  <a:lnTo>
                    <a:pt x="1692" y="1058"/>
                  </a:lnTo>
                  <a:lnTo>
                    <a:pt x="1668" y="1094"/>
                  </a:lnTo>
                  <a:lnTo>
                    <a:pt x="1646" y="1132"/>
                  </a:lnTo>
                  <a:lnTo>
                    <a:pt x="1624" y="1170"/>
                  </a:lnTo>
                  <a:lnTo>
                    <a:pt x="1615" y="1189"/>
                  </a:lnTo>
                  <a:lnTo>
                    <a:pt x="1606" y="1209"/>
                  </a:lnTo>
                  <a:lnTo>
                    <a:pt x="1599" y="1229"/>
                  </a:lnTo>
                  <a:lnTo>
                    <a:pt x="1591" y="1249"/>
                  </a:lnTo>
                  <a:lnTo>
                    <a:pt x="1591" y="1249"/>
                  </a:lnTo>
                  <a:lnTo>
                    <a:pt x="1587" y="1252"/>
                  </a:lnTo>
                  <a:lnTo>
                    <a:pt x="1584" y="1254"/>
                  </a:lnTo>
                  <a:lnTo>
                    <a:pt x="1581" y="1260"/>
                  </a:lnTo>
                  <a:lnTo>
                    <a:pt x="1576" y="1267"/>
                  </a:lnTo>
                  <a:lnTo>
                    <a:pt x="1574" y="1270"/>
                  </a:lnTo>
                  <a:lnTo>
                    <a:pt x="1571" y="1272"/>
                  </a:lnTo>
                  <a:lnTo>
                    <a:pt x="1571" y="1272"/>
                  </a:lnTo>
                  <a:lnTo>
                    <a:pt x="1568" y="1274"/>
                  </a:lnTo>
                  <a:lnTo>
                    <a:pt x="1564" y="1275"/>
                  </a:lnTo>
                  <a:lnTo>
                    <a:pt x="1557" y="1276"/>
                  </a:lnTo>
                  <a:lnTo>
                    <a:pt x="1551" y="1278"/>
                  </a:lnTo>
                  <a:lnTo>
                    <a:pt x="1547" y="1279"/>
                  </a:lnTo>
                  <a:lnTo>
                    <a:pt x="1544" y="1282"/>
                  </a:lnTo>
                  <a:lnTo>
                    <a:pt x="1544" y="1282"/>
                  </a:lnTo>
                  <a:lnTo>
                    <a:pt x="1530" y="1277"/>
                  </a:lnTo>
                  <a:lnTo>
                    <a:pt x="1517" y="1274"/>
                  </a:lnTo>
                  <a:lnTo>
                    <a:pt x="1503" y="1271"/>
                  </a:lnTo>
                  <a:lnTo>
                    <a:pt x="1490" y="1269"/>
                  </a:lnTo>
                  <a:lnTo>
                    <a:pt x="1461" y="1268"/>
                  </a:lnTo>
                  <a:lnTo>
                    <a:pt x="1431" y="1268"/>
                  </a:lnTo>
                  <a:lnTo>
                    <a:pt x="1367" y="1270"/>
                  </a:lnTo>
                  <a:lnTo>
                    <a:pt x="1333" y="1271"/>
                  </a:lnTo>
                  <a:lnTo>
                    <a:pt x="1298" y="1270"/>
                  </a:lnTo>
                  <a:lnTo>
                    <a:pt x="1298" y="1270"/>
                  </a:lnTo>
                  <a:lnTo>
                    <a:pt x="1267" y="1269"/>
                  </a:lnTo>
                  <a:lnTo>
                    <a:pt x="1235" y="1269"/>
                  </a:lnTo>
                  <a:lnTo>
                    <a:pt x="1172" y="1270"/>
                  </a:lnTo>
                  <a:lnTo>
                    <a:pt x="1108" y="1271"/>
                  </a:lnTo>
                  <a:lnTo>
                    <a:pt x="1076" y="1271"/>
                  </a:lnTo>
                  <a:lnTo>
                    <a:pt x="1045" y="1270"/>
                  </a:lnTo>
                  <a:lnTo>
                    <a:pt x="1045" y="1270"/>
                  </a:lnTo>
                  <a:lnTo>
                    <a:pt x="1013" y="1267"/>
                  </a:lnTo>
                  <a:lnTo>
                    <a:pt x="982" y="1264"/>
                  </a:lnTo>
                  <a:lnTo>
                    <a:pt x="951" y="1261"/>
                  </a:lnTo>
                  <a:lnTo>
                    <a:pt x="922" y="1260"/>
                  </a:lnTo>
                  <a:lnTo>
                    <a:pt x="922" y="1260"/>
                  </a:lnTo>
                  <a:lnTo>
                    <a:pt x="904" y="1258"/>
                  </a:lnTo>
                  <a:lnTo>
                    <a:pt x="887" y="1257"/>
                  </a:lnTo>
                  <a:lnTo>
                    <a:pt x="854" y="1253"/>
                  </a:lnTo>
                  <a:lnTo>
                    <a:pt x="839" y="1252"/>
                  </a:lnTo>
                  <a:lnTo>
                    <a:pt x="825" y="1252"/>
                  </a:lnTo>
                  <a:lnTo>
                    <a:pt x="817" y="1253"/>
                  </a:lnTo>
                  <a:lnTo>
                    <a:pt x="811" y="1255"/>
                  </a:lnTo>
                  <a:lnTo>
                    <a:pt x="805" y="1257"/>
                  </a:lnTo>
                  <a:lnTo>
                    <a:pt x="799" y="1260"/>
                  </a:lnTo>
                  <a:lnTo>
                    <a:pt x="799" y="1260"/>
                  </a:lnTo>
                  <a:lnTo>
                    <a:pt x="791" y="1257"/>
                  </a:lnTo>
                  <a:lnTo>
                    <a:pt x="783" y="1256"/>
                  </a:lnTo>
                  <a:lnTo>
                    <a:pt x="767" y="1255"/>
                  </a:lnTo>
                  <a:lnTo>
                    <a:pt x="751" y="1255"/>
                  </a:lnTo>
                  <a:lnTo>
                    <a:pt x="735" y="1255"/>
                  </a:lnTo>
                  <a:lnTo>
                    <a:pt x="735" y="1255"/>
                  </a:lnTo>
                  <a:lnTo>
                    <a:pt x="716" y="1252"/>
                  </a:lnTo>
                  <a:lnTo>
                    <a:pt x="698" y="1248"/>
                  </a:lnTo>
                  <a:lnTo>
                    <a:pt x="679" y="1244"/>
                  </a:lnTo>
                  <a:lnTo>
                    <a:pt x="659" y="1242"/>
                  </a:lnTo>
                  <a:lnTo>
                    <a:pt x="659" y="1242"/>
                  </a:lnTo>
                  <a:lnTo>
                    <a:pt x="637" y="1242"/>
                  </a:lnTo>
                  <a:lnTo>
                    <a:pt x="615" y="1242"/>
                  </a:lnTo>
                  <a:lnTo>
                    <a:pt x="568" y="1242"/>
                  </a:lnTo>
                  <a:lnTo>
                    <a:pt x="568" y="1242"/>
                  </a:lnTo>
                  <a:lnTo>
                    <a:pt x="475" y="1241"/>
                  </a:lnTo>
                  <a:lnTo>
                    <a:pt x="387" y="1238"/>
                  </a:lnTo>
                  <a:lnTo>
                    <a:pt x="300" y="1234"/>
                  </a:lnTo>
                  <a:lnTo>
                    <a:pt x="211" y="1232"/>
                  </a:lnTo>
                  <a:lnTo>
                    <a:pt x="211" y="1232"/>
                  </a:lnTo>
                  <a:lnTo>
                    <a:pt x="204" y="1232"/>
                  </a:lnTo>
                  <a:lnTo>
                    <a:pt x="195" y="1230"/>
                  </a:lnTo>
                  <a:lnTo>
                    <a:pt x="188" y="1228"/>
                  </a:lnTo>
                  <a:lnTo>
                    <a:pt x="179" y="1228"/>
                  </a:lnTo>
                  <a:lnTo>
                    <a:pt x="179" y="1228"/>
                  </a:lnTo>
                  <a:lnTo>
                    <a:pt x="164" y="1228"/>
                  </a:lnTo>
                  <a:lnTo>
                    <a:pt x="149" y="1229"/>
                  </a:lnTo>
                  <a:lnTo>
                    <a:pt x="119" y="1233"/>
                  </a:lnTo>
                  <a:lnTo>
                    <a:pt x="89" y="1238"/>
                  </a:lnTo>
                  <a:lnTo>
                    <a:pt x="74" y="1239"/>
                  </a:lnTo>
                  <a:lnTo>
                    <a:pt x="59" y="1240"/>
                  </a:lnTo>
                  <a:lnTo>
                    <a:pt x="59" y="1240"/>
                  </a:lnTo>
                  <a:lnTo>
                    <a:pt x="40" y="1241"/>
                  </a:lnTo>
                  <a:lnTo>
                    <a:pt x="31" y="1241"/>
                  </a:lnTo>
                  <a:lnTo>
                    <a:pt x="24" y="1240"/>
                  </a:lnTo>
                  <a:lnTo>
                    <a:pt x="17" y="1238"/>
                  </a:lnTo>
                  <a:lnTo>
                    <a:pt x="11" y="1234"/>
                  </a:lnTo>
                  <a:lnTo>
                    <a:pt x="6" y="1229"/>
                  </a:lnTo>
                  <a:lnTo>
                    <a:pt x="0" y="1223"/>
                  </a:lnTo>
                  <a:lnTo>
                    <a:pt x="0" y="1223"/>
                  </a:lnTo>
                  <a:lnTo>
                    <a:pt x="4" y="1211"/>
                  </a:lnTo>
                  <a:lnTo>
                    <a:pt x="10" y="1198"/>
                  </a:lnTo>
                  <a:lnTo>
                    <a:pt x="15" y="1187"/>
                  </a:lnTo>
                  <a:lnTo>
                    <a:pt x="23" y="1177"/>
                  </a:lnTo>
                  <a:lnTo>
                    <a:pt x="31" y="1168"/>
                  </a:lnTo>
                  <a:lnTo>
                    <a:pt x="36" y="1165"/>
                  </a:lnTo>
                  <a:lnTo>
                    <a:pt x="40" y="1162"/>
                  </a:lnTo>
                  <a:lnTo>
                    <a:pt x="45" y="1161"/>
                  </a:lnTo>
                  <a:lnTo>
                    <a:pt x="52" y="1158"/>
                  </a:lnTo>
                  <a:lnTo>
                    <a:pt x="57" y="1158"/>
                  </a:lnTo>
                  <a:lnTo>
                    <a:pt x="63" y="1158"/>
                  </a:lnTo>
                  <a:lnTo>
                    <a:pt x="63" y="1158"/>
                  </a:lnTo>
                  <a:lnTo>
                    <a:pt x="64" y="1152"/>
                  </a:lnTo>
                  <a:lnTo>
                    <a:pt x="65" y="1146"/>
                  </a:lnTo>
                  <a:lnTo>
                    <a:pt x="67" y="1140"/>
                  </a:lnTo>
                  <a:lnTo>
                    <a:pt x="69" y="1136"/>
                  </a:lnTo>
                  <a:lnTo>
                    <a:pt x="74" y="1127"/>
                  </a:lnTo>
                  <a:lnTo>
                    <a:pt x="80" y="1120"/>
                  </a:lnTo>
                  <a:lnTo>
                    <a:pt x="80" y="1120"/>
                  </a:lnTo>
                  <a:lnTo>
                    <a:pt x="71" y="1116"/>
                  </a:lnTo>
                  <a:lnTo>
                    <a:pt x="64" y="1111"/>
                  </a:lnTo>
                  <a:lnTo>
                    <a:pt x="60" y="1107"/>
                  </a:lnTo>
                  <a:lnTo>
                    <a:pt x="58" y="1102"/>
                  </a:lnTo>
                  <a:lnTo>
                    <a:pt x="58" y="1096"/>
                  </a:lnTo>
                  <a:lnTo>
                    <a:pt x="60" y="1090"/>
                  </a:lnTo>
                  <a:lnTo>
                    <a:pt x="63" y="1084"/>
                  </a:lnTo>
                  <a:lnTo>
                    <a:pt x="69" y="1078"/>
                  </a:lnTo>
                  <a:lnTo>
                    <a:pt x="82" y="1065"/>
                  </a:lnTo>
                  <a:lnTo>
                    <a:pt x="95" y="1053"/>
                  </a:lnTo>
                  <a:lnTo>
                    <a:pt x="120" y="1033"/>
                  </a:lnTo>
                  <a:lnTo>
                    <a:pt x="120" y="1033"/>
                  </a:lnTo>
                  <a:lnTo>
                    <a:pt x="118" y="1029"/>
                  </a:lnTo>
                  <a:lnTo>
                    <a:pt x="114" y="1026"/>
                  </a:lnTo>
                  <a:lnTo>
                    <a:pt x="109" y="1022"/>
                  </a:lnTo>
                  <a:lnTo>
                    <a:pt x="104" y="1019"/>
                  </a:lnTo>
                  <a:lnTo>
                    <a:pt x="93" y="1013"/>
                  </a:lnTo>
                  <a:lnTo>
                    <a:pt x="80" y="1008"/>
                  </a:lnTo>
                  <a:lnTo>
                    <a:pt x="69" y="1003"/>
                  </a:lnTo>
                  <a:lnTo>
                    <a:pt x="59" y="999"/>
                  </a:lnTo>
                  <a:lnTo>
                    <a:pt x="55" y="996"/>
                  </a:lnTo>
                  <a:lnTo>
                    <a:pt x="52" y="993"/>
                  </a:lnTo>
                  <a:lnTo>
                    <a:pt x="49" y="990"/>
                  </a:lnTo>
                  <a:lnTo>
                    <a:pt x="49" y="987"/>
                  </a:lnTo>
                  <a:lnTo>
                    <a:pt x="49" y="987"/>
                  </a:lnTo>
                  <a:lnTo>
                    <a:pt x="49" y="983"/>
                  </a:lnTo>
                  <a:lnTo>
                    <a:pt x="51" y="980"/>
                  </a:lnTo>
                  <a:lnTo>
                    <a:pt x="55" y="972"/>
                  </a:lnTo>
                  <a:lnTo>
                    <a:pt x="60" y="965"/>
                  </a:lnTo>
                  <a:lnTo>
                    <a:pt x="68" y="957"/>
                  </a:lnTo>
                  <a:lnTo>
                    <a:pt x="85" y="943"/>
                  </a:lnTo>
                  <a:lnTo>
                    <a:pt x="92" y="937"/>
                  </a:lnTo>
                  <a:lnTo>
                    <a:pt x="98" y="930"/>
                  </a:lnTo>
                  <a:lnTo>
                    <a:pt x="98" y="930"/>
                  </a:lnTo>
                  <a:lnTo>
                    <a:pt x="112" y="914"/>
                  </a:lnTo>
                  <a:lnTo>
                    <a:pt x="122" y="899"/>
                  </a:lnTo>
                  <a:lnTo>
                    <a:pt x="128" y="892"/>
                  </a:lnTo>
                  <a:lnTo>
                    <a:pt x="132" y="883"/>
                  </a:lnTo>
                  <a:lnTo>
                    <a:pt x="135" y="875"/>
                  </a:lnTo>
                  <a:lnTo>
                    <a:pt x="137" y="866"/>
                  </a:lnTo>
                  <a:lnTo>
                    <a:pt x="137" y="866"/>
                  </a:lnTo>
                  <a:lnTo>
                    <a:pt x="178" y="806"/>
                  </a:lnTo>
                  <a:lnTo>
                    <a:pt x="198" y="776"/>
                  </a:lnTo>
                  <a:lnTo>
                    <a:pt x="218" y="746"/>
                  </a:lnTo>
                  <a:lnTo>
                    <a:pt x="237" y="714"/>
                  </a:lnTo>
                  <a:lnTo>
                    <a:pt x="254" y="682"/>
                  </a:lnTo>
                  <a:lnTo>
                    <a:pt x="270" y="649"/>
                  </a:lnTo>
                  <a:lnTo>
                    <a:pt x="285" y="612"/>
                  </a:lnTo>
                  <a:lnTo>
                    <a:pt x="285" y="612"/>
                  </a:lnTo>
                  <a:lnTo>
                    <a:pt x="296" y="613"/>
                  </a:lnTo>
                  <a:lnTo>
                    <a:pt x="305" y="617"/>
                  </a:lnTo>
                  <a:lnTo>
                    <a:pt x="314" y="621"/>
                  </a:lnTo>
                  <a:lnTo>
                    <a:pt x="321" y="627"/>
                  </a:lnTo>
                  <a:lnTo>
                    <a:pt x="321" y="627"/>
                  </a:lnTo>
                  <a:lnTo>
                    <a:pt x="351" y="633"/>
                  </a:lnTo>
                  <a:lnTo>
                    <a:pt x="380" y="638"/>
                  </a:lnTo>
                  <a:lnTo>
                    <a:pt x="409" y="641"/>
                  </a:lnTo>
                  <a:lnTo>
                    <a:pt x="424" y="642"/>
                  </a:lnTo>
                  <a:lnTo>
                    <a:pt x="440" y="642"/>
                  </a:lnTo>
                  <a:lnTo>
                    <a:pt x="440" y="642"/>
                  </a:lnTo>
                  <a:lnTo>
                    <a:pt x="544" y="638"/>
                  </a:lnTo>
                  <a:lnTo>
                    <a:pt x="597" y="637"/>
                  </a:lnTo>
                  <a:lnTo>
                    <a:pt x="647" y="637"/>
                  </a:lnTo>
                  <a:lnTo>
                    <a:pt x="673" y="637"/>
                  </a:lnTo>
                  <a:lnTo>
                    <a:pt x="697" y="639"/>
                  </a:lnTo>
                  <a:lnTo>
                    <a:pt x="721" y="641"/>
                  </a:lnTo>
                  <a:lnTo>
                    <a:pt x="745" y="644"/>
                  </a:lnTo>
                  <a:lnTo>
                    <a:pt x="769" y="649"/>
                  </a:lnTo>
                  <a:lnTo>
                    <a:pt x="791" y="654"/>
                  </a:lnTo>
                  <a:lnTo>
                    <a:pt x="814" y="662"/>
                  </a:lnTo>
                  <a:lnTo>
                    <a:pt x="836" y="669"/>
                  </a:lnTo>
                  <a:lnTo>
                    <a:pt x="836" y="669"/>
                  </a:lnTo>
                  <a:lnTo>
                    <a:pt x="860" y="680"/>
                  </a:lnTo>
                  <a:lnTo>
                    <a:pt x="885" y="690"/>
                  </a:lnTo>
                  <a:lnTo>
                    <a:pt x="908" y="703"/>
                  </a:lnTo>
                  <a:lnTo>
                    <a:pt x="930" y="717"/>
                  </a:lnTo>
                  <a:lnTo>
                    <a:pt x="939" y="725"/>
                  </a:lnTo>
                  <a:lnTo>
                    <a:pt x="949" y="733"/>
                  </a:lnTo>
                  <a:lnTo>
                    <a:pt x="958" y="742"/>
                  </a:lnTo>
                  <a:lnTo>
                    <a:pt x="967" y="751"/>
                  </a:lnTo>
                  <a:lnTo>
                    <a:pt x="975" y="761"/>
                  </a:lnTo>
                  <a:lnTo>
                    <a:pt x="982" y="773"/>
                  </a:lnTo>
                  <a:lnTo>
                    <a:pt x="988" y="785"/>
                  </a:lnTo>
                  <a:lnTo>
                    <a:pt x="994" y="798"/>
                  </a:lnTo>
                  <a:lnTo>
                    <a:pt x="994" y="798"/>
                  </a:lnTo>
                  <a:lnTo>
                    <a:pt x="1009" y="780"/>
                  </a:lnTo>
                  <a:lnTo>
                    <a:pt x="1025" y="764"/>
                  </a:lnTo>
                  <a:lnTo>
                    <a:pt x="1041" y="747"/>
                  </a:lnTo>
                  <a:lnTo>
                    <a:pt x="1048" y="739"/>
                  </a:lnTo>
                  <a:lnTo>
                    <a:pt x="1055" y="728"/>
                  </a:lnTo>
                  <a:lnTo>
                    <a:pt x="1055" y="728"/>
                  </a:lnTo>
                  <a:lnTo>
                    <a:pt x="1053" y="726"/>
                  </a:lnTo>
                  <a:lnTo>
                    <a:pt x="1049" y="723"/>
                  </a:lnTo>
                  <a:lnTo>
                    <a:pt x="1044" y="718"/>
                  </a:lnTo>
                  <a:lnTo>
                    <a:pt x="1030" y="711"/>
                  </a:lnTo>
                  <a:lnTo>
                    <a:pt x="1030" y="711"/>
                  </a:lnTo>
                  <a:lnTo>
                    <a:pt x="1025" y="702"/>
                  </a:lnTo>
                  <a:lnTo>
                    <a:pt x="1019" y="695"/>
                  </a:lnTo>
                  <a:lnTo>
                    <a:pt x="1008" y="680"/>
                  </a:lnTo>
                  <a:lnTo>
                    <a:pt x="995" y="665"/>
                  </a:lnTo>
                  <a:lnTo>
                    <a:pt x="988" y="656"/>
                  </a:lnTo>
                  <a:lnTo>
                    <a:pt x="983" y="648"/>
                  </a:lnTo>
                  <a:lnTo>
                    <a:pt x="983" y="648"/>
                  </a:lnTo>
                  <a:lnTo>
                    <a:pt x="977" y="633"/>
                  </a:lnTo>
                  <a:lnTo>
                    <a:pt x="970" y="617"/>
                  </a:lnTo>
                  <a:lnTo>
                    <a:pt x="966" y="599"/>
                  </a:lnTo>
                  <a:lnTo>
                    <a:pt x="962" y="582"/>
                  </a:lnTo>
                  <a:lnTo>
                    <a:pt x="960" y="564"/>
                  </a:lnTo>
                  <a:lnTo>
                    <a:pt x="958" y="546"/>
                  </a:lnTo>
                  <a:lnTo>
                    <a:pt x="958" y="528"/>
                  </a:lnTo>
                  <a:lnTo>
                    <a:pt x="960" y="510"/>
                  </a:lnTo>
                  <a:lnTo>
                    <a:pt x="963" y="491"/>
                  </a:lnTo>
                  <a:lnTo>
                    <a:pt x="967" y="473"/>
                  </a:lnTo>
                  <a:lnTo>
                    <a:pt x="972" y="456"/>
                  </a:lnTo>
                  <a:lnTo>
                    <a:pt x="980" y="439"/>
                  </a:lnTo>
                  <a:lnTo>
                    <a:pt x="988" y="423"/>
                  </a:lnTo>
                  <a:lnTo>
                    <a:pt x="998" y="408"/>
                  </a:lnTo>
                  <a:lnTo>
                    <a:pt x="1010" y="394"/>
                  </a:lnTo>
                  <a:lnTo>
                    <a:pt x="1023" y="382"/>
                  </a:lnTo>
                  <a:lnTo>
                    <a:pt x="1023" y="382"/>
                  </a:lnTo>
                  <a:lnTo>
                    <a:pt x="1030" y="376"/>
                  </a:lnTo>
                  <a:lnTo>
                    <a:pt x="1039" y="369"/>
                  </a:lnTo>
                  <a:lnTo>
                    <a:pt x="1048" y="364"/>
                  </a:lnTo>
                  <a:lnTo>
                    <a:pt x="1058" y="359"/>
                  </a:lnTo>
                  <a:lnTo>
                    <a:pt x="1069" y="354"/>
                  </a:lnTo>
                  <a:lnTo>
                    <a:pt x="1081" y="350"/>
                  </a:lnTo>
                  <a:lnTo>
                    <a:pt x="1092" y="346"/>
                  </a:lnTo>
                  <a:lnTo>
                    <a:pt x="1104" y="342"/>
                  </a:lnTo>
                  <a:lnTo>
                    <a:pt x="1117" y="340"/>
                  </a:lnTo>
                  <a:lnTo>
                    <a:pt x="1130" y="338"/>
                  </a:lnTo>
                  <a:lnTo>
                    <a:pt x="1143" y="338"/>
                  </a:lnTo>
                  <a:lnTo>
                    <a:pt x="1155" y="338"/>
                  </a:lnTo>
                  <a:lnTo>
                    <a:pt x="1168" y="339"/>
                  </a:lnTo>
                  <a:lnTo>
                    <a:pt x="1181" y="341"/>
                  </a:lnTo>
                  <a:lnTo>
                    <a:pt x="1194" y="345"/>
                  </a:lnTo>
                  <a:lnTo>
                    <a:pt x="1207" y="350"/>
                  </a:lnTo>
                  <a:lnTo>
                    <a:pt x="1207" y="350"/>
                  </a:lnTo>
                  <a:lnTo>
                    <a:pt x="1205" y="340"/>
                  </a:lnTo>
                  <a:lnTo>
                    <a:pt x="1200" y="331"/>
                  </a:lnTo>
                  <a:lnTo>
                    <a:pt x="1195" y="322"/>
                  </a:lnTo>
                  <a:lnTo>
                    <a:pt x="1190" y="312"/>
                  </a:lnTo>
                  <a:lnTo>
                    <a:pt x="1183" y="305"/>
                  </a:lnTo>
                  <a:lnTo>
                    <a:pt x="1176" y="296"/>
                  </a:lnTo>
                  <a:lnTo>
                    <a:pt x="1167" y="289"/>
                  </a:lnTo>
                  <a:lnTo>
                    <a:pt x="1159" y="281"/>
                  </a:lnTo>
                  <a:lnTo>
                    <a:pt x="1139" y="268"/>
                  </a:lnTo>
                  <a:lnTo>
                    <a:pt x="1119" y="256"/>
                  </a:lnTo>
                  <a:lnTo>
                    <a:pt x="1098" y="246"/>
                  </a:lnTo>
                  <a:lnTo>
                    <a:pt x="1077" y="239"/>
                  </a:lnTo>
                  <a:lnTo>
                    <a:pt x="1077" y="239"/>
                  </a:lnTo>
                  <a:lnTo>
                    <a:pt x="1074" y="235"/>
                  </a:lnTo>
                  <a:lnTo>
                    <a:pt x="1072" y="231"/>
                  </a:lnTo>
                  <a:lnTo>
                    <a:pt x="1069" y="223"/>
                  </a:lnTo>
                  <a:lnTo>
                    <a:pt x="1069" y="214"/>
                  </a:lnTo>
                  <a:lnTo>
                    <a:pt x="1069" y="204"/>
                  </a:lnTo>
                  <a:lnTo>
                    <a:pt x="1071" y="196"/>
                  </a:lnTo>
                  <a:lnTo>
                    <a:pt x="1073" y="186"/>
                  </a:lnTo>
                  <a:lnTo>
                    <a:pt x="1077" y="170"/>
                  </a:lnTo>
                  <a:lnTo>
                    <a:pt x="1077" y="170"/>
                  </a:lnTo>
                  <a:lnTo>
                    <a:pt x="1090" y="166"/>
                  </a:lnTo>
                  <a:lnTo>
                    <a:pt x="1103" y="164"/>
                  </a:lnTo>
                  <a:lnTo>
                    <a:pt x="1116" y="163"/>
                  </a:lnTo>
                  <a:lnTo>
                    <a:pt x="1122" y="164"/>
                  </a:lnTo>
                  <a:lnTo>
                    <a:pt x="1129" y="165"/>
                  </a:lnTo>
                  <a:lnTo>
                    <a:pt x="1129" y="165"/>
                  </a:lnTo>
                  <a:lnTo>
                    <a:pt x="1135" y="168"/>
                  </a:lnTo>
                  <a:lnTo>
                    <a:pt x="1142" y="171"/>
                  </a:lnTo>
                  <a:lnTo>
                    <a:pt x="1158" y="182"/>
                  </a:lnTo>
                  <a:lnTo>
                    <a:pt x="1175" y="195"/>
                  </a:lnTo>
                  <a:lnTo>
                    <a:pt x="1193" y="210"/>
                  </a:lnTo>
                  <a:lnTo>
                    <a:pt x="1210" y="226"/>
                  </a:lnTo>
                  <a:lnTo>
                    <a:pt x="1226" y="243"/>
                  </a:lnTo>
                  <a:lnTo>
                    <a:pt x="1239" y="259"/>
                  </a:lnTo>
                  <a:lnTo>
                    <a:pt x="1249" y="274"/>
                  </a:lnTo>
                  <a:lnTo>
                    <a:pt x="1249" y="274"/>
                  </a:lnTo>
                  <a:lnTo>
                    <a:pt x="1252" y="279"/>
                  </a:lnTo>
                  <a:lnTo>
                    <a:pt x="1254" y="286"/>
                  </a:lnTo>
                  <a:lnTo>
                    <a:pt x="1256" y="292"/>
                  </a:lnTo>
                  <a:lnTo>
                    <a:pt x="1256" y="298"/>
                  </a:lnTo>
                  <a:lnTo>
                    <a:pt x="1256" y="298"/>
                  </a:lnTo>
                  <a:close/>
                  <a:moveTo>
                    <a:pt x="1734" y="859"/>
                  </a:moveTo>
                  <a:lnTo>
                    <a:pt x="1734" y="859"/>
                  </a:lnTo>
                  <a:lnTo>
                    <a:pt x="1734" y="863"/>
                  </a:lnTo>
                  <a:lnTo>
                    <a:pt x="1735" y="866"/>
                  </a:lnTo>
                  <a:lnTo>
                    <a:pt x="1739" y="871"/>
                  </a:lnTo>
                  <a:lnTo>
                    <a:pt x="1743" y="877"/>
                  </a:lnTo>
                  <a:lnTo>
                    <a:pt x="1745" y="881"/>
                  </a:lnTo>
                  <a:lnTo>
                    <a:pt x="1745" y="885"/>
                  </a:lnTo>
                  <a:lnTo>
                    <a:pt x="1745" y="885"/>
                  </a:lnTo>
                  <a:lnTo>
                    <a:pt x="1745" y="889"/>
                  </a:lnTo>
                  <a:lnTo>
                    <a:pt x="1744" y="892"/>
                  </a:lnTo>
                  <a:lnTo>
                    <a:pt x="1742" y="897"/>
                  </a:lnTo>
                  <a:lnTo>
                    <a:pt x="1739" y="904"/>
                  </a:lnTo>
                  <a:lnTo>
                    <a:pt x="1736" y="910"/>
                  </a:lnTo>
                  <a:lnTo>
                    <a:pt x="1736" y="910"/>
                  </a:lnTo>
                  <a:lnTo>
                    <a:pt x="1723" y="922"/>
                  </a:lnTo>
                  <a:lnTo>
                    <a:pt x="1711" y="934"/>
                  </a:lnTo>
                  <a:lnTo>
                    <a:pt x="1700" y="946"/>
                  </a:lnTo>
                  <a:lnTo>
                    <a:pt x="1690" y="960"/>
                  </a:lnTo>
                  <a:lnTo>
                    <a:pt x="1679" y="974"/>
                  </a:lnTo>
                  <a:lnTo>
                    <a:pt x="1669" y="988"/>
                  </a:lnTo>
                  <a:lnTo>
                    <a:pt x="1651" y="1018"/>
                  </a:lnTo>
                  <a:lnTo>
                    <a:pt x="1634" y="1049"/>
                  </a:lnTo>
                  <a:lnTo>
                    <a:pt x="1617" y="1081"/>
                  </a:lnTo>
                  <a:lnTo>
                    <a:pt x="1601" y="1112"/>
                  </a:lnTo>
                  <a:lnTo>
                    <a:pt x="1584" y="1144"/>
                  </a:lnTo>
                  <a:lnTo>
                    <a:pt x="1584" y="1144"/>
                  </a:lnTo>
                  <a:lnTo>
                    <a:pt x="1576" y="1150"/>
                  </a:lnTo>
                  <a:lnTo>
                    <a:pt x="1570" y="1157"/>
                  </a:lnTo>
                  <a:lnTo>
                    <a:pt x="1563" y="1165"/>
                  </a:lnTo>
                  <a:lnTo>
                    <a:pt x="1558" y="1173"/>
                  </a:lnTo>
                  <a:lnTo>
                    <a:pt x="1548" y="1190"/>
                  </a:lnTo>
                  <a:lnTo>
                    <a:pt x="1543" y="1198"/>
                  </a:lnTo>
                  <a:lnTo>
                    <a:pt x="1537" y="1205"/>
                  </a:lnTo>
                  <a:lnTo>
                    <a:pt x="1537" y="1205"/>
                  </a:lnTo>
                  <a:lnTo>
                    <a:pt x="1536" y="1211"/>
                  </a:lnTo>
                  <a:lnTo>
                    <a:pt x="1536" y="1212"/>
                  </a:lnTo>
                  <a:lnTo>
                    <a:pt x="1537" y="1212"/>
                  </a:lnTo>
                  <a:lnTo>
                    <a:pt x="1538" y="1212"/>
                  </a:lnTo>
                  <a:lnTo>
                    <a:pt x="1538" y="1212"/>
                  </a:lnTo>
                  <a:lnTo>
                    <a:pt x="1537" y="1218"/>
                  </a:lnTo>
                  <a:lnTo>
                    <a:pt x="1537" y="1218"/>
                  </a:lnTo>
                  <a:lnTo>
                    <a:pt x="1530" y="1223"/>
                  </a:lnTo>
                  <a:lnTo>
                    <a:pt x="1523" y="1226"/>
                  </a:lnTo>
                  <a:lnTo>
                    <a:pt x="1516" y="1227"/>
                  </a:lnTo>
                  <a:lnTo>
                    <a:pt x="1510" y="1227"/>
                  </a:lnTo>
                  <a:lnTo>
                    <a:pt x="1497" y="1224"/>
                  </a:lnTo>
                  <a:lnTo>
                    <a:pt x="1490" y="1222"/>
                  </a:lnTo>
                  <a:lnTo>
                    <a:pt x="1483" y="1220"/>
                  </a:lnTo>
                  <a:lnTo>
                    <a:pt x="1483" y="1220"/>
                  </a:lnTo>
                  <a:lnTo>
                    <a:pt x="1454" y="1218"/>
                  </a:lnTo>
                  <a:lnTo>
                    <a:pt x="1424" y="1217"/>
                  </a:lnTo>
                  <a:lnTo>
                    <a:pt x="1394" y="1216"/>
                  </a:lnTo>
                  <a:lnTo>
                    <a:pt x="1367" y="1215"/>
                  </a:lnTo>
                  <a:lnTo>
                    <a:pt x="1367" y="1215"/>
                  </a:lnTo>
                  <a:lnTo>
                    <a:pt x="1346" y="1213"/>
                  </a:lnTo>
                  <a:lnTo>
                    <a:pt x="1325" y="1208"/>
                  </a:lnTo>
                  <a:lnTo>
                    <a:pt x="1303" y="1203"/>
                  </a:lnTo>
                  <a:lnTo>
                    <a:pt x="1281" y="1200"/>
                  </a:lnTo>
                  <a:lnTo>
                    <a:pt x="1281" y="1200"/>
                  </a:lnTo>
                  <a:lnTo>
                    <a:pt x="1178" y="1192"/>
                  </a:lnTo>
                  <a:lnTo>
                    <a:pt x="1125" y="1187"/>
                  </a:lnTo>
                  <a:lnTo>
                    <a:pt x="1071" y="1184"/>
                  </a:lnTo>
                  <a:lnTo>
                    <a:pt x="1018" y="1182"/>
                  </a:lnTo>
                  <a:lnTo>
                    <a:pt x="966" y="1182"/>
                  </a:lnTo>
                  <a:lnTo>
                    <a:pt x="941" y="1182"/>
                  </a:lnTo>
                  <a:lnTo>
                    <a:pt x="917" y="1184"/>
                  </a:lnTo>
                  <a:lnTo>
                    <a:pt x="893" y="1185"/>
                  </a:lnTo>
                  <a:lnTo>
                    <a:pt x="871" y="1188"/>
                  </a:lnTo>
                  <a:lnTo>
                    <a:pt x="871" y="1188"/>
                  </a:lnTo>
                  <a:lnTo>
                    <a:pt x="866" y="1200"/>
                  </a:lnTo>
                  <a:lnTo>
                    <a:pt x="862" y="1214"/>
                  </a:lnTo>
                  <a:lnTo>
                    <a:pt x="861" y="1219"/>
                  </a:lnTo>
                  <a:lnTo>
                    <a:pt x="861" y="1225"/>
                  </a:lnTo>
                  <a:lnTo>
                    <a:pt x="861" y="1230"/>
                  </a:lnTo>
                  <a:lnTo>
                    <a:pt x="863" y="1232"/>
                  </a:lnTo>
                  <a:lnTo>
                    <a:pt x="863" y="1232"/>
                  </a:lnTo>
                  <a:lnTo>
                    <a:pt x="920" y="1239"/>
                  </a:lnTo>
                  <a:lnTo>
                    <a:pt x="977" y="1243"/>
                  </a:lnTo>
                  <a:lnTo>
                    <a:pt x="1032" y="1245"/>
                  </a:lnTo>
                  <a:lnTo>
                    <a:pt x="1089" y="1247"/>
                  </a:lnTo>
                  <a:lnTo>
                    <a:pt x="1205" y="1249"/>
                  </a:lnTo>
                  <a:lnTo>
                    <a:pt x="1326" y="1249"/>
                  </a:lnTo>
                  <a:lnTo>
                    <a:pt x="1326" y="1249"/>
                  </a:lnTo>
                  <a:lnTo>
                    <a:pt x="1347" y="1248"/>
                  </a:lnTo>
                  <a:lnTo>
                    <a:pt x="1374" y="1246"/>
                  </a:lnTo>
                  <a:lnTo>
                    <a:pt x="1404" y="1245"/>
                  </a:lnTo>
                  <a:lnTo>
                    <a:pt x="1420" y="1244"/>
                  </a:lnTo>
                  <a:lnTo>
                    <a:pt x="1436" y="1245"/>
                  </a:lnTo>
                  <a:lnTo>
                    <a:pt x="1436" y="1245"/>
                  </a:lnTo>
                  <a:lnTo>
                    <a:pt x="1490" y="1248"/>
                  </a:lnTo>
                  <a:lnTo>
                    <a:pt x="1511" y="1249"/>
                  </a:lnTo>
                  <a:lnTo>
                    <a:pt x="1520" y="1249"/>
                  </a:lnTo>
                  <a:lnTo>
                    <a:pt x="1529" y="1248"/>
                  </a:lnTo>
                  <a:lnTo>
                    <a:pt x="1537" y="1247"/>
                  </a:lnTo>
                  <a:lnTo>
                    <a:pt x="1545" y="1245"/>
                  </a:lnTo>
                  <a:lnTo>
                    <a:pt x="1552" y="1241"/>
                  </a:lnTo>
                  <a:lnTo>
                    <a:pt x="1559" y="1237"/>
                  </a:lnTo>
                  <a:lnTo>
                    <a:pt x="1566" y="1231"/>
                  </a:lnTo>
                  <a:lnTo>
                    <a:pt x="1572" y="1224"/>
                  </a:lnTo>
                  <a:lnTo>
                    <a:pt x="1577" y="1215"/>
                  </a:lnTo>
                  <a:lnTo>
                    <a:pt x="1584" y="1205"/>
                  </a:lnTo>
                  <a:lnTo>
                    <a:pt x="1584" y="1205"/>
                  </a:lnTo>
                  <a:lnTo>
                    <a:pt x="1585" y="1201"/>
                  </a:lnTo>
                  <a:lnTo>
                    <a:pt x="1585" y="1197"/>
                  </a:lnTo>
                  <a:lnTo>
                    <a:pt x="1585" y="1193"/>
                  </a:lnTo>
                  <a:lnTo>
                    <a:pt x="1586" y="1188"/>
                  </a:lnTo>
                  <a:lnTo>
                    <a:pt x="1586" y="1188"/>
                  </a:lnTo>
                  <a:lnTo>
                    <a:pt x="1591" y="1179"/>
                  </a:lnTo>
                  <a:lnTo>
                    <a:pt x="1599" y="1168"/>
                  </a:lnTo>
                  <a:lnTo>
                    <a:pt x="1606" y="1157"/>
                  </a:lnTo>
                  <a:lnTo>
                    <a:pt x="1613" y="1147"/>
                  </a:lnTo>
                  <a:lnTo>
                    <a:pt x="1613" y="1147"/>
                  </a:lnTo>
                  <a:lnTo>
                    <a:pt x="1638" y="1104"/>
                  </a:lnTo>
                  <a:lnTo>
                    <a:pt x="1664" y="1061"/>
                  </a:lnTo>
                  <a:lnTo>
                    <a:pt x="1717" y="980"/>
                  </a:lnTo>
                  <a:lnTo>
                    <a:pt x="1717" y="980"/>
                  </a:lnTo>
                  <a:lnTo>
                    <a:pt x="1734" y="952"/>
                  </a:lnTo>
                  <a:lnTo>
                    <a:pt x="1749" y="925"/>
                  </a:lnTo>
                  <a:lnTo>
                    <a:pt x="1765" y="899"/>
                  </a:lnTo>
                  <a:lnTo>
                    <a:pt x="1781" y="874"/>
                  </a:lnTo>
                  <a:lnTo>
                    <a:pt x="1781" y="874"/>
                  </a:lnTo>
                  <a:lnTo>
                    <a:pt x="1775" y="872"/>
                  </a:lnTo>
                  <a:lnTo>
                    <a:pt x="1770" y="869"/>
                  </a:lnTo>
                  <a:lnTo>
                    <a:pt x="1758" y="863"/>
                  </a:lnTo>
                  <a:lnTo>
                    <a:pt x="1752" y="860"/>
                  </a:lnTo>
                  <a:lnTo>
                    <a:pt x="1747" y="857"/>
                  </a:lnTo>
                  <a:lnTo>
                    <a:pt x="1740" y="857"/>
                  </a:lnTo>
                  <a:lnTo>
                    <a:pt x="1734" y="859"/>
                  </a:lnTo>
                  <a:lnTo>
                    <a:pt x="1734" y="859"/>
                  </a:lnTo>
                  <a:close/>
                  <a:moveTo>
                    <a:pt x="1246" y="119"/>
                  </a:moveTo>
                  <a:lnTo>
                    <a:pt x="1246" y="119"/>
                  </a:lnTo>
                  <a:lnTo>
                    <a:pt x="1244" y="133"/>
                  </a:lnTo>
                  <a:lnTo>
                    <a:pt x="1244" y="147"/>
                  </a:lnTo>
                  <a:lnTo>
                    <a:pt x="1244" y="160"/>
                  </a:lnTo>
                  <a:lnTo>
                    <a:pt x="1245" y="173"/>
                  </a:lnTo>
                  <a:lnTo>
                    <a:pt x="1246" y="186"/>
                  </a:lnTo>
                  <a:lnTo>
                    <a:pt x="1250" y="199"/>
                  </a:lnTo>
                  <a:lnTo>
                    <a:pt x="1256" y="224"/>
                  </a:lnTo>
                  <a:lnTo>
                    <a:pt x="1264" y="248"/>
                  </a:lnTo>
                  <a:lnTo>
                    <a:pt x="1272" y="272"/>
                  </a:lnTo>
                  <a:lnTo>
                    <a:pt x="1280" y="296"/>
                  </a:lnTo>
                  <a:lnTo>
                    <a:pt x="1286" y="322"/>
                  </a:lnTo>
                  <a:lnTo>
                    <a:pt x="1286" y="322"/>
                  </a:lnTo>
                  <a:lnTo>
                    <a:pt x="1291" y="309"/>
                  </a:lnTo>
                  <a:lnTo>
                    <a:pt x="1298" y="295"/>
                  </a:lnTo>
                  <a:lnTo>
                    <a:pt x="1304" y="281"/>
                  </a:lnTo>
                  <a:lnTo>
                    <a:pt x="1306" y="274"/>
                  </a:lnTo>
                  <a:lnTo>
                    <a:pt x="1309" y="266"/>
                  </a:lnTo>
                  <a:lnTo>
                    <a:pt x="1309" y="266"/>
                  </a:lnTo>
                  <a:lnTo>
                    <a:pt x="1302" y="259"/>
                  </a:lnTo>
                  <a:lnTo>
                    <a:pt x="1295" y="251"/>
                  </a:lnTo>
                  <a:lnTo>
                    <a:pt x="1279" y="239"/>
                  </a:lnTo>
                  <a:lnTo>
                    <a:pt x="1271" y="231"/>
                  </a:lnTo>
                  <a:lnTo>
                    <a:pt x="1265" y="224"/>
                  </a:lnTo>
                  <a:lnTo>
                    <a:pt x="1260" y="216"/>
                  </a:lnTo>
                  <a:lnTo>
                    <a:pt x="1259" y="212"/>
                  </a:lnTo>
                  <a:lnTo>
                    <a:pt x="1259" y="206"/>
                  </a:lnTo>
                  <a:lnTo>
                    <a:pt x="1259" y="206"/>
                  </a:lnTo>
                  <a:lnTo>
                    <a:pt x="1266" y="211"/>
                  </a:lnTo>
                  <a:lnTo>
                    <a:pt x="1273" y="214"/>
                  </a:lnTo>
                  <a:lnTo>
                    <a:pt x="1286" y="223"/>
                  </a:lnTo>
                  <a:lnTo>
                    <a:pt x="1299" y="231"/>
                  </a:lnTo>
                  <a:lnTo>
                    <a:pt x="1304" y="234"/>
                  </a:lnTo>
                  <a:lnTo>
                    <a:pt x="1311" y="236"/>
                  </a:lnTo>
                  <a:lnTo>
                    <a:pt x="1311" y="236"/>
                  </a:lnTo>
                  <a:lnTo>
                    <a:pt x="1312" y="233"/>
                  </a:lnTo>
                  <a:lnTo>
                    <a:pt x="1312" y="230"/>
                  </a:lnTo>
                  <a:lnTo>
                    <a:pt x="1311" y="221"/>
                  </a:lnTo>
                  <a:lnTo>
                    <a:pt x="1310" y="213"/>
                  </a:lnTo>
                  <a:lnTo>
                    <a:pt x="1309" y="204"/>
                  </a:lnTo>
                  <a:lnTo>
                    <a:pt x="1309" y="204"/>
                  </a:lnTo>
                  <a:lnTo>
                    <a:pt x="1299" y="203"/>
                  </a:lnTo>
                  <a:lnTo>
                    <a:pt x="1290" y="200"/>
                  </a:lnTo>
                  <a:lnTo>
                    <a:pt x="1282" y="196"/>
                  </a:lnTo>
                  <a:lnTo>
                    <a:pt x="1274" y="190"/>
                  </a:lnTo>
                  <a:lnTo>
                    <a:pt x="1269" y="185"/>
                  </a:lnTo>
                  <a:lnTo>
                    <a:pt x="1265" y="179"/>
                  </a:lnTo>
                  <a:lnTo>
                    <a:pt x="1261" y="171"/>
                  </a:lnTo>
                  <a:lnTo>
                    <a:pt x="1261" y="163"/>
                  </a:lnTo>
                  <a:lnTo>
                    <a:pt x="1261" y="163"/>
                  </a:lnTo>
                  <a:lnTo>
                    <a:pt x="1266" y="165"/>
                  </a:lnTo>
                  <a:lnTo>
                    <a:pt x="1270" y="168"/>
                  </a:lnTo>
                  <a:lnTo>
                    <a:pt x="1278" y="174"/>
                  </a:lnTo>
                  <a:lnTo>
                    <a:pt x="1282" y="177"/>
                  </a:lnTo>
                  <a:lnTo>
                    <a:pt x="1285" y="179"/>
                  </a:lnTo>
                  <a:lnTo>
                    <a:pt x="1290" y="179"/>
                  </a:lnTo>
                  <a:lnTo>
                    <a:pt x="1296" y="178"/>
                  </a:lnTo>
                  <a:lnTo>
                    <a:pt x="1296" y="178"/>
                  </a:lnTo>
                  <a:lnTo>
                    <a:pt x="1296" y="172"/>
                  </a:lnTo>
                  <a:lnTo>
                    <a:pt x="1296" y="167"/>
                  </a:lnTo>
                  <a:lnTo>
                    <a:pt x="1291" y="155"/>
                  </a:lnTo>
                  <a:lnTo>
                    <a:pt x="1286" y="142"/>
                  </a:lnTo>
                  <a:lnTo>
                    <a:pt x="1280" y="129"/>
                  </a:lnTo>
                  <a:lnTo>
                    <a:pt x="1274" y="118"/>
                  </a:lnTo>
                  <a:lnTo>
                    <a:pt x="1272" y="111"/>
                  </a:lnTo>
                  <a:lnTo>
                    <a:pt x="1271" y="105"/>
                  </a:lnTo>
                  <a:lnTo>
                    <a:pt x="1271" y="99"/>
                  </a:lnTo>
                  <a:lnTo>
                    <a:pt x="1271" y="94"/>
                  </a:lnTo>
                  <a:lnTo>
                    <a:pt x="1273" y="89"/>
                  </a:lnTo>
                  <a:lnTo>
                    <a:pt x="1276" y="84"/>
                  </a:lnTo>
                  <a:lnTo>
                    <a:pt x="1276" y="84"/>
                  </a:lnTo>
                  <a:lnTo>
                    <a:pt x="1282" y="93"/>
                  </a:lnTo>
                  <a:lnTo>
                    <a:pt x="1287" y="103"/>
                  </a:lnTo>
                  <a:lnTo>
                    <a:pt x="1296" y="123"/>
                  </a:lnTo>
                  <a:lnTo>
                    <a:pt x="1303" y="143"/>
                  </a:lnTo>
                  <a:lnTo>
                    <a:pt x="1313" y="165"/>
                  </a:lnTo>
                  <a:lnTo>
                    <a:pt x="1313" y="165"/>
                  </a:lnTo>
                  <a:lnTo>
                    <a:pt x="1318" y="158"/>
                  </a:lnTo>
                  <a:lnTo>
                    <a:pt x="1323" y="150"/>
                  </a:lnTo>
                  <a:lnTo>
                    <a:pt x="1328" y="133"/>
                  </a:lnTo>
                  <a:lnTo>
                    <a:pt x="1331" y="124"/>
                  </a:lnTo>
                  <a:lnTo>
                    <a:pt x="1336" y="117"/>
                  </a:lnTo>
                  <a:lnTo>
                    <a:pt x="1339" y="113"/>
                  </a:lnTo>
                  <a:lnTo>
                    <a:pt x="1342" y="110"/>
                  </a:lnTo>
                  <a:lnTo>
                    <a:pt x="1346" y="108"/>
                  </a:lnTo>
                  <a:lnTo>
                    <a:pt x="1350" y="106"/>
                  </a:lnTo>
                  <a:lnTo>
                    <a:pt x="1350" y="106"/>
                  </a:lnTo>
                  <a:lnTo>
                    <a:pt x="1349" y="114"/>
                  </a:lnTo>
                  <a:lnTo>
                    <a:pt x="1348" y="122"/>
                  </a:lnTo>
                  <a:lnTo>
                    <a:pt x="1344" y="138"/>
                  </a:lnTo>
                  <a:lnTo>
                    <a:pt x="1339" y="153"/>
                  </a:lnTo>
                  <a:lnTo>
                    <a:pt x="1333" y="167"/>
                  </a:lnTo>
                  <a:lnTo>
                    <a:pt x="1328" y="182"/>
                  </a:lnTo>
                  <a:lnTo>
                    <a:pt x="1326" y="189"/>
                  </a:lnTo>
                  <a:lnTo>
                    <a:pt x="1325" y="197"/>
                  </a:lnTo>
                  <a:lnTo>
                    <a:pt x="1325" y="205"/>
                  </a:lnTo>
                  <a:lnTo>
                    <a:pt x="1326" y="213"/>
                  </a:lnTo>
                  <a:lnTo>
                    <a:pt x="1327" y="220"/>
                  </a:lnTo>
                  <a:lnTo>
                    <a:pt x="1330" y="229"/>
                  </a:lnTo>
                  <a:lnTo>
                    <a:pt x="1330" y="229"/>
                  </a:lnTo>
                  <a:lnTo>
                    <a:pt x="1336" y="227"/>
                  </a:lnTo>
                  <a:lnTo>
                    <a:pt x="1342" y="225"/>
                  </a:lnTo>
                  <a:lnTo>
                    <a:pt x="1345" y="220"/>
                  </a:lnTo>
                  <a:lnTo>
                    <a:pt x="1349" y="216"/>
                  </a:lnTo>
                  <a:lnTo>
                    <a:pt x="1356" y="206"/>
                  </a:lnTo>
                  <a:lnTo>
                    <a:pt x="1360" y="203"/>
                  </a:lnTo>
                  <a:lnTo>
                    <a:pt x="1364" y="200"/>
                  </a:lnTo>
                  <a:lnTo>
                    <a:pt x="1364" y="200"/>
                  </a:lnTo>
                  <a:lnTo>
                    <a:pt x="1369" y="204"/>
                  </a:lnTo>
                  <a:lnTo>
                    <a:pt x="1371" y="209"/>
                  </a:lnTo>
                  <a:lnTo>
                    <a:pt x="1371" y="213"/>
                  </a:lnTo>
                  <a:lnTo>
                    <a:pt x="1371" y="217"/>
                  </a:lnTo>
                  <a:lnTo>
                    <a:pt x="1370" y="221"/>
                  </a:lnTo>
                  <a:lnTo>
                    <a:pt x="1367" y="226"/>
                  </a:lnTo>
                  <a:lnTo>
                    <a:pt x="1361" y="233"/>
                  </a:lnTo>
                  <a:lnTo>
                    <a:pt x="1352" y="240"/>
                  </a:lnTo>
                  <a:lnTo>
                    <a:pt x="1344" y="245"/>
                  </a:lnTo>
                  <a:lnTo>
                    <a:pt x="1330" y="251"/>
                  </a:lnTo>
                  <a:lnTo>
                    <a:pt x="1330" y="251"/>
                  </a:lnTo>
                  <a:lnTo>
                    <a:pt x="1329" y="259"/>
                  </a:lnTo>
                  <a:lnTo>
                    <a:pt x="1327" y="268"/>
                  </a:lnTo>
                  <a:lnTo>
                    <a:pt x="1320" y="286"/>
                  </a:lnTo>
                  <a:lnTo>
                    <a:pt x="1314" y="304"/>
                  </a:lnTo>
                  <a:lnTo>
                    <a:pt x="1312" y="312"/>
                  </a:lnTo>
                  <a:lnTo>
                    <a:pt x="1311" y="320"/>
                  </a:lnTo>
                  <a:lnTo>
                    <a:pt x="1311" y="320"/>
                  </a:lnTo>
                  <a:lnTo>
                    <a:pt x="1333" y="293"/>
                  </a:lnTo>
                  <a:lnTo>
                    <a:pt x="1345" y="277"/>
                  </a:lnTo>
                  <a:lnTo>
                    <a:pt x="1357" y="261"/>
                  </a:lnTo>
                  <a:lnTo>
                    <a:pt x="1366" y="244"/>
                  </a:lnTo>
                  <a:lnTo>
                    <a:pt x="1374" y="225"/>
                  </a:lnTo>
                  <a:lnTo>
                    <a:pt x="1377" y="215"/>
                  </a:lnTo>
                  <a:lnTo>
                    <a:pt x="1379" y="205"/>
                  </a:lnTo>
                  <a:lnTo>
                    <a:pt x="1381" y="196"/>
                  </a:lnTo>
                  <a:lnTo>
                    <a:pt x="1381" y="185"/>
                  </a:lnTo>
                  <a:lnTo>
                    <a:pt x="1381" y="185"/>
                  </a:lnTo>
                  <a:lnTo>
                    <a:pt x="1381" y="171"/>
                  </a:lnTo>
                  <a:lnTo>
                    <a:pt x="1380" y="159"/>
                  </a:lnTo>
                  <a:lnTo>
                    <a:pt x="1377" y="148"/>
                  </a:lnTo>
                  <a:lnTo>
                    <a:pt x="1374" y="137"/>
                  </a:lnTo>
                  <a:lnTo>
                    <a:pt x="1369" y="126"/>
                  </a:lnTo>
                  <a:lnTo>
                    <a:pt x="1363" y="117"/>
                  </a:lnTo>
                  <a:lnTo>
                    <a:pt x="1357" y="108"/>
                  </a:lnTo>
                  <a:lnTo>
                    <a:pt x="1349" y="98"/>
                  </a:lnTo>
                  <a:lnTo>
                    <a:pt x="1334" y="82"/>
                  </a:lnTo>
                  <a:lnTo>
                    <a:pt x="1317" y="66"/>
                  </a:lnTo>
                  <a:lnTo>
                    <a:pt x="1301" y="51"/>
                  </a:lnTo>
                  <a:lnTo>
                    <a:pt x="1286" y="35"/>
                  </a:lnTo>
                  <a:lnTo>
                    <a:pt x="1286" y="35"/>
                  </a:lnTo>
                  <a:lnTo>
                    <a:pt x="1281" y="46"/>
                  </a:lnTo>
                  <a:lnTo>
                    <a:pt x="1274" y="56"/>
                  </a:lnTo>
                  <a:lnTo>
                    <a:pt x="1264" y="75"/>
                  </a:lnTo>
                  <a:lnTo>
                    <a:pt x="1258" y="84"/>
                  </a:lnTo>
                  <a:lnTo>
                    <a:pt x="1253" y="94"/>
                  </a:lnTo>
                  <a:lnTo>
                    <a:pt x="1250" y="106"/>
                  </a:lnTo>
                  <a:lnTo>
                    <a:pt x="1246" y="119"/>
                  </a:lnTo>
                  <a:lnTo>
                    <a:pt x="1246" y="119"/>
                  </a:lnTo>
                  <a:close/>
                  <a:moveTo>
                    <a:pt x="1129" y="187"/>
                  </a:moveTo>
                  <a:lnTo>
                    <a:pt x="1129" y="187"/>
                  </a:lnTo>
                  <a:lnTo>
                    <a:pt x="1119" y="186"/>
                  </a:lnTo>
                  <a:lnTo>
                    <a:pt x="1111" y="186"/>
                  </a:lnTo>
                  <a:lnTo>
                    <a:pt x="1103" y="188"/>
                  </a:lnTo>
                  <a:lnTo>
                    <a:pt x="1098" y="192"/>
                  </a:lnTo>
                  <a:lnTo>
                    <a:pt x="1094" y="196"/>
                  </a:lnTo>
                  <a:lnTo>
                    <a:pt x="1091" y="202"/>
                  </a:lnTo>
                  <a:lnTo>
                    <a:pt x="1090" y="209"/>
                  </a:lnTo>
                  <a:lnTo>
                    <a:pt x="1089" y="217"/>
                  </a:lnTo>
                  <a:lnTo>
                    <a:pt x="1089" y="217"/>
                  </a:lnTo>
                  <a:lnTo>
                    <a:pt x="1094" y="220"/>
                  </a:lnTo>
                  <a:lnTo>
                    <a:pt x="1100" y="224"/>
                  </a:lnTo>
                  <a:lnTo>
                    <a:pt x="1102" y="226"/>
                  </a:lnTo>
                  <a:lnTo>
                    <a:pt x="1105" y="227"/>
                  </a:lnTo>
                  <a:lnTo>
                    <a:pt x="1109" y="227"/>
                  </a:lnTo>
                  <a:lnTo>
                    <a:pt x="1114" y="227"/>
                  </a:lnTo>
                  <a:lnTo>
                    <a:pt x="1114" y="227"/>
                  </a:lnTo>
                  <a:lnTo>
                    <a:pt x="1124" y="235"/>
                  </a:lnTo>
                  <a:lnTo>
                    <a:pt x="1135" y="243"/>
                  </a:lnTo>
                  <a:lnTo>
                    <a:pt x="1157" y="258"/>
                  </a:lnTo>
                  <a:lnTo>
                    <a:pt x="1178" y="273"/>
                  </a:lnTo>
                  <a:lnTo>
                    <a:pt x="1189" y="281"/>
                  </a:lnTo>
                  <a:lnTo>
                    <a:pt x="1197" y="291"/>
                  </a:lnTo>
                  <a:lnTo>
                    <a:pt x="1197" y="291"/>
                  </a:lnTo>
                  <a:lnTo>
                    <a:pt x="1204" y="300"/>
                  </a:lnTo>
                  <a:lnTo>
                    <a:pt x="1209" y="308"/>
                  </a:lnTo>
                  <a:lnTo>
                    <a:pt x="1219" y="327"/>
                  </a:lnTo>
                  <a:lnTo>
                    <a:pt x="1229" y="347"/>
                  </a:lnTo>
                  <a:lnTo>
                    <a:pt x="1236" y="356"/>
                  </a:lnTo>
                  <a:lnTo>
                    <a:pt x="1242" y="364"/>
                  </a:lnTo>
                  <a:lnTo>
                    <a:pt x="1242" y="364"/>
                  </a:lnTo>
                  <a:lnTo>
                    <a:pt x="1242" y="374"/>
                  </a:lnTo>
                  <a:lnTo>
                    <a:pt x="1244" y="381"/>
                  </a:lnTo>
                  <a:lnTo>
                    <a:pt x="1248" y="386"/>
                  </a:lnTo>
                  <a:lnTo>
                    <a:pt x="1252" y="392"/>
                  </a:lnTo>
                  <a:lnTo>
                    <a:pt x="1252" y="392"/>
                  </a:lnTo>
                  <a:lnTo>
                    <a:pt x="1252" y="375"/>
                  </a:lnTo>
                  <a:lnTo>
                    <a:pt x="1251" y="359"/>
                  </a:lnTo>
                  <a:lnTo>
                    <a:pt x="1249" y="342"/>
                  </a:lnTo>
                  <a:lnTo>
                    <a:pt x="1245" y="326"/>
                  </a:lnTo>
                  <a:lnTo>
                    <a:pt x="1240" y="311"/>
                  </a:lnTo>
                  <a:lnTo>
                    <a:pt x="1235" y="296"/>
                  </a:lnTo>
                  <a:lnTo>
                    <a:pt x="1227" y="283"/>
                  </a:lnTo>
                  <a:lnTo>
                    <a:pt x="1219" y="270"/>
                  </a:lnTo>
                  <a:lnTo>
                    <a:pt x="1210" y="257"/>
                  </a:lnTo>
                  <a:lnTo>
                    <a:pt x="1200" y="244"/>
                  </a:lnTo>
                  <a:lnTo>
                    <a:pt x="1190" y="233"/>
                  </a:lnTo>
                  <a:lnTo>
                    <a:pt x="1178" y="223"/>
                  </a:lnTo>
                  <a:lnTo>
                    <a:pt x="1166" y="212"/>
                  </a:lnTo>
                  <a:lnTo>
                    <a:pt x="1154" y="203"/>
                  </a:lnTo>
                  <a:lnTo>
                    <a:pt x="1142" y="195"/>
                  </a:lnTo>
                  <a:lnTo>
                    <a:pt x="1129" y="187"/>
                  </a:lnTo>
                  <a:lnTo>
                    <a:pt x="1129" y="187"/>
                  </a:lnTo>
                  <a:close/>
                  <a:moveTo>
                    <a:pt x="1542" y="468"/>
                  </a:moveTo>
                  <a:lnTo>
                    <a:pt x="1542" y="468"/>
                  </a:lnTo>
                  <a:lnTo>
                    <a:pt x="1540" y="463"/>
                  </a:lnTo>
                  <a:lnTo>
                    <a:pt x="1537" y="460"/>
                  </a:lnTo>
                  <a:lnTo>
                    <a:pt x="1535" y="457"/>
                  </a:lnTo>
                  <a:lnTo>
                    <a:pt x="1532" y="453"/>
                  </a:lnTo>
                  <a:lnTo>
                    <a:pt x="1532" y="453"/>
                  </a:lnTo>
                  <a:lnTo>
                    <a:pt x="1531" y="448"/>
                  </a:lnTo>
                  <a:lnTo>
                    <a:pt x="1531" y="443"/>
                  </a:lnTo>
                  <a:lnTo>
                    <a:pt x="1530" y="438"/>
                  </a:lnTo>
                  <a:lnTo>
                    <a:pt x="1529" y="433"/>
                  </a:lnTo>
                  <a:lnTo>
                    <a:pt x="1529" y="433"/>
                  </a:lnTo>
                  <a:lnTo>
                    <a:pt x="1521" y="419"/>
                  </a:lnTo>
                  <a:lnTo>
                    <a:pt x="1510" y="405"/>
                  </a:lnTo>
                  <a:lnTo>
                    <a:pt x="1497" y="392"/>
                  </a:lnTo>
                  <a:lnTo>
                    <a:pt x="1483" y="380"/>
                  </a:lnTo>
                  <a:lnTo>
                    <a:pt x="1468" y="368"/>
                  </a:lnTo>
                  <a:lnTo>
                    <a:pt x="1451" y="360"/>
                  </a:lnTo>
                  <a:lnTo>
                    <a:pt x="1434" y="352"/>
                  </a:lnTo>
                  <a:lnTo>
                    <a:pt x="1417" y="347"/>
                  </a:lnTo>
                  <a:lnTo>
                    <a:pt x="1417" y="347"/>
                  </a:lnTo>
                  <a:lnTo>
                    <a:pt x="1406" y="346"/>
                  </a:lnTo>
                  <a:lnTo>
                    <a:pt x="1397" y="346"/>
                  </a:lnTo>
                  <a:lnTo>
                    <a:pt x="1388" y="346"/>
                  </a:lnTo>
                  <a:lnTo>
                    <a:pt x="1379" y="347"/>
                  </a:lnTo>
                  <a:lnTo>
                    <a:pt x="1371" y="350"/>
                  </a:lnTo>
                  <a:lnTo>
                    <a:pt x="1362" y="352"/>
                  </a:lnTo>
                  <a:lnTo>
                    <a:pt x="1355" y="356"/>
                  </a:lnTo>
                  <a:lnTo>
                    <a:pt x="1347" y="361"/>
                  </a:lnTo>
                  <a:lnTo>
                    <a:pt x="1332" y="370"/>
                  </a:lnTo>
                  <a:lnTo>
                    <a:pt x="1318" y="382"/>
                  </a:lnTo>
                  <a:lnTo>
                    <a:pt x="1291" y="406"/>
                  </a:lnTo>
                  <a:lnTo>
                    <a:pt x="1279" y="417"/>
                  </a:lnTo>
                  <a:lnTo>
                    <a:pt x="1266" y="428"/>
                  </a:lnTo>
                  <a:lnTo>
                    <a:pt x="1252" y="437"/>
                  </a:lnTo>
                  <a:lnTo>
                    <a:pt x="1245" y="441"/>
                  </a:lnTo>
                  <a:lnTo>
                    <a:pt x="1239" y="444"/>
                  </a:lnTo>
                  <a:lnTo>
                    <a:pt x="1231" y="446"/>
                  </a:lnTo>
                  <a:lnTo>
                    <a:pt x="1225" y="447"/>
                  </a:lnTo>
                  <a:lnTo>
                    <a:pt x="1218" y="447"/>
                  </a:lnTo>
                  <a:lnTo>
                    <a:pt x="1210" y="447"/>
                  </a:lnTo>
                  <a:lnTo>
                    <a:pt x="1203" y="445"/>
                  </a:lnTo>
                  <a:lnTo>
                    <a:pt x="1194" y="443"/>
                  </a:lnTo>
                  <a:lnTo>
                    <a:pt x="1187" y="439"/>
                  </a:lnTo>
                  <a:lnTo>
                    <a:pt x="1178" y="433"/>
                  </a:lnTo>
                  <a:lnTo>
                    <a:pt x="1178" y="433"/>
                  </a:lnTo>
                  <a:lnTo>
                    <a:pt x="1177" y="427"/>
                  </a:lnTo>
                  <a:lnTo>
                    <a:pt x="1176" y="422"/>
                  </a:lnTo>
                  <a:lnTo>
                    <a:pt x="1172" y="411"/>
                  </a:lnTo>
                  <a:lnTo>
                    <a:pt x="1170" y="407"/>
                  </a:lnTo>
                  <a:lnTo>
                    <a:pt x="1170" y="402"/>
                  </a:lnTo>
                  <a:lnTo>
                    <a:pt x="1173" y="398"/>
                  </a:lnTo>
                  <a:lnTo>
                    <a:pt x="1175" y="394"/>
                  </a:lnTo>
                  <a:lnTo>
                    <a:pt x="1175" y="394"/>
                  </a:lnTo>
                  <a:lnTo>
                    <a:pt x="1181" y="400"/>
                  </a:lnTo>
                  <a:lnTo>
                    <a:pt x="1187" y="407"/>
                  </a:lnTo>
                  <a:lnTo>
                    <a:pt x="1192" y="414"/>
                  </a:lnTo>
                  <a:lnTo>
                    <a:pt x="1197" y="421"/>
                  </a:lnTo>
                  <a:lnTo>
                    <a:pt x="1205" y="425"/>
                  </a:lnTo>
                  <a:lnTo>
                    <a:pt x="1208" y="427"/>
                  </a:lnTo>
                  <a:lnTo>
                    <a:pt x="1212" y="428"/>
                  </a:lnTo>
                  <a:lnTo>
                    <a:pt x="1217" y="428"/>
                  </a:lnTo>
                  <a:lnTo>
                    <a:pt x="1221" y="427"/>
                  </a:lnTo>
                  <a:lnTo>
                    <a:pt x="1226" y="426"/>
                  </a:lnTo>
                  <a:lnTo>
                    <a:pt x="1231" y="424"/>
                  </a:lnTo>
                  <a:lnTo>
                    <a:pt x="1231" y="424"/>
                  </a:lnTo>
                  <a:lnTo>
                    <a:pt x="1234" y="417"/>
                  </a:lnTo>
                  <a:lnTo>
                    <a:pt x="1235" y="412"/>
                  </a:lnTo>
                  <a:lnTo>
                    <a:pt x="1235" y="408"/>
                  </a:lnTo>
                  <a:lnTo>
                    <a:pt x="1234" y="404"/>
                  </a:lnTo>
                  <a:lnTo>
                    <a:pt x="1230" y="394"/>
                  </a:lnTo>
                  <a:lnTo>
                    <a:pt x="1227" y="382"/>
                  </a:lnTo>
                  <a:lnTo>
                    <a:pt x="1227" y="382"/>
                  </a:lnTo>
                  <a:lnTo>
                    <a:pt x="1218" y="376"/>
                  </a:lnTo>
                  <a:lnTo>
                    <a:pt x="1207" y="371"/>
                  </a:lnTo>
                  <a:lnTo>
                    <a:pt x="1197" y="367"/>
                  </a:lnTo>
                  <a:lnTo>
                    <a:pt x="1187" y="364"/>
                  </a:lnTo>
                  <a:lnTo>
                    <a:pt x="1177" y="362"/>
                  </a:lnTo>
                  <a:lnTo>
                    <a:pt x="1166" y="361"/>
                  </a:lnTo>
                  <a:lnTo>
                    <a:pt x="1155" y="360"/>
                  </a:lnTo>
                  <a:lnTo>
                    <a:pt x="1146" y="359"/>
                  </a:lnTo>
                  <a:lnTo>
                    <a:pt x="1135" y="360"/>
                  </a:lnTo>
                  <a:lnTo>
                    <a:pt x="1125" y="361"/>
                  </a:lnTo>
                  <a:lnTo>
                    <a:pt x="1105" y="364"/>
                  </a:lnTo>
                  <a:lnTo>
                    <a:pt x="1085" y="370"/>
                  </a:lnTo>
                  <a:lnTo>
                    <a:pt x="1067" y="379"/>
                  </a:lnTo>
                  <a:lnTo>
                    <a:pt x="1048" y="389"/>
                  </a:lnTo>
                  <a:lnTo>
                    <a:pt x="1032" y="401"/>
                  </a:lnTo>
                  <a:lnTo>
                    <a:pt x="1018" y="415"/>
                  </a:lnTo>
                  <a:lnTo>
                    <a:pt x="1006" y="430"/>
                  </a:lnTo>
                  <a:lnTo>
                    <a:pt x="1000" y="439"/>
                  </a:lnTo>
                  <a:lnTo>
                    <a:pt x="995" y="447"/>
                  </a:lnTo>
                  <a:lnTo>
                    <a:pt x="991" y="456"/>
                  </a:lnTo>
                  <a:lnTo>
                    <a:pt x="986" y="466"/>
                  </a:lnTo>
                  <a:lnTo>
                    <a:pt x="983" y="475"/>
                  </a:lnTo>
                  <a:lnTo>
                    <a:pt x="981" y="485"/>
                  </a:lnTo>
                  <a:lnTo>
                    <a:pt x="980" y="495"/>
                  </a:lnTo>
                  <a:lnTo>
                    <a:pt x="979" y="504"/>
                  </a:lnTo>
                  <a:lnTo>
                    <a:pt x="979" y="504"/>
                  </a:lnTo>
                  <a:lnTo>
                    <a:pt x="979" y="520"/>
                  </a:lnTo>
                  <a:lnTo>
                    <a:pt x="981" y="542"/>
                  </a:lnTo>
                  <a:lnTo>
                    <a:pt x="981" y="542"/>
                  </a:lnTo>
                  <a:lnTo>
                    <a:pt x="982" y="557"/>
                  </a:lnTo>
                  <a:lnTo>
                    <a:pt x="985" y="573"/>
                  </a:lnTo>
                  <a:lnTo>
                    <a:pt x="988" y="589"/>
                  </a:lnTo>
                  <a:lnTo>
                    <a:pt x="993" y="605"/>
                  </a:lnTo>
                  <a:lnTo>
                    <a:pt x="998" y="621"/>
                  </a:lnTo>
                  <a:lnTo>
                    <a:pt x="1003" y="636"/>
                  </a:lnTo>
                  <a:lnTo>
                    <a:pt x="1011" y="650"/>
                  </a:lnTo>
                  <a:lnTo>
                    <a:pt x="1018" y="662"/>
                  </a:lnTo>
                  <a:lnTo>
                    <a:pt x="1018" y="662"/>
                  </a:lnTo>
                  <a:lnTo>
                    <a:pt x="1029" y="675"/>
                  </a:lnTo>
                  <a:lnTo>
                    <a:pt x="1044" y="690"/>
                  </a:lnTo>
                  <a:lnTo>
                    <a:pt x="1052" y="698"/>
                  </a:lnTo>
                  <a:lnTo>
                    <a:pt x="1060" y="703"/>
                  </a:lnTo>
                  <a:lnTo>
                    <a:pt x="1068" y="708"/>
                  </a:lnTo>
                  <a:lnTo>
                    <a:pt x="1074" y="709"/>
                  </a:lnTo>
                  <a:lnTo>
                    <a:pt x="1074" y="709"/>
                  </a:lnTo>
                  <a:lnTo>
                    <a:pt x="1078" y="709"/>
                  </a:lnTo>
                  <a:lnTo>
                    <a:pt x="1083" y="707"/>
                  </a:lnTo>
                  <a:lnTo>
                    <a:pt x="1093" y="701"/>
                  </a:lnTo>
                  <a:lnTo>
                    <a:pt x="1104" y="695"/>
                  </a:lnTo>
                  <a:lnTo>
                    <a:pt x="1116" y="689"/>
                  </a:lnTo>
                  <a:lnTo>
                    <a:pt x="1116" y="689"/>
                  </a:lnTo>
                  <a:lnTo>
                    <a:pt x="1139" y="681"/>
                  </a:lnTo>
                  <a:lnTo>
                    <a:pt x="1163" y="673"/>
                  </a:lnTo>
                  <a:lnTo>
                    <a:pt x="1187" y="666"/>
                  </a:lnTo>
                  <a:lnTo>
                    <a:pt x="1211" y="659"/>
                  </a:lnTo>
                  <a:lnTo>
                    <a:pt x="1236" y="654"/>
                  </a:lnTo>
                  <a:lnTo>
                    <a:pt x="1260" y="649"/>
                  </a:lnTo>
                  <a:lnTo>
                    <a:pt x="1312" y="640"/>
                  </a:lnTo>
                  <a:lnTo>
                    <a:pt x="1363" y="634"/>
                  </a:lnTo>
                  <a:lnTo>
                    <a:pt x="1416" y="628"/>
                  </a:lnTo>
                  <a:lnTo>
                    <a:pt x="1468" y="625"/>
                  </a:lnTo>
                  <a:lnTo>
                    <a:pt x="1520" y="623"/>
                  </a:lnTo>
                  <a:lnTo>
                    <a:pt x="1520" y="623"/>
                  </a:lnTo>
                  <a:lnTo>
                    <a:pt x="1530" y="589"/>
                  </a:lnTo>
                  <a:lnTo>
                    <a:pt x="1536" y="571"/>
                  </a:lnTo>
                  <a:lnTo>
                    <a:pt x="1540" y="552"/>
                  </a:lnTo>
                  <a:lnTo>
                    <a:pt x="1543" y="533"/>
                  </a:lnTo>
                  <a:lnTo>
                    <a:pt x="1545" y="513"/>
                  </a:lnTo>
                  <a:lnTo>
                    <a:pt x="1545" y="490"/>
                  </a:lnTo>
                  <a:lnTo>
                    <a:pt x="1544" y="480"/>
                  </a:lnTo>
                  <a:lnTo>
                    <a:pt x="1542" y="468"/>
                  </a:lnTo>
                  <a:lnTo>
                    <a:pt x="1542" y="468"/>
                  </a:lnTo>
                  <a:close/>
                  <a:moveTo>
                    <a:pt x="1281" y="375"/>
                  </a:moveTo>
                  <a:lnTo>
                    <a:pt x="1281" y="375"/>
                  </a:lnTo>
                  <a:lnTo>
                    <a:pt x="1282" y="377"/>
                  </a:lnTo>
                  <a:lnTo>
                    <a:pt x="1281" y="380"/>
                  </a:lnTo>
                  <a:lnTo>
                    <a:pt x="1280" y="385"/>
                  </a:lnTo>
                  <a:lnTo>
                    <a:pt x="1279" y="387"/>
                  </a:lnTo>
                  <a:lnTo>
                    <a:pt x="1279" y="390"/>
                  </a:lnTo>
                  <a:lnTo>
                    <a:pt x="1279" y="392"/>
                  </a:lnTo>
                  <a:lnTo>
                    <a:pt x="1281" y="394"/>
                  </a:lnTo>
                  <a:lnTo>
                    <a:pt x="1281" y="394"/>
                  </a:lnTo>
                  <a:lnTo>
                    <a:pt x="1284" y="389"/>
                  </a:lnTo>
                  <a:lnTo>
                    <a:pt x="1288" y="383"/>
                  </a:lnTo>
                  <a:lnTo>
                    <a:pt x="1298" y="374"/>
                  </a:lnTo>
                  <a:lnTo>
                    <a:pt x="1308" y="365"/>
                  </a:lnTo>
                  <a:lnTo>
                    <a:pt x="1311" y="361"/>
                  </a:lnTo>
                  <a:lnTo>
                    <a:pt x="1313" y="357"/>
                  </a:lnTo>
                  <a:lnTo>
                    <a:pt x="1313" y="357"/>
                  </a:lnTo>
                  <a:lnTo>
                    <a:pt x="1305" y="362"/>
                  </a:lnTo>
                  <a:lnTo>
                    <a:pt x="1298" y="367"/>
                  </a:lnTo>
                  <a:lnTo>
                    <a:pt x="1290" y="371"/>
                  </a:lnTo>
                  <a:lnTo>
                    <a:pt x="1286" y="372"/>
                  </a:lnTo>
                  <a:lnTo>
                    <a:pt x="1281" y="375"/>
                  </a:lnTo>
                  <a:lnTo>
                    <a:pt x="1281" y="375"/>
                  </a:lnTo>
                  <a:close/>
                  <a:moveTo>
                    <a:pt x="1601" y="659"/>
                  </a:moveTo>
                  <a:lnTo>
                    <a:pt x="1601" y="659"/>
                  </a:lnTo>
                  <a:lnTo>
                    <a:pt x="1574" y="654"/>
                  </a:lnTo>
                  <a:lnTo>
                    <a:pt x="1547" y="647"/>
                  </a:lnTo>
                  <a:lnTo>
                    <a:pt x="1535" y="643"/>
                  </a:lnTo>
                  <a:lnTo>
                    <a:pt x="1521" y="641"/>
                  </a:lnTo>
                  <a:lnTo>
                    <a:pt x="1508" y="640"/>
                  </a:lnTo>
                  <a:lnTo>
                    <a:pt x="1495" y="640"/>
                  </a:lnTo>
                  <a:lnTo>
                    <a:pt x="1495" y="640"/>
                  </a:lnTo>
                  <a:lnTo>
                    <a:pt x="1442" y="643"/>
                  </a:lnTo>
                  <a:lnTo>
                    <a:pt x="1389" y="648"/>
                  </a:lnTo>
                  <a:lnTo>
                    <a:pt x="1335" y="654"/>
                  </a:lnTo>
                  <a:lnTo>
                    <a:pt x="1284" y="662"/>
                  </a:lnTo>
                  <a:lnTo>
                    <a:pt x="1284" y="662"/>
                  </a:lnTo>
                  <a:lnTo>
                    <a:pt x="1255" y="667"/>
                  </a:lnTo>
                  <a:lnTo>
                    <a:pt x="1227" y="673"/>
                  </a:lnTo>
                  <a:lnTo>
                    <a:pt x="1199" y="681"/>
                  </a:lnTo>
                  <a:lnTo>
                    <a:pt x="1174" y="689"/>
                  </a:lnTo>
                  <a:lnTo>
                    <a:pt x="1147" y="699"/>
                  </a:lnTo>
                  <a:lnTo>
                    <a:pt x="1122" y="710"/>
                  </a:lnTo>
                  <a:lnTo>
                    <a:pt x="1099" y="722"/>
                  </a:lnTo>
                  <a:lnTo>
                    <a:pt x="1077" y="733"/>
                  </a:lnTo>
                  <a:lnTo>
                    <a:pt x="1077" y="733"/>
                  </a:lnTo>
                  <a:lnTo>
                    <a:pt x="1057" y="754"/>
                  </a:lnTo>
                  <a:lnTo>
                    <a:pt x="1039" y="775"/>
                  </a:lnTo>
                  <a:lnTo>
                    <a:pt x="1021" y="796"/>
                  </a:lnTo>
                  <a:lnTo>
                    <a:pt x="1002" y="820"/>
                  </a:lnTo>
                  <a:lnTo>
                    <a:pt x="985" y="843"/>
                  </a:lnTo>
                  <a:lnTo>
                    <a:pt x="969" y="866"/>
                  </a:lnTo>
                  <a:lnTo>
                    <a:pt x="937" y="915"/>
                  </a:lnTo>
                  <a:lnTo>
                    <a:pt x="937" y="915"/>
                  </a:lnTo>
                  <a:lnTo>
                    <a:pt x="905" y="965"/>
                  </a:lnTo>
                  <a:lnTo>
                    <a:pt x="873" y="1014"/>
                  </a:lnTo>
                  <a:lnTo>
                    <a:pt x="858" y="1040"/>
                  </a:lnTo>
                  <a:lnTo>
                    <a:pt x="843" y="1065"/>
                  </a:lnTo>
                  <a:lnTo>
                    <a:pt x="830" y="1091"/>
                  </a:lnTo>
                  <a:lnTo>
                    <a:pt x="818" y="1117"/>
                  </a:lnTo>
                  <a:lnTo>
                    <a:pt x="818" y="1117"/>
                  </a:lnTo>
                  <a:lnTo>
                    <a:pt x="841" y="1103"/>
                  </a:lnTo>
                  <a:lnTo>
                    <a:pt x="865" y="1089"/>
                  </a:lnTo>
                  <a:lnTo>
                    <a:pt x="892" y="1076"/>
                  </a:lnTo>
                  <a:lnTo>
                    <a:pt x="920" y="1064"/>
                  </a:lnTo>
                  <a:lnTo>
                    <a:pt x="951" y="1055"/>
                  </a:lnTo>
                  <a:lnTo>
                    <a:pt x="983" y="1046"/>
                  </a:lnTo>
                  <a:lnTo>
                    <a:pt x="999" y="1043"/>
                  </a:lnTo>
                  <a:lnTo>
                    <a:pt x="1016" y="1040"/>
                  </a:lnTo>
                  <a:lnTo>
                    <a:pt x="1034" y="1037"/>
                  </a:lnTo>
                  <a:lnTo>
                    <a:pt x="1053" y="1036"/>
                  </a:lnTo>
                  <a:lnTo>
                    <a:pt x="1053" y="1036"/>
                  </a:lnTo>
                  <a:lnTo>
                    <a:pt x="1071" y="1035"/>
                  </a:lnTo>
                  <a:lnTo>
                    <a:pt x="1089" y="1035"/>
                  </a:lnTo>
                  <a:lnTo>
                    <a:pt x="1107" y="1036"/>
                  </a:lnTo>
                  <a:lnTo>
                    <a:pt x="1127" y="1036"/>
                  </a:lnTo>
                  <a:lnTo>
                    <a:pt x="1127" y="1036"/>
                  </a:lnTo>
                  <a:lnTo>
                    <a:pt x="1170" y="1034"/>
                  </a:lnTo>
                  <a:lnTo>
                    <a:pt x="1214" y="1034"/>
                  </a:lnTo>
                  <a:lnTo>
                    <a:pt x="1257" y="1035"/>
                  </a:lnTo>
                  <a:lnTo>
                    <a:pt x="1299" y="1038"/>
                  </a:lnTo>
                  <a:lnTo>
                    <a:pt x="1339" y="1042"/>
                  </a:lnTo>
                  <a:lnTo>
                    <a:pt x="1376" y="1048"/>
                  </a:lnTo>
                  <a:lnTo>
                    <a:pt x="1412" y="1056"/>
                  </a:lnTo>
                  <a:lnTo>
                    <a:pt x="1430" y="1060"/>
                  </a:lnTo>
                  <a:lnTo>
                    <a:pt x="1446" y="1065"/>
                  </a:lnTo>
                  <a:lnTo>
                    <a:pt x="1446" y="1065"/>
                  </a:lnTo>
                  <a:lnTo>
                    <a:pt x="1460" y="1038"/>
                  </a:lnTo>
                  <a:lnTo>
                    <a:pt x="1473" y="1012"/>
                  </a:lnTo>
                  <a:lnTo>
                    <a:pt x="1488" y="986"/>
                  </a:lnTo>
                  <a:lnTo>
                    <a:pt x="1503" y="961"/>
                  </a:lnTo>
                  <a:lnTo>
                    <a:pt x="1520" y="937"/>
                  </a:lnTo>
                  <a:lnTo>
                    <a:pt x="1537" y="913"/>
                  </a:lnTo>
                  <a:lnTo>
                    <a:pt x="1570" y="866"/>
                  </a:lnTo>
                  <a:lnTo>
                    <a:pt x="1605" y="821"/>
                  </a:lnTo>
                  <a:lnTo>
                    <a:pt x="1642" y="775"/>
                  </a:lnTo>
                  <a:lnTo>
                    <a:pt x="1677" y="730"/>
                  </a:lnTo>
                  <a:lnTo>
                    <a:pt x="1711" y="684"/>
                  </a:lnTo>
                  <a:lnTo>
                    <a:pt x="1711" y="684"/>
                  </a:lnTo>
                  <a:lnTo>
                    <a:pt x="1699" y="680"/>
                  </a:lnTo>
                  <a:lnTo>
                    <a:pt x="1685" y="675"/>
                  </a:lnTo>
                  <a:lnTo>
                    <a:pt x="1659" y="669"/>
                  </a:lnTo>
                  <a:lnTo>
                    <a:pt x="1601" y="659"/>
                  </a:lnTo>
                  <a:lnTo>
                    <a:pt x="1601" y="659"/>
                  </a:lnTo>
                  <a:close/>
                  <a:moveTo>
                    <a:pt x="863" y="707"/>
                  </a:moveTo>
                  <a:lnTo>
                    <a:pt x="863" y="707"/>
                  </a:lnTo>
                  <a:lnTo>
                    <a:pt x="844" y="698"/>
                  </a:lnTo>
                  <a:lnTo>
                    <a:pt x="826" y="690"/>
                  </a:lnTo>
                  <a:lnTo>
                    <a:pt x="807" y="684"/>
                  </a:lnTo>
                  <a:lnTo>
                    <a:pt x="788" y="679"/>
                  </a:lnTo>
                  <a:lnTo>
                    <a:pt x="769" y="674"/>
                  </a:lnTo>
                  <a:lnTo>
                    <a:pt x="749" y="671"/>
                  </a:lnTo>
                  <a:lnTo>
                    <a:pt x="700" y="665"/>
                  </a:lnTo>
                  <a:lnTo>
                    <a:pt x="700" y="665"/>
                  </a:lnTo>
                  <a:lnTo>
                    <a:pt x="660" y="658"/>
                  </a:lnTo>
                  <a:lnTo>
                    <a:pt x="639" y="656"/>
                  </a:lnTo>
                  <a:lnTo>
                    <a:pt x="619" y="655"/>
                  </a:lnTo>
                  <a:lnTo>
                    <a:pt x="619" y="655"/>
                  </a:lnTo>
                  <a:lnTo>
                    <a:pt x="591" y="654"/>
                  </a:lnTo>
                  <a:lnTo>
                    <a:pt x="562" y="656"/>
                  </a:lnTo>
                  <a:lnTo>
                    <a:pt x="506" y="659"/>
                  </a:lnTo>
                  <a:lnTo>
                    <a:pt x="452" y="664"/>
                  </a:lnTo>
                  <a:lnTo>
                    <a:pt x="427" y="665"/>
                  </a:lnTo>
                  <a:lnTo>
                    <a:pt x="403" y="665"/>
                  </a:lnTo>
                  <a:lnTo>
                    <a:pt x="403" y="665"/>
                  </a:lnTo>
                  <a:lnTo>
                    <a:pt x="389" y="664"/>
                  </a:lnTo>
                  <a:lnTo>
                    <a:pt x="375" y="660"/>
                  </a:lnTo>
                  <a:lnTo>
                    <a:pt x="347" y="654"/>
                  </a:lnTo>
                  <a:lnTo>
                    <a:pt x="320" y="648"/>
                  </a:lnTo>
                  <a:lnTo>
                    <a:pt x="307" y="645"/>
                  </a:lnTo>
                  <a:lnTo>
                    <a:pt x="295" y="644"/>
                  </a:lnTo>
                  <a:lnTo>
                    <a:pt x="295" y="644"/>
                  </a:lnTo>
                  <a:lnTo>
                    <a:pt x="295" y="643"/>
                  </a:lnTo>
                  <a:lnTo>
                    <a:pt x="294" y="642"/>
                  </a:lnTo>
                  <a:lnTo>
                    <a:pt x="292" y="642"/>
                  </a:lnTo>
                  <a:lnTo>
                    <a:pt x="292" y="642"/>
                  </a:lnTo>
                  <a:lnTo>
                    <a:pt x="291" y="648"/>
                  </a:lnTo>
                  <a:lnTo>
                    <a:pt x="290" y="653"/>
                  </a:lnTo>
                  <a:lnTo>
                    <a:pt x="288" y="657"/>
                  </a:lnTo>
                  <a:lnTo>
                    <a:pt x="285" y="660"/>
                  </a:lnTo>
                  <a:lnTo>
                    <a:pt x="280" y="667"/>
                  </a:lnTo>
                  <a:lnTo>
                    <a:pt x="275" y="674"/>
                  </a:lnTo>
                  <a:lnTo>
                    <a:pt x="275" y="674"/>
                  </a:lnTo>
                  <a:lnTo>
                    <a:pt x="268" y="690"/>
                  </a:lnTo>
                  <a:lnTo>
                    <a:pt x="261" y="707"/>
                  </a:lnTo>
                  <a:lnTo>
                    <a:pt x="255" y="722"/>
                  </a:lnTo>
                  <a:lnTo>
                    <a:pt x="249" y="735"/>
                  </a:lnTo>
                  <a:lnTo>
                    <a:pt x="249" y="735"/>
                  </a:lnTo>
                  <a:lnTo>
                    <a:pt x="231" y="762"/>
                  </a:lnTo>
                  <a:lnTo>
                    <a:pt x="214" y="788"/>
                  </a:lnTo>
                  <a:lnTo>
                    <a:pt x="196" y="814"/>
                  </a:lnTo>
                  <a:lnTo>
                    <a:pt x="179" y="841"/>
                  </a:lnTo>
                  <a:lnTo>
                    <a:pt x="179" y="841"/>
                  </a:lnTo>
                  <a:lnTo>
                    <a:pt x="171" y="854"/>
                  </a:lnTo>
                  <a:lnTo>
                    <a:pt x="162" y="866"/>
                  </a:lnTo>
                  <a:lnTo>
                    <a:pt x="153" y="879"/>
                  </a:lnTo>
                  <a:lnTo>
                    <a:pt x="145" y="891"/>
                  </a:lnTo>
                  <a:lnTo>
                    <a:pt x="145" y="891"/>
                  </a:lnTo>
                  <a:lnTo>
                    <a:pt x="132" y="916"/>
                  </a:lnTo>
                  <a:lnTo>
                    <a:pt x="124" y="928"/>
                  </a:lnTo>
                  <a:lnTo>
                    <a:pt x="116" y="940"/>
                  </a:lnTo>
                  <a:lnTo>
                    <a:pt x="116" y="940"/>
                  </a:lnTo>
                  <a:lnTo>
                    <a:pt x="105" y="950"/>
                  </a:lnTo>
                  <a:lnTo>
                    <a:pt x="95" y="960"/>
                  </a:lnTo>
                  <a:lnTo>
                    <a:pt x="91" y="966"/>
                  </a:lnTo>
                  <a:lnTo>
                    <a:pt x="87" y="972"/>
                  </a:lnTo>
                  <a:lnTo>
                    <a:pt x="85" y="978"/>
                  </a:lnTo>
                  <a:lnTo>
                    <a:pt x="84" y="987"/>
                  </a:lnTo>
                  <a:lnTo>
                    <a:pt x="84" y="987"/>
                  </a:lnTo>
                  <a:lnTo>
                    <a:pt x="91" y="991"/>
                  </a:lnTo>
                  <a:lnTo>
                    <a:pt x="100" y="997"/>
                  </a:lnTo>
                  <a:lnTo>
                    <a:pt x="115" y="1008"/>
                  </a:lnTo>
                  <a:lnTo>
                    <a:pt x="122" y="1014"/>
                  </a:lnTo>
                  <a:lnTo>
                    <a:pt x="131" y="1016"/>
                  </a:lnTo>
                  <a:lnTo>
                    <a:pt x="136" y="1017"/>
                  </a:lnTo>
                  <a:lnTo>
                    <a:pt x="142" y="1016"/>
                  </a:lnTo>
                  <a:lnTo>
                    <a:pt x="147" y="1016"/>
                  </a:lnTo>
                  <a:lnTo>
                    <a:pt x="152" y="1014"/>
                  </a:lnTo>
                  <a:lnTo>
                    <a:pt x="152" y="1014"/>
                  </a:lnTo>
                  <a:lnTo>
                    <a:pt x="151" y="1018"/>
                  </a:lnTo>
                  <a:lnTo>
                    <a:pt x="150" y="1021"/>
                  </a:lnTo>
                  <a:lnTo>
                    <a:pt x="151" y="1023"/>
                  </a:lnTo>
                  <a:lnTo>
                    <a:pt x="154" y="1026"/>
                  </a:lnTo>
                  <a:lnTo>
                    <a:pt x="154" y="1026"/>
                  </a:lnTo>
                  <a:lnTo>
                    <a:pt x="171" y="1029"/>
                  </a:lnTo>
                  <a:lnTo>
                    <a:pt x="188" y="1032"/>
                  </a:lnTo>
                  <a:lnTo>
                    <a:pt x="203" y="1036"/>
                  </a:lnTo>
                  <a:lnTo>
                    <a:pt x="219" y="1038"/>
                  </a:lnTo>
                  <a:lnTo>
                    <a:pt x="219" y="1038"/>
                  </a:lnTo>
                  <a:lnTo>
                    <a:pt x="243" y="1038"/>
                  </a:lnTo>
                  <a:lnTo>
                    <a:pt x="267" y="1037"/>
                  </a:lnTo>
                  <a:lnTo>
                    <a:pt x="290" y="1035"/>
                  </a:lnTo>
                  <a:lnTo>
                    <a:pt x="315" y="1031"/>
                  </a:lnTo>
                  <a:lnTo>
                    <a:pt x="362" y="1023"/>
                  </a:lnTo>
                  <a:lnTo>
                    <a:pt x="387" y="1020"/>
                  </a:lnTo>
                  <a:lnTo>
                    <a:pt x="410" y="1018"/>
                  </a:lnTo>
                  <a:lnTo>
                    <a:pt x="410" y="1018"/>
                  </a:lnTo>
                  <a:lnTo>
                    <a:pt x="438" y="1018"/>
                  </a:lnTo>
                  <a:lnTo>
                    <a:pt x="465" y="1018"/>
                  </a:lnTo>
                  <a:lnTo>
                    <a:pt x="492" y="1020"/>
                  </a:lnTo>
                  <a:lnTo>
                    <a:pt x="518" y="1023"/>
                  </a:lnTo>
                  <a:lnTo>
                    <a:pt x="544" y="1027"/>
                  </a:lnTo>
                  <a:lnTo>
                    <a:pt x="570" y="1032"/>
                  </a:lnTo>
                  <a:lnTo>
                    <a:pt x="594" y="1037"/>
                  </a:lnTo>
                  <a:lnTo>
                    <a:pt x="619" y="1044"/>
                  </a:lnTo>
                  <a:lnTo>
                    <a:pt x="644" y="1051"/>
                  </a:lnTo>
                  <a:lnTo>
                    <a:pt x="667" y="1059"/>
                  </a:lnTo>
                  <a:lnTo>
                    <a:pt x="714" y="1075"/>
                  </a:lnTo>
                  <a:lnTo>
                    <a:pt x="758" y="1093"/>
                  </a:lnTo>
                  <a:lnTo>
                    <a:pt x="801" y="1112"/>
                  </a:lnTo>
                  <a:lnTo>
                    <a:pt x="801" y="1112"/>
                  </a:lnTo>
                  <a:lnTo>
                    <a:pt x="821" y="1074"/>
                  </a:lnTo>
                  <a:lnTo>
                    <a:pt x="842" y="1036"/>
                  </a:lnTo>
                  <a:lnTo>
                    <a:pt x="864" y="1000"/>
                  </a:lnTo>
                  <a:lnTo>
                    <a:pt x="886" y="965"/>
                  </a:lnTo>
                  <a:lnTo>
                    <a:pt x="932" y="894"/>
                  </a:lnTo>
                  <a:lnTo>
                    <a:pt x="979" y="824"/>
                  </a:lnTo>
                  <a:lnTo>
                    <a:pt x="979" y="824"/>
                  </a:lnTo>
                  <a:lnTo>
                    <a:pt x="976" y="811"/>
                  </a:lnTo>
                  <a:lnTo>
                    <a:pt x="972" y="801"/>
                  </a:lnTo>
                  <a:lnTo>
                    <a:pt x="968" y="790"/>
                  </a:lnTo>
                  <a:lnTo>
                    <a:pt x="963" y="780"/>
                  </a:lnTo>
                  <a:lnTo>
                    <a:pt x="957" y="772"/>
                  </a:lnTo>
                  <a:lnTo>
                    <a:pt x="951" y="763"/>
                  </a:lnTo>
                  <a:lnTo>
                    <a:pt x="945" y="756"/>
                  </a:lnTo>
                  <a:lnTo>
                    <a:pt x="937" y="749"/>
                  </a:lnTo>
                  <a:lnTo>
                    <a:pt x="930" y="743"/>
                  </a:lnTo>
                  <a:lnTo>
                    <a:pt x="921" y="738"/>
                  </a:lnTo>
                  <a:lnTo>
                    <a:pt x="903" y="727"/>
                  </a:lnTo>
                  <a:lnTo>
                    <a:pt x="884" y="716"/>
                  </a:lnTo>
                  <a:lnTo>
                    <a:pt x="863" y="707"/>
                  </a:lnTo>
                  <a:lnTo>
                    <a:pt x="863" y="707"/>
                  </a:lnTo>
                  <a:close/>
                  <a:moveTo>
                    <a:pt x="1667" y="773"/>
                  </a:moveTo>
                  <a:lnTo>
                    <a:pt x="1667" y="773"/>
                  </a:lnTo>
                  <a:lnTo>
                    <a:pt x="1609" y="848"/>
                  </a:lnTo>
                  <a:lnTo>
                    <a:pt x="1581" y="885"/>
                  </a:lnTo>
                  <a:lnTo>
                    <a:pt x="1553" y="924"/>
                  </a:lnTo>
                  <a:lnTo>
                    <a:pt x="1526" y="963"/>
                  </a:lnTo>
                  <a:lnTo>
                    <a:pt x="1513" y="984"/>
                  </a:lnTo>
                  <a:lnTo>
                    <a:pt x="1501" y="1005"/>
                  </a:lnTo>
                  <a:lnTo>
                    <a:pt x="1490" y="1027"/>
                  </a:lnTo>
                  <a:lnTo>
                    <a:pt x="1479" y="1048"/>
                  </a:lnTo>
                  <a:lnTo>
                    <a:pt x="1469" y="1069"/>
                  </a:lnTo>
                  <a:lnTo>
                    <a:pt x="1461" y="1092"/>
                  </a:lnTo>
                  <a:lnTo>
                    <a:pt x="1461" y="1092"/>
                  </a:lnTo>
                  <a:lnTo>
                    <a:pt x="1482" y="1097"/>
                  </a:lnTo>
                  <a:lnTo>
                    <a:pt x="1494" y="1101"/>
                  </a:lnTo>
                  <a:lnTo>
                    <a:pt x="1505" y="1103"/>
                  </a:lnTo>
                  <a:lnTo>
                    <a:pt x="1505" y="1103"/>
                  </a:lnTo>
                  <a:lnTo>
                    <a:pt x="1510" y="1097"/>
                  </a:lnTo>
                  <a:lnTo>
                    <a:pt x="1513" y="1095"/>
                  </a:lnTo>
                  <a:lnTo>
                    <a:pt x="1517" y="1095"/>
                  </a:lnTo>
                  <a:lnTo>
                    <a:pt x="1517" y="1095"/>
                  </a:lnTo>
                  <a:lnTo>
                    <a:pt x="1540" y="1056"/>
                  </a:lnTo>
                  <a:lnTo>
                    <a:pt x="1562" y="1016"/>
                  </a:lnTo>
                  <a:lnTo>
                    <a:pt x="1611" y="940"/>
                  </a:lnTo>
                  <a:lnTo>
                    <a:pt x="1659" y="864"/>
                  </a:lnTo>
                  <a:lnTo>
                    <a:pt x="1681" y="824"/>
                  </a:lnTo>
                  <a:lnTo>
                    <a:pt x="1704" y="785"/>
                  </a:lnTo>
                  <a:lnTo>
                    <a:pt x="1704" y="785"/>
                  </a:lnTo>
                  <a:lnTo>
                    <a:pt x="1696" y="781"/>
                  </a:lnTo>
                  <a:lnTo>
                    <a:pt x="1687" y="778"/>
                  </a:lnTo>
                  <a:lnTo>
                    <a:pt x="1677" y="775"/>
                  </a:lnTo>
                  <a:lnTo>
                    <a:pt x="1667" y="773"/>
                  </a:lnTo>
                  <a:lnTo>
                    <a:pt x="1667" y="773"/>
                  </a:lnTo>
                  <a:close/>
                  <a:moveTo>
                    <a:pt x="1690" y="854"/>
                  </a:moveTo>
                  <a:lnTo>
                    <a:pt x="1690" y="854"/>
                  </a:lnTo>
                  <a:lnTo>
                    <a:pt x="1684" y="859"/>
                  </a:lnTo>
                  <a:lnTo>
                    <a:pt x="1679" y="864"/>
                  </a:lnTo>
                  <a:lnTo>
                    <a:pt x="1674" y="868"/>
                  </a:lnTo>
                  <a:lnTo>
                    <a:pt x="1669" y="874"/>
                  </a:lnTo>
                  <a:lnTo>
                    <a:pt x="1669" y="874"/>
                  </a:lnTo>
                  <a:lnTo>
                    <a:pt x="1662" y="885"/>
                  </a:lnTo>
                  <a:lnTo>
                    <a:pt x="1655" y="897"/>
                  </a:lnTo>
                  <a:lnTo>
                    <a:pt x="1642" y="922"/>
                  </a:lnTo>
                  <a:lnTo>
                    <a:pt x="1629" y="947"/>
                  </a:lnTo>
                  <a:lnTo>
                    <a:pt x="1616" y="972"/>
                  </a:lnTo>
                  <a:lnTo>
                    <a:pt x="1616" y="972"/>
                  </a:lnTo>
                  <a:lnTo>
                    <a:pt x="1590" y="1011"/>
                  </a:lnTo>
                  <a:lnTo>
                    <a:pt x="1577" y="1030"/>
                  </a:lnTo>
                  <a:lnTo>
                    <a:pt x="1566" y="1049"/>
                  </a:lnTo>
                  <a:lnTo>
                    <a:pt x="1555" y="1069"/>
                  </a:lnTo>
                  <a:lnTo>
                    <a:pt x="1545" y="1090"/>
                  </a:lnTo>
                  <a:lnTo>
                    <a:pt x="1537" y="1111"/>
                  </a:lnTo>
                  <a:lnTo>
                    <a:pt x="1535" y="1123"/>
                  </a:lnTo>
                  <a:lnTo>
                    <a:pt x="1532" y="1134"/>
                  </a:lnTo>
                  <a:lnTo>
                    <a:pt x="1532" y="1134"/>
                  </a:lnTo>
                  <a:lnTo>
                    <a:pt x="1532" y="1136"/>
                  </a:lnTo>
                  <a:lnTo>
                    <a:pt x="1533" y="1138"/>
                  </a:lnTo>
                  <a:lnTo>
                    <a:pt x="1537" y="1140"/>
                  </a:lnTo>
                  <a:lnTo>
                    <a:pt x="1539" y="1143"/>
                  </a:lnTo>
                  <a:lnTo>
                    <a:pt x="1540" y="1146"/>
                  </a:lnTo>
                  <a:lnTo>
                    <a:pt x="1539" y="1149"/>
                  </a:lnTo>
                  <a:lnTo>
                    <a:pt x="1539" y="1149"/>
                  </a:lnTo>
                  <a:lnTo>
                    <a:pt x="1537" y="1154"/>
                  </a:lnTo>
                  <a:lnTo>
                    <a:pt x="1532" y="1161"/>
                  </a:lnTo>
                  <a:lnTo>
                    <a:pt x="1531" y="1164"/>
                  </a:lnTo>
                  <a:lnTo>
                    <a:pt x="1531" y="1167"/>
                  </a:lnTo>
                  <a:lnTo>
                    <a:pt x="1532" y="1170"/>
                  </a:lnTo>
                  <a:lnTo>
                    <a:pt x="1535" y="1173"/>
                  </a:lnTo>
                  <a:lnTo>
                    <a:pt x="1535" y="1173"/>
                  </a:lnTo>
                  <a:lnTo>
                    <a:pt x="1547" y="1157"/>
                  </a:lnTo>
                  <a:lnTo>
                    <a:pt x="1560" y="1140"/>
                  </a:lnTo>
                  <a:lnTo>
                    <a:pt x="1583" y="1105"/>
                  </a:lnTo>
                  <a:lnTo>
                    <a:pt x="1605" y="1067"/>
                  </a:lnTo>
                  <a:lnTo>
                    <a:pt x="1627" y="1030"/>
                  </a:lnTo>
                  <a:lnTo>
                    <a:pt x="1648" y="992"/>
                  </a:lnTo>
                  <a:lnTo>
                    <a:pt x="1670" y="956"/>
                  </a:lnTo>
                  <a:lnTo>
                    <a:pt x="1682" y="938"/>
                  </a:lnTo>
                  <a:lnTo>
                    <a:pt x="1695" y="921"/>
                  </a:lnTo>
                  <a:lnTo>
                    <a:pt x="1708" y="905"/>
                  </a:lnTo>
                  <a:lnTo>
                    <a:pt x="1721" y="889"/>
                  </a:lnTo>
                  <a:lnTo>
                    <a:pt x="1721" y="889"/>
                  </a:lnTo>
                  <a:lnTo>
                    <a:pt x="1717" y="884"/>
                  </a:lnTo>
                  <a:lnTo>
                    <a:pt x="1714" y="880"/>
                  </a:lnTo>
                  <a:lnTo>
                    <a:pt x="1712" y="876"/>
                  </a:lnTo>
                  <a:lnTo>
                    <a:pt x="1711" y="871"/>
                  </a:lnTo>
                  <a:lnTo>
                    <a:pt x="1711" y="867"/>
                  </a:lnTo>
                  <a:lnTo>
                    <a:pt x="1711" y="862"/>
                  </a:lnTo>
                  <a:lnTo>
                    <a:pt x="1714" y="851"/>
                  </a:lnTo>
                  <a:lnTo>
                    <a:pt x="1718" y="840"/>
                  </a:lnTo>
                  <a:lnTo>
                    <a:pt x="1720" y="829"/>
                  </a:lnTo>
                  <a:lnTo>
                    <a:pt x="1721" y="822"/>
                  </a:lnTo>
                  <a:lnTo>
                    <a:pt x="1721" y="816"/>
                  </a:lnTo>
                  <a:lnTo>
                    <a:pt x="1720" y="809"/>
                  </a:lnTo>
                  <a:lnTo>
                    <a:pt x="1719" y="802"/>
                  </a:lnTo>
                  <a:lnTo>
                    <a:pt x="1719" y="802"/>
                  </a:lnTo>
                  <a:lnTo>
                    <a:pt x="1714" y="808"/>
                  </a:lnTo>
                  <a:lnTo>
                    <a:pt x="1710" y="815"/>
                  </a:lnTo>
                  <a:lnTo>
                    <a:pt x="1703" y="828"/>
                  </a:lnTo>
                  <a:lnTo>
                    <a:pt x="1696" y="841"/>
                  </a:lnTo>
                  <a:lnTo>
                    <a:pt x="1690" y="854"/>
                  </a:lnTo>
                  <a:lnTo>
                    <a:pt x="1690" y="854"/>
                  </a:lnTo>
                  <a:close/>
                  <a:moveTo>
                    <a:pt x="585" y="1053"/>
                  </a:moveTo>
                  <a:lnTo>
                    <a:pt x="585" y="1053"/>
                  </a:lnTo>
                  <a:lnTo>
                    <a:pt x="567" y="1049"/>
                  </a:lnTo>
                  <a:lnTo>
                    <a:pt x="546" y="1045"/>
                  </a:lnTo>
                  <a:lnTo>
                    <a:pt x="525" y="1042"/>
                  </a:lnTo>
                  <a:lnTo>
                    <a:pt x="503" y="1040"/>
                  </a:lnTo>
                  <a:lnTo>
                    <a:pt x="482" y="1037"/>
                  </a:lnTo>
                  <a:lnTo>
                    <a:pt x="460" y="1036"/>
                  </a:lnTo>
                  <a:lnTo>
                    <a:pt x="438" y="1035"/>
                  </a:lnTo>
                  <a:lnTo>
                    <a:pt x="418" y="1036"/>
                  </a:lnTo>
                  <a:lnTo>
                    <a:pt x="418" y="1036"/>
                  </a:lnTo>
                  <a:lnTo>
                    <a:pt x="398" y="1037"/>
                  </a:lnTo>
                  <a:lnTo>
                    <a:pt x="380" y="1040"/>
                  </a:lnTo>
                  <a:lnTo>
                    <a:pt x="343" y="1047"/>
                  </a:lnTo>
                  <a:lnTo>
                    <a:pt x="325" y="1050"/>
                  </a:lnTo>
                  <a:lnTo>
                    <a:pt x="305" y="1053"/>
                  </a:lnTo>
                  <a:lnTo>
                    <a:pt x="287" y="1056"/>
                  </a:lnTo>
                  <a:lnTo>
                    <a:pt x="268" y="1056"/>
                  </a:lnTo>
                  <a:lnTo>
                    <a:pt x="268" y="1056"/>
                  </a:lnTo>
                  <a:lnTo>
                    <a:pt x="235" y="1055"/>
                  </a:lnTo>
                  <a:lnTo>
                    <a:pt x="201" y="1051"/>
                  </a:lnTo>
                  <a:lnTo>
                    <a:pt x="185" y="1049"/>
                  </a:lnTo>
                  <a:lnTo>
                    <a:pt x="169" y="1046"/>
                  </a:lnTo>
                  <a:lnTo>
                    <a:pt x="155" y="1042"/>
                  </a:lnTo>
                  <a:lnTo>
                    <a:pt x="143" y="1036"/>
                  </a:lnTo>
                  <a:lnTo>
                    <a:pt x="143" y="1036"/>
                  </a:lnTo>
                  <a:lnTo>
                    <a:pt x="131" y="1046"/>
                  </a:lnTo>
                  <a:lnTo>
                    <a:pt x="119" y="1057"/>
                  </a:lnTo>
                  <a:lnTo>
                    <a:pt x="107" y="1067"/>
                  </a:lnTo>
                  <a:lnTo>
                    <a:pt x="95" y="1078"/>
                  </a:lnTo>
                  <a:lnTo>
                    <a:pt x="95" y="1078"/>
                  </a:lnTo>
                  <a:lnTo>
                    <a:pt x="165" y="1079"/>
                  </a:lnTo>
                  <a:lnTo>
                    <a:pt x="237" y="1079"/>
                  </a:lnTo>
                  <a:lnTo>
                    <a:pt x="386" y="1078"/>
                  </a:lnTo>
                  <a:lnTo>
                    <a:pt x="461" y="1078"/>
                  </a:lnTo>
                  <a:lnTo>
                    <a:pt x="536" y="1079"/>
                  </a:lnTo>
                  <a:lnTo>
                    <a:pt x="608" y="1081"/>
                  </a:lnTo>
                  <a:lnTo>
                    <a:pt x="645" y="1084"/>
                  </a:lnTo>
                  <a:lnTo>
                    <a:pt x="681" y="1088"/>
                  </a:lnTo>
                  <a:lnTo>
                    <a:pt x="681" y="1088"/>
                  </a:lnTo>
                  <a:lnTo>
                    <a:pt x="669" y="1081"/>
                  </a:lnTo>
                  <a:lnTo>
                    <a:pt x="658" y="1076"/>
                  </a:lnTo>
                  <a:lnTo>
                    <a:pt x="633" y="1066"/>
                  </a:lnTo>
                  <a:lnTo>
                    <a:pt x="608" y="1059"/>
                  </a:lnTo>
                  <a:lnTo>
                    <a:pt x="585" y="1053"/>
                  </a:lnTo>
                  <a:lnTo>
                    <a:pt x="585" y="1053"/>
                  </a:lnTo>
                  <a:close/>
                  <a:moveTo>
                    <a:pt x="1323" y="1061"/>
                  </a:moveTo>
                  <a:lnTo>
                    <a:pt x="1323" y="1061"/>
                  </a:lnTo>
                  <a:lnTo>
                    <a:pt x="1271" y="1060"/>
                  </a:lnTo>
                  <a:lnTo>
                    <a:pt x="1218" y="1057"/>
                  </a:lnTo>
                  <a:lnTo>
                    <a:pt x="1164" y="1055"/>
                  </a:lnTo>
                  <a:lnTo>
                    <a:pt x="1111" y="1053"/>
                  </a:lnTo>
                  <a:lnTo>
                    <a:pt x="1084" y="1053"/>
                  </a:lnTo>
                  <a:lnTo>
                    <a:pt x="1059" y="1055"/>
                  </a:lnTo>
                  <a:lnTo>
                    <a:pt x="1033" y="1057"/>
                  </a:lnTo>
                  <a:lnTo>
                    <a:pt x="1009" y="1059"/>
                  </a:lnTo>
                  <a:lnTo>
                    <a:pt x="986" y="1063"/>
                  </a:lnTo>
                  <a:lnTo>
                    <a:pt x="964" y="1068"/>
                  </a:lnTo>
                  <a:lnTo>
                    <a:pt x="942" y="1076"/>
                  </a:lnTo>
                  <a:lnTo>
                    <a:pt x="922" y="1084"/>
                  </a:lnTo>
                  <a:lnTo>
                    <a:pt x="922" y="1084"/>
                  </a:lnTo>
                  <a:lnTo>
                    <a:pt x="953" y="1082"/>
                  </a:lnTo>
                  <a:lnTo>
                    <a:pt x="983" y="1080"/>
                  </a:lnTo>
                  <a:lnTo>
                    <a:pt x="1043" y="1078"/>
                  </a:lnTo>
                  <a:lnTo>
                    <a:pt x="1102" y="1078"/>
                  </a:lnTo>
                  <a:lnTo>
                    <a:pt x="1159" y="1079"/>
                  </a:lnTo>
                  <a:lnTo>
                    <a:pt x="1272" y="1082"/>
                  </a:lnTo>
                  <a:lnTo>
                    <a:pt x="1327" y="1082"/>
                  </a:lnTo>
                  <a:lnTo>
                    <a:pt x="1381" y="1082"/>
                  </a:lnTo>
                  <a:lnTo>
                    <a:pt x="1381" y="1082"/>
                  </a:lnTo>
                  <a:lnTo>
                    <a:pt x="1396" y="1082"/>
                  </a:lnTo>
                  <a:lnTo>
                    <a:pt x="1407" y="1083"/>
                  </a:lnTo>
                  <a:lnTo>
                    <a:pt x="1416" y="1084"/>
                  </a:lnTo>
                  <a:lnTo>
                    <a:pt x="1426" y="1088"/>
                  </a:lnTo>
                  <a:lnTo>
                    <a:pt x="1426" y="1088"/>
                  </a:lnTo>
                  <a:lnTo>
                    <a:pt x="1422" y="1082"/>
                  </a:lnTo>
                  <a:lnTo>
                    <a:pt x="1418" y="1079"/>
                  </a:lnTo>
                  <a:lnTo>
                    <a:pt x="1412" y="1075"/>
                  </a:lnTo>
                  <a:lnTo>
                    <a:pt x="1407" y="1072"/>
                  </a:lnTo>
                  <a:lnTo>
                    <a:pt x="1395" y="1067"/>
                  </a:lnTo>
                  <a:lnTo>
                    <a:pt x="1381" y="1064"/>
                  </a:lnTo>
                  <a:lnTo>
                    <a:pt x="1367" y="1062"/>
                  </a:lnTo>
                  <a:lnTo>
                    <a:pt x="1352" y="1061"/>
                  </a:lnTo>
                  <a:lnTo>
                    <a:pt x="1323" y="1061"/>
                  </a:lnTo>
                  <a:lnTo>
                    <a:pt x="1323" y="1061"/>
                  </a:lnTo>
                  <a:close/>
                  <a:moveTo>
                    <a:pt x="607" y="1105"/>
                  </a:moveTo>
                  <a:lnTo>
                    <a:pt x="607" y="1105"/>
                  </a:lnTo>
                  <a:lnTo>
                    <a:pt x="575" y="1102"/>
                  </a:lnTo>
                  <a:lnTo>
                    <a:pt x="543" y="1099"/>
                  </a:lnTo>
                  <a:lnTo>
                    <a:pt x="480" y="1097"/>
                  </a:lnTo>
                  <a:lnTo>
                    <a:pt x="418" y="1097"/>
                  </a:lnTo>
                  <a:lnTo>
                    <a:pt x="355" y="1097"/>
                  </a:lnTo>
                  <a:lnTo>
                    <a:pt x="228" y="1099"/>
                  </a:lnTo>
                  <a:lnTo>
                    <a:pt x="164" y="1101"/>
                  </a:lnTo>
                  <a:lnTo>
                    <a:pt x="98" y="1099"/>
                  </a:lnTo>
                  <a:lnTo>
                    <a:pt x="98" y="1099"/>
                  </a:lnTo>
                  <a:lnTo>
                    <a:pt x="101" y="1113"/>
                  </a:lnTo>
                  <a:lnTo>
                    <a:pt x="103" y="1127"/>
                  </a:lnTo>
                  <a:lnTo>
                    <a:pt x="103" y="1127"/>
                  </a:lnTo>
                  <a:lnTo>
                    <a:pt x="123" y="1129"/>
                  </a:lnTo>
                  <a:lnTo>
                    <a:pt x="143" y="1132"/>
                  </a:lnTo>
                  <a:lnTo>
                    <a:pt x="152" y="1133"/>
                  </a:lnTo>
                  <a:lnTo>
                    <a:pt x="162" y="1135"/>
                  </a:lnTo>
                  <a:lnTo>
                    <a:pt x="169" y="1138"/>
                  </a:lnTo>
                  <a:lnTo>
                    <a:pt x="177" y="1141"/>
                  </a:lnTo>
                  <a:lnTo>
                    <a:pt x="177" y="1141"/>
                  </a:lnTo>
                  <a:lnTo>
                    <a:pt x="157" y="1143"/>
                  </a:lnTo>
                  <a:lnTo>
                    <a:pt x="132" y="1144"/>
                  </a:lnTo>
                  <a:lnTo>
                    <a:pt x="106" y="1146"/>
                  </a:lnTo>
                  <a:lnTo>
                    <a:pt x="84" y="1147"/>
                  </a:lnTo>
                  <a:lnTo>
                    <a:pt x="84" y="1147"/>
                  </a:lnTo>
                  <a:lnTo>
                    <a:pt x="87" y="1151"/>
                  </a:lnTo>
                  <a:lnTo>
                    <a:pt x="90" y="1154"/>
                  </a:lnTo>
                  <a:lnTo>
                    <a:pt x="94" y="1157"/>
                  </a:lnTo>
                  <a:lnTo>
                    <a:pt x="98" y="1159"/>
                  </a:lnTo>
                  <a:lnTo>
                    <a:pt x="106" y="1162"/>
                  </a:lnTo>
                  <a:lnTo>
                    <a:pt x="116" y="1163"/>
                  </a:lnTo>
                  <a:lnTo>
                    <a:pt x="136" y="1162"/>
                  </a:lnTo>
                  <a:lnTo>
                    <a:pt x="148" y="1161"/>
                  </a:lnTo>
                  <a:lnTo>
                    <a:pt x="160" y="1162"/>
                  </a:lnTo>
                  <a:lnTo>
                    <a:pt x="160" y="1162"/>
                  </a:lnTo>
                  <a:lnTo>
                    <a:pt x="193" y="1163"/>
                  </a:lnTo>
                  <a:lnTo>
                    <a:pt x="227" y="1164"/>
                  </a:lnTo>
                  <a:lnTo>
                    <a:pt x="297" y="1163"/>
                  </a:lnTo>
                  <a:lnTo>
                    <a:pt x="365" y="1162"/>
                  </a:lnTo>
                  <a:lnTo>
                    <a:pt x="400" y="1161"/>
                  </a:lnTo>
                  <a:lnTo>
                    <a:pt x="433" y="1162"/>
                  </a:lnTo>
                  <a:lnTo>
                    <a:pt x="433" y="1162"/>
                  </a:lnTo>
                  <a:lnTo>
                    <a:pt x="448" y="1162"/>
                  </a:lnTo>
                  <a:lnTo>
                    <a:pt x="464" y="1164"/>
                  </a:lnTo>
                  <a:lnTo>
                    <a:pt x="493" y="1167"/>
                  </a:lnTo>
                  <a:lnTo>
                    <a:pt x="507" y="1168"/>
                  </a:lnTo>
                  <a:lnTo>
                    <a:pt x="521" y="1168"/>
                  </a:lnTo>
                  <a:lnTo>
                    <a:pt x="534" y="1168"/>
                  </a:lnTo>
                  <a:lnTo>
                    <a:pt x="548" y="1166"/>
                  </a:lnTo>
                  <a:lnTo>
                    <a:pt x="548" y="1166"/>
                  </a:lnTo>
                  <a:lnTo>
                    <a:pt x="545" y="1166"/>
                  </a:lnTo>
                  <a:lnTo>
                    <a:pt x="543" y="1165"/>
                  </a:lnTo>
                  <a:lnTo>
                    <a:pt x="542" y="1164"/>
                  </a:lnTo>
                  <a:lnTo>
                    <a:pt x="541" y="1162"/>
                  </a:lnTo>
                  <a:lnTo>
                    <a:pt x="541" y="1162"/>
                  </a:lnTo>
                  <a:lnTo>
                    <a:pt x="560" y="1158"/>
                  </a:lnTo>
                  <a:lnTo>
                    <a:pt x="581" y="1157"/>
                  </a:lnTo>
                  <a:lnTo>
                    <a:pt x="602" y="1158"/>
                  </a:lnTo>
                  <a:lnTo>
                    <a:pt x="622" y="1158"/>
                  </a:lnTo>
                  <a:lnTo>
                    <a:pt x="644" y="1159"/>
                  </a:lnTo>
                  <a:lnTo>
                    <a:pt x="664" y="1158"/>
                  </a:lnTo>
                  <a:lnTo>
                    <a:pt x="683" y="1156"/>
                  </a:lnTo>
                  <a:lnTo>
                    <a:pt x="692" y="1154"/>
                  </a:lnTo>
                  <a:lnTo>
                    <a:pt x="700" y="1152"/>
                  </a:lnTo>
                  <a:lnTo>
                    <a:pt x="700" y="1152"/>
                  </a:lnTo>
                  <a:lnTo>
                    <a:pt x="645" y="1144"/>
                  </a:lnTo>
                  <a:lnTo>
                    <a:pt x="588" y="1137"/>
                  </a:lnTo>
                  <a:lnTo>
                    <a:pt x="588" y="1137"/>
                  </a:lnTo>
                  <a:lnTo>
                    <a:pt x="561" y="1133"/>
                  </a:lnTo>
                  <a:lnTo>
                    <a:pt x="534" y="1128"/>
                  </a:lnTo>
                  <a:lnTo>
                    <a:pt x="522" y="1125"/>
                  </a:lnTo>
                  <a:lnTo>
                    <a:pt x="509" y="1122"/>
                  </a:lnTo>
                  <a:lnTo>
                    <a:pt x="496" y="1118"/>
                  </a:lnTo>
                  <a:lnTo>
                    <a:pt x="484" y="1112"/>
                  </a:lnTo>
                  <a:lnTo>
                    <a:pt x="484" y="1112"/>
                  </a:lnTo>
                  <a:lnTo>
                    <a:pt x="500" y="1112"/>
                  </a:lnTo>
                  <a:lnTo>
                    <a:pt x="517" y="1112"/>
                  </a:lnTo>
                  <a:lnTo>
                    <a:pt x="551" y="1116"/>
                  </a:lnTo>
                  <a:lnTo>
                    <a:pt x="584" y="1120"/>
                  </a:lnTo>
                  <a:lnTo>
                    <a:pt x="619" y="1125"/>
                  </a:lnTo>
                  <a:lnTo>
                    <a:pt x="653" y="1131"/>
                  </a:lnTo>
                  <a:lnTo>
                    <a:pt x="689" y="1134"/>
                  </a:lnTo>
                  <a:lnTo>
                    <a:pt x="706" y="1134"/>
                  </a:lnTo>
                  <a:lnTo>
                    <a:pt x="723" y="1134"/>
                  </a:lnTo>
                  <a:lnTo>
                    <a:pt x="740" y="1134"/>
                  </a:lnTo>
                  <a:lnTo>
                    <a:pt x="757" y="1132"/>
                  </a:lnTo>
                  <a:lnTo>
                    <a:pt x="757" y="1132"/>
                  </a:lnTo>
                  <a:lnTo>
                    <a:pt x="749" y="1127"/>
                  </a:lnTo>
                  <a:lnTo>
                    <a:pt x="740" y="1123"/>
                  </a:lnTo>
                  <a:lnTo>
                    <a:pt x="721" y="1117"/>
                  </a:lnTo>
                  <a:lnTo>
                    <a:pt x="703" y="1112"/>
                  </a:lnTo>
                  <a:lnTo>
                    <a:pt x="683" y="1109"/>
                  </a:lnTo>
                  <a:lnTo>
                    <a:pt x="664" y="1108"/>
                  </a:lnTo>
                  <a:lnTo>
                    <a:pt x="645" y="1107"/>
                  </a:lnTo>
                  <a:lnTo>
                    <a:pt x="607" y="1105"/>
                  </a:lnTo>
                  <a:lnTo>
                    <a:pt x="607" y="1105"/>
                  </a:lnTo>
                  <a:close/>
                  <a:moveTo>
                    <a:pt x="1472" y="1114"/>
                  </a:moveTo>
                  <a:lnTo>
                    <a:pt x="1472" y="1114"/>
                  </a:lnTo>
                  <a:lnTo>
                    <a:pt x="1433" y="1108"/>
                  </a:lnTo>
                  <a:lnTo>
                    <a:pt x="1393" y="1104"/>
                  </a:lnTo>
                  <a:lnTo>
                    <a:pt x="1352" y="1101"/>
                  </a:lnTo>
                  <a:lnTo>
                    <a:pt x="1311" y="1099"/>
                  </a:lnTo>
                  <a:lnTo>
                    <a:pt x="1311" y="1099"/>
                  </a:lnTo>
                  <a:lnTo>
                    <a:pt x="1267" y="1099"/>
                  </a:lnTo>
                  <a:lnTo>
                    <a:pt x="1222" y="1097"/>
                  </a:lnTo>
                  <a:lnTo>
                    <a:pt x="1128" y="1094"/>
                  </a:lnTo>
                  <a:lnTo>
                    <a:pt x="1079" y="1093"/>
                  </a:lnTo>
                  <a:lnTo>
                    <a:pt x="1031" y="1093"/>
                  </a:lnTo>
                  <a:lnTo>
                    <a:pt x="983" y="1095"/>
                  </a:lnTo>
                  <a:lnTo>
                    <a:pt x="960" y="1097"/>
                  </a:lnTo>
                  <a:lnTo>
                    <a:pt x="937" y="1099"/>
                  </a:lnTo>
                  <a:lnTo>
                    <a:pt x="937" y="1099"/>
                  </a:lnTo>
                  <a:lnTo>
                    <a:pt x="906" y="1105"/>
                  </a:lnTo>
                  <a:lnTo>
                    <a:pt x="891" y="1108"/>
                  </a:lnTo>
                  <a:lnTo>
                    <a:pt x="876" y="1112"/>
                  </a:lnTo>
                  <a:lnTo>
                    <a:pt x="862" y="1118"/>
                  </a:lnTo>
                  <a:lnTo>
                    <a:pt x="848" y="1124"/>
                  </a:lnTo>
                  <a:lnTo>
                    <a:pt x="835" y="1131"/>
                  </a:lnTo>
                  <a:lnTo>
                    <a:pt x="824" y="1139"/>
                  </a:lnTo>
                  <a:lnTo>
                    <a:pt x="824" y="1139"/>
                  </a:lnTo>
                  <a:lnTo>
                    <a:pt x="829" y="1144"/>
                  </a:lnTo>
                  <a:lnTo>
                    <a:pt x="833" y="1150"/>
                  </a:lnTo>
                  <a:lnTo>
                    <a:pt x="837" y="1155"/>
                  </a:lnTo>
                  <a:lnTo>
                    <a:pt x="840" y="1157"/>
                  </a:lnTo>
                  <a:lnTo>
                    <a:pt x="843" y="1158"/>
                  </a:lnTo>
                  <a:lnTo>
                    <a:pt x="843" y="1158"/>
                  </a:lnTo>
                  <a:lnTo>
                    <a:pt x="885" y="1143"/>
                  </a:lnTo>
                  <a:lnTo>
                    <a:pt x="906" y="1137"/>
                  </a:lnTo>
                  <a:lnTo>
                    <a:pt x="926" y="1131"/>
                  </a:lnTo>
                  <a:lnTo>
                    <a:pt x="949" y="1125"/>
                  </a:lnTo>
                  <a:lnTo>
                    <a:pt x="970" y="1120"/>
                  </a:lnTo>
                  <a:lnTo>
                    <a:pt x="994" y="1117"/>
                  </a:lnTo>
                  <a:lnTo>
                    <a:pt x="1018" y="1114"/>
                  </a:lnTo>
                  <a:lnTo>
                    <a:pt x="1018" y="1114"/>
                  </a:lnTo>
                  <a:lnTo>
                    <a:pt x="1031" y="1113"/>
                  </a:lnTo>
                  <a:lnTo>
                    <a:pt x="1039" y="1113"/>
                  </a:lnTo>
                  <a:lnTo>
                    <a:pt x="1046" y="1113"/>
                  </a:lnTo>
                  <a:lnTo>
                    <a:pt x="1053" y="1114"/>
                  </a:lnTo>
                  <a:lnTo>
                    <a:pt x="1058" y="1118"/>
                  </a:lnTo>
                  <a:lnTo>
                    <a:pt x="1062" y="1121"/>
                  </a:lnTo>
                  <a:lnTo>
                    <a:pt x="1064" y="1127"/>
                  </a:lnTo>
                  <a:lnTo>
                    <a:pt x="1064" y="1127"/>
                  </a:lnTo>
                  <a:lnTo>
                    <a:pt x="1038" y="1128"/>
                  </a:lnTo>
                  <a:lnTo>
                    <a:pt x="1010" y="1131"/>
                  </a:lnTo>
                  <a:lnTo>
                    <a:pt x="983" y="1134"/>
                  </a:lnTo>
                  <a:lnTo>
                    <a:pt x="957" y="1138"/>
                  </a:lnTo>
                  <a:lnTo>
                    <a:pt x="933" y="1143"/>
                  </a:lnTo>
                  <a:lnTo>
                    <a:pt x="908" y="1150"/>
                  </a:lnTo>
                  <a:lnTo>
                    <a:pt x="886" y="1158"/>
                  </a:lnTo>
                  <a:lnTo>
                    <a:pt x="865" y="1169"/>
                  </a:lnTo>
                  <a:lnTo>
                    <a:pt x="865" y="1169"/>
                  </a:lnTo>
                  <a:lnTo>
                    <a:pt x="903" y="1165"/>
                  </a:lnTo>
                  <a:lnTo>
                    <a:pt x="940" y="1163"/>
                  </a:lnTo>
                  <a:lnTo>
                    <a:pt x="978" y="1163"/>
                  </a:lnTo>
                  <a:lnTo>
                    <a:pt x="1014" y="1163"/>
                  </a:lnTo>
                  <a:lnTo>
                    <a:pt x="1052" y="1164"/>
                  </a:lnTo>
                  <a:lnTo>
                    <a:pt x="1088" y="1166"/>
                  </a:lnTo>
                  <a:lnTo>
                    <a:pt x="1161" y="1171"/>
                  </a:lnTo>
                  <a:lnTo>
                    <a:pt x="1233" y="1179"/>
                  </a:lnTo>
                  <a:lnTo>
                    <a:pt x="1301" y="1187"/>
                  </a:lnTo>
                  <a:lnTo>
                    <a:pt x="1367" y="1195"/>
                  </a:lnTo>
                  <a:lnTo>
                    <a:pt x="1431" y="1200"/>
                  </a:lnTo>
                  <a:lnTo>
                    <a:pt x="1431" y="1200"/>
                  </a:lnTo>
                  <a:lnTo>
                    <a:pt x="1454" y="1203"/>
                  </a:lnTo>
                  <a:lnTo>
                    <a:pt x="1477" y="1205"/>
                  </a:lnTo>
                  <a:lnTo>
                    <a:pt x="1486" y="1204"/>
                  </a:lnTo>
                  <a:lnTo>
                    <a:pt x="1496" y="1203"/>
                  </a:lnTo>
                  <a:lnTo>
                    <a:pt x="1505" y="1200"/>
                  </a:lnTo>
                  <a:lnTo>
                    <a:pt x="1512" y="1196"/>
                  </a:lnTo>
                  <a:lnTo>
                    <a:pt x="1512" y="1196"/>
                  </a:lnTo>
                  <a:lnTo>
                    <a:pt x="1493" y="1193"/>
                  </a:lnTo>
                  <a:lnTo>
                    <a:pt x="1473" y="1190"/>
                  </a:lnTo>
                  <a:lnTo>
                    <a:pt x="1464" y="1188"/>
                  </a:lnTo>
                  <a:lnTo>
                    <a:pt x="1455" y="1186"/>
                  </a:lnTo>
                  <a:lnTo>
                    <a:pt x="1448" y="1182"/>
                  </a:lnTo>
                  <a:lnTo>
                    <a:pt x="1441" y="1175"/>
                  </a:lnTo>
                  <a:lnTo>
                    <a:pt x="1441" y="1175"/>
                  </a:lnTo>
                  <a:lnTo>
                    <a:pt x="1447" y="1174"/>
                  </a:lnTo>
                  <a:lnTo>
                    <a:pt x="1452" y="1174"/>
                  </a:lnTo>
                  <a:lnTo>
                    <a:pt x="1463" y="1174"/>
                  </a:lnTo>
                  <a:lnTo>
                    <a:pt x="1485" y="1178"/>
                  </a:lnTo>
                  <a:lnTo>
                    <a:pt x="1496" y="1178"/>
                  </a:lnTo>
                  <a:lnTo>
                    <a:pt x="1500" y="1178"/>
                  </a:lnTo>
                  <a:lnTo>
                    <a:pt x="1505" y="1177"/>
                  </a:lnTo>
                  <a:lnTo>
                    <a:pt x="1509" y="1174"/>
                  </a:lnTo>
                  <a:lnTo>
                    <a:pt x="1512" y="1172"/>
                  </a:lnTo>
                  <a:lnTo>
                    <a:pt x="1515" y="1168"/>
                  </a:lnTo>
                  <a:lnTo>
                    <a:pt x="1517" y="1164"/>
                  </a:lnTo>
                  <a:lnTo>
                    <a:pt x="1517" y="1164"/>
                  </a:lnTo>
                  <a:lnTo>
                    <a:pt x="1509" y="1161"/>
                  </a:lnTo>
                  <a:lnTo>
                    <a:pt x="1500" y="1159"/>
                  </a:lnTo>
                  <a:lnTo>
                    <a:pt x="1492" y="1158"/>
                  </a:lnTo>
                  <a:lnTo>
                    <a:pt x="1482" y="1157"/>
                  </a:lnTo>
                  <a:lnTo>
                    <a:pt x="1462" y="1158"/>
                  </a:lnTo>
                  <a:lnTo>
                    <a:pt x="1441" y="1159"/>
                  </a:lnTo>
                  <a:lnTo>
                    <a:pt x="1421" y="1161"/>
                  </a:lnTo>
                  <a:lnTo>
                    <a:pt x="1412" y="1161"/>
                  </a:lnTo>
                  <a:lnTo>
                    <a:pt x="1404" y="1159"/>
                  </a:lnTo>
                  <a:lnTo>
                    <a:pt x="1395" y="1157"/>
                  </a:lnTo>
                  <a:lnTo>
                    <a:pt x="1388" y="1155"/>
                  </a:lnTo>
                  <a:lnTo>
                    <a:pt x="1382" y="1151"/>
                  </a:lnTo>
                  <a:lnTo>
                    <a:pt x="1377" y="1147"/>
                  </a:lnTo>
                  <a:lnTo>
                    <a:pt x="1377" y="1147"/>
                  </a:lnTo>
                  <a:lnTo>
                    <a:pt x="1408" y="1147"/>
                  </a:lnTo>
                  <a:lnTo>
                    <a:pt x="1442" y="1146"/>
                  </a:lnTo>
                  <a:lnTo>
                    <a:pt x="1510" y="1141"/>
                  </a:lnTo>
                  <a:lnTo>
                    <a:pt x="1510" y="1141"/>
                  </a:lnTo>
                  <a:lnTo>
                    <a:pt x="1502" y="1137"/>
                  </a:lnTo>
                  <a:lnTo>
                    <a:pt x="1492" y="1131"/>
                  </a:lnTo>
                  <a:lnTo>
                    <a:pt x="1481" y="1123"/>
                  </a:lnTo>
                  <a:lnTo>
                    <a:pt x="1477" y="1119"/>
                  </a:lnTo>
                  <a:lnTo>
                    <a:pt x="1472" y="1114"/>
                  </a:lnTo>
                  <a:lnTo>
                    <a:pt x="1472" y="1114"/>
                  </a:lnTo>
                  <a:close/>
                  <a:moveTo>
                    <a:pt x="755" y="1173"/>
                  </a:moveTo>
                  <a:lnTo>
                    <a:pt x="755" y="1173"/>
                  </a:lnTo>
                  <a:lnTo>
                    <a:pt x="765" y="1175"/>
                  </a:lnTo>
                  <a:lnTo>
                    <a:pt x="774" y="1177"/>
                  </a:lnTo>
                  <a:lnTo>
                    <a:pt x="784" y="1177"/>
                  </a:lnTo>
                  <a:lnTo>
                    <a:pt x="793" y="1174"/>
                  </a:lnTo>
                  <a:lnTo>
                    <a:pt x="800" y="1172"/>
                  </a:lnTo>
                  <a:lnTo>
                    <a:pt x="806" y="1168"/>
                  </a:lnTo>
                  <a:lnTo>
                    <a:pt x="813" y="1164"/>
                  </a:lnTo>
                  <a:lnTo>
                    <a:pt x="818" y="1158"/>
                  </a:lnTo>
                  <a:lnTo>
                    <a:pt x="818" y="1158"/>
                  </a:lnTo>
                  <a:lnTo>
                    <a:pt x="815" y="1156"/>
                  </a:lnTo>
                  <a:lnTo>
                    <a:pt x="813" y="1153"/>
                  </a:lnTo>
                  <a:lnTo>
                    <a:pt x="811" y="1150"/>
                  </a:lnTo>
                  <a:lnTo>
                    <a:pt x="809" y="1147"/>
                  </a:lnTo>
                  <a:lnTo>
                    <a:pt x="809" y="1147"/>
                  </a:lnTo>
                  <a:lnTo>
                    <a:pt x="794" y="1150"/>
                  </a:lnTo>
                  <a:lnTo>
                    <a:pt x="786" y="1151"/>
                  </a:lnTo>
                  <a:lnTo>
                    <a:pt x="779" y="1154"/>
                  </a:lnTo>
                  <a:lnTo>
                    <a:pt x="772" y="1157"/>
                  </a:lnTo>
                  <a:lnTo>
                    <a:pt x="766" y="1162"/>
                  </a:lnTo>
                  <a:lnTo>
                    <a:pt x="760" y="1167"/>
                  </a:lnTo>
                  <a:lnTo>
                    <a:pt x="755" y="1173"/>
                  </a:lnTo>
                  <a:lnTo>
                    <a:pt x="755" y="1173"/>
                  </a:lnTo>
                  <a:close/>
                  <a:moveTo>
                    <a:pt x="725" y="1166"/>
                  </a:moveTo>
                  <a:lnTo>
                    <a:pt x="725" y="1166"/>
                  </a:lnTo>
                  <a:lnTo>
                    <a:pt x="719" y="1168"/>
                  </a:lnTo>
                  <a:lnTo>
                    <a:pt x="710" y="1169"/>
                  </a:lnTo>
                  <a:lnTo>
                    <a:pt x="693" y="1169"/>
                  </a:lnTo>
                  <a:lnTo>
                    <a:pt x="684" y="1170"/>
                  </a:lnTo>
                  <a:lnTo>
                    <a:pt x="677" y="1171"/>
                  </a:lnTo>
                  <a:lnTo>
                    <a:pt x="669" y="1173"/>
                  </a:lnTo>
                  <a:lnTo>
                    <a:pt x="664" y="1175"/>
                  </a:lnTo>
                  <a:lnTo>
                    <a:pt x="664" y="1175"/>
                  </a:lnTo>
                  <a:lnTo>
                    <a:pt x="674" y="1177"/>
                  </a:lnTo>
                  <a:lnTo>
                    <a:pt x="683" y="1177"/>
                  </a:lnTo>
                  <a:lnTo>
                    <a:pt x="700" y="1174"/>
                  </a:lnTo>
                  <a:lnTo>
                    <a:pt x="709" y="1173"/>
                  </a:lnTo>
                  <a:lnTo>
                    <a:pt x="716" y="1172"/>
                  </a:lnTo>
                  <a:lnTo>
                    <a:pt x="724" y="1173"/>
                  </a:lnTo>
                  <a:lnTo>
                    <a:pt x="730" y="1175"/>
                  </a:lnTo>
                  <a:lnTo>
                    <a:pt x="730" y="1175"/>
                  </a:lnTo>
                  <a:lnTo>
                    <a:pt x="731" y="1172"/>
                  </a:lnTo>
                  <a:lnTo>
                    <a:pt x="735" y="1169"/>
                  </a:lnTo>
                  <a:lnTo>
                    <a:pt x="741" y="1163"/>
                  </a:lnTo>
                  <a:lnTo>
                    <a:pt x="743" y="1159"/>
                  </a:lnTo>
                  <a:lnTo>
                    <a:pt x="745" y="1156"/>
                  </a:lnTo>
                  <a:lnTo>
                    <a:pt x="745" y="1154"/>
                  </a:lnTo>
                  <a:lnTo>
                    <a:pt x="742" y="1152"/>
                  </a:lnTo>
                  <a:lnTo>
                    <a:pt x="742" y="1152"/>
                  </a:lnTo>
                  <a:lnTo>
                    <a:pt x="742" y="1153"/>
                  </a:lnTo>
                  <a:lnTo>
                    <a:pt x="741" y="1153"/>
                  </a:lnTo>
                  <a:lnTo>
                    <a:pt x="737" y="1152"/>
                  </a:lnTo>
                  <a:lnTo>
                    <a:pt x="730" y="1151"/>
                  </a:lnTo>
                  <a:lnTo>
                    <a:pt x="728" y="1151"/>
                  </a:lnTo>
                  <a:lnTo>
                    <a:pt x="725" y="1152"/>
                  </a:lnTo>
                  <a:lnTo>
                    <a:pt x="725" y="1152"/>
                  </a:lnTo>
                  <a:lnTo>
                    <a:pt x="725" y="1166"/>
                  </a:lnTo>
                  <a:lnTo>
                    <a:pt x="725" y="1166"/>
                  </a:lnTo>
                  <a:close/>
                  <a:moveTo>
                    <a:pt x="592" y="1171"/>
                  </a:moveTo>
                  <a:lnTo>
                    <a:pt x="592" y="1171"/>
                  </a:lnTo>
                  <a:lnTo>
                    <a:pt x="590" y="1170"/>
                  </a:lnTo>
                  <a:lnTo>
                    <a:pt x="588" y="1169"/>
                  </a:lnTo>
                  <a:lnTo>
                    <a:pt x="586" y="1168"/>
                  </a:lnTo>
                  <a:lnTo>
                    <a:pt x="583" y="1169"/>
                  </a:lnTo>
                  <a:lnTo>
                    <a:pt x="583" y="1169"/>
                  </a:lnTo>
                  <a:lnTo>
                    <a:pt x="589" y="1172"/>
                  </a:lnTo>
                  <a:lnTo>
                    <a:pt x="597" y="1173"/>
                  </a:lnTo>
                  <a:lnTo>
                    <a:pt x="603" y="1174"/>
                  </a:lnTo>
                  <a:lnTo>
                    <a:pt x="608" y="1173"/>
                  </a:lnTo>
                  <a:lnTo>
                    <a:pt x="610" y="1173"/>
                  </a:lnTo>
                  <a:lnTo>
                    <a:pt x="610" y="1172"/>
                  </a:lnTo>
                  <a:lnTo>
                    <a:pt x="609" y="1172"/>
                  </a:lnTo>
                  <a:lnTo>
                    <a:pt x="603" y="1171"/>
                  </a:lnTo>
                  <a:lnTo>
                    <a:pt x="592" y="1171"/>
                  </a:lnTo>
                  <a:lnTo>
                    <a:pt x="592" y="1171"/>
                  </a:lnTo>
                  <a:close/>
                  <a:moveTo>
                    <a:pt x="460" y="1186"/>
                  </a:moveTo>
                  <a:lnTo>
                    <a:pt x="460" y="1186"/>
                  </a:lnTo>
                  <a:lnTo>
                    <a:pt x="445" y="1185"/>
                  </a:lnTo>
                  <a:lnTo>
                    <a:pt x="430" y="1185"/>
                  </a:lnTo>
                  <a:lnTo>
                    <a:pt x="401" y="1186"/>
                  </a:lnTo>
                  <a:lnTo>
                    <a:pt x="371" y="1188"/>
                  </a:lnTo>
                  <a:lnTo>
                    <a:pt x="357" y="1188"/>
                  </a:lnTo>
                  <a:lnTo>
                    <a:pt x="342" y="1188"/>
                  </a:lnTo>
                  <a:lnTo>
                    <a:pt x="342" y="1188"/>
                  </a:lnTo>
                  <a:lnTo>
                    <a:pt x="264" y="1185"/>
                  </a:lnTo>
                  <a:lnTo>
                    <a:pt x="186" y="1183"/>
                  </a:lnTo>
                  <a:lnTo>
                    <a:pt x="113" y="1182"/>
                  </a:lnTo>
                  <a:lnTo>
                    <a:pt x="49" y="1183"/>
                  </a:lnTo>
                  <a:lnTo>
                    <a:pt x="49" y="1183"/>
                  </a:lnTo>
                  <a:lnTo>
                    <a:pt x="43" y="1188"/>
                  </a:lnTo>
                  <a:lnTo>
                    <a:pt x="37" y="1195"/>
                  </a:lnTo>
                  <a:lnTo>
                    <a:pt x="31" y="1201"/>
                  </a:lnTo>
                  <a:lnTo>
                    <a:pt x="27" y="1208"/>
                  </a:lnTo>
                  <a:lnTo>
                    <a:pt x="27" y="1208"/>
                  </a:lnTo>
                  <a:lnTo>
                    <a:pt x="34" y="1212"/>
                  </a:lnTo>
                  <a:lnTo>
                    <a:pt x="41" y="1214"/>
                  </a:lnTo>
                  <a:lnTo>
                    <a:pt x="48" y="1215"/>
                  </a:lnTo>
                  <a:lnTo>
                    <a:pt x="56" y="1214"/>
                  </a:lnTo>
                  <a:lnTo>
                    <a:pt x="71" y="1212"/>
                  </a:lnTo>
                  <a:lnTo>
                    <a:pt x="86" y="1211"/>
                  </a:lnTo>
                  <a:lnTo>
                    <a:pt x="86" y="1211"/>
                  </a:lnTo>
                  <a:lnTo>
                    <a:pt x="124" y="1209"/>
                  </a:lnTo>
                  <a:lnTo>
                    <a:pt x="163" y="1208"/>
                  </a:lnTo>
                  <a:lnTo>
                    <a:pt x="200" y="1208"/>
                  </a:lnTo>
                  <a:lnTo>
                    <a:pt x="238" y="1209"/>
                  </a:lnTo>
                  <a:lnTo>
                    <a:pt x="312" y="1213"/>
                  </a:lnTo>
                  <a:lnTo>
                    <a:pt x="388" y="1218"/>
                  </a:lnTo>
                  <a:lnTo>
                    <a:pt x="388" y="1218"/>
                  </a:lnTo>
                  <a:lnTo>
                    <a:pt x="426" y="1219"/>
                  </a:lnTo>
                  <a:lnTo>
                    <a:pt x="467" y="1222"/>
                  </a:lnTo>
                  <a:lnTo>
                    <a:pt x="549" y="1222"/>
                  </a:lnTo>
                  <a:lnTo>
                    <a:pt x="634" y="1223"/>
                  </a:lnTo>
                  <a:lnTo>
                    <a:pt x="675" y="1224"/>
                  </a:lnTo>
                  <a:lnTo>
                    <a:pt x="715" y="1225"/>
                  </a:lnTo>
                  <a:lnTo>
                    <a:pt x="715" y="1225"/>
                  </a:lnTo>
                  <a:lnTo>
                    <a:pt x="715" y="1220"/>
                  </a:lnTo>
                  <a:lnTo>
                    <a:pt x="714" y="1216"/>
                  </a:lnTo>
                  <a:lnTo>
                    <a:pt x="712" y="1213"/>
                  </a:lnTo>
                  <a:lnTo>
                    <a:pt x="709" y="1211"/>
                  </a:lnTo>
                  <a:lnTo>
                    <a:pt x="704" y="1205"/>
                  </a:lnTo>
                  <a:lnTo>
                    <a:pt x="701" y="1202"/>
                  </a:lnTo>
                  <a:lnTo>
                    <a:pt x="700" y="1198"/>
                  </a:lnTo>
                  <a:lnTo>
                    <a:pt x="700" y="1198"/>
                  </a:lnTo>
                  <a:lnTo>
                    <a:pt x="579" y="1193"/>
                  </a:lnTo>
                  <a:lnTo>
                    <a:pt x="519" y="1190"/>
                  </a:lnTo>
                  <a:lnTo>
                    <a:pt x="460" y="1186"/>
                  </a:lnTo>
                  <a:lnTo>
                    <a:pt x="460" y="1186"/>
                  </a:lnTo>
                  <a:close/>
                  <a:moveTo>
                    <a:pt x="763" y="1203"/>
                  </a:moveTo>
                  <a:lnTo>
                    <a:pt x="763" y="1203"/>
                  </a:lnTo>
                  <a:lnTo>
                    <a:pt x="758" y="1202"/>
                  </a:lnTo>
                  <a:lnTo>
                    <a:pt x="754" y="1201"/>
                  </a:lnTo>
                  <a:lnTo>
                    <a:pt x="745" y="1198"/>
                  </a:lnTo>
                  <a:lnTo>
                    <a:pt x="742" y="1197"/>
                  </a:lnTo>
                  <a:lnTo>
                    <a:pt x="738" y="1197"/>
                  </a:lnTo>
                  <a:lnTo>
                    <a:pt x="734" y="1198"/>
                  </a:lnTo>
                  <a:lnTo>
                    <a:pt x="730" y="1200"/>
                  </a:lnTo>
                  <a:lnTo>
                    <a:pt x="730" y="1200"/>
                  </a:lnTo>
                  <a:lnTo>
                    <a:pt x="733" y="1209"/>
                  </a:lnTo>
                  <a:lnTo>
                    <a:pt x="738" y="1215"/>
                  </a:lnTo>
                  <a:lnTo>
                    <a:pt x="744" y="1220"/>
                  </a:lnTo>
                  <a:lnTo>
                    <a:pt x="753" y="1225"/>
                  </a:lnTo>
                  <a:lnTo>
                    <a:pt x="763" y="1229"/>
                  </a:lnTo>
                  <a:lnTo>
                    <a:pt x="772" y="1231"/>
                  </a:lnTo>
                  <a:lnTo>
                    <a:pt x="783" y="1232"/>
                  </a:lnTo>
                  <a:lnTo>
                    <a:pt x="794" y="1232"/>
                  </a:lnTo>
                  <a:lnTo>
                    <a:pt x="803" y="1231"/>
                  </a:lnTo>
                  <a:lnTo>
                    <a:pt x="813" y="1229"/>
                  </a:lnTo>
                  <a:lnTo>
                    <a:pt x="821" y="1226"/>
                  </a:lnTo>
                  <a:lnTo>
                    <a:pt x="829" y="1220"/>
                  </a:lnTo>
                  <a:lnTo>
                    <a:pt x="834" y="1215"/>
                  </a:lnTo>
                  <a:lnTo>
                    <a:pt x="839" y="1209"/>
                  </a:lnTo>
                  <a:lnTo>
                    <a:pt x="840" y="1204"/>
                  </a:lnTo>
                  <a:lnTo>
                    <a:pt x="840" y="1200"/>
                  </a:lnTo>
                  <a:lnTo>
                    <a:pt x="840" y="1196"/>
                  </a:lnTo>
                  <a:lnTo>
                    <a:pt x="839" y="1190"/>
                  </a:lnTo>
                  <a:lnTo>
                    <a:pt x="839" y="1190"/>
                  </a:lnTo>
                  <a:lnTo>
                    <a:pt x="830" y="1192"/>
                  </a:lnTo>
                  <a:lnTo>
                    <a:pt x="820" y="1194"/>
                  </a:lnTo>
                  <a:lnTo>
                    <a:pt x="802" y="1198"/>
                  </a:lnTo>
                  <a:lnTo>
                    <a:pt x="793" y="1200"/>
                  </a:lnTo>
                  <a:lnTo>
                    <a:pt x="783" y="1202"/>
                  </a:lnTo>
                  <a:lnTo>
                    <a:pt x="772" y="1203"/>
                  </a:lnTo>
                  <a:lnTo>
                    <a:pt x="763" y="1203"/>
                  </a:lnTo>
                  <a:lnTo>
                    <a:pt x="763" y="12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94660" y="2214147"/>
              <a:ext cx="906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bg1"/>
                  </a:solidFill>
                  <a:ea typeface="迷你简卡通" panose="03000509000000000000" charset="-122"/>
                </a:rPr>
                <a:t>01</a:t>
              </a:r>
              <a:endParaRPr lang="zh-CN" altLang="en-US" sz="3600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393827" y="2553118"/>
            <a:ext cx="3506320" cy="41868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2"/>
                </a:solidFill>
              </a:rPr>
              <a:t>   实习地点：北京市大兴区   时间：</a:t>
            </a:r>
            <a:r>
              <a:rPr lang="en-US" altLang="zh-CN" sz="1000" dirty="0">
                <a:solidFill>
                  <a:schemeClr val="bg2"/>
                </a:solidFill>
              </a:rPr>
              <a:t>2018</a:t>
            </a:r>
            <a:r>
              <a:rPr lang="zh-CN" altLang="en-US" sz="1000" dirty="0">
                <a:solidFill>
                  <a:schemeClr val="bg2"/>
                </a:solidFill>
              </a:rPr>
              <a:t>年</a:t>
            </a:r>
            <a:r>
              <a:rPr lang="en-US" altLang="zh-CN" sz="1000" dirty="0">
                <a:solidFill>
                  <a:schemeClr val="bg2"/>
                </a:solidFill>
              </a:rPr>
              <a:t>12</a:t>
            </a:r>
            <a:r>
              <a:rPr lang="zh-CN" altLang="en-US" sz="1000" dirty="0">
                <a:solidFill>
                  <a:schemeClr val="bg2"/>
                </a:solidFill>
              </a:rPr>
              <a:t>月</a:t>
            </a:r>
            <a:r>
              <a:rPr lang="en-US" altLang="zh-CN" sz="1000" dirty="0">
                <a:solidFill>
                  <a:schemeClr val="bg2"/>
                </a:solidFill>
              </a:rPr>
              <a:t>28</a:t>
            </a:r>
            <a:r>
              <a:rPr lang="zh-CN" altLang="en-US" sz="1000" dirty="0">
                <a:solidFill>
                  <a:schemeClr val="bg2"/>
                </a:solidFill>
              </a:rPr>
              <a:t>日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393827" y="3325767"/>
            <a:ext cx="3855943" cy="425964"/>
          </a:xfrm>
        </p:spPr>
        <p:txBody>
          <a:bodyPr>
            <a:normAutofit/>
          </a:bodyPr>
          <a:lstStyle/>
          <a:p>
            <a:r>
              <a:rPr lang="en-US" altLang="zh-CN" sz="1000" dirty="0">
                <a:solidFill>
                  <a:schemeClr val="bg2"/>
                </a:solidFill>
              </a:rPr>
              <a:t>Web</a:t>
            </a:r>
            <a:r>
              <a:rPr lang="zh-CN" altLang="en-US" sz="1000" dirty="0">
                <a:solidFill>
                  <a:schemeClr val="bg2"/>
                </a:solidFill>
              </a:rPr>
              <a:t>前端工程师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sz="half" idx="2"/>
          </p:nvPr>
        </p:nvSpPr>
        <p:spPr>
          <a:xfrm>
            <a:off x="4413998" y="4031738"/>
            <a:ext cx="4111439" cy="506645"/>
          </a:xfrm>
        </p:spPr>
        <p:txBody>
          <a:bodyPr>
            <a:normAutofit/>
          </a:bodyPr>
          <a:lstStyle/>
          <a:p>
            <a:r>
              <a:rPr lang="zh-CN" altLang="en-US" sz="1050" dirty="0">
                <a:solidFill>
                  <a:schemeClr val="bg2"/>
                </a:solidFill>
              </a:rPr>
              <a:t>工联云网（北京）科技有限公司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013460" y="289224"/>
            <a:ext cx="7597524" cy="297180"/>
            <a:chOff x="1013460" y="182880"/>
            <a:chExt cx="7597524" cy="297180"/>
          </a:xfrm>
        </p:grpSpPr>
        <p:sp>
          <p:nvSpPr>
            <p:cNvPr id="4" name="chalk_103495"/>
            <p:cNvSpPr>
              <a:spLocks noChangeAspect="1"/>
            </p:cNvSpPr>
            <p:nvPr/>
          </p:nvSpPr>
          <p:spPr bwMode="auto">
            <a:xfrm>
              <a:off x="8313683" y="182880"/>
              <a:ext cx="297301" cy="297180"/>
            </a:xfrm>
            <a:custGeom>
              <a:avLst/>
              <a:gdLst>
                <a:gd name="connsiteX0" fmla="*/ 8196 w 338264"/>
                <a:gd name="connsiteY0" fmla="*/ 253988 h 338126"/>
                <a:gd name="connsiteX1" fmla="*/ 14849 w 338264"/>
                <a:gd name="connsiteY1" fmla="*/ 256618 h 338126"/>
                <a:gd name="connsiteX2" fmla="*/ 57432 w 338264"/>
                <a:gd name="connsiteY2" fmla="*/ 281596 h 338126"/>
                <a:gd name="connsiteX3" fmla="*/ 82715 w 338264"/>
                <a:gd name="connsiteY3" fmla="*/ 323665 h 338126"/>
                <a:gd name="connsiteX4" fmla="*/ 84046 w 338264"/>
                <a:gd name="connsiteY4" fmla="*/ 330238 h 338126"/>
                <a:gd name="connsiteX5" fmla="*/ 82715 w 338264"/>
                <a:gd name="connsiteY5" fmla="*/ 331553 h 338126"/>
                <a:gd name="connsiteX6" fmla="*/ 65416 w 338264"/>
                <a:gd name="connsiteY6" fmla="*/ 338126 h 338126"/>
                <a:gd name="connsiteX7" fmla="*/ 21503 w 338264"/>
                <a:gd name="connsiteY7" fmla="*/ 317092 h 338126"/>
                <a:gd name="connsiteX8" fmla="*/ 6865 w 338264"/>
                <a:gd name="connsiteY8" fmla="*/ 256618 h 338126"/>
                <a:gd name="connsiteX9" fmla="*/ 8196 w 338264"/>
                <a:gd name="connsiteY9" fmla="*/ 253988 h 338126"/>
                <a:gd name="connsiteX10" fmla="*/ 283244 w 338264"/>
                <a:gd name="connsiteY10" fmla="*/ 1195 h 338126"/>
                <a:gd name="connsiteX11" fmla="*/ 317144 w 338264"/>
                <a:gd name="connsiteY11" fmla="*/ 21237 h 338126"/>
                <a:gd name="connsiteX12" fmla="*/ 336987 w 338264"/>
                <a:gd name="connsiteY12" fmla="*/ 52779 h 338126"/>
                <a:gd name="connsiteX13" fmla="*/ 331696 w 338264"/>
                <a:gd name="connsiteY13" fmla="*/ 81692 h 338126"/>
                <a:gd name="connsiteX14" fmla="*/ 97539 w 338264"/>
                <a:gd name="connsiteY14" fmla="*/ 314313 h 338126"/>
                <a:gd name="connsiteX15" fmla="*/ 68435 w 338264"/>
                <a:gd name="connsiteY15" fmla="*/ 268315 h 338126"/>
                <a:gd name="connsiteX16" fmla="*/ 22133 w 338264"/>
                <a:gd name="connsiteY16" fmla="*/ 239401 h 338126"/>
                <a:gd name="connsiteX17" fmla="*/ 256289 w 338264"/>
                <a:gd name="connsiteY17" fmla="*/ 6781 h 338126"/>
                <a:gd name="connsiteX18" fmla="*/ 283244 w 338264"/>
                <a:gd name="connsiteY18" fmla="*/ 1195 h 33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8264" h="338126">
                  <a:moveTo>
                    <a:pt x="8196" y="253988"/>
                  </a:moveTo>
                  <a:cubicBezTo>
                    <a:pt x="10857" y="255303"/>
                    <a:pt x="12188" y="255303"/>
                    <a:pt x="14849" y="256618"/>
                  </a:cubicBezTo>
                  <a:cubicBezTo>
                    <a:pt x="29487" y="260562"/>
                    <a:pt x="44125" y="268449"/>
                    <a:pt x="57432" y="281596"/>
                  </a:cubicBezTo>
                  <a:cubicBezTo>
                    <a:pt x="70739" y="294743"/>
                    <a:pt x="78723" y="309204"/>
                    <a:pt x="82715" y="323665"/>
                  </a:cubicBezTo>
                  <a:cubicBezTo>
                    <a:pt x="84046" y="324980"/>
                    <a:pt x="84046" y="327609"/>
                    <a:pt x="84046" y="330238"/>
                  </a:cubicBezTo>
                  <a:cubicBezTo>
                    <a:pt x="84046" y="330238"/>
                    <a:pt x="84046" y="330238"/>
                    <a:pt x="82715" y="331553"/>
                  </a:cubicBezTo>
                  <a:cubicBezTo>
                    <a:pt x="78723" y="335497"/>
                    <a:pt x="72070" y="338126"/>
                    <a:pt x="65416" y="338126"/>
                  </a:cubicBezTo>
                  <a:cubicBezTo>
                    <a:pt x="50778" y="338126"/>
                    <a:pt x="34810" y="330238"/>
                    <a:pt x="21503" y="317092"/>
                  </a:cubicBezTo>
                  <a:cubicBezTo>
                    <a:pt x="211" y="296057"/>
                    <a:pt x="-6442" y="268449"/>
                    <a:pt x="6865" y="256618"/>
                  </a:cubicBezTo>
                  <a:cubicBezTo>
                    <a:pt x="6865" y="256618"/>
                    <a:pt x="6865" y="256618"/>
                    <a:pt x="8196" y="253988"/>
                  </a:cubicBezTo>
                  <a:close/>
                  <a:moveTo>
                    <a:pt x="283244" y="1195"/>
                  </a:moveTo>
                  <a:cubicBezTo>
                    <a:pt x="294323" y="3824"/>
                    <a:pt x="306560" y="10723"/>
                    <a:pt x="317144" y="21237"/>
                  </a:cubicBezTo>
                  <a:cubicBezTo>
                    <a:pt x="326404" y="30437"/>
                    <a:pt x="333019" y="42265"/>
                    <a:pt x="336987" y="52779"/>
                  </a:cubicBezTo>
                  <a:cubicBezTo>
                    <a:pt x="339633" y="64607"/>
                    <a:pt x="338310" y="75121"/>
                    <a:pt x="331696" y="81692"/>
                  </a:cubicBezTo>
                  <a:cubicBezTo>
                    <a:pt x="331696" y="81692"/>
                    <a:pt x="331696" y="81692"/>
                    <a:pt x="97539" y="314313"/>
                  </a:cubicBezTo>
                  <a:cubicBezTo>
                    <a:pt x="92248" y="299857"/>
                    <a:pt x="82987" y="282771"/>
                    <a:pt x="68435" y="268315"/>
                  </a:cubicBezTo>
                  <a:cubicBezTo>
                    <a:pt x="53883" y="253858"/>
                    <a:pt x="36685" y="244658"/>
                    <a:pt x="22133" y="239401"/>
                  </a:cubicBezTo>
                  <a:cubicBezTo>
                    <a:pt x="22133" y="239401"/>
                    <a:pt x="22133" y="239401"/>
                    <a:pt x="256289" y="6781"/>
                  </a:cubicBezTo>
                  <a:cubicBezTo>
                    <a:pt x="262242" y="210"/>
                    <a:pt x="272164" y="-1433"/>
                    <a:pt x="283244" y="11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013460" y="480060"/>
              <a:ext cx="73533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80938" y="4689"/>
            <a:ext cx="836948" cy="787716"/>
            <a:chOff x="3013076" y="3175"/>
            <a:chExt cx="1100138" cy="1050925"/>
          </a:xfrm>
          <a:solidFill>
            <a:schemeClr val="bg1"/>
          </a:solidFill>
        </p:grpSpPr>
        <p:sp>
          <p:nvSpPr>
            <p:cNvPr id="9" name="Freeform 85"/>
            <p:cNvSpPr/>
            <p:nvPr/>
          </p:nvSpPr>
          <p:spPr bwMode="auto">
            <a:xfrm>
              <a:off x="3962401" y="219075"/>
              <a:ext cx="7938" cy="4763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3" y="7"/>
                </a:cxn>
                <a:cxn ang="0">
                  <a:pos x="11" y="8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4" y="11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14" h="11">
                  <a:moveTo>
                    <a:pt x="14" y="1"/>
                  </a:moveTo>
                  <a:lnTo>
                    <a:pt x="14" y="1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86"/>
            <p:cNvSpPr/>
            <p:nvPr/>
          </p:nvSpPr>
          <p:spPr bwMode="auto">
            <a:xfrm>
              <a:off x="3824288" y="228600"/>
              <a:ext cx="6350" cy="6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9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lnTo>
                    <a:pt x="14" y="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9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87"/>
            <p:cNvSpPr/>
            <p:nvPr/>
          </p:nvSpPr>
          <p:spPr bwMode="auto">
            <a:xfrm>
              <a:off x="3941763" y="250825"/>
              <a:ext cx="7938" cy="6350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"/>
                </a:cxn>
                <a:cxn ang="0">
                  <a:pos x="13" y="9"/>
                </a:cxn>
                <a:cxn ang="0">
                  <a:pos x="13" y="9"/>
                </a:cxn>
                <a:cxn ang="0">
                  <a:pos x="9" y="11"/>
                </a:cxn>
                <a:cxn ang="0">
                  <a:pos x="6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13" h="12">
                  <a:moveTo>
                    <a:pt x="13" y="2"/>
                  </a:moveTo>
                  <a:lnTo>
                    <a:pt x="13" y="2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11"/>
                  </a:lnTo>
                  <a:lnTo>
                    <a:pt x="6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88"/>
            <p:cNvSpPr>
              <a:spLocks noEditPoints="1"/>
            </p:cNvSpPr>
            <p:nvPr/>
          </p:nvSpPr>
          <p:spPr bwMode="auto">
            <a:xfrm>
              <a:off x="3055938" y="504825"/>
              <a:ext cx="41275" cy="33338"/>
            </a:xfrm>
            <a:custGeom>
              <a:avLst/>
              <a:gdLst/>
              <a:ahLst/>
              <a:cxnLst>
                <a:cxn ang="0">
                  <a:pos x="77" y="17"/>
                </a:cxn>
                <a:cxn ang="0">
                  <a:pos x="80" y="30"/>
                </a:cxn>
                <a:cxn ang="0">
                  <a:pos x="77" y="40"/>
                </a:cxn>
                <a:cxn ang="0">
                  <a:pos x="66" y="61"/>
                </a:cxn>
                <a:cxn ang="0">
                  <a:pos x="58" y="64"/>
                </a:cxn>
                <a:cxn ang="0">
                  <a:pos x="38" y="65"/>
                </a:cxn>
                <a:cxn ang="0">
                  <a:pos x="17" y="56"/>
                </a:cxn>
                <a:cxn ang="0">
                  <a:pos x="3" y="42"/>
                </a:cxn>
                <a:cxn ang="0">
                  <a:pos x="0" y="33"/>
                </a:cxn>
                <a:cxn ang="0">
                  <a:pos x="2" y="24"/>
                </a:cxn>
                <a:cxn ang="0">
                  <a:pos x="11" y="9"/>
                </a:cxn>
                <a:cxn ang="0">
                  <a:pos x="27" y="2"/>
                </a:cxn>
                <a:cxn ang="0">
                  <a:pos x="44" y="3"/>
                </a:cxn>
                <a:cxn ang="0">
                  <a:pos x="49" y="7"/>
                </a:cxn>
                <a:cxn ang="0">
                  <a:pos x="58" y="9"/>
                </a:cxn>
                <a:cxn ang="0">
                  <a:pos x="72" y="14"/>
                </a:cxn>
                <a:cxn ang="0">
                  <a:pos x="77" y="17"/>
                </a:cxn>
                <a:cxn ang="0">
                  <a:pos x="62" y="45"/>
                </a:cxn>
                <a:cxn ang="0">
                  <a:pos x="65" y="30"/>
                </a:cxn>
                <a:cxn ang="0">
                  <a:pos x="56" y="20"/>
                </a:cxn>
                <a:cxn ang="0">
                  <a:pos x="44" y="16"/>
                </a:cxn>
                <a:cxn ang="0">
                  <a:pos x="31" y="16"/>
                </a:cxn>
                <a:cxn ang="0">
                  <a:pos x="41" y="21"/>
                </a:cxn>
                <a:cxn ang="0">
                  <a:pos x="56" y="37"/>
                </a:cxn>
                <a:cxn ang="0">
                  <a:pos x="62" y="45"/>
                </a:cxn>
                <a:cxn ang="0">
                  <a:pos x="49" y="54"/>
                </a:cxn>
                <a:cxn ang="0">
                  <a:pos x="46" y="42"/>
                </a:cxn>
                <a:cxn ang="0">
                  <a:pos x="39" y="33"/>
                </a:cxn>
                <a:cxn ang="0">
                  <a:pos x="28" y="27"/>
                </a:cxn>
                <a:cxn ang="0">
                  <a:pos x="14" y="26"/>
                </a:cxn>
                <a:cxn ang="0">
                  <a:pos x="13" y="33"/>
                </a:cxn>
                <a:cxn ang="0">
                  <a:pos x="17" y="42"/>
                </a:cxn>
                <a:cxn ang="0">
                  <a:pos x="27" y="49"/>
                </a:cxn>
                <a:cxn ang="0">
                  <a:pos x="42" y="54"/>
                </a:cxn>
                <a:cxn ang="0">
                  <a:pos x="49" y="54"/>
                </a:cxn>
              </a:cxnLst>
              <a:rect l="0" t="0" r="r" b="b"/>
              <a:pathLst>
                <a:path w="80" h="65">
                  <a:moveTo>
                    <a:pt x="77" y="17"/>
                  </a:moveTo>
                  <a:lnTo>
                    <a:pt x="77" y="17"/>
                  </a:lnTo>
                  <a:lnTo>
                    <a:pt x="79" y="23"/>
                  </a:lnTo>
                  <a:lnTo>
                    <a:pt x="80" y="30"/>
                  </a:lnTo>
                  <a:lnTo>
                    <a:pt x="79" y="35"/>
                  </a:lnTo>
                  <a:lnTo>
                    <a:pt x="77" y="40"/>
                  </a:lnTo>
                  <a:lnTo>
                    <a:pt x="73" y="51"/>
                  </a:lnTo>
                  <a:lnTo>
                    <a:pt x="66" y="61"/>
                  </a:lnTo>
                  <a:lnTo>
                    <a:pt x="66" y="61"/>
                  </a:lnTo>
                  <a:lnTo>
                    <a:pt x="58" y="64"/>
                  </a:lnTo>
                  <a:lnTo>
                    <a:pt x="48" y="65"/>
                  </a:lnTo>
                  <a:lnTo>
                    <a:pt x="38" y="65"/>
                  </a:lnTo>
                  <a:lnTo>
                    <a:pt x="27" y="62"/>
                  </a:lnTo>
                  <a:lnTo>
                    <a:pt x="17" y="56"/>
                  </a:lnTo>
                  <a:lnTo>
                    <a:pt x="10" y="51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1" y="9"/>
                  </a:lnTo>
                  <a:lnTo>
                    <a:pt x="18" y="5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4" y="3"/>
                  </a:lnTo>
                  <a:lnTo>
                    <a:pt x="46" y="5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8" y="9"/>
                  </a:lnTo>
                  <a:lnTo>
                    <a:pt x="65" y="12"/>
                  </a:lnTo>
                  <a:lnTo>
                    <a:pt x="72" y="14"/>
                  </a:lnTo>
                  <a:lnTo>
                    <a:pt x="77" y="17"/>
                  </a:lnTo>
                  <a:lnTo>
                    <a:pt x="77" y="17"/>
                  </a:lnTo>
                  <a:close/>
                  <a:moveTo>
                    <a:pt x="62" y="45"/>
                  </a:moveTo>
                  <a:lnTo>
                    <a:pt x="62" y="45"/>
                  </a:lnTo>
                  <a:lnTo>
                    <a:pt x="65" y="37"/>
                  </a:lnTo>
                  <a:lnTo>
                    <a:pt x="65" y="30"/>
                  </a:lnTo>
                  <a:lnTo>
                    <a:pt x="62" y="24"/>
                  </a:lnTo>
                  <a:lnTo>
                    <a:pt x="56" y="20"/>
                  </a:lnTo>
                  <a:lnTo>
                    <a:pt x="51" y="17"/>
                  </a:lnTo>
                  <a:lnTo>
                    <a:pt x="44" y="16"/>
                  </a:lnTo>
                  <a:lnTo>
                    <a:pt x="37" y="14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41" y="21"/>
                  </a:lnTo>
                  <a:lnTo>
                    <a:pt x="49" y="28"/>
                  </a:lnTo>
                  <a:lnTo>
                    <a:pt x="56" y="37"/>
                  </a:lnTo>
                  <a:lnTo>
                    <a:pt x="62" y="45"/>
                  </a:lnTo>
                  <a:lnTo>
                    <a:pt x="62" y="45"/>
                  </a:lnTo>
                  <a:close/>
                  <a:moveTo>
                    <a:pt x="49" y="54"/>
                  </a:moveTo>
                  <a:lnTo>
                    <a:pt x="49" y="54"/>
                  </a:lnTo>
                  <a:lnTo>
                    <a:pt x="49" y="48"/>
                  </a:lnTo>
                  <a:lnTo>
                    <a:pt x="46" y="42"/>
                  </a:lnTo>
                  <a:lnTo>
                    <a:pt x="44" y="37"/>
                  </a:lnTo>
                  <a:lnTo>
                    <a:pt x="39" y="33"/>
                  </a:lnTo>
                  <a:lnTo>
                    <a:pt x="35" y="30"/>
                  </a:lnTo>
                  <a:lnTo>
                    <a:pt x="28" y="27"/>
                  </a:lnTo>
                  <a:lnTo>
                    <a:pt x="21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33"/>
                  </a:lnTo>
                  <a:lnTo>
                    <a:pt x="14" y="38"/>
                  </a:lnTo>
                  <a:lnTo>
                    <a:pt x="17" y="42"/>
                  </a:lnTo>
                  <a:lnTo>
                    <a:pt x="23" y="47"/>
                  </a:lnTo>
                  <a:lnTo>
                    <a:pt x="27" y="49"/>
                  </a:lnTo>
                  <a:lnTo>
                    <a:pt x="34" y="52"/>
                  </a:lnTo>
                  <a:lnTo>
                    <a:pt x="42" y="54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89"/>
            <p:cNvSpPr/>
            <p:nvPr/>
          </p:nvSpPr>
          <p:spPr bwMode="auto">
            <a:xfrm>
              <a:off x="3530601" y="523875"/>
              <a:ext cx="30163" cy="6350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6" y="2"/>
                </a:cxn>
                <a:cxn ang="0">
                  <a:pos x="52" y="4"/>
                </a:cxn>
                <a:cxn ang="0">
                  <a:pos x="44" y="7"/>
                </a:cxn>
                <a:cxn ang="0">
                  <a:pos x="29" y="10"/>
                </a:cxn>
                <a:cxn ang="0">
                  <a:pos x="12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4"/>
                </a:cxn>
                <a:cxn ang="0">
                  <a:pos x="11" y="3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42" y="2"/>
                </a:cxn>
                <a:cxn ang="0">
                  <a:pos x="56" y="2"/>
                </a:cxn>
                <a:cxn ang="0">
                  <a:pos x="56" y="2"/>
                </a:cxn>
              </a:cxnLst>
              <a:rect l="0" t="0" r="r" b="b"/>
              <a:pathLst>
                <a:path w="56" h="10">
                  <a:moveTo>
                    <a:pt x="56" y="2"/>
                  </a:moveTo>
                  <a:lnTo>
                    <a:pt x="56" y="2"/>
                  </a:lnTo>
                  <a:lnTo>
                    <a:pt x="52" y="4"/>
                  </a:lnTo>
                  <a:lnTo>
                    <a:pt x="44" y="7"/>
                  </a:lnTo>
                  <a:lnTo>
                    <a:pt x="29" y="10"/>
                  </a:lnTo>
                  <a:lnTo>
                    <a:pt x="1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0"/>
            <p:cNvSpPr/>
            <p:nvPr/>
          </p:nvSpPr>
          <p:spPr bwMode="auto">
            <a:xfrm>
              <a:off x="3659188" y="650875"/>
              <a:ext cx="46038" cy="3175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88" y="7"/>
                </a:cxn>
                <a:cxn ang="0">
                  <a:pos x="48" y="7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1" y="5"/>
                </a:cxn>
                <a:cxn ang="0">
                  <a:pos x="24" y="2"/>
                </a:cxn>
                <a:cxn ang="0">
                  <a:pos x="52" y="1"/>
                </a:cxn>
                <a:cxn ang="0">
                  <a:pos x="52" y="1"/>
                </a:cxn>
                <a:cxn ang="0">
                  <a:pos x="63" y="0"/>
                </a:cxn>
                <a:cxn ang="0">
                  <a:pos x="73" y="0"/>
                </a:cxn>
                <a:cxn ang="0">
                  <a:pos x="79" y="0"/>
                </a:cxn>
                <a:cxn ang="0">
                  <a:pos x="83" y="1"/>
                </a:cxn>
                <a:cxn ang="0">
                  <a:pos x="86" y="2"/>
                </a:cxn>
                <a:cxn ang="0">
                  <a:pos x="88" y="7"/>
                </a:cxn>
                <a:cxn ang="0">
                  <a:pos x="88" y="7"/>
                </a:cxn>
              </a:cxnLst>
              <a:rect l="0" t="0" r="r" b="b"/>
              <a:pathLst>
                <a:path w="88" h="8">
                  <a:moveTo>
                    <a:pt x="88" y="7"/>
                  </a:moveTo>
                  <a:lnTo>
                    <a:pt x="88" y="7"/>
                  </a:lnTo>
                  <a:lnTo>
                    <a:pt x="48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4" y="2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79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88" y="7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91"/>
            <p:cNvSpPr/>
            <p:nvPr/>
          </p:nvSpPr>
          <p:spPr bwMode="auto">
            <a:xfrm>
              <a:off x="3681413" y="822325"/>
              <a:ext cx="33338" cy="4763"/>
            </a:xfrm>
            <a:custGeom>
              <a:avLst/>
              <a:gdLst/>
              <a:ahLst/>
              <a:cxnLst>
                <a:cxn ang="0">
                  <a:pos x="63" y="4"/>
                </a:cxn>
                <a:cxn ang="0">
                  <a:pos x="63" y="4"/>
                </a:cxn>
                <a:cxn ang="0">
                  <a:pos x="62" y="7"/>
                </a:cxn>
                <a:cxn ang="0">
                  <a:pos x="60" y="10"/>
                </a:cxn>
                <a:cxn ang="0">
                  <a:pos x="58" y="11"/>
                </a:cxn>
                <a:cxn ang="0">
                  <a:pos x="55" y="11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20" y="5"/>
                </a:cxn>
                <a:cxn ang="0">
                  <a:pos x="9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0"/>
                </a:cxn>
                <a:cxn ang="0">
                  <a:pos x="32" y="0"/>
                </a:cxn>
                <a:cxn ang="0">
                  <a:pos x="49" y="0"/>
                </a:cxn>
                <a:cxn ang="0">
                  <a:pos x="56" y="1"/>
                </a:cxn>
                <a:cxn ang="0">
                  <a:pos x="63" y="4"/>
                </a:cxn>
                <a:cxn ang="0">
                  <a:pos x="63" y="4"/>
                </a:cxn>
              </a:cxnLst>
              <a:rect l="0" t="0" r="r" b="b"/>
              <a:pathLst>
                <a:path w="62" h="11">
                  <a:moveTo>
                    <a:pt x="63" y="4"/>
                  </a:moveTo>
                  <a:lnTo>
                    <a:pt x="63" y="4"/>
                  </a:lnTo>
                  <a:lnTo>
                    <a:pt x="62" y="7"/>
                  </a:lnTo>
                  <a:lnTo>
                    <a:pt x="60" y="10"/>
                  </a:lnTo>
                  <a:lnTo>
                    <a:pt x="58" y="11"/>
                  </a:lnTo>
                  <a:lnTo>
                    <a:pt x="55" y="11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20" y="5"/>
                  </a:lnTo>
                  <a:lnTo>
                    <a:pt x="9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4"/>
                  </a:lnTo>
                  <a:lnTo>
                    <a:pt x="6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92"/>
            <p:cNvSpPr/>
            <p:nvPr/>
          </p:nvSpPr>
          <p:spPr bwMode="auto">
            <a:xfrm>
              <a:off x="3587751" y="892175"/>
              <a:ext cx="34925" cy="6350"/>
            </a:xfrm>
            <a:custGeom>
              <a:avLst/>
              <a:gdLst/>
              <a:ahLst/>
              <a:cxnLst>
                <a:cxn ang="0">
                  <a:pos x="68" y="4"/>
                </a:cxn>
                <a:cxn ang="0">
                  <a:pos x="68" y="4"/>
                </a:cxn>
                <a:cxn ang="0">
                  <a:pos x="62" y="7"/>
                </a:cxn>
                <a:cxn ang="0">
                  <a:pos x="54" y="10"/>
                </a:cxn>
                <a:cxn ang="0">
                  <a:pos x="44" y="11"/>
                </a:cxn>
                <a:cxn ang="0">
                  <a:pos x="34" y="12"/>
                </a:cxn>
                <a:cxn ang="0">
                  <a:pos x="23" y="11"/>
                </a:cxn>
                <a:cxn ang="0">
                  <a:pos x="13" y="10"/>
                </a:cxn>
                <a:cxn ang="0">
                  <a:pos x="6" y="7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1"/>
                </a:cxn>
                <a:cxn ang="0">
                  <a:pos x="14" y="0"/>
                </a:cxn>
                <a:cxn ang="0">
                  <a:pos x="31" y="1"/>
                </a:cxn>
                <a:cxn ang="0">
                  <a:pos x="48" y="4"/>
                </a:cxn>
                <a:cxn ang="0">
                  <a:pos x="58" y="4"/>
                </a:cxn>
                <a:cxn ang="0">
                  <a:pos x="68" y="4"/>
                </a:cxn>
                <a:cxn ang="0">
                  <a:pos x="68" y="4"/>
                </a:cxn>
              </a:cxnLst>
              <a:rect l="0" t="0" r="r" b="b"/>
              <a:pathLst>
                <a:path w="68" h="12">
                  <a:moveTo>
                    <a:pt x="68" y="4"/>
                  </a:moveTo>
                  <a:lnTo>
                    <a:pt x="68" y="4"/>
                  </a:lnTo>
                  <a:lnTo>
                    <a:pt x="62" y="7"/>
                  </a:lnTo>
                  <a:lnTo>
                    <a:pt x="54" y="10"/>
                  </a:lnTo>
                  <a:lnTo>
                    <a:pt x="44" y="11"/>
                  </a:lnTo>
                  <a:lnTo>
                    <a:pt x="34" y="12"/>
                  </a:lnTo>
                  <a:lnTo>
                    <a:pt x="23" y="11"/>
                  </a:lnTo>
                  <a:lnTo>
                    <a:pt x="13" y="10"/>
                  </a:lnTo>
                  <a:lnTo>
                    <a:pt x="6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1"/>
                  </a:lnTo>
                  <a:lnTo>
                    <a:pt x="14" y="0"/>
                  </a:lnTo>
                  <a:lnTo>
                    <a:pt x="31" y="1"/>
                  </a:lnTo>
                  <a:lnTo>
                    <a:pt x="48" y="4"/>
                  </a:lnTo>
                  <a:lnTo>
                    <a:pt x="58" y="4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93"/>
            <p:cNvSpPr>
              <a:spLocks noEditPoints="1"/>
            </p:cNvSpPr>
            <p:nvPr/>
          </p:nvSpPr>
          <p:spPr bwMode="auto">
            <a:xfrm>
              <a:off x="3013076" y="3175"/>
              <a:ext cx="1100138" cy="1050925"/>
            </a:xfrm>
            <a:custGeom>
              <a:avLst/>
              <a:gdLst/>
              <a:ahLst/>
              <a:cxnLst>
                <a:cxn ang="0">
                  <a:pos x="1295" y="535"/>
                </a:cxn>
                <a:cxn ang="0">
                  <a:pos x="1735" y="41"/>
                </a:cxn>
                <a:cxn ang="0">
                  <a:pos x="1774" y="369"/>
                </a:cxn>
                <a:cxn ang="0">
                  <a:pos x="1805" y="517"/>
                </a:cxn>
                <a:cxn ang="0">
                  <a:pos x="2030" y="1386"/>
                </a:cxn>
                <a:cxn ang="0">
                  <a:pos x="904" y="1968"/>
                </a:cxn>
                <a:cxn ang="0">
                  <a:pos x="307" y="1266"/>
                </a:cxn>
                <a:cxn ang="0">
                  <a:pos x="384" y="489"/>
                </a:cxn>
                <a:cxn ang="0">
                  <a:pos x="1712" y="37"/>
                </a:cxn>
                <a:cxn ang="0">
                  <a:pos x="1653" y="295"/>
                </a:cxn>
                <a:cxn ang="0">
                  <a:pos x="1703" y="88"/>
                </a:cxn>
                <a:cxn ang="0">
                  <a:pos x="1877" y="242"/>
                </a:cxn>
                <a:cxn ang="0">
                  <a:pos x="1561" y="395"/>
                </a:cxn>
                <a:cxn ang="0">
                  <a:pos x="679" y="439"/>
                </a:cxn>
                <a:cxn ang="0">
                  <a:pos x="634" y="466"/>
                </a:cxn>
                <a:cxn ang="0">
                  <a:pos x="735" y="640"/>
                </a:cxn>
                <a:cxn ang="0">
                  <a:pos x="689" y="454"/>
                </a:cxn>
                <a:cxn ang="0">
                  <a:pos x="1235" y="512"/>
                </a:cxn>
                <a:cxn ang="0">
                  <a:pos x="1718" y="487"/>
                </a:cxn>
                <a:cxn ang="0">
                  <a:pos x="595" y="991"/>
                </a:cxn>
                <a:cxn ang="0">
                  <a:pos x="1771" y="534"/>
                </a:cxn>
                <a:cxn ang="0">
                  <a:pos x="1469" y="701"/>
                </a:cxn>
                <a:cxn ang="0">
                  <a:pos x="1423" y="1084"/>
                </a:cxn>
                <a:cxn ang="0">
                  <a:pos x="1441" y="1443"/>
                </a:cxn>
                <a:cxn ang="0">
                  <a:pos x="2020" y="1099"/>
                </a:cxn>
                <a:cxn ang="0">
                  <a:pos x="2003" y="768"/>
                </a:cxn>
                <a:cxn ang="0">
                  <a:pos x="1481" y="927"/>
                </a:cxn>
                <a:cxn ang="0">
                  <a:pos x="1006" y="859"/>
                </a:cxn>
                <a:cxn ang="0">
                  <a:pos x="832" y="904"/>
                </a:cxn>
                <a:cxn ang="0">
                  <a:pos x="1140" y="1011"/>
                </a:cxn>
                <a:cxn ang="0">
                  <a:pos x="1287" y="925"/>
                </a:cxn>
                <a:cxn ang="0">
                  <a:pos x="391" y="1165"/>
                </a:cxn>
                <a:cxn ang="0">
                  <a:pos x="300" y="1056"/>
                </a:cxn>
                <a:cxn ang="0">
                  <a:pos x="273" y="1199"/>
                </a:cxn>
                <a:cxn ang="0">
                  <a:pos x="727" y="1118"/>
                </a:cxn>
                <a:cxn ang="0">
                  <a:pos x="1363" y="1092"/>
                </a:cxn>
                <a:cxn ang="0">
                  <a:pos x="1760" y="1651"/>
                </a:cxn>
                <a:cxn ang="0">
                  <a:pos x="360" y="1349"/>
                </a:cxn>
                <a:cxn ang="0">
                  <a:pos x="744" y="1259"/>
                </a:cxn>
                <a:cxn ang="0">
                  <a:pos x="1440" y="1157"/>
                </a:cxn>
                <a:cxn ang="0">
                  <a:pos x="810" y="1207"/>
                </a:cxn>
                <a:cxn ang="0">
                  <a:pos x="1412" y="1248"/>
                </a:cxn>
                <a:cxn ang="0">
                  <a:pos x="697" y="1286"/>
                </a:cxn>
                <a:cxn ang="0">
                  <a:pos x="981" y="1324"/>
                </a:cxn>
                <a:cxn ang="0">
                  <a:pos x="1220" y="1363"/>
                </a:cxn>
                <a:cxn ang="0">
                  <a:pos x="1319" y="1383"/>
                </a:cxn>
                <a:cxn ang="0">
                  <a:pos x="730" y="1500"/>
                </a:cxn>
                <a:cxn ang="0">
                  <a:pos x="1263" y="1446"/>
                </a:cxn>
                <a:cxn ang="0">
                  <a:pos x="1422" y="1415"/>
                </a:cxn>
                <a:cxn ang="0">
                  <a:pos x="1538" y="1660"/>
                </a:cxn>
                <a:cxn ang="0">
                  <a:pos x="1521" y="1662"/>
                </a:cxn>
                <a:cxn ang="0">
                  <a:pos x="1311" y="1598"/>
                </a:cxn>
                <a:cxn ang="0">
                  <a:pos x="1201" y="1620"/>
                </a:cxn>
                <a:cxn ang="0">
                  <a:pos x="598" y="1623"/>
                </a:cxn>
                <a:cxn ang="0">
                  <a:pos x="591" y="1742"/>
                </a:cxn>
                <a:cxn ang="0">
                  <a:pos x="1266" y="1759"/>
                </a:cxn>
                <a:cxn ang="0">
                  <a:pos x="638" y="1681"/>
                </a:cxn>
                <a:cxn ang="0">
                  <a:pos x="605" y="1676"/>
                </a:cxn>
                <a:cxn ang="0">
                  <a:pos x="1495" y="1692"/>
                </a:cxn>
                <a:cxn ang="0">
                  <a:pos x="1520" y="1756"/>
                </a:cxn>
                <a:cxn ang="0">
                  <a:pos x="936" y="1900"/>
                </a:cxn>
                <a:cxn ang="0">
                  <a:pos x="1298" y="1813"/>
                </a:cxn>
                <a:cxn ang="0">
                  <a:pos x="682" y="1946"/>
                </a:cxn>
              </a:cxnLst>
              <a:rect l="0" t="0" r="r" b="b"/>
              <a:pathLst>
                <a:path w="2080" h="1984">
                  <a:moveTo>
                    <a:pt x="894" y="852"/>
                  </a:moveTo>
                  <a:lnTo>
                    <a:pt x="894" y="852"/>
                  </a:lnTo>
                  <a:lnTo>
                    <a:pt x="905" y="851"/>
                  </a:lnTo>
                  <a:lnTo>
                    <a:pt x="915" y="849"/>
                  </a:lnTo>
                  <a:lnTo>
                    <a:pt x="915" y="849"/>
                  </a:lnTo>
                  <a:lnTo>
                    <a:pt x="898" y="830"/>
                  </a:lnTo>
                  <a:lnTo>
                    <a:pt x="883" y="809"/>
                  </a:lnTo>
                  <a:lnTo>
                    <a:pt x="869" y="785"/>
                  </a:lnTo>
                  <a:lnTo>
                    <a:pt x="856" y="757"/>
                  </a:lnTo>
                  <a:lnTo>
                    <a:pt x="856" y="757"/>
                  </a:lnTo>
                  <a:lnTo>
                    <a:pt x="852" y="743"/>
                  </a:lnTo>
                  <a:lnTo>
                    <a:pt x="848" y="727"/>
                  </a:lnTo>
                  <a:lnTo>
                    <a:pt x="845" y="710"/>
                  </a:lnTo>
                  <a:lnTo>
                    <a:pt x="843" y="694"/>
                  </a:lnTo>
                  <a:lnTo>
                    <a:pt x="842" y="677"/>
                  </a:lnTo>
                  <a:lnTo>
                    <a:pt x="843" y="660"/>
                  </a:lnTo>
                  <a:lnTo>
                    <a:pt x="843" y="642"/>
                  </a:lnTo>
                  <a:lnTo>
                    <a:pt x="846" y="625"/>
                  </a:lnTo>
                  <a:lnTo>
                    <a:pt x="849" y="607"/>
                  </a:lnTo>
                  <a:lnTo>
                    <a:pt x="853" y="590"/>
                  </a:lnTo>
                  <a:lnTo>
                    <a:pt x="857" y="574"/>
                  </a:lnTo>
                  <a:lnTo>
                    <a:pt x="863" y="557"/>
                  </a:lnTo>
                  <a:lnTo>
                    <a:pt x="869" y="543"/>
                  </a:lnTo>
                  <a:lnTo>
                    <a:pt x="876" y="529"/>
                  </a:lnTo>
                  <a:lnTo>
                    <a:pt x="883" y="517"/>
                  </a:lnTo>
                  <a:lnTo>
                    <a:pt x="891" y="505"/>
                  </a:lnTo>
                  <a:lnTo>
                    <a:pt x="891" y="505"/>
                  </a:lnTo>
                  <a:lnTo>
                    <a:pt x="902" y="494"/>
                  </a:lnTo>
                  <a:lnTo>
                    <a:pt x="916" y="484"/>
                  </a:lnTo>
                  <a:lnTo>
                    <a:pt x="932" y="477"/>
                  </a:lnTo>
                  <a:lnTo>
                    <a:pt x="949" y="472"/>
                  </a:lnTo>
                  <a:lnTo>
                    <a:pt x="967" y="468"/>
                  </a:lnTo>
                  <a:lnTo>
                    <a:pt x="985" y="465"/>
                  </a:lnTo>
                  <a:lnTo>
                    <a:pt x="1003" y="465"/>
                  </a:lnTo>
                  <a:lnTo>
                    <a:pt x="1022" y="466"/>
                  </a:lnTo>
                  <a:lnTo>
                    <a:pt x="1022" y="466"/>
                  </a:lnTo>
                  <a:lnTo>
                    <a:pt x="1024" y="469"/>
                  </a:lnTo>
                  <a:lnTo>
                    <a:pt x="1029" y="470"/>
                  </a:lnTo>
                  <a:lnTo>
                    <a:pt x="1036" y="472"/>
                  </a:lnTo>
                  <a:lnTo>
                    <a:pt x="1044" y="473"/>
                  </a:lnTo>
                  <a:lnTo>
                    <a:pt x="1053" y="475"/>
                  </a:lnTo>
                  <a:lnTo>
                    <a:pt x="1053" y="475"/>
                  </a:lnTo>
                  <a:lnTo>
                    <a:pt x="1058" y="477"/>
                  </a:lnTo>
                  <a:lnTo>
                    <a:pt x="1062" y="480"/>
                  </a:lnTo>
                  <a:lnTo>
                    <a:pt x="1071" y="487"/>
                  </a:lnTo>
                  <a:lnTo>
                    <a:pt x="1079" y="496"/>
                  </a:lnTo>
                  <a:lnTo>
                    <a:pt x="1083" y="500"/>
                  </a:lnTo>
                  <a:lnTo>
                    <a:pt x="1088" y="503"/>
                  </a:lnTo>
                  <a:lnTo>
                    <a:pt x="1088" y="503"/>
                  </a:lnTo>
                  <a:lnTo>
                    <a:pt x="1096" y="505"/>
                  </a:lnTo>
                  <a:lnTo>
                    <a:pt x="1107" y="507"/>
                  </a:lnTo>
                  <a:lnTo>
                    <a:pt x="1119" y="507"/>
                  </a:lnTo>
                  <a:lnTo>
                    <a:pt x="1130" y="507"/>
                  </a:lnTo>
                  <a:lnTo>
                    <a:pt x="1130" y="507"/>
                  </a:lnTo>
                  <a:lnTo>
                    <a:pt x="1141" y="477"/>
                  </a:lnTo>
                  <a:lnTo>
                    <a:pt x="1154" y="451"/>
                  </a:lnTo>
                  <a:lnTo>
                    <a:pt x="1168" y="424"/>
                  </a:lnTo>
                  <a:lnTo>
                    <a:pt x="1183" y="399"/>
                  </a:lnTo>
                  <a:lnTo>
                    <a:pt x="1183" y="399"/>
                  </a:lnTo>
                  <a:lnTo>
                    <a:pt x="1190" y="397"/>
                  </a:lnTo>
                  <a:lnTo>
                    <a:pt x="1197" y="397"/>
                  </a:lnTo>
                  <a:lnTo>
                    <a:pt x="1204" y="397"/>
                  </a:lnTo>
                  <a:lnTo>
                    <a:pt x="1210" y="399"/>
                  </a:lnTo>
                  <a:lnTo>
                    <a:pt x="1222" y="404"/>
                  </a:lnTo>
                  <a:lnTo>
                    <a:pt x="1232" y="411"/>
                  </a:lnTo>
                  <a:lnTo>
                    <a:pt x="1232" y="411"/>
                  </a:lnTo>
                  <a:lnTo>
                    <a:pt x="1231" y="420"/>
                  </a:lnTo>
                  <a:lnTo>
                    <a:pt x="1229" y="428"/>
                  </a:lnTo>
                  <a:lnTo>
                    <a:pt x="1229" y="428"/>
                  </a:lnTo>
                  <a:lnTo>
                    <a:pt x="1220" y="435"/>
                  </a:lnTo>
                  <a:lnTo>
                    <a:pt x="1211" y="442"/>
                  </a:lnTo>
                  <a:lnTo>
                    <a:pt x="1204" y="451"/>
                  </a:lnTo>
                  <a:lnTo>
                    <a:pt x="1197" y="459"/>
                  </a:lnTo>
                  <a:lnTo>
                    <a:pt x="1183" y="477"/>
                  </a:lnTo>
                  <a:lnTo>
                    <a:pt x="1170" y="497"/>
                  </a:lnTo>
                  <a:lnTo>
                    <a:pt x="1170" y="497"/>
                  </a:lnTo>
                  <a:lnTo>
                    <a:pt x="1179" y="496"/>
                  </a:lnTo>
                  <a:lnTo>
                    <a:pt x="1187" y="494"/>
                  </a:lnTo>
                  <a:lnTo>
                    <a:pt x="1204" y="494"/>
                  </a:lnTo>
                  <a:lnTo>
                    <a:pt x="1222" y="497"/>
                  </a:lnTo>
                  <a:lnTo>
                    <a:pt x="1241" y="503"/>
                  </a:lnTo>
                  <a:lnTo>
                    <a:pt x="1241" y="503"/>
                  </a:lnTo>
                  <a:lnTo>
                    <a:pt x="1246" y="505"/>
                  </a:lnTo>
                  <a:lnTo>
                    <a:pt x="1252" y="508"/>
                  </a:lnTo>
                  <a:lnTo>
                    <a:pt x="1263" y="515"/>
                  </a:lnTo>
                  <a:lnTo>
                    <a:pt x="1263" y="515"/>
                  </a:lnTo>
                  <a:lnTo>
                    <a:pt x="1269" y="517"/>
                  </a:lnTo>
                  <a:lnTo>
                    <a:pt x="1274" y="520"/>
                  </a:lnTo>
                  <a:lnTo>
                    <a:pt x="1280" y="521"/>
                  </a:lnTo>
                  <a:lnTo>
                    <a:pt x="1286" y="524"/>
                  </a:lnTo>
                  <a:lnTo>
                    <a:pt x="1286" y="524"/>
                  </a:lnTo>
                  <a:lnTo>
                    <a:pt x="1290" y="528"/>
                  </a:lnTo>
                  <a:lnTo>
                    <a:pt x="1295" y="535"/>
                  </a:lnTo>
                  <a:lnTo>
                    <a:pt x="1295" y="535"/>
                  </a:lnTo>
                  <a:lnTo>
                    <a:pt x="1308" y="545"/>
                  </a:lnTo>
                  <a:lnTo>
                    <a:pt x="1314" y="550"/>
                  </a:lnTo>
                  <a:lnTo>
                    <a:pt x="1319" y="557"/>
                  </a:lnTo>
                  <a:lnTo>
                    <a:pt x="1319" y="557"/>
                  </a:lnTo>
                  <a:lnTo>
                    <a:pt x="1326" y="573"/>
                  </a:lnTo>
                  <a:lnTo>
                    <a:pt x="1335" y="590"/>
                  </a:lnTo>
                  <a:lnTo>
                    <a:pt x="1342" y="605"/>
                  </a:lnTo>
                  <a:lnTo>
                    <a:pt x="1345" y="619"/>
                  </a:lnTo>
                  <a:lnTo>
                    <a:pt x="1345" y="619"/>
                  </a:lnTo>
                  <a:lnTo>
                    <a:pt x="1346" y="635"/>
                  </a:lnTo>
                  <a:lnTo>
                    <a:pt x="1346" y="653"/>
                  </a:lnTo>
                  <a:lnTo>
                    <a:pt x="1345" y="671"/>
                  </a:lnTo>
                  <a:lnTo>
                    <a:pt x="1342" y="688"/>
                  </a:lnTo>
                  <a:lnTo>
                    <a:pt x="1342" y="688"/>
                  </a:lnTo>
                  <a:lnTo>
                    <a:pt x="1338" y="708"/>
                  </a:lnTo>
                  <a:lnTo>
                    <a:pt x="1332" y="727"/>
                  </a:lnTo>
                  <a:lnTo>
                    <a:pt x="1319" y="764"/>
                  </a:lnTo>
                  <a:lnTo>
                    <a:pt x="1319" y="764"/>
                  </a:lnTo>
                  <a:lnTo>
                    <a:pt x="1336" y="757"/>
                  </a:lnTo>
                  <a:lnTo>
                    <a:pt x="1354" y="747"/>
                  </a:lnTo>
                  <a:lnTo>
                    <a:pt x="1374" y="737"/>
                  </a:lnTo>
                  <a:lnTo>
                    <a:pt x="1394" y="729"/>
                  </a:lnTo>
                  <a:lnTo>
                    <a:pt x="1394" y="729"/>
                  </a:lnTo>
                  <a:lnTo>
                    <a:pt x="1395" y="716"/>
                  </a:lnTo>
                  <a:lnTo>
                    <a:pt x="1395" y="716"/>
                  </a:lnTo>
                  <a:lnTo>
                    <a:pt x="1406" y="692"/>
                  </a:lnTo>
                  <a:lnTo>
                    <a:pt x="1416" y="667"/>
                  </a:lnTo>
                  <a:lnTo>
                    <a:pt x="1434" y="615"/>
                  </a:lnTo>
                  <a:lnTo>
                    <a:pt x="1434" y="615"/>
                  </a:lnTo>
                  <a:lnTo>
                    <a:pt x="1451" y="580"/>
                  </a:lnTo>
                  <a:lnTo>
                    <a:pt x="1460" y="559"/>
                  </a:lnTo>
                  <a:lnTo>
                    <a:pt x="1467" y="539"/>
                  </a:lnTo>
                  <a:lnTo>
                    <a:pt x="1467" y="539"/>
                  </a:lnTo>
                  <a:lnTo>
                    <a:pt x="1471" y="527"/>
                  </a:lnTo>
                  <a:lnTo>
                    <a:pt x="1472" y="520"/>
                  </a:lnTo>
                  <a:lnTo>
                    <a:pt x="1474" y="515"/>
                  </a:lnTo>
                  <a:lnTo>
                    <a:pt x="1474" y="515"/>
                  </a:lnTo>
                  <a:lnTo>
                    <a:pt x="1471" y="510"/>
                  </a:lnTo>
                  <a:lnTo>
                    <a:pt x="1468" y="501"/>
                  </a:lnTo>
                  <a:lnTo>
                    <a:pt x="1467" y="497"/>
                  </a:lnTo>
                  <a:lnTo>
                    <a:pt x="1467" y="491"/>
                  </a:lnTo>
                  <a:lnTo>
                    <a:pt x="1467" y="487"/>
                  </a:lnTo>
                  <a:lnTo>
                    <a:pt x="1469" y="483"/>
                  </a:lnTo>
                  <a:lnTo>
                    <a:pt x="1469" y="483"/>
                  </a:lnTo>
                  <a:lnTo>
                    <a:pt x="1482" y="476"/>
                  </a:lnTo>
                  <a:lnTo>
                    <a:pt x="1496" y="470"/>
                  </a:lnTo>
                  <a:lnTo>
                    <a:pt x="1496" y="470"/>
                  </a:lnTo>
                  <a:lnTo>
                    <a:pt x="1524" y="403"/>
                  </a:lnTo>
                  <a:lnTo>
                    <a:pt x="1541" y="371"/>
                  </a:lnTo>
                  <a:lnTo>
                    <a:pt x="1559" y="338"/>
                  </a:lnTo>
                  <a:lnTo>
                    <a:pt x="1559" y="338"/>
                  </a:lnTo>
                  <a:lnTo>
                    <a:pt x="1558" y="331"/>
                  </a:lnTo>
                  <a:lnTo>
                    <a:pt x="1558" y="326"/>
                  </a:lnTo>
                  <a:lnTo>
                    <a:pt x="1561" y="320"/>
                  </a:lnTo>
                  <a:lnTo>
                    <a:pt x="1565" y="315"/>
                  </a:lnTo>
                  <a:lnTo>
                    <a:pt x="1565" y="315"/>
                  </a:lnTo>
                  <a:lnTo>
                    <a:pt x="1559" y="305"/>
                  </a:lnTo>
                  <a:lnTo>
                    <a:pt x="1555" y="293"/>
                  </a:lnTo>
                  <a:lnTo>
                    <a:pt x="1551" y="282"/>
                  </a:lnTo>
                  <a:lnTo>
                    <a:pt x="1547" y="271"/>
                  </a:lnTo>
                  <a:lnTo>
                    <a:pt x="1545" y="260"/>
                  </a:lnTo>
                  <a:lnTo>
                    <a:pt x="1544" y="247"/>
                  </a:lnTo>
                  <a:lnTo>
                    <a:pt x="1544" y="234"/>
                  </a:lnTo>
                  <a:lnTo>
                    <a:pt x="1544" y="220"/>
                  </a:lnTo>
                  <a:lnTo>
                    <a:pt x="1544" y="220"/>
                  </a:lnTo>
                  <a:lnTo>
                    <a:pt x="1547" y="206"/>
                  </a:lnTo>
                  <a:lnTo>
                    <a:pt x="1551" y="191"/>
                  </a:lnTo>
                  <a:lnTo>
                    <a:pt x="1557" y="178"/>
                  </a:lnTo>
                  <a:lnTo>
                    <a:pt x="1564" y="166"/>
                  </a:lnTo>
                  <a:lnTo>
                    <a:pt x="1572" y="154"/>
                  </a:lnTo>
                  <a:lnTo>
                    <a:pt x="1580" y="143"/>
                  </a:lnTo>
                  <a:lnTo>
                    <a:pt x="1590" y="133"/>
                  </a:lnTo>
                  <a:lnTo>
                    <a:pt x="1601" y="124"/>
                  </a:lnTo>
                  <a:lnTo>
                    <a:pt x="1623" y="105"/>
                  </a:lnTo>
                  <a:lnTo>
                    <a:pt x="1645" y="87"/>
                  </a:lnTo>
                  <a:lnTo>
                    <a:pt x="1667" y="72"/>
                  </a:lnTo>
                  <a:lnTo>
                    <a:pt x="1686" y="53"/>
                  </a:lnTo>
                  <a:lnTo>
                    <a:pt x="1686" y="53"/>
                  </a:lnTo>
                  <a:lnTo>
                    <a:pt x="1694" y="41"/>
                  </a:lnTo>
                  <a:lnTo>
                    <a:pt x="1698" y="34"/>
                  </a:lnTo>
                  <a:lnTo>
                    <a:pt x="1703" y="30"/>
                  </a:lnTo>
                  <a:lnTo>
                    <a:pt x="1703" y="30"/>
                  </a:lnTo>
                  <a:lnTo>
                    <a:pt x="1708" y="1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719" y="0"/>
                  </a:lnTo>
                  <a:lnTo>
                    <a:pt x="1724" y="1"/>
                  </a:lnTo>
                  <a:lnTo>
                    <a:pt x="1724" y="1"/>
                  </a:lnTo>
                  <a:lnTo>
                    <a:pt x="1724" y="6"/>
                  </a:lnTo>
                  <a:lnTo>
                    <a:pt x="1725" y="11"/>
                  </a:lnTo>
                  <a:lnTo>
                    <a:pt x="1728" y="21"/>
                  </a:lnTo>
                  <a:lnTo>
                    <a:pt x="1732" y="31"/>
                  </a:lnTo>
                  <a:lnTo>
                    <a:pt x="1735" y="41"/>
                  </a:lnTo>
                  <a:lnTo>
                    <a:pt x="1735" y="41"/>
                  </a:lnTo>
                  <a:lnTo>
                    <a:pt x="1738" y="53"/>
                  </a:lnTo>
                  <a:lnTo>
                    <a:pt x="1738" y="66"/>
                  </a:lnTo>
                  <a:lnTo>
                    <a:pt x="1738" y="77"/>
                  </a:lnTo>
                  <a:lnTo>
                    <a:pt x="1735" y="90"/>
                  </a:lnTo>
                  <a:lnTo>
                    <a:pt x="1731" y="114"/>
                  </a:lnTo>
                  <a:lnTo>
                    <a:pt x="1728" y="136"/>
                  </a:lnTo>
                  <a:lnTo>
                    <a:pt x="1728" y="136"/>
                  </a:lnTo>
                  <a:lnTo>
                    <a:pt x="1724" y="140"/>
                  </a:lnTo>
                  <a:lnTo>
                    <a:pt x="1721" y="146"/>
                  </a:lnTo>
                  <a:lnTo>
                    <a:pt x="1718" y="153"/>
                  </a:lnTo>
                  <a:lnTo>
                    <a:pt x="1714" y="157"/>
                  </a:lnTo>
                  <a:lnTo>
                    <a:pt x="1714" y="157"/>
                  </a:lnTo>
                  <a:lnTo>
                    <a:pt x="1722" y="150"/>
                  </a:lnTo>
                  <a:lnTo>
                    <a:pt x="1732" y="143"/>
                  </a:lnTo>
                  <a:lnTo>
                    <a:pt x="1740" y="133"/>
                  </a:lnTo>
                  <a:lnTo>
                    <a:pt x="1743" y="128"/>
                  </a:lnTo>
                  <a:lnTo>
                    <a:pt x="1746" y="122"/>
                  </a:lnTo>
                  <a:lnTo>
                    <a:pt x="1746" y="122"/>
                  </a:lnTo>
                  <a:lnTo>
                    <a:pt x="1749" y="111"/>
                  </a:lnTo>
                  <a:lnTo>
                    <a:pt x="1752" y="101"/>
                  </a:lnTo>
                  <a:lnTo>
                    <a:pt x="1754" y="98"/>
                  </a:lnTo>
                  <a:lnTo>
                    <a:pt x="1757" y="97"/>
                  </a:lnTo>
                  <a:lnTo>
                    <a:pt x="1761" y="98"/>
                  </a:lnTo>
                  <a:lnTo>
                    <a:pt x="1767" y="103"/>
                  </a:lnTo>
                  <a:lnTo>
                    <a:pt x="1767" y="103"/>
                  </a:lnTo>
                  <a:lnTo>
                    <a:pt x="1766" y="110"/>
                  </a:lnTo>
                  <a:lnTo>
                    <a:pt x="1763" y="115"/>
                  </a:lnTo>
                  <a:lnTo>
                    <a:pt x="1763" y="115"/>
                  </a:lnTo>
                  <a:lnTo>
                    <a:pt x="1761" y="133"/>
                  </a:lnTo>
                  <a:lnTo>
                    <a:pt x="1760" y="150"/>
                  </a:lnTo>
                  <a:lnTo>
                    <a:pt x="1757" y="167"/>
                  </a:lnTo>
                  <a:lnTo>
                    <a:pt x="1753" y="183"/>
                  </a:lnTo>
                  <a:lnTo>
                    <a:pt x="1749" y="198"/>
                  </a:lnTo>
                  <a:lnTo>
                    <a:pt x="1743" y="213"/>
                  </a:lnTo>
                  <a:lnTo>
                    <a:pt x="1736" y="227"/>
                  </a:lnTo>
                  <a:lnTo>
                    <a:pt x="1729" y="242"/>
                  </a:lnTo>
                  <a:lnTo>
                    <a:pt x="1714" y="268"/>
                  </a:lnTo>
                  <a:lnTo>
                    <a:pt x="1696" y="292"/>
                  </a:lnTo>
                  <a:lnTo>
                    <a:pt x="1674" y="315"/>
                  </a:lnTo>
                  <a:lnTo>
                    <a:pt x="1653" y="336"/>
                  </a:lnTo>
                  <a:lnTo>
                    <a:pt x="1653" y="336"/>
                  </a:lnTo>
                  <a:lnTo>
                    <a:pt x="1649" y="336"/>
                  </a:lnTo>
                  <a:lnTo>
                    <a:pt x="1646" y="336"/>
                  </a:lnTo>
                  <a:lnTo>
                    <a:pt x="1645" y="337"/>
                  </a:lnTo>
                  <a:lnTo>
                    <a:pt x="1642" y="338"/>
                  </a:lnTo>
                  <a:lnTo>
                    <a:pt x="1642" y="338"/>
                  </a:lnTo>
                  <a:lnTo>
                    <a:pt x="1641" y="343"/>
                  </a:lnTo>
                  <a:lnTo>
                    <a:pt x="1641" y="350"/>
                  </a:lnTo>
                  <a:lnTo>
                    <a:pt x="1641" y="350"/>
                  </a:lnTo>
                  <a:lnTo>
                    <a:pt x="1637" y="352"/>
                  </a:lnTo>
                  <a:lnTo>
                    <a:pt x="1631" y="355"/>
                  </a:lnTo>
                  <a:lnTo>
                    <a:pt x="1631" y="355"/>
                  </a:lnTo>
                  <a:lnTo>
                    <a:pt x="1618" y="389"/>
                  </a:lnTo>
                  <a:lnTo>
                    <a:pt x="1606" y="428"/>
                  </a:lnTo>
                  <a:lnTo>
                    <a:pt x="1596" y="468"/>
                  </a:lnTo>
                  <a:lnTo>
                    <a:pt x="1585" y="503"/>
                  </a:lnTo>
                  <a:lnTo>
                    <a:pt x="1585" y="503"/>
                  </a:lnTo>
                  <a:lnTo>
                    <a:pt x="1590" y="514"/>
                  </a:lnTo>
                  <a:lnTo>
                    <a:pt x="1592" y="520"/>
                  </a:lnTo>
                  <a:lnTo>
                    <a:pt x="1593" y="528"/>
                  </a:lnTo>
                  <a:lnTo>
                    <a:pt x="1593" y="528"/>
                  </a:lnTo>
                  <a:lnTo>
                    <a:pt x="1589" y="532"/>
                  </a:lnTo>
                  <a:lnTo>
                    <a:pt x="1583" y="536"/>
                  </a:lnTo>
                  <a:lnTo>
                    <a:pt x="1576" y="539"/>
                  </a:lnTo>
                  <a:lnTo>
                    <a:pt x="1569" y="542"/>
                  </a:lnTo>
                  <a:lnTo>
                    <a:pt x="1569" y="542"/>
                  </a:lnTo>
                  <a:lnTo>
                    <a:pt x="1544" y="605"/>
                  </a:lnTo>
                  <a:lnTo>
                    <a:pt x="1516" y="670"/>
                  </a:lnTo>
                  <a:lnTo>
                    <a:pt x="1516" y="670"/>
                  </a:lnTo>
                  <a:lnTo>
                    <a:pt x="1544" y="661"/>
                  </a:lnTo>
                  <a:lnTo>
                    <a:pt x="1572" y="651"/>
                  </a:lnTo>
                  <a:lnTo>
                    <a:pt x="1601" y="642"/>
                  </a:lnTo>
                  <a:lnTo>
                    <a:pt x="1632" y="633"/>
                  </a:lnTo>
                  <a:lnTo>
                    <a:pt x="1632" y="633"/>
                  </a:lnTo>
                  <a:lnTo>
                    <a:pt x="1638" y="616"/>
                  </a:lnTo>
                  <a:lnTo>
                    <a:pt x="1645" y="600"/>
                  </a:lnTo>
                  <a:lnTo>
                    <a:pt x="1662" y="564"/>
                  </a:lnTo>
                  <a:lnTo>
                    <a:pt x="1679" y="531"/>
                  </a:lnTo>
                  <a:lnTo>
                    <a:pt x="1693" y="496"/>
                  </a:lnTo>
                  <a:lnTo>
                    <a:pt x="1693" y="496"/>
                  </a:lnTo>
                  <a:lnTo>
                    <a:pt x="1693" y="491"/>
                  </a:lnTo>
                  <a:lnTo>
                    <a:pt x="1691" y="487"/>
                  </a:lnTo>
                  <a:lnTo>
                    <a:pt x="1687" y="480"/>
                  </a:lnTo>
                  <a:lnTo>
                    <a:pt x="1687" y="480"/>
                  </a:lnTo>
                  <a:lnTo>
                    <a:pt x="1696" y="469"/>
                  </a:lnTo>
                  <a:lnTo>
                    <a:pt x="1700" y="466"/>
                  </a:lnTo>
                  <a:lnTo>
                    <a:pt x="1703" y="465"/>
                  </a:lnTo>
                  <a:lnTo>
                    <a:pt x="1705" y="465"/>
                  </a:lnTo>
                  <a:lnTo>
                    <a:pt x="1705" y="465"/>
                  </a:lnTo>
                  <a:lnTo>
                    <a:pt x="1724" y="442"/>
                  </a:lnTo>
                  <a:lnTo>
                    <a:pt x="1742" y="418"/>
                  </a:lnTo>
                  <a:lnTo>
                    <a:pt x="1759" y="395"/>
                  </a:lnTo>
                  <a:lnTo>
                    <a:pt x="1774" y="369"/>
                  </a:lnTo>
                  <a:lnTo>
                    <a:pt x="1774" y="369"/>
                  </a:lnTo>
                  <a:lnTo>
                    <a:pt x="1771" y="365"/>
                  </a:lnTo>
                  <a:lnTo>
                    <a:pt x="1771" y="362"/>
                  </a:lnTo>
                  <a:lnTo>
                    <a:pt x="1771" y="362"/>
                  </a:lnTo>
                  <a:lnTo>
                    <a:pt x="1774" y="355"/>
                  </a:lnTo>
                  <a:lnTo>
                    <a:pt x="1778" y="351"/>
                  </a:lnTo>
                  <a:lnTo>
                    <a:pt x="1787" y="344"/>
                  </a:lnTo>
                  <a:lnTo>
                    <a:pt x="1787" y="344"/>
                  </a:lnTo>
                  <a:lnTo>
                    <a:pt x="1792" y="326"/>
                  </a:lnTo>
                  <a:lnTo>
                    <a:pt x="1798" y="307"/>
                  </a:lnTo>
                  <a:lnTo>
                    <a:pt x="1804" y="288"/>
                  </a:lnTo>
                  <a:lnTo>
                    <a:pt x="1811" y="268"/>
                  </a:lnTo>
                  <a:lnTo>
                    <a:pt x="1811" y="268"/>
                  </a:lnTo>
                  <a:lnTo>
                    <a:pt x="1820" y="246"/>
                  </a:lnTo>
                  <a:lnTo>
                    <a:pt x="1833" y="223"/>
                  </a:lnTo>
                  <a:lnTo>
                    <a:pt x="1846" y="199"/>
                  </a:lnTo>
                  <a:lnTo>
                    <a:pt x="1860" y="180"/>
                  </a:lnTo>
                  <a:lnTo>
                    <a:pt x="1860" y="180"/>
                  </a:lnTo>
                  <a:lnTo>
                    <a:pt x="1870" y="166"/>
                  </a:lnTo>
                  <a:lnTo>
                    <a:pt x="1878" y="153"/>
                  </a:lnTo>
                  <a:lnTo>
                    <a:pt x="1882" y="150"/>
                  </a:lnTo>
                  <a:lnTo>
                    <a:pt x="1888" y="147"/>
                  </a:lnTo>
                  <a:lnTo>
                    <a:pt x="1892" y="149"/>
                  </a:lnTo>
                  <a:lnTo>
                    <a:pt x="1898" y="154"/>
                  </a:lnTo>
                  <a:lnTo>
                    <a:pt x="1898" y="154"/>
                  </a:lnTo>
                  <a:lnTo>
                    <a:pt x="1898" y="156"/>
                  </a:lnTo>
                  <a:lnTo>
                    <a:pt x="1898" y="159"/>
                  </a:lnTo>
                  <a:lnTo>
                    <a:pt x="1895" y="161"/>
                  </a:lnTo>
                  <a:lnTo>
                    <a:pt x="1892" y="164"/>
                  </a:lnTo>
                  <a:lnTo>
                    <a:pt x="1892" y="166"/>
                  </a:lnTo>
                  <a:lnTo>
                    <a:pt x="1892" y="167"/>
                  </a:lnTo>
                  <a:lnTo>
                    <a:pt x="1892" y="167"/>
                  </a:lnTo>
                  <a:lnTo>
                    <a:pt x="1885" y="171"/>
                  </a:lnTo>
                  <a:lnTo>
                    <a:pt x="1879" y="177"/>
                  </a:lnTo>
                  <a:lnTo>
                    <a:pt x="1875" y="183"/>
                  </a:lnTo>
                  <a:lnTo>
                    <a:pt x="1871" y="190"/>
                  </a:lnTo>
                  <a:lnTo>
                    <a:pt x="1864" y="206"/>
                  </a:lnTo>
                  <a:lnTo>
                    <a:pt x="1857" y="222"/>
                  </a:lnTo>
                  <a:lnTo>
                    <a:pt x="1857" y="222"/>
                  </a:lnTo>
                  <a:lnTo>
                    <a:pt x="1868" y="209"/>
                  </a:lnTo>
                  <a:lnTo>
                    <a:pt x="1879" y="192"/>
                  </a:lnTo>
                  <a:lnTo>
                    <a:pt x="1889" y="177"/>
                  </a:lnTo>
                  <a:lnTo>
                    <a:pt x="1896" y="163"/>
                  </a:lnTo>
                  <a:lnTo>
                    <a:pt x="1896" y="163"/>
                  </a:lnTo>
                  <a:lnTo>
                    <a:pt x="1899" y="160"/>
                  </a:lnTo>
                  <a:lnTo>
                    <a:pt x="1902" y="160"/>
                  </a:lnTo>
                  <a:lnTo>
                    <a:pt x="1909" y="161"/>
                  </a:lnTo>
                  <a:lnTo>
                    <a:pt x="1914" y="164"/>
                  </a:lnTo>
                  <a:lnTo>
                    <a:pt x="1920" y="167"/>
                  </a:lnTo>
                  <a:lnTo>
                    <a:pt x="1920" y="167"/>
                  </a:lnTo>
                  <a:lnTo>
                    <a:pt x="1927" y="167"/>
                  </a:lnTo>
                  <a:lnTo>
                    <a:pt x="1934" y="169"/>
                  </a:lnTo>
                  <a:lnTo>
                    <a:pt x="1934" y="169"/>
                  </a:lnTo>
                  <a:lnTo>
                    <a:pt x="1938" y="171"/>
                  </a:lnTo>
                  <a:lnTo>
                    <a:pt x="1945" y="177"/>
                  </a:lnTo>
                  <a:lnTo>
                    <a:pt x="1945" y="177"/>
                  </a:lnTo>
                  <a:lnTo>
                    <a:pt x="1954" y="181"/>
                  </a:lnTo>
                  <a:lnTo>
                    <a:pt x="1962" y="185"/>
                  </a:lnTo>
                  <a:lnTo>
                    <a:pt x="1968" y="192"/>
                  </a:lnTo>
                  <a:lnTo>
                    <a:pt x="1971" y="197"/>
                  </a:lnTo>
                  <a:lnTo>
                    <a:pt x="1973" y="202"/>
                  </a:lnTo>
                  <a:lnTo>
                    <a:pt x="1973" y="202"/>
                  </a:lnTo>
                  <a:lnTo>
                    <a:pt x="1968" y="212"/>
                  </a:lnTo>
                  <a:lnTo>
                    <a:pt x="1962" y="223"/>
                  </a:lnTo>
                  <a:lnTo>
                    <a:pt x="1952" y="247"/>
                  </a:lnTo>
                  <a:lnTo>
                    <a:pt x="1941" y="272"/>
                  </a:lnTo>
                  <a:lnTo>
                    <a:pt x="1936" y="284"/>
                  </a:lnTo>
                  <a:lnTo>
                    <a:pt x="1930" y="295"/>
                  </a:lnTo>
                  <a:lnTo>
                    <a:pt x="1930" y="295"/>
                  </a:lnTo>
                  <a:lnTo>
                    <a:pt x="1920" y="310"/>
                  </a:lnTo>
                  <a:lnTo>
                    <a:pt x="1910" y="326"/>
                  </a:lnTo>
                  <a:lnTo>
                    <a:pt x="1898" y="338"/>
                  </a:lnTo>
                  <a:lnTo>
                    <a:pt x="1884" y="351"/>
                  </a:lnTo>
                  <a:lnTo>
                    <a:pt x="1884" y="351"/>
                  </a:lnTo>
                  <a:lnTo>
                    <a:pt x="1875" y="364"/>
                  </a:lnTo>
                  <a:lnTo>
                    <a:pt x="1871" y="371"/>
                  </a:lnTo>
                  <a:lnTo>
                    <a:pt x="1864" y="375"/>
                  </a:lnTo>
                  <a:lnTo>
                    <a:pt x="1864" y="375"/>
                  </a:lnTo>
                  <a:lnTo>
                    <a:pt x="1864" y="378"/>
                  </a:lnTo>
                  <a:lnTo>
                    <a:pt x="1865" y="379"/>
                  </a:lnTo>
                  <a:lnTo>
                    <a:pt x="1867" y="382"/>
                  </a:lnTo>
                  <a:lnTo>
                    <a:pt x="1865" y="386"/>
                  </a:lnTo>
                  <a:lnTo>
                    <a:pt x="1865" y="386"/>
                  </a:lnTo>
                  <a:lnTo>
                    <a:pt x="1857" y="392"/>
                  </a:lnTo>
                  <a:lnTo>
                    <a:pt x="1853" y="393"/>
                  </a:lnTo>
                  <a:lnTo>
                    <a:pt x="1849" y="393"/>
                  </a:lnTo>
                  <a:lnTo>
                    <a:pt x="1849" y="393"/>
                  </a:lnTo>
                  <a:lnTo>
                    <a:pt x="1836" y="420"/>
                  </a:lnTo>
                  <a:lnTo>
                    <a:pt x="1825" y="448"/>
                  </a:lnTo>
                  <a:lnTo>
                    <a:pt x="1813" y="476"/>
                  </a:lnTo>
                  <a:lnTo>
                    <a:pt x="1802" y="501"/>
                  </a:lnTo>
                  <a:lnTo>
                    <a:pt x="1802" y="501"/>
                  </a:lnTo>
                  <a:lnTo>
                    <a:pt x="1805" y="507"/>
                  </a:lnTo>
                  <a:lnTo>
                    <a:pt x="1805" y="512"/>
                  </a:lnTo>
                  <a:lnTo>
                    <a:pt x="1805" y="517"/>
                  </a:lnTo>
                  <a:lnTo>
                    <a:pt x="1802" y="522"/>
                  </a:lnTo>
                  <a:lnTo>
                    <a:pt x="1799" y="527"/>
                  </a:lnTo>
                  <a:lnTo>
                    <a:pt x="1794" y="529"/>
                  </a:lnTo>
                  <a:lnTo>
                    <a:pt x="1790" y="532"/>
                  </a:lnTo>
                  <a:lnTo>
                    <a:pt x="1783" y="534"/>
                  </a:lnTo>
                  <a:lnTo>
                    <a:pt x="1783" y="534"/>
                  </a:lnTo>
                  <a:lnTo>
                    <a:pt x="1754" y="577"/>
                  </a:lnTo>
                  <a:lnTo>
                    <a:pt x="1739" y="598"/>
                  </a:lnTo>
                  <a:lnTo>
                    <a:pt x="1724" y="618"/>
                  </a:lnTo>
                  <a:lnTo>
                    <a:pt x="1724" y="618"/>
                  </a:lnTo>
                  <a:lnTo>
                    <a:pt x="1747" y="616"/>
                  </a:lnTo>
                  <a:lnTo>
                    <a:pt x="1771" y="616"/>
                  </a:lnTo>
                  <a:lnTo>
                    <a:pt x="1794" y="618"/>
                  </a:lnTo>
                  <a:lnTo>
                    <a:pt x="1816" y="621"/>
                  </a:lnTo>
                  <a:lnTo>
                    <a:pt x="1839" y="623"/>
                  </a:lnTo>
                  <a:lnTo>
                    <a:pt x="1861" y="628"/>
                  </a:lnTo>
                  <a:lnTo>
                    <a:pt x="1906" y="637"/>
                  </a:lnTo>
                  <a:lnTo>
                    <a:pt x="1906" y="637"/>
                  </a:lnTo>
                  <a:lnTo>
                    <a:pt x="1927" y="650"/>
                  </a:lnTo>
                  <a:lnTo>
                    <a:pt x="1938" y="657"/>
                  </a:lnTo>
                  <a:lnTo>
                    <a:pt x="1950" y="663"/>
                  </a:lnTo>
                  <a:lnTo>
                    <a:pt x="1950" y="663"/>
                  </a:lnTo>
                  <a:lnTo>
                    <a:pt x="1955" y="664"/>
                  </a:lnTo>
                  <a:lnTo>
                    <a:pt x="1959" y="666"/>
                  </a:lnTo>
                  <a:lnTo>
                    <a:pt x="1962" y="667"/>
                  </a:lnTo>
                  <a:lnTo>
                    <a:pt x="1962" y="667"/>
                  </a:lnTo>
                  <a:lnTo>
                    <a:pt x="1971" y="675"/>
                  </a:lnTo>
                  <a:lnTo>
                    <a:pt x="1980" y="687"/>
                  </a:lnTo>
                  <a:lnTo>
                    <a:pt x="2000" y="713"/>
                  </a:lnTo>
                  <a:lnTo>
                    <a:pt x="2000" y="713"/>
                  </a:lnTo>
                  <a:lnTo>
                    <a:pt x="2007" y="724"/>
                  </a:lnTo>
                  <a:lnTo>
                    <a:pt x="2011" y="737"/>
                  </a:lnTo>
                  <a:lnTo>
                    <a:pt x="2016" y="750"/>
                  </a:lnTo>
                  <a:lnTo>
                    <a:pt x="2018" y="762"/>
                  </a:lnTo>
                  <a:lnTo>
                    <a:pt x="2018" y="762"/>
                  </a:lnTo>
                  <a:lnTo>
                    <a:pt x="2016" y="776"/>
                  </a:lnTo>
                  <a:lnTo>
                    <a:pt x="2013" y="790"/>
                  </a:lnTo>
                  <a:lnTo>
                    <a:pt x="2009" y="803"/>
                  </a:lnTo>
                  <a:lnTo>
                    <a:pt x="2003" y="816"/>
                  </a:lnTo>
                  <a:lnTo>
                    <a:pt x="1992" y="840"/>
                  </a:lnTo>
                  <a:lnTo>
                    <a:pt x="1979" y="863"/>
                  </a:lnTo>
                  <a:lnTo>
                    <a:pt x="1966" y="886"/>
                  </a:lnTo>
                  <a:lnTo>
                    <a:pt x="1954" y="908"/>
                  </a:lnTo>
                  <a:lnTo>
                    <a:pt x="1943" y="931"/>
                  </a:lnTo>
                  <a:lnTo>
                    <a:pt x="1938" y="944"/>
                  </a:lnTo>
                  <a:lnTo>
                    <a:pt x="1934" y="956"/>
                  </a:lnTo>
                  <a:lnTo>
                    <a:pt x="1934" y="956"/>
                  </a:lnTo>
                  <a:lnTo>
                    <a:pt x="1930" y="959"/>
                  </a:lnTo>
                  <a:lnTo>
                    <a:pt x="1929" y="963"/>
                  </a:lnTo>
                  <a:lnTo>
                    <a:pt x="1926" y="969"/>
                  </a:lnTo>
                  <a:lnTo>
                    <a:pt x="1923" y="972"/>
                  </a:lnTo>
                  <a:lnTo>
                    <a:pt x="1923" y="972"/>
                  </a:lnTo>
                  <a:lnTo>
                    <a:pt x="1920" y="986"/>
                  </a:lnTo>
                  <a:lnTo>
                    <a:pt x="1916" y="1000"/>
                  </a:lnTo>
                  <a:lnTo>
                    <a:pt x="1906" y="1026"/>
                  </a:lnTo>
                  <a:lnTo>
                    <a:pt x="1906" y="1026"/>
                  </a:lnTo>
                  <a:lnTo>
                    <a:pt x="1907" y="1049"/>
                  </a:lnTo>
                  <a:lnTo>
                    <a:pt x="1909" y="1059"/>
                  </a:lnTo>
                  <a:lnTo>
                    <a:pt x="1912" y="1071"/>
                  </a:lnTo>
                  <a:lnTo>
                    <a:pt x="1912" y="1071"/>
                  </a:lnTo>
                  <a:lnTo>
                    <a:pt x="1940" y="1073"/>
                  </a:lnTo>
                  <a:lnTo>
                    <a:pt x="1952" y="1071"/>
                  </a:lnTo>
                  <a:lnTo>
                    <a:pt x="1958" y="1070"/>
                  </a:lnTo>
                  <a:lnTo>
                    <a:pt x="1965" y="1068"/>
                  </a:lnTo>
                  <a:lnTo>
                    <a:pt x="1965" y="1068"/>
                  </a:lnTo>
                  <a:lnTo>
                    <a:pt x="1973" y="1071"/>
                  </a:lnTo>
                  <a:lnTo>
                    <a:pt x="1983" y="1073"/>
                  </a:lnTo>
                  <a:lnTo>
                    <a:pt x="2003" y="1074"/>
                  </a:lnTo>
                  <a:lnTo>
                    <a:pt x="2003" y="1074"/>
                  </a:lnTo>
                  <a:lnTo>
                    <a:pt x="2021" y="1084"/>
                  </a:lnTo>
                  <a:lnTo>
                    <a:pt x="2041" y="1094"/>
                  </a:lnTo>
                  <a:lnTo>
                    <a:pt x="2051" y="1099"/>
                  </a:lnTo>
                  <a:lnTo>
                    <a:pt x="2059" y="1106"/>
                  </a:lnTo>
                  <a:lnTo>
                    <a:pt x="2066" y="1113"/>
                  </a:lnTo>
                  <a:lnTo>
                    <a:pt x="2070" y="1122"/>
                  </a:lnTo>
                  <a:lnTo>
                    <a:pt x="2070" y="1122"/>
                  </a:lnTo>
                  <a:lnTo>
                    <a:pt x="2072" y="1126"/>
                  </a:lnTo>
                  <a:lnTo>
                    <a:pt x="2072" y="1127"/>
                  </a:lnTo>
                  <a:lnTo>
                    <a:pt x="2069" y="1129"/>
                  </a:lnTo>
                  <a:lnTo>
                    <a:pt x="2069" y="1129"/>
                  </a:lnTo>
                  <a:lnTo>
                    <a:pt x="2072" y="1130"/>
                  </a:lnTo>
                  <a:lnTo>
                    <a:pt x="2073" y="1132"/>
                  </a:lnTo>
                  <a:lnTo>
                    <a:pt x="2075" y="1133"/>
                  </a:lnTo>
                  <a:lnTo>
                    <a:pt x="2075" y="1133"/>
                  </a:lnTo>
                  <a:lnTo>
                    <a:pt x="2079" y="1160"/>
                  </a:lnTo>
                  <a:lnTo>
                    <a:pt x="2080" y="1185"/>
                  </a:lnTo>
                  <a:lnTo>
                    <a:pt x="2080" y="1212"/>
                  </a:lnTo>
                  <a:lnTo>
                    <a:pt x="2077" y="1237"/>
                  </a:lnTo>
                  <a:lnTo>
                    <a:pt x="2073" y="1262"/>
                  </a:lnTo>
                  <a:lnTo>
                    <a:pt x="2068" y="1288"/>
                  </a:lnTo>
                  <a:lnTo>
                    <a:pt x="2055" y="1335"/>
                  </a:lnTo>
                  <a:lnTo>
                    <a:pt x="2055" y="1335"/>
                  </a:lnTo>
                  <a:lnTo>
                    <a:pt x="2042" y="1361"/>
                  </a:lnTo>
                  <a:lnTo>
                    <a:pt x="2030" y="1386"/>
                  </a:lnTo>
                  <a:lnTo>
                    <a:pt x="2016" y="1412"/>
                  </a:lnTo>
                  <a:lnTo>
                    <a:pt x="2010" y="1425"/>
                  </a:lnTo>
                  <a:lnTo>
                    <a:pt x="2006" y="1439"/>
                  </a:lnTo>
                  <a:lnTo>
                    <a:pt x="2006" y="1439"/>
                  </a:lnTo>
                  <a:lnTo>
                    <a:pt x="1990" y="1457"/>
                  </a:lnTo>
                  <a:lnTo>
                    <a:pt x="1975" y="1476"/>
                  </a:lnTo>
                  <a:lnTo>
                    <a:pt x="1962" y="1494"/>
                  </a:lnTo>
                  <a:lnTo>
                    <a:pt x="1950" y="1515"/>
                  </a:lnTo>
                  <a:lnTo>
                    <a:pt x="1950" y="1515"/>
                  </a:lnTo>
                  <a:lnTo>
                    <a:pt x="1933" y="1532"/>
                  </a:lnTo>
                  <a:lnTo>
                    <a:pt x="1926" y="1542"/>
                  </a:lnTo>
                  <a:lnTo>
                    <a:pt x="1920" y="1553"/>
                  </a:lnTo>
                  <a:lnTo>
                    <a:pt x="1920" y="1553"/>
                  </a:lnTo>
                  <a:lnTo>
                    <a:pt x="1917" y="1554"/>
                  </a:lnTo>
                  <a:lnTo>
                    <a:pt x="1913" y="1554"/>
                  </a:lnTo>
                  <a:lnTo>
                    <a:pt x="1913" y="1554"/>
                  </a:lnTo>
                  <a:lnTo>
                    <a:pt x="1906" y="1564"/>
                  </a:lnTo>
                  <a:lnTo>
                    <a:pt x="1898" y="1574"/>
                  </a:lnTo>
                  <a:lnTo>
                    <a:pt x="1881" y="1591"/>
                  </a:lnTo>
                  <a:lnTo>
                    <a:pt x="1863" y="1608"/>
                  </a:lnTo>
                  <a:lnTo>
                    <a:pt x="1854" y="1617"/>
                  </a:lnTo>
                  <a:lnTo>
                    <a:pt x="1847" y="1626"/>
                  </a:lnTo>
                  <a:lnTo>
                    <a:pt x="1847" y="1626"/>
                  </a:lnTo>
                  <a:lnTo>
                    <a:pt x="1841" y="1629"/>
                  </a:lnTo>
                  <a:lnTo>
                    <a:pt x="1839" y="1630"/>
                  </a:lnTo>
                  <a:lnTo>
                    <a:pt x="1836" y="1631"/>
                  </a:lnTo>
                  <a:lnTo>
                    <a:pt x="1836" y="1631"/>
                  </a:lnTo>
                  <a:lnTo>
                    <a:pt x="1818" y="1648"/>
                  </a:lnTo>
                  <a:lnTo>
                    <a:pt x="1799" y="1664"/>
                  </a:lnTo>
                  <a:lnTo>
                    <a:pt x="1780" y="1678"/>
                  </a:lnTo>
                  <a:lnTo>
                    <a:pt x="1760" y="1692"/>
                  </a:lnTo>
                  <a:lnTo>
                    <a:pt x="1738" y="1704"/>
                  </a:lnTo>
                  <a:lnTo>
                    <a:pt x="1715" y="1716"/>
                  </a:lnTo>
                  <a:lnTo>
                    <a:pt x="1693" y="1727"/>
                  </a:lnTo>
                  <a:lnTo>
                    <a:pt x="1669" y="1737"/>
                  </a:lnTo>
                  <a:lnTo>
                    <a:pt x="1669" y="1737"/>
                  </a:lnTo>
                  <a:lnTo>
                    <a:pt x="1677" y="1747"/>
                  </a:lnTo>
                  <a:lnTo>
                    <a:pt x="1683" y="1752"/>
                  </a:lnTo>
                  <a:lnTo>
                    <a:pt x="1688" y="1756"/>
                  </a:lnTo>
                  <a:lnTo>
                    <a:pt x="1688" y="1756"/>
                  </a:lnTo>
                  <a:lnTo>
                    <a:pt x="1693" y="1761"/>
                  </a:lnTo>
                  <a:lnTo>
                    <a:pt x="1697" y="1768"/>
                  </a:lnTo>
                  <a:lnTo>
                    <a:pt x="1701" y="1783"/>
                  </a:lnTo>
                  <a:lnTo>
                    <a:pt x="1704" y="1800"/>
                  </a:lnTo>
                  <a:lnTo>
                    <a:pt x="1707" y="1813"/>
                  </a:lnTo>
                  <a:lnTo>
                    <a:pt x="1707" y="1813"/>
                  </a:lnTo>
                  <a:lnTo>
                    <a:pt x="1705" y="1820"/>
                  </a:lnTo>
                  <a:lnTo>
                    <a:pt x="1704" y="1829"/>
                  </a:lnTo>
                  <a:lnTo>
                    <a:pt x="1704" y="1829"/>
                  </a:lnTo>
                  <a:lnTo>
                    <a:pt x="1694" y="1846"/>
                  </a:lnTo>
                  <a:lnTo>
                    <a:pt x="1684" y="1859"/>
                  </a:lnTo>
                  <a:lnTo>
                    <a:pt x="1670" y="1872"/>
                  </a:lnTo>
                  <a:lnTo>
                    <a:pt x="1655" y="1884"/>
                  </a:lnTo>
                  <a:lnTo>
                    <a:pt x="1655" y="1884"/>
                  </a:lnTo>
                  <a:lnTo>
                    <a:pt x="1635" y="1895"/>
                  </a:lnTo>
                  <a:lnTo>
                    <a:pt x="1614" y="1905"/>
                  </a:lnTo>
                  <a:lnTo>
                    <a:pt x="1592" y="1914"/>
                  </a:lnTo>
                  <a:lnTo>
                    <a:pt x="1568" y="1921"/>
                  </a:lnTo>
                  <a:lnTo>
                    <a:pt x="1542" y="1926"/>
                  </a:lnTo>
                  <a:lnTo>
                    <a:pt x="1517" y="1929"/>
                  </a:lnTo>
                  <a:lnTo>
                    <a:pt x="1489" y="1932"/>
                  </a:lnTo>
                  <a:lnTo>
                    <a:pt x="1461" y="1933"/>
                  </a:lnTo>
                  <a:lnTo>
                    <a:pt x="1461" y="1933"/>
                  </a:lnTo>
                  <a:lnTo>
                    <a:pt x="1412" y="1933"/>
                  </a:lnTo>
                  <a:lnTo>
                    <a:pt x="1387" y="1933"/>
                  </a:lnTo>
                  <a:lnTo>
                    <a:pt x="1361" y="1933"/>
                  </a:lnTo>
                  <a:lnTo>
                    <a:pt x="1336" y="1932"/>
                  </a:lnTo>
                  <a:lnTo>
                    <a:pt x="1312" y="1928"/>
                  </a:lnTo>
                  <a:lnTo>
                    <a:pt x="1290" y="1924"/>
                  </a:lnTo>
                  <a:lnTo>
                    <a:pt x="1267" y="1917"/>
                  </a:lnTo>
                  <a:lnTo>
                    <a:pt x="1267" y="1917"/>
                  </a:lnTo>
                  <a:lnTo>
                    <a:pt x="1253" y="1914"/>
                  </a:lnTo>
                  <a:lnTo>
                    <a:pt x="1238" y="1911"/>
                  </a:lnTo>
                  <a:lnTo>
                    <a:pt x="1207" y="1904"/>
                  </a:lnTo>
                  <a:lnTo>
                    <a:pt x="1207" y="1904"/>
                  </a:lnTo>
                  <a:lnTo>
                    <a:pt x="1192" y="1901"/>
                  </a:lnTo>
                  <a:lnTo>
                    <a:pt x="1185" y="1898"/>
                  </a:lnTo>
                  <a:lnTo>
                    <a:pt x="1177" y="1895"/>
                  </a:lnTo>
                  <a:lnTo>
                    <a:pt x="1177" y="1895"/>
                  </a:lnTo>
                  <a:lnTo>
                    <a:pt x="1170" y="1897"/>
                  </a:lnTo>
                  <a:lnTo>
                    <a:pt x="1163" y="1897"/>
                  </a:lnTo>
                  <a:lnTo>
                    <a:pt x="1148" y="1897"/>
                  </a:lnTo>
                  <a:lnTo>
                    <a:pt x="1119" y="1893"/>
                  </a:lnTo>
                  <a:lnTo>
                    <a:pt x="1119" y="1893"/>
                  </a:lnTo>
                  <a:lnTo>
                    <a:pt x="1109" y="1897"/>
                  </a:lnTo>
                  <a:lnTo>
                    <a:pt x="1106" y="1901"/>
                  </a:lnTo>
                  <a:lnTo>
                    <a:pt x="1103" y="1905"/>
                  </a:lnTo>
                  <a:lnTo>
                    <a:pt x="1103" y="1905"/>
                  </a:lnTo>
                  <a:lnTo>
                    <a:pt x="1050" y="1926"/>
                  </a:lnTo>
                  <a:lnTo>
                    <a:pt x="1023" y="1936"/>
                  </a:lnTo>
                  <a:lnTo>
                    <a:pt x="994" y="1946"/>
                  </a:lnTo>
                  <a:lnTo>
                    <a:pt x="966" y="1954"/>
                  </a:lnTo>
                  <a:lnTo>
                    <a:pt x="935" y="1963"/>
                  </a:lnTo>
                  <a:lnTo>
                    <a:pt x="904" y="1968"/>
                  </a:lnTo>
                  <a:lnTo>
                    <a:pt x="873" y="1973"/>
                  </a:lnTo>
                  <a:lnTo>
                    <a:pt x="873" y="1973"/>
                  </a:lnTo>
                  <a:lnTo>
                    <a:pt x="822" y="1981"/>
                  </a:lnTo>
                  <a:lnTo>
                    <a:pt x="796" y="1982"/>
                  </a:lnTo>
                  <a:lnTo>
                    <a:pt x="783" y="1984"/>
                  </a:lnTo>
                  <a:lnTo>
                    <a:pt x="770" y="1982"/>
                  </a:lnTo>
                  <a:lnTo>
                    <a:pt x="770" y="1982"/>
                  </a:lnTo>
                  <a:lnTo>
                    <a:pt x="725" y="1980"/>
                  </a:lnTo>
                  <a:lnTo>
                    <a:pt x="681" y="1978"/>
                  </a:lnTo>
                  <a:lnTo>
                    <a:pt x="636" y="1975"/>
                  </a:lnTo>
                  <a:lnTo>
                    <a:pt x="592" y="1973"/>
                  </a:lnTo>
                  <a:lnTo>
                    <a:pt x="550" y="1967"/>
                  </a:lnTo>
                  <a:lnTo>
                    <a:pt x="529" y="1963"/>
                  </a:lnTo>
                  <a:lnTo>
                    <a:pt x="508" y="1959"/>
                  </a:lnTo>
                  <a:lnTo>
                    <a:pt x="488" y="1953"/>
                  </a:lnTo>
                  <a:lnTo>
                    <a:pt x="467" y="1946"/>
                  </a:lnTo>
                  <a:lnTo>
                    <a:pt x="448" y="1938"/>
                  </a:lnTo>
                  <a:lnTo>
                    <a:pt x="429" y="1929"/>
                  </a:lnTo>
                  <a:lnTo>
                    <a:pt x="429" y="1929"/>
                  </a:lnTo>
                  <a:lnTo>
                    <a:pt x="426" y="1928"/>
                  </a:lnTo>
                  <a:lnTo>
                    <a:pt x="425" y="1928"/>
                  </a:lnTo>
                  <a:lnTo>
                    <a:pt x="419" y="1929"/>
                  </a:lnTo>
                  <a:lnTo>
                    <a:pt x="419" y="1929"/>
                  </a:lnTo>
                  <a:lnTo>
                    <a:pt x="408" y="1922"/>
                  </a:lnTo>
                  <a:lnTo>
                    <a:pt x="397" y="1914"/>
                  </a:lnTo>
                  <a:lnTo>
                    <a:pt x="377" y="1898"/>
                  </a:lnTo>
                  <a:lnTo>
                    <a:pt x="377" y="1898"/>
                  </a:lnTo>
                  <a:lnTo>
                    <a:pt x="379" y="1894"/>
                  </a:lnTo>
                  <a:lnTo>
                    <a:pt x="380" y="1890"/>
                  </a:lnTo>
                  <a:lnTo>
                    <a:pt x="380" y="1890"/>
                  </a:lnTo>
                  <a:lnTo>
                    <a:pt x="377" y="1881"/>
                  </a:lnTo>
                  <a:lnTo>
                    <a:pt x="375" y="1872"/>
                  </a:lnTo>
                  <a:lnTo>
                    <a:pt x="373" y="1853"/>
                  </a:lnTo>
                  <a:lnTo>
                    <a:pt x="372" y="1836"/>
                  </a:lnTo>
                  <a:lnTo>
                    <a:pt x="372" y="1827"/>
                  </a:lnTo>
                  <a:lnTo>
                    <a:pt x="369" y="1818"/>
                  </a:lnTo>
                  <a:lnTo>
                    <a:pt x="369" y="1818"/>
                  </a:lnTo>
                  <a:lnTo>
                    <a:pt x="372" y="1811"/>
                  </a:lnTo>
                  <a:lnTo>
                    <a:pt x="373" y="1804"/>
                  </a:lnTo>
                  <a:lnTo>
                    <a:pt x="373" y="1796"/>
                  </a:lnTo>
                  <a:lnTo>
                    <a:pt x="372" y="1787"/>
                  </a:lnTo>
                  <a:lnTo>
                    <a:pt x="372" y="1787"/>
                  </a:lnTo>
                  <a:lnTo>
                    <a:pt x="377" y="1778"/>
                  </a:lnTo>
                  <a:lnTo>
                    <a:pt x="382" y="1766"/>
                  </a:lnTo>
                  <a:lnTo>
                    <a:pt x="386" y="1756"/>
                  </a:lnTo>
                  <a:lnTo>
                    <a:pt x="393" y="1748"/>
                  </a:lnTo>
                  <a:lnTo>
                    <a:pt x="393" y="1748"/>
                  </a:lnTo>
                  <a:lnTo>
                    <a:pt x="390" y="1744"/>
                  </a:lnTo>
                  <a:lnTo>
                    <a:pt x="387" y="1742"/>
                  </a:lnTo>
                  <a:lnTo>
                    <a:pt x="382" y="1738"/>
                  </a:lnTo>
                  <a:lnTo>
                    <a:pt x="375" y="1733"/>
                  </a:lnTo>
                  <a:lnTo>
                    <a:pt x="372" y="1730"/>
                  </a:lnTo>
                  <a:lnTo>
                    <a:pt x="370" y="1727"/>
                  </a:lnTo>
                  <a:lnTo>
                    <a:pt x="370" y="1727"/>
                  </a:lnTo>
                  <a:lnTo>
                    <a:pt x="377" y="1716"/>
                  </a:lnTo>
                  <a:lnTo>
                    <a:pt x="384" y="1706"/>
                  </a:lnTo>
                  <a:lnTo>
                    <a:pt x="401" y="1688"/>
                  </a:lnTo>
                  <a:lnTo>
                    <a:pt x="418" y="1669"/>
                  </a:lnTo>
                  <a:lnTo>
                    <a:pt x="426" y="1661"/>
                  </a:lnTo>
                  <a:lnTo>
                    <a:pt x="435" y="1651"/>
                  </a:lnTo>
                  <a:lnTo>
                    <a:pt x="435" y="1651"/>
                  </a:lnTo>
                  <a:lnTo>
                    <a:pt x="432" y="1646"/>
                  </a:lnTo>
                  <a:lnTo>
                    <a:pt x="429" y="1641"/>
                  </a:lnTo>
                  <a:lnTo>
                    <a:pt x="425" y="1639"/>
                  </a:lnTo>
                  <a:lnTo>
                    <a:pt x="419" y="1636"/>
                  </a:lnTo>
                  <a:lnTo>
                    <a:pt x="419" y="1636"/>
                  </a:lnTo>
                  <a:lnTo>
                    <a:pt x="408" y="1623"/>
                  </a:lnTo>
                  <a:lnTo>
                    <a:pt x="398" y="1609"/>
                  </a:lnTo>
                  <a:lnTo>
                    <a:pt x="390" y="1594"/>
                  </a:lnTo>
                  <a:lnTo>
                    <a:pt x="382" y="1578"/>
                  </a:lnTo>
                  <a:lnTo>
                    <a:pt x="367" y="1544"/>
                  </a:lnTo>
                  <a:lnTo>
                    <a:pt x="360" y="1529"/>
                  </a:lnTo>
                  <a:lnTo>
                    <a:pt x="352" y="1515"/>
                  </a:lnTo>
                  <a:lnTo>
                    <a:pt x="352" y="1515"/>
                  </a:lnTo>
                  <a:lnTo>
                    <a:pt x="351" y="1500"/>
                  </a:lnTo>
                  <a:lnTo>
                    <a:pt x="348" y="1485"/>
                  </a:lnTo>
                  <a:lnTo>
                    <a:pt x="342" y="1456"/>
                  </a:lnTo>
                  <a:lnTo>
                    <a:pt x="339" y="1441"/>
                  </a:lnTo>
                  <a:lnTo>
                    <a:pt x="338" y="1424"/>
                  </a:lnTo>
                  <a:lnTo>
                    <a:pt x="337" y="1408"/>
                  </a:lnTo>
                  <a:lnTo>
                    <a:pt x="337" y="1391"/>
                  </a:lnTo>
                  <a:lnTo>
                    <a:pt x="337" y="1391"/>
                  </a:lnTo>
                  <a:lnTo>
                    <a:pt x="339" y="1372"/>
                  </a:lnTo>
                  <a:lnTo>
                    <a:pt x="345" y="1352"/>
                  </a:lnTo>
                  <a:lnTo>
                    <a:pt x="351" y="1334"/>
                  </a:lnTo>
                  <a:lnTo>
                    <a:pt x="358" y="1314"/>
                  </a:lnTo>
                  <a:lnTo>
                    <a:pt x="358" y="1314"/>
                  </a:lnTo>
                  <a:lnTo>
                    <a:pt x="346" y="1306"/>
                  </a:lnTo>
                  <a:lnTo>
                    <a:pt x="335" y="1295"/>
                  </a:lnTo>
                  <a:lnTo>
                    <a:pt x="324" y="1285"/>
                  </a:lnTo>
                  <a:lnTo>
                    <a:pt x="311" y="1276"/>
                  </a:lnTo>
                  <a:lnTo>
                    <a:pt x="311" y="1276"/>
                  </a:lnTo>
                  <a:lnTo>
                    <a:pt x="310" y="1272"/>
                  </a:lnTo>
                  <a:lnTo>
                    <a:pt x="307" y="1266"/>
                  </a:lnTo>
                  <a:lnTo>
                    <a:pt x="307" y="1266"/>
                  </a:lnTo>
                  <a:lnTo>
                    <a:pt x="227" y="1198"/>
                  </a:lnTo>
                  <a:lnTo>
                    <a:pt x="185" y="1163"/>
                  </a:lnTo>
                  <a:lnTo>
                    <a:pt x="141" y="1130"/>
                  </a:lnTo>
                  <a:lnTo>
                    <a:pt x="141" y="1130"/>
                  </a:lnTo>
                  <a:lnTo>
                    <a:pt x="139" y="1126"/>
                  </a:lnTo>
                  <a:lnTo>
                    <a:pt x="136" y="1123"/>
                  </a:lnTo>
                  <a:lnTo>
                    <a:pt x="134" y="1119"/>
                  </a:lnTo>
                  <a:lnTo>
                    <a:pt x="134" y="1119"/>
                  </a:lnTo>
                  <a:lnTo>
                    <a:pt x="130" y="1118"/>
                  </a:lnTo>
                  <a:lnTo>
                    <a:pt x="125" y="1113"/>
                  </a:lnTo>
                  <a:lnTo>
                    <a:pt x="120" y="1111"/>
                  </a:lnTo>
                  <a:lnTo>
                    <a:pt x="116" y="1108"/>
                  </a:lnTo>
                  <a:lnTo>
                    <a:pt x="116" y="1108"/>
                  </a:lnTo>
                  <a:lnTo>
                    <a:pt x="105" y="1097"/>
                  </a:lnTo>
                  <a:lnTo>
                    <a:pt x="92" y="1085"/>
                  </a:lnTo>
                  <a:lnTo>
                    <a:pt x="67" y="1064"/>
                  </a:lnTo>
                  <a:lnTo>
                    <a:pt x="40" y="1045"/>
                  </a:lnTo>
                  <a:lnTo>
                    <a:pt x="15" y="1024"/>
                  </a:lnTo>
                  <a:lnTo>
                    <a:pt x="15" y="1024"/>
                  </a:lnTo>
                  <a:lnTo>
                    <a:pt x="7" y="1022"/>
                  </a:lnTo>
                  <a:lnTo>
                    <a:pt x="4" y="1022"/>
                  </a:lnTo>
                  <a:lnTo>
                    <a:pt x="0" y="1019"/>
                  </a:lnTo>
                  <a:lnTo>
                    <a:pt x="0" y="1019"/>
                  </a:lnTo>
                  <a:lnTo>
                    <a:pt x="4" y="1002"/>
                  </a:lnTo>
                  <a:lnTo>
                    <a:pt x="5" y="988"/>
                  </a:lnTo>
                  <a:lnTo>
                    <a:pt x="8" y="976"/>
                  </a:lnTo>
                  <a:lnTo>
                    <a:pt x="11" y="960"/>
                  </a:lnTo>
                  <a:lnTo>
                    <a:pt x="11" y="960"/>
                  </a:lnTo>
                  <a:lnTo>
                    <a:pt x="25" y="955"/>
                  </a:lnTo>
                  <a:lnTo>
                    <a:pt x="33" y="951"/>
                  </a:lnTo>
                  <a:lnTo>
                    <a:pt x="39" y="945"/>
                  </a:lnTo>
                  <a:lnTo>
                    <a:pt x="39" y="945"/>
                  </a:lnTo>
                  <a:lnTo>
                    <a:pt x="67" y="936"/>
                  </a:lnTo>
                  <a:lnTo>
                    <a:pt x="92" y="925"/>
                  </a:lnTo>
                  <a:lnTo>
                    <a:pt x="92" y="925"/>
                  </a:lnTo>
                  <a:lnTo>
                    <a:pt x="101" y="921"/>
                  </a:lnTo>
                  <a:lnTo>
                    <a:pt x="108" y="915"/>
                  </a:lnTo>
                  <a:lnTo>
                    <a:pt x="116" y="910"/>
                  </a:lnTo>
                  <a:lnTo>
                    <a:pt x="125" y="904"/>
                  </a:lnTo>
                  <a:lnTo>
                    <a:pt x="125" y="904"/>
                  </a:lnTo>
                  <a:lnTo>
                    <a:pt x="126" y="906"/>
                  </a:lnTo>
                  <a:lnTo>
                    <a:pt x="126" y="907"/>
                  </a:lnTo>
                  <a:lnTo>
                    <a:pt x="126" y="911"/>
                  </a:lnTo>
                  <a:lnTo>
                    <a:pt x="126" y="911"/>
                  </a:lnTo>
                  <a:lnTo>
                    <a:pt x="130" y="911"/>
                  </a:lnTo>
                  <a:lnTo>
                    <a:pt x="133" y="913"/>
                  </a:lnTo>
                  <a:lnTo>
                    <a:pt x="134" y="914"/>
                  </a:lnTo>
                  <a:lnTo>
                    <a:pt x="136" y="913"/>
                  </a:lnTo>
                  <a:lnTo>
                    <a:pt x="136" y="913"/>
                  </a:lnTo>
                  <a:lnTo>
                    <a:pt x="170" y="941"/>
                  </a:lnTo>
                  <a:lnTo>
                    <a:pt x="205" y="967"/>
                  </a:lnTo>
                  <a:lnTo>
                    <a:pt x="238" y="994"/>
                  </a:lnTo>
                  <a:lnTo>
                    <a:pt x="255" y="1008"/>
                  </a:lnTo>
                  <a:lnTo>
                    <a:pt x="272" y="1024"/>
                  </a:lnTo>
                  <a:lnTo>
                    <a:pt x="272" y="1024"/>
                  </a:lnTo>
                  <a:lnTo>
                    <a:pt x="286" y="1032"/>
                  </a:lnTo>
                  <a:lnTo>
                    <a:pt x="299" y="1042"/>
                  </a:lnTo>
                  <a:lnTo>
                    <a:pt x="324" y="1063"/>
                  </a:lnTo>
                  <a:lnTo>
                    <a:pt x="349" y="1083"/>
                  </a:lnTo>
                  <a:lnTo>
                    <a:pt x="362" y="1092"/>
                  </a:lnTo>
                  <a:lnTo>
                    <a:pt x="376" y="1101"/>
                  </a:lnTo>
                  <a:lnTo>
                    <a:pt x="376" y="1101"/>
                  </a:lnTo>
                  <a:lnTo>
                    <a:pt x="394" y="1120"/>
                  </a:lnTo>
                  <a:lnTo>
                    <a:pt x="412" y="1139"/>
                  </a:lnTo>
                  <a:lnTo>
                    <a:pt x="433" y="1156"/>
                  </a:lnTo>
                  <a:lnTo>
                    <a:pt x="455" y="1172"/>
                  </a:lnTo>
                  <a:lnTo>
                    <a:pt x="455" y="1172"/>
                  </a:lnTo>
                  <a:lnTo>
                    <a:pt x="463" y="1165"/>
                  </a:lnTo>
                  <a:lnTo>
                    <a:pt x="474" y="1158"/>
                  </a:lnTo>
                  <a:lnTo>
                    <a:pt x="494" y="1144"/>
                  </a:lnTo>
                  <a:lnTo>
                    <a:pt x="494" y="1144"/>
                  </a:lnTo>
                  <a:lnTo>
                    <a:pt x="488" y="1118"/>
                  </a:lnTo>
                  <a:lnTo>
                    <a:pt x="483" y="1088"/>
                  </a:lnTo>
                  <a:lnTo>
                    <a:pt x="473" y="1026"/>
                  </a:lnTo>
                  <a:lnTo>
                    <a:pt x="463" y="966"/>
                  </a:lnTo>
                  <a:lnTo>
                    <a:pt x="457" y="938"/>
                  </a:lnTo>
                  <a:lnTo>
                    <a:pt x="450" y="911"/>
                  </a:lnTo>
                  <a:lnTo>
                    <a:pt x="450" y="911"/>
                  </a:lnTo>
                  <a:lnTo>
                    <a:pt x="442" y="847"/>
                  </a:lnTo>
                  <a:lnTo>
                    <a:pt x="431" y="782"/>
                  </a:lnTo>
                  <a:lnTo>
                    <a:pt x="418" y="716"/>
                  </a:lnTo>
                  <a:lnTo>
                    <a:pt x="404" y="650"/>
                  </a:lnTo>
                  <a:lnTo>
                    <a:pt x="404" y="650"/>
                  </a:lnTo>
                  <a:lnTo>
                    <a:pt x="398" y="621"/>
                  </a:lnTo>
                  <a:lnTo>
                    <a:pt x="394" y="587"/>
                  </a:lnTo>
                  <a:lnTo>
                    <a:pt x="394" y="587"/>
                  </a:lnTo>
                  <a:lnTo>
                    <a:pt x="390" y="564"/>
                  </a:lnTo>
                  <a:lnTo>
                    <a:pt x="386" y="542"/>
                  </a:lnTo>
                  <a:lnTo>
                    <a:pt x="380" y="518"/>
                  </a:lnTo>
                  <a:lnTo>
                    <a:pt x="379" y="505"/>
                  </a:lnTo>
                  <a:lnTo>
                    <a:pt x="379" y="493"/>
                  </a:lnTo>
                  <a:lnTo>
                    <a:pt x="379" y="493"/>
                  </a:lnTo>
                  <a:lnTo>
                    <a:pt x="384" y="489"/>
                  </a:lnTo>
                  <a:lnTo>
                    <a:pt x="390" y="484"/>
                  </a:lnTo>
                  <a:lnTo>
                    <a:pt x="394" y="482"/>
                  </a:lnTo>
                  <a:lnTo>
                    <a:pt x="401" y="482"/>
                  </a:lnTo>
                  <a:lnTo>
                    <a:pt x="401" y="482"/>
                  </a:lnTo>
                  <a:lnTo>
                    <a:pt x="405" y="483"/>
                  </a:lnTo>
                  <a:lnTo>
                    <a:pt x="410" y="486"/>
                  </a:lnTo>
                  <a:lnTo>
                    <a:pt x="417" y="493"/>
                  </a:lnTo>
                  <a:lnTo>
                    <a:pt x="422" y="501"/>
                  </a:lnTo>
                  <a:lnTo>
                    <a:pt x="428" y="508"/>
                  </a:lnTo>
                  <a:lnTo>
                    <a:pt x="428" y="508"/>
                  </a:lnTo>
                  <a:lnTo>
                    <a:pt x="481" y="556"/>
                  </a:lnTo>
                  <a:lnTo>
                    <a:pt x="532" y="607"/>
                  </a:lnTo>
                  <a:lnTo>
                    <a:pt x="584" y="656"/>
                  </a:lnTo>
                  <a:lnTo>
                    <a:pt x="636" y="706"/>
                  </a:lnTo>
                  <a:lnTo>
                    <a:pt x="636" y="706"/>
                  </a:lnTo>
                  <a:lnTo>
                    <a:pt x="647" y="715"/>
                  </a:lnTo>
                  <a:lnTo>
                    <a:pt x="659" y="724"/>
                  </a:lnTo>
                  <a:lnTo>
                    <a:pt x="682" y="747"/>
                  </a:lnTo>
                  <a:lnTo>
                    <a:pt x="703" y="768"/>
                  </a:lnTo>
                  <a:lnTo>
                    <a:pt x="714" y="778"/>
                  </a:lnTo>
                  <a:lnTo>
                    <a:pt x="727" y="788"/>
                  </a:lnTo>
                  <a:lnTo>
                    <a:pt x="727" y="788"/>
                  </a:lnTo>
                  <a:lnTo>
                    <a:pt x="707" y="746"/>
                  </a:lnTo>
                  <a:lnTo>
                    <a:pt x="686" y="703"/>
                  </a:lnTo>
                  <a:lnTo>
                    <a:pt x="665" y="663"/>
                  </a:lnTo>
                  <a:lnTo>
                    <a:pt x="645" y="619"/>
                  </a:lnTo>
                  <a:lnTo>
                    <a:pt x="645" y="619"/>
                  </a:lnTo>
                  <a:lnTo>
                    <a:pt x="626" y="588"/>
                  </a:lnTo>
                  <a:lnTo>
                    <a:pt x="608" y="556"/>
                  </a:lnTo>
                  <a:lnTo>
                    <a:pt x="589" y="522"/>
                  </a:lnTo>
                  <a:lnTo>
                    <a:pt x="572" y="489"/>
                  </a:lnTo>
                  <a:lnTo>
                    <a:pt x="572" y="489"/>
                  </a:lnTo>
                  <a:lnTo>
                    <a:pt x="571" y="475"/>
                  </a:lnTo>
                  <a:lnTo>
                    <a:pt x="570" y="459"/>
                  </a:lnTo>
                  <a:lnTo>
                    <a:pt x="563" y="427"/>
                  </a:lnTo>
                  <a:lnTo>
                    <a:pt x="563" y="427"/>
                  </a:lnTo>
                  <a:lnTo>
                    <a:pt x="554" y="388"/>
                  </a:lnTo>
                  <a:lnTo>
                    <a:pt x="549" y="344"/>
                  </a:lnTo>
                  <a:lnTo>
                    <a:pt x="549" y="344"/>
                  </a:lnTo>
                  <a:lnTo>
                    <a:pt x="547" y="334"/>
                  </a:lnTo>
                  <a:lnTo>
                    <a:pt x="547" y="326"/>
                  </a:lnTo>
                  <a:lnTo>
                    <a:pt x="547" y="320"/>
                  </a:lnTo>
                  <a:lnTo>
                    <a:pt x="549" y="316"/>
                  </a:lnTo>
                  <a:lnTo>
                    <a:pt x="551" y="312"/>
                  </a:lnTo>
                  <a:lnTo>
                    <a:pt x="554" y="309"/>
                  </a:lnTo>
                  <a:lnTo>
                    <a:pt x="554" y="309"/>
                  </a:lnTo>
                  <a:lnTo>
                    <a:pt x="571" y="320"/>
                  </a:lnTo>
                  <a:lnTo>
                    <a:pt x="588" y="334"/>
                  </a:lnTo>
                  <a:lnTo>
                    <a:pt x="603" y="348"/>
                  </a:lnTo>
                  <a:lnTo>
                    <a:pt x="620" y="362"/>
                  </a:lnTo>
                  <a:lnTo>
                    <a:pt x="620" y="362"/>
                  </a:lnTo>
                  <a:lnTo>
                    <a:pt x="637" y="375"/>
                  </a:lnTo>
                  <a:lnTo>
                    <a:pt x="652" y="388"/>
                  </a:lnTo>
                  <a:lnTo>
                    <a:pt x="652" y="388"/>
                  </a:lnTo>
                  <a:lnTo>
                    <a:pt x="674" y="409"/>
                  </a:lnTo>
                  <a:lnTo>
                    <a:pt x="683" y="417"/>
                  </a:lnTo>
                  <a:lnTo>
                    <a:pt x="695" y="424"/>
                  </a:lnTo>
                  <a:lnTo>
                    <a:pt x="695" y="424"/>
                  </a:lnTo>
                  <a:lnTo>
                    <a:pt x="700" y="441"/>
                  </a:lnTo>
                  <a:lnTo>
                    <a:pt x="707" y="456"/>
                  </a:lnTo>
                  <a:lnTo>
                    <a:pt x="721" y="486"/>
                  </a:lnTo>
                  <a:lnTo>
                    <a:pt x="738" y="517"/>
                  </a:lnTo>
                  <a:lnTo>
                    <a:pt x="754" y="548"/>
                  </a:lnTo>
                  <a:lnTo>
                    <a:pt x="754" y="548"/>
                  </a:lnTo>
                  <a:lnTo>
                    <a:pt x="789" y="622"/>
                  </a:lnTo>
                  <a:lnTo>
                    <a:pt x="805" y="659"/>
                  </a:lnTo>
                  <a:lnTo>
                    <a:pt x="824" y="695"/>
                  </a:lnTo>
                  <a:lnTo>
                    <a:pt x="824" y="695"/>
                  </a:lnTo>
                  <a:lnTo>
                    <a:pt x="836" y="729"/>
                  </a:lnTo>
                  <a:lnTo>
                    <a:pt x="843" y="744"/>
                  </a:lnTo>
                  <a:lnTo>
                    <a:pt x="850" y="757"/>
                  </a:lnTo>
                  <a:lnTo>
                    <a:pt x="850" y="757"/>
                  </a:lnTo>
                  <a:lnTo>
                    <a:pt x="852" y="765"/>
                  </a:lnTo>
                  <a:lnTo>
                    <a:pt x="855" y="772"/>
                  </a:lnTo>
                  <a:lnTo>
                    <a:pt x="862" y="785"/>
                  </a:lnTo>
                  <a:lnTo>
                    <a:pt x="867" y="796"/>
                  </a:lnTo>
                  <a:lnTo>
                    <a:pt x="870" y="803"/>
                  </a:lnTo>
                  <a:lnTo>
                    <a:pt x="870" y="810"/>
                  </a:lnTo>
                  <a:lnTo>
                    <a:pt x="870" y="810"/>
                  </a:lnTo>
                  <a:lnTo>
                    <a:pt x="873" y="810"/>
                  </a:lnTo>
                  <a:lnTo>
                    <a:pt x="873" y="812"/>
                  </a:lnTo>
                  <a:lnTo>
                    <a:pt x="874" y="814"/>
                  </a:lnTo>
                  <a:lnTo>
                    <a:pt x="877" y="816"/>
                  </a:lnTo>
                  <a:lnTo>
                    <a:pt x="877" y="816"/>
                  </a:lnTo>
                  <a:lnTo>
                    <a:pt x="877" y="819"/>
                  </a:lnTo>
                  <a:lnTo>
                    <a:pt x="878" y="823"/>
                  </a:lnTo>
                  <a:lnTo>
                    <a:pt x="884" y="831"/>
                  </a:lnTo>
                  <a:lnTo>
                    <a:pt x="890" y="841"/>
                  </a:lnTo>
                  <a:lnTo>
                    <a:pt x="893" y="847"/>
                  </a:lnTo>
                  <a:lnTo>
                    <a:pt x="894" y="852"/>
                  </a:lnTo>
                  <a:lnTo>
                    <a:pt x="894" y="852"/>
                  </a:lnTo>
                  <a:close/>
                  <a:moveTo>
                    <a:pt x="1710" y="37"/>
                  </a:moveTo>
                  <a:lnTo>
                    <a:pt x="1710" y="37"/>
                  </a:lnTo>
                  <a:lnTo>
                    <a:pt x="1712" y="37"/>
                  </a:lnTo>
                  <a:lnTo>
                    <a:pt x="1714" y="37"/>
                  </a:lnTo>
                  <a:lnTo>
                    <a:pt x="1714" y="38"/>
                  </a:lnTo>
                  <a:lnTo>
                    <a:pt x="1715" y="38"/>
                  </a:lnTo>
                  <a:lnTo>
                    <a:pt x="1715" y="38"/>
                  </a:lnTo>
                  <a:lnTo>
                    <a:pt x="1715" y="34"/>
                  </a:lnTo>
                  <a:lnTo>
                    <a:pt x="1717" y="30"/>
                  </a:lnTo>
                  <a:lnTo>
                    <a:pt x="1717" y="27"/>
                  </a:lnTo>
                  <a:lnTo>
                    <a:pt x="1715" y="24"/>
                  </a:lnTo>
                  <a:lnTo>
                    <a:pt x="1715" y="24"/>
                  </a:lnTo>
                  <a:lnTo>
                    <a:pt x="1715" y="27"/>
                  </a:lnTo>
                  <a:lnTo>
                    <a:pt x="1714" y="30"/>
                  </a:lnTo>
                  <a:lnTo>
                    <a:pt x="1710" y="37"/>
                  </a:lnTo>
                  <a:lnTo>
                    <a:pt x="1710" y="37"/>
                  </a:lnTo>
                  <a:close/>
                  <a:moveTo>
                    <a:pt x="1651" y="142"/>
                  </a:moveTo>
                  <a:lnTo>
                    <a:pt x="1651" y="142"/>
                  </a:lnTo>
                  <a:lnTo>
                    <a:pt x="1656" y="129"/>
                  </a:lnTo>
                  <a:lnTo>
                    <a:pt x="1663" y="118"/>
                  </a:lnTo>
                  <a:lnTo>
                    <a:pt x="1681" y="97"/>
                  </a:lnTo>
                  <a:lnTo>
                    <a:pt x="1688" y="87"/>
                  </a:lnTo>
                  <a:lnTo>
                    <a:pt x="1697" y="76"/>
                  </a:lnTo>
                  <a:lnTo>
                    <a:pt x="1703" y="62"/>
                  </a:lnTo>
                  <a:lnTo>
                    <a:pt x="1705" y="46"/>
                  </a:lnTo>
                  <a:lnTo>
                    <a:pt x="1705" y="46"/>
                  </a:lnTo>
                  <a:lnTo>
                    <a:pt x="1703" y="48"/>
                  </a:lnTo>
                  <a:lnTo>
                    <a:pt x="1700" y="51"/>
                  </a:lnTo>
                  <a:lnTo>
                    <a:pt x="1694" y="56"/>
                  </a:lnTo>
                  <a:lnTo>
                    <a:pt x="1690" y="65"/>
                  </a:lnTo>
                  <a:lnTo>
                    <a:pt x="1684" y="70"/>
                  </a:lnTo>
                  <a:lnTo>
                    <a:pt x="1684" y="70"/>
                  </a:lnTo>
                  <a:lnTo>
                    <a:pt x="1679" y="74"/>
                  </a:lnTo>
                  <a:lnTo>
                    <a:pt x="1673" y="79"/>
                  </a:lnTo>
                  <a:lnTo>
                    <a:pt x="1660" y="86"/>
                  </a:lnTo>
                  <a:lnTo>
                    <a:pt x="1660" y="86"/>
                  </a:lnTo>
                  <a:lnTo>
                    <a:pt x="1648" y="97"/>
                  </a:lnTo>
                  <a:lnTo>
                    <a:pt x="1637" y="107"/>
                  </a:lnTo>
                  <a:lnTo>
                    <a:pt x="1637" y="107"/>
                  </a:lnTo>
                  <a:lnTo>
                    <a:pt x="1621" y="118"/>
                  </a:lnTo>
                  <a:lnTo>
                    <a:pt x="1614" y="124"/>
                  </a:lnTo>
                  <a:lnTo>
                    <a:pt x="1607" y="129"/>
                  </a:lnTo>
                  <a:lnTo>
                    <a:pt x="1607" y="129"/>
                  </a:lnTo>
                  <a:lnTo>
                    <a:pt x="1603" y="135"/>
                  </a:lnTo>
                  <a:lnTo>
                    <a:pt x="1599" y="140"/>
                  </a:lnTo>
                  <a:lnTo>
                    <a:pt x="1592" y="152"/>
                  </a:lnTo>
                  <a:lnTo>
                    <a:pt x="1592" y="152"/>
                  </a:lnTo>
                  <a:lnTo>
                    <a:pt x="1587" y="154"/>
                  </a:lnTo>
                  <a:lnTo>
                    <a:pt x="1583" y="157"/>
                  </a:lnTo>
                  <a:lnTo>
                    <a:pt x="1583" y="157"/>
                  </a:lnTo>
                  <a:lnTo>
                    <a:pt x="1578" y="164"/>
                  </a:lnTo>
                  <a:lnTo>
                    <a:pt x="1573" y="173"/>
                  </a:lnTo>
                  <a:lnTo>
                    <a:pt x="1565" y="191"/>
                  </a:lnTo>
                  <a:lnTo>
                    <a:pt x="1559" y="211"/>
                  </a:lnTo>
                  <a:lnTo>
                    <a:pt x="1555" y="232"/>
                  </a:lnTo>
                  <a:lnTo>
                    <a:pt x="1555" y="254"/>
                  </a:lnTo>
                  <a:lnTo>
                    <a:pt x="1557" y="264"/>
                  </a:lnTo>
                  <a:lnTo>
                    <a:pt x="1559" y="274"/>
                  </a:lnTo>
                  <a:lnTo>
                    <a:pt x="1562" y="284"/>
                  </a:lnTo>
                  <a:lnTo>
                    <a:pt x="1566" y="293"/>
                  </a:lnTo>
                  <a:lnTo>
                    <a:pt x="1571" y="302"/>
                  </a:lnTo>
                  <a:lnTo>
                    <a:pt x="1576" y="310"/>
                  </a:lnTo>
                  <a:lnTo>
                    <a:pt x="1576" y="310"/>
                  </a:lnTo>
                  <a:lnTo>
                    <a:pt x="1575" y="285"/>
                  </a:lnTo>
                  <a:lnTo>
                    <a:pt x="1576" y="261"/>
                  </a:lnTo>
                  <a:lnTo>
                    <a:pt x="1578" y="250"/>
                  </a:lnTo>
                  <a:lnTo>
                    <a:pt x="1580" y="240"/>
                  </a:lnTo>
                  <a:lnTo>
                    <a:pt x="1585" y="233"/>
                  </a:lnTo>
                  <a:lnTo>
                    <a:pt x="1590" y="226"/>
                  </a:lnTo>
                  <a:lnTo>
                    <a:pt x="1590" y="226"/>
                  </a:lnTo>
                  <a:lnTo>
                    <a:pt x="1586" y="250"/>
                  </a:lnTo>
                  <a:lnTo>
                    <a:pt x="1585" y="274"/>
                  </a:lnTo>
                  <a:lnTo>
                    <a:pt x="1585" y="285"/>
                  </a:lnTo>
                  <a:lnTo>
                    <a:pt x="1586" y="296"/>
                  </a:lnTo>
                  <a:lnTo>
                    <a:pt x="1587" y="307"/>
                  </a:lnTo>
                  <a:lnTo>
                    <a:pt x="1590" y="317"/>
                  </a:lnTo>
                  <a:lnTo>
                    <a:pt x="1590" y="317"/>
                  </a:lnTo>
                  <a:lnTo>
                    <a:pt x="1596" y="319"/>
                  </a:lnTo>
                  <a:lnTo>
                    <a:pt x="1600" y="319"/>
                  </a:lnTo>
                  <a:lnTo>
                    <a:pt x="1604" y="317"/>
                  </a:lnTo>
                  <a:lnTo>
                    <a:pt x="1608" y="315"/>
                  </a:lnTo>
                  <a:lnTo>
                    <a:pt x="1614" y="309"/>
                  </a:lnTo>
                  <a:lnTo>
                    <a:pt x="1618" y="299"/>
                  </a:lnTo>
                  <a:lnTo>
                    <a:pt x="1625" y="279"/>
                  </a:lnTo>
                  <a:lnTo>
                    <a:pt x="1630" y="271"/>
                  </a:lnTo>
                  <a:lnTo>
                    <a:pt x="1635" y="264"/>
                  </a:lnTo>
                  <a:lnTo>
                    <a:pt x="1635" y="264"/>
                  </a:lnTo>
                  <a:lnTo>
                    <a:pt x="1634" y="274"/>
                  </a:lnTo>
                  <a:lnTo>
                    <a:pt x="1632" y="284"/>
                  </a:lnTo>
                  <a:lnTo>
                    <a:pt x="1627" y="300"/>
                  </a:lnTo>
                  <a:lnTo>
                    <a:pt x="1620" y="316"/>
                  </a:lnTo>
                  <a:lnTo>
                    <a:pt x="1613" y="329"/>
                  </a:lnTo>
                  <a:lnTo>
                    <a:pt x="1613" y="329"/>
                  </a:lnTo>
                  <a:lnTo>
                    <a:pt x="1627" y="317"/>
                  </a:lnTo>
                  <a:lnTo>
                    <a:pt x="1641" y="306"/>
                  </a:lnTo>
                  <a:lnTo>
                    <a:pt x="1648" y="300"/>
                  </a:lnTo>
                  <a:lnTo>
                    <a:pt x="1653" y="295"/>
                  </a:lnTo>
                  <a:lnTo>
                    <a:pt x="1659" y="288"/>
                  </a:lnTo>
                  <a:lnTo>
                    <a:pt x="1663" y="279"/>
                  </a:lnTo>
                  <a:lnTo>
                    <a:pt x="1663" y="279"/>
                  </a:lnTo>
                  <a:lnTo>
                    <a:pt x="1665" y="270"/>
                  </a:lnTo>
                  <a:lnTo>
                    <a:pt x="1667" y="260"/>
                  </a:lnTo>
                  <a:lnTo>
                    <a:pt x="1670" y="250"/>
                  </a:lnTo>
                  <a:lnTo>
                    <a:pt x="1673" y="246"/>
                  </a:lnTo>
                  <a:lnTo>
                    <a:pt x="1677" y="242"/>
                  </a:lnTo>
                  <a:lnTo>
                    <a:pt x="1677" y="242"/>
                  </a:lnTo>
                  <a:lnTo>
                    <a:pt x="1674" y="256"/>
                  </a:lnTo>
                  <a:lnTo>
                    <a:pt x="1672" y="268"/>
                  </a:lnTo>
                  <a:lnTo>
                    <a:pt x="1667" y="281"/>
                  </a:lnTo>
                  <a:lnTo>
                    <a:pt x="1663" y="291"/>
                  </a:lnTo>
                  <a:lnTo>
                    <a:pt x="1658" y="300"/>
                  </a:lnTo>
                  <a:lnTo>
                    <a:pt x="1651" y="310"/>
                  </a:lnTo>
                  <a:lnTo>
                    <a:pt x="1642" y="317"/>
                  </a:lnTo>
                  <a:lnTo>
                    <a:pt x="1635" y="326"/>
                  </a:lnTo>
                  <a:lnTo>
                    <a:pt x="1635" y="326"/>
                  </a:lnTo>
                  <a:lnTo>
                    <a:pt x="1642" y="324"/>
                  </a:lnTo>
                  <a:lnTo>
                    <a:pt x="1649" y="322"/>
                  </a:lnTo>
                  <a:lnTo>
                    <a:pt x="1653" y="317"/>
                  </a:lnTo>
                  <a:lnTo>
                    <a:pt x="1658" y="313"/>
                  </a:lnTo>
                  <a:lnTo>
                    <a:pt x="1666" y="305"/>
                  </a:lnTo>
                  <a:lnTo>
                    <a:pt x="1676" y="293"/>
                  </a:lnTo>
                  <a:lnTo>
                    <a:pt x="1676" y="293"/>
                  </a:lnTo>
                  <a:lnTo>
                    <a:pt x="1700" y="268"/>
                  </a:lnTo>
                  <a:lnTo>
                    <a:pt x="1710" y="254"/>
                  </a:lnTo>
                  <a:lnTo>
                    <a:pt x="1714" y="247"/>
                  </a:lnTo>
                  <a:lnTo>
                    <a:pt x="1717" y="239"/>
                  </a:lnTo>
                  <a:lnTo>
                    <a:pt x="1717" y="239"/>
                  </a:lnTo>
                  <a:lnTo>
                    <a:pt x="1724" y="230"/>
                  </a:lnTo>
                  <a:lnTo>
                    <a:pt x="1729" y="220"/>
                  </a:lnTo>
                  <a:lnTo>
                    <a:pt x="1736" y="199"/>
                  </a:lnTo>
                  <a:lnTo>
                    <a:pt x="1743" y="177"/>
                  </a:lnTo>
                  <a:lnTo>
                    <a:pt x="1750" y="154"/>
                  </a:lnTo>
                  <a:lnTo>
                    <a:pt x="1750" y="154"/>
                  </a:lnTo>
                  <a:lnTo>
                    <a:pt x="1750" y="152"/>
                  </a:lnTo>
                  <a:lnTo>
                    <a:pt x="1747" y="150"/>
                  </a:lnTo>
                  <a:lnTo>
                    <a:pt x="1746" y="150"/>
                  </a:lnTo>
                  <a:lnTo>
                    <a:pt x="1746" y="147"/>
                  </a:lnTo>
                  <a:lnTo>
                    <a:pt x="1746" y="147"/>
                  </a:lnTo>
                  <a:lnTo>
                    <a:pt x="1747" y="146"/>
                  </a:lnTo>
                  <a:lnTo>
                    <a:pt x="1749" y="145"/>
                  </a:lnTo>
                  <a:lnTo>
                    <a:pt x="1750" y="143"/>
                  </a:lnTo>
                  <a:lnTo>
                    <a:pt x="1750" y="140"/>
                  </a:lnTo>
                  <a:lnTo>
                    <a:pt x="1750" y="140"/>
                  </a:lnTo>
                  <a:lnTo>
                    <a:pt x="1745" y="143"/>
                  </a:lnTo>
                  <a:lnTo>
                    <a:pt x="1740" y="147"/>
                  </a:lnTo>
                  <a:lnTo>
                    <a:pt x="1731" y="157"/>
                  </a:lnTo>
                  <a:lnTo>
                    <a:pt x="1725" y="163"/>
                  </a:lnTo>
                  <a:lnTo>
                    <a:pt x="1718" y="167"/>
                  </a:lnTo>
                  <a:lnTo>
                    <a:pt x="1711" y="171"/>
                  </a:lnTo>
                  <a:lnTo>
                    <a:pt x="1703" y="173"/>
                  </a:lnTo>
                  <a:lnTo>
                    <a:pt x="1703" y="173"/>
                  </a:lnTo>
                  <a:lnTo>
                    <a:pt x="1704" y="166"/>
                  </a:lnTo>
                  <a:lnTo>
                    <a:pt x="1704" y="160"/>
                  </a:lnTo>
                  <a:lnTo>
                    <a:pt x="1710" y="149"/>
                  </a:lnTo>
                  <a:lnTo>
                    <a:pt x="1715" y="138"/>
                  </a:lnTo>
                  <a:lnTo>
                    <a:pt x="1719" y="126"/>
                  </a:lnTo>
                  <a:lnTo>
                    <a:pt x="1719" y="126"/>
                  </a:lnTo>
                  <a:lnTo>
                    <a:pt x="1722" y="117"/>
                  </a:lnTo>
                  <a:lnTo>
                    <a:pt x="1724" y="105"/>
                  </a:lnTo>
                  <a:lnTo>
                    <a:pt x="1724" y="94"/>
                  </a:lnTo>
                  <a:lnTo>
                    <a:pt x="1722" y="83"/>
                  </a:lnTo>
                  <a:lnTo>
                    <a:pt x="1722" y="83"/>
                  </a:lnTo>
                  <a:lnTo>
                    <a:pt x="1724" y="83"/>
                  </a:lnTo>
                  <a:lnTo>
                    <a:pt x="1724" y="81"/>
                  </a:lnTo>
                  <a:lnTo>
                    <a:pt x="1725" y="79"/>
                  </a:lnTo>
                  <a:lnTo>
                    <a:pt x="1726" y="76"/>
                  </a:lnTo>
                  <a:lnTo>
                    <a:pt x="1726" y="76"/>
                  </a:lnTo>
                  <a:lnTo>
                    <a:pt x="1725" y="67"/>
                  </a:lnTo>
                  <a:lnTo>
                    <a:pt x="1726" y="59"/>
                  </a:lnTo>
                  <a:lnTo>
                    <a:pt x="1726" y="51"/>
                  </a:lnTo>
                  <a:lnTo>
                    <a:pt x="1724" y="42"/>
                  </a:lnTo>
                  <a:lnTo>
                    <a:pt x="1724" y="42"/>
                  </a:lnTo>
                  <a:lnTo>
                    <a:pt x="1717" y="70"/>
                  </a:lnTo>
                  <a:lnTo>
                    <a:pt x="1707" y="97"/>
                  </a:lnTo>
                  <a:lnTo>
                    <a:pt x="1703" y="108"/>
                  </a:lnTo>
                  <a:lnTo>
                    <a:pt x="1696" y="121"/>
                  </a:lnTo>
                  <a:lnTo>
                    <a:pt x="1688" y="131"/>
                  </a:lnTo>
                  <a:lnTo>
                    <a:pt x="1679" y="139"/>
                  </a:lnTo>
                  <a:lnTo>
                    <a:pt x="1679" y="139"/>
                  </a:lnTo>
                  <a:lnTo>
                    <a:pt x="1674" y="147"/>
                  </a:lnTo>
                  <a:lnTo>
                    <a:pt x="1667" y="156"/>
                  </a:lnTo>
                  <a:lnTo>
                    <a:pt x="1663" y="159"/>
                  </a:lnTo>
                  <a:lnTo>
                    <a:pt x="1659" y="161"/>
                  </a:lnTo>
                  <a:lnTo>
                    <a:pt x="1655" y="163"/>
                  </a:lnTo>
                  <a:lnTo>
                    <a:pt x="1651" y="164"/>
                  </a:lnTo>
                  <a:lnTo>
                    <a:pt x="1651" y="164"/>
                  </a:lnTo>
                  <a:lnTo>
                    <a:pt x="1667" y="145"/>
                  </a:lnTo>
                  <a:lnTo>
                    <a:pt x="1684" y="124"/>
                  </a:lnTo>
                  <a:lnTo>
                    <a:pt x="1691" y="112"/>
                  </a:lnTo>
                  <a:lnTo>
                    <a:pt x="1698" y="101"/>
                  </a:lnTo>
                  <a:lnTo>
                    <a:pt x="1703" y="88"/>
                  </a:lnTo>
                  <a:lnTo>
                    <a:pt x="1705" y="74"/>
                  </a:lnTo>
                  <a:lnTo>
                    <a:pt x="1705" y="74"/>
                  </a:lnTo>
                  <a:lnTo>
                    <a:pt x="1693" y="93"/>
                  </a:lnTo>
                  <a:lnTo>
                    <a:pt x="1680" y="111"/>
                  </a:lnTo>
                  <a:lnTo>
                    <a:pt x="1666" y="128"/>
                  </a:lnTo>
                  <a:lnTo>
                    <a:pt x="1659" y="135"/>
                  </a:lnTo>
                  <a:lnTo>
                    <a:pt x="1651" y="142"/>
                  </a:lnTo>
                  <a:lnTo>
                    <a:pt x="1651" y="142"/>
                  </a:lnTo>
                  <a:close/>
                  <a:moveTo>
                    <a:pt x="1846" y="223"/>
                  </a:moveTo>
                  <a:lnTo>
                    <a:pt x="1846" y="223"/>
                  </a:lnTo>
                  <a:lnTo>
                    <a:pt x="1830" y="254"/>
                  </a:lnTo>
                  <a:lnTo>
                    <a:pt x="1816" y="288"/>
                  </a:lnTo>
                  <a:lnTo>
                    <a:pt x="1806" y="320"/>
                  </a:lnTo>
                  <a:lnTo>
                    <a:pt x="1802" y="336"/>
                  </a:lnTo>
                  <a:lnTo>
                    <a:pt x="1801" y="351"/>
                  </a:lnTo>
                  <a:lnTo>
                    <a:pt x="1801" y="351"/>
                  </a:lnTo>
                  <a:lnTo>
                    <a:pt x="1812" y="357"/>
                  </a:lnTo>
                  <a:lnTo>
                    <a:pt x="1823" y="362"/>
                  </a:lnTo>
                  <a:lnTo>
                    <a:pt x="1836" y="366"/>
                  </a:lnTo>
                  <a:lnTo>
                    <a:pt x="1851" y="369"/>
                  </a:lnTo>
                  <a:lnTo>
                    <a:pt x="1851" y="369"/>
                  </a:lnTo>
                  <a:lnTo>
                    <a:pt x="1857" y="362"/>
                  </a:lnTo>
                  <a:lnTo>
                    <a:pt x="1860" y="359"/>
                  </a:lnTo>
                  <a:lnTo>
                    <a:pt x="1861" y="355"/>
                  </a:lnTo>
                  <a:lnTo>
                    <a:pt x="1861" y="355"/>
                  </a:lnTo>
                  <a:lnTo>
                    <a:pt x="1874" y="345"/>
                  </a:lnTo>
                  <a:lnTo>
                    <a:pt x="1885" y="336"/>
                  </a:lnTo>
                  <a:lnTo>
                    <a:pt x="1895" y="326"/>
                  </a:lnTo>
                  <a:lnTo>
                    <a:pt x="1903" y="315"/>
                  </a:lnTo>
                  <a:lnTo>
                    <a:pt x="1920" y="289"/>
                  </a:lnTo>
                  <a:lnTo>
                    <a:pt x="1937" y="264"/>
                  </a:lnTo>
                  <a:lnTo>
                    <a:pt x="1937" y="264"/>
                  </a:lnTo>
                  <a:lnTo>
                    <a:pt x="1937" y="258"/>
                  </a:lnTo>
                  <a:lnTo>
                    <a:pt x="1938" y="254"/>
                  </a:lnTo>
                  <a:lnTo>
                    <a:pt x="1943" y="243"/>
                  </a:lnTo>
                  <a:lnTo>
                    <a:pt x="1948" y="233"/>
                  </a:lnTo>
                  <a:lnTo>
                    <a:pt x="1952" y="223"/>
                  </a:lnTo>
                  <a:lnTo>
                    <a:pt x="1952" y="223"/>
                  </a:lnTo>
                  <a:lnTo>
                    <a:pt x="1954" y="218"/>
                  </a:lnTo>
                  <a:lnTo>
                    <a:pt x="1957" y="209"/>
                  </a:lnTo>
                  <a:lnTo>
                    <a:pt x="1955" y="202"/>
                  </a:lnTo>
                  <a:lnTo>
                    <a:pt x="1954" y="199"/>
                  </a:lnTo>
                  <a:lnTo>
                    <a:pt x="1951" y="198"/>
                  </a:lnTo>
                  <a:lnTo>
                    <a:pt x="1951" y="198"/>
                  </a:lnTo>
                  <a:lnTo>
                    <a:pt x="1947" y="213"/>
                  </a:lnTo>
                  <a:lnTo>
                    <a:pt x="1940" y="229"/>
                  </a:lnTo>
                  <a:lnTo>
                    <a:pt x="1934" y="243"/>
                  </a:lnTo>
                  <a:lnTo>
                    <a:pt x="1926" y="257"/>
                  </a:lnTo>
                  <a:lnTo>
                    <a:pt x="1909" y="282"/>
                  </a:lnTo>
                  <a:lnTo>
                    <a:pt x="1891" y="306"/>
                  </a:lnTo>
                  <a:lnTo>
                    <a:pt x="1891" y="306"/>
                  </a:lnTo>
                  <a:lnTo>
                    <a:pt x="1879" y="322"/>
                  </a:lnTo>
                  <a:lnTo>
                    <a:pt x="1875" y="326"/>
                  </a:lnTo>
                  <a:lnTo>
                    <a:pt x="1871" y="329"/>
                  </a:lnTo>
                  <a:lnTo>
                    <a:pt x="1867" y="330"/>
                  </a:lnTo>
                  <a:lnTo>
                    <a:pt x="1861" y="331"/>
                  </a:lnTo>
                  <a:lnTo>
                    <a:pt x="1861" y="331"/>
                  </a:lnTo>
                  <a:lnTo>
                    <a:pt x="1879" y="307"/>
                  </a:lnTo>
                  <a:lnTo>
                    <a:pt x="1899" y="284"/>
                  </a:lnTo>
                  <a:lnTo>
                    <a:pt x="1917" y="257"/>
                  </a:lnTo>
                  <a:lnTo>
                    <a:pt x="1924" y="244"/>
                  </a:lnTo>
                  <a:lnTo>
                    <a:pt x="1931" y="229"/>
                  </a:lnTo>
                  <a:lnTo>
                    <a:pt x="1931" y="229"/>
                  </a:lnTo>
                  <a:lnTo>
                    <a:pt x="1936" y="219"/>
                  </a:lnTo>
                  <a:lnTo>
                    <a:pt x="1940" y="208"/>
                  </a:lnTo>
                  <a:lnTo>
                    <a:pt x="1940" y="202"/>
                  </a:lnTo>
                  <a:lnTo>
                    <a:pt x="1940" y="197"/>
                  </a:lnTo>
                  <a:lnTo>
                    <a:pt x="1938" y="191"/>
                  </a:lnTo>
                  <a:lnTo>
                    <a:pt x="1936" y="187"/>
                  </a:lnTo>
                  <a:lnTo>
                    <a:pt x="1936" y="187"/>
                  </a:lnTo>
                  <a:lnTo>
                    <a:pt x="1931" y="188"/>
                  </a:lnTo>
                  <a:lnTo>
                    <a:pt x="1929" y="192"/>
                  </a:lnTo>
                  <a:lnTo>
                    <a:pt x="1923" y="201"/>
                  </a:lnTo>
                  <a:lnTo>
                    <a:pt x="1913" y="223"/>
                  </a:lnTo>
                  <a:lnTo>
                    <a:pt x="1913" y="223"/>
                  </a:lnTo>
                  <a:lnTo>
                    <a:pt x="1903" y="247"/>
                  </a:lnTo>
                  <a:lnTo>
                    <a:pt x="1898" y="257"/>
                  </a:lnTo>
                  <a:lnTo>
                    <a:pt x="1895" y="260"/>
                  </a:lnTo>
                  <a:lnTo>
                    <a:pt x="1891" y="263"/>
                  </a:lnTo>
                  <a:lnTo>
                    <a:pt x="1891" y="263"/>
                  </a:lnTo>
                  <a:lnTo>
                    <a:pt x="1892" y="253"/>
                  </a:lnTo>
                  <a:lnTo>
                    <a:pt x="1895" y="243"/>
                  </a:lnTo>
                  <a:lnTo>
                    <a:pt x="1902" y="226"/>
                  </a:lnTo>
                  <a:lnTo>
                    <a:pt x="1910" y="209"/>
                  </a:lnTo>
                  <a:lnTo>
                    <a:pt x="1913" y="201"/>
                  </a:lnTo>
                  <a:lnTo>
                    <a:pt x="1916" y="192"/>
                  </a:lnTo>
                  <a:lnTo>
                    <a:pt x="1916" y="192"/>
                  </a:lnTo>
                  <a:lnTo>
                    <a:pt x="1896" y="222"/>
                  </a:lnTo>
                  <a:lnTo>
                    <a:pt x="1896" y="222"/>
                  </a:lnTo>
                  <a:lnTo>
                    <a:pt x="1888" y="239"/>
                  </a:lnTo>
                  <a:lnTo>
                    <a:pt x="1882" y="247"/>
                  </a:lnTo>
                  <a:lnTo>
                    <a:pt x="1875" y="253"/>
                  </a:lnTo>
                  <a:lnTo>
                    <a:pt x="1875" y="253"/>
                  </a:lnTo>
                  <a:lnTo>
                    <a:pt x="1877" y="242"/>
                  </a:lnTo>
                  <a:lnTo>
                    <a:pt x="1881" y="232"/>
                  </a:lnTo>
                  <a:lnTo>
                    <a:pt x="1885" y="222"/>
                  </a:lnTo>
                  <a:lnTo>
                    <a:pt x="1891" y="213"/>
                  </a:lnTo>
                  <a:lnTo>
                    <a:pt x="1903" y="197"/>
                  </a:lnTo>
                  <a:lnTo>
                    <a:pt x="1909" y="187"/>
                  </a:lnTo>
                  <a:lnTo>
                    <a:pt x="1912" y="177"/>
                  </a:lnTo>
                  <a:lnTo>
                    <a:pt x="1912" y="177"/>
                  </a:lnTo>
                  <a:lnTo>
                    <a:pt x="1907" y="176"/>
                  </a:lnTo>
                  <a:lnTo>
                    <a:pt x="1903" y="176"/>
                  </a:lnTo>
                  <a:lnTo>
                    <a:pt x="1900" y="177"/>
                  </a:lnTo>
                  <a:lnTo>
                    <a:pt x="1898" y="180"/>
                  </a:lnTo>
                  <a:lnTo>
                    <a:pt x="1893" y="187"/>
                  </a:lnTo>
                  <a:lnTo>
                    <a:pt x="1889" y="194"/>
                  </a:lnTo>
                  <a:lnTo>
                    <a:pt x="1889" y="194"/>
                  </a:lnTo>
                  <a:lnTo>
                    <a:pt x="1872" y="218"/>
                  </a:lnTo>
                  <a:lnTo>
                    <a:pt x="1864" y="230"/>
                  </a:lnTo>
                  <a:lnTo>
                    <a:pt x="1857" y="244"/>
                  </a:lnTo>
                  <a:lnTo>
                    <a:pt x="1857" y="244"/>
                  </a:lnTo>
                  <a:lnTo>
                    <a:pt x="1853" y="260"/>
                  </a:lnTo>
                  <a:lnTo>
                    <a:pt x="1851" y="264"/>
                  </a:lnTo>
                  <a:lnTo>
                    <a:pt x="1849" y="267"/>
                  </a:lnTo>
                  <a:lnTo>
                    <a:pt x="1846" y="270"/>
                  </a:lnTo>
                  <a:lnTo>
                    <a:pt x="1841" y="270"/>
                  </a:lnTo>
                  <a:lnTo>
                    <a:pt x="1841" y="270"/>
                  </a:lnTo>
                  <a:lnTo>
                    <a:pt x="1837" y="265"/>
                  </a:lnTo>
                  <a:lnTo>
                    <a:pt x="1837" y="260"/>
                  </a:lnTo>
                  <a:lnTo>
                    <a:pt x="1837" y="253"/>
                  </a:lnTo>
                  <a:lnTo>
                    <a:pt x="1839" y="246"/>
                  </a:lnTo>
                  <a:lnTo>
                    <a:pt x="1843" y="233"/>
                  </a:lnTo>
                  <a:lnTo>
                    <a:pt x="1844" y="227"/>
                  </a:lnTo>
                  <a:lnTo>
                    <a:pt x="1846" y="223"/>
                  </a:lnTo>
                  <a:lnTo>
                    <a:pt x="1846" y="223"/>
                  </a:lnTo>
                  <a:close/>
                  <a:moveTo>
                    <a:pt x="567" y="396"/>
                  </a:moveTo>
                  <a:lnTo>
                    <a:pt x="567" y="396"/>
                  </a:lnTo>
                  <a:lnTo>
                    <a:pt x="572" y="397"/>
                  </a:lnTo>
                  <a:lnTo>
                    <a:pt x="575" y="399"/>
                  </a:lnTo>
                  <a:lnTo>
                    <a:pt x="578" y="400"/>
                  </a:lnTo>
                  <a:lnTo>
                    <a:pt x="578" y="400"/>
                  </a:lnTo>
                  <a:lnTo>
                    <a:pt x="578" y="396"/>
                  </a:lnTo>
                  <a:lnTo>
                    <a:pt x="578" y="390"/>
                  </a:lnTo>
                  <a:lnTo>
                    <a:pt x="577" y="381"/>
                  </a:lnTo>
                  <a:lnTo>
                    <a:pt x="577" y="381"/>
                  </a:lnTo>
                  <a:lnTo>
                    <a:pt x="579" y="376"/>
                  </a:lnTo>
                  <a:lnTo>
                    <a:pt x="582" y="375"/>
                  </a:lnTo>
                  <a:lnTo>
                    <a:pt x="585" y="373"/>
                  </a:lnTo>
                  <a:lnTo>
                    <a:pt x="588" y="373"/>
                  </a:lnTo>
                  <a:lnTo>
                    <a:pt x="595" y="375"/>
                  </a:lnTo>
                  <a:lnTo>
                    <a:pt x="601" y="381"/>
                  </a:lnTo>
                  <a:lnTo>
                    <a:pt x="601" y="381"/>
                  </a:lnTo>
                  <a:lnTo>
                    <a:pt x="596" y="366"/>
                  </a:lnTo>
                  <a:lnTo>
                    <a:pt x="595" y="359"/>
                  </a:lnTo>
                  <a:lnTo>
                    <a:pt x="595" y="352"/>
                  </a:lnTo>
                  <a:lnTo>
                    <a:pt x="595" y="352"/>
                  </a:lnTo>
                  <a:lnTo>
                    <a:pt x="585" y="345"/>
                  </a:lnTo>
                  <a:lnTo>
                    <a:pt x="577" y="338"/>
                  </a:lnTo>
                  <a:lnTo>
                    <a:pt x="570" y="331"/>
                  </a:lnTo>
                  <a:lnTo>
                    <a:pt x="560" y="326"/>
                  </a:lnTo>
                  <a:lnTo>
                    <a:pt x="560" y="326"/>
                  </a:lnTo>
                  <a:lnTo>
                    <a:pt x="560" y="344"/>
                  </a:lnTo>
                  <a:lnTo>
                    <a:pt x="563" y="362"/>
                  </a:lnTo>
                  <a:lnTo>
                    <a:pt x="565" y="379"/>
                  </a:lnTo>
                  <a:lnTo>
                    <a:pt x="567" y="396"/>
                  </a:lnTo>
                  <a:lnTo>
                    <a:pt x="567" y="396"/>
                  </a:lnTo>
                  <a:close/>
                  <a:moveTo>
                    <a:pt x="1615" y="343"/>
                  </a:moveTo>
                  <a:lnTo>
                    <a:pt x="1615" y="343"/>
                  </a:lnTo>
                  <a:lnTo>
                    <a:pt x="1607" y="338"/>
                  </a:lnTo>
                  <a:lnTo>
                    <a:pt x="1599" y="334"/>
                  </a:lnTo>
                  <a:lnTo>
                    <a:pt x="1590" y="331"/>
                  </a:lnTo>
                  <a:lnTo>
                    <a:pt x="1586" y="330"/>
                  </a:lnTo>
                  <a:lnTo>
                    <a:pt x="1583" y="331"/>
                  </a:lnTo>
                  <a:lnTo>
                    <a:pt x="1583" y="331"/>
                  </a:lnTo>
                  <a:lnTo>
                    <a:pt x="1589" y="337"/>
                  </a:lnTo>
                  <a:lnTo>
                    <a:pt x="1597" y="340"/>
                  </a:lnTo>
                  <a:lnTo>
                    <a:pt x="1606" y="343"/>
                  </a:lnTo>
                  <a:lnTo>
                    <a:pt x="1615" y="343"/>
                  </a:lnTo>
                  <a:lnTo>
                    <a:pt x="1615" y="343"/>
                  </a:lnTo>
                  <a:close/>
                  <a:moveTo>
                    <a:pt x="1524" y="424"/>
                  </a:moveTo>
                  <a:lnTo>
                    <a:pt x="1524" y="424"/>
                  </a:lnTo>
                  <a:lnTo>
                    <a:pt x="1513" y="454"/>
                  </a:lnTo>
                  <a:lnTo>
                    <a:pt x="1507" y="470"/>
                  </a:lnTo>
                  <a:lnTo>
                    <a:pt x="1503" y="486"/>
                  </a:lnTo>
                  <a:lnTo>
                    <a:pt x="1503" y="486"/>
                  </a:lnTo>
                  <a:lnTo>
                    <a:pt x="1512" y="493"/>
                  </a:lnTo>
                  <a:lnTo>
                    <a:pt x="1521" y="501"/>
                  </a:lnTo>
                  <a:lnTo>
                    <a:pt x="1521" y="501"/>
                  </a:lnTo>
                  <a:lnTo>
                    <a:pt x="1535" y="475"/>
                  </a:lnTo>
                  <a:lnTo>
                    <a:pt x="1548" y="446"/>
                  </a:lnTo>
                  <a:lnTo>
                    <a:pt x="1558" y="417"/>
                  </a:lnTo>
                  <a:lnTo>
                    <a:pt x="1566" y="388"/>
                  </a:lnTo>
                  <a:lnTo>
                    <a:pt x="1566" y="388"/>
                  </a:lnTo>
                  <a:lnTo>
                    <a:pt x="1565" y="393"/>
                  </a:lnTo>
                  <a:lnTo>
                    <a:pt x="1564" y="395"/>
                  </a:lnTo>
                  <a:lnTo>
                    <a:pt x="1561" y="395"/>
                  </a:lnTo>
                  <a:lnTo>
                    <a:pt x="1561" y="395"/>
                  </a:lnTo>
                  <a:lnTo>
                    <a:pt x="1557" y="395"/>
                  </a:lnTo>
                  <a:lnTo>
                    <a:pt x="1554" y="393"/>
                  </a:lnTo>
                  <a:lnTo>
                    <a:pt x="1551" y="390"/>
                  </a:lnTo>
                  <a:lnTo>
                    <a:pt x="1551" y="385"/>
                  </a:lnTo>
                  <a:lnTo>
                    <a:pt x="1551" y="385"/>
                  </a:lnTo>
                  <a:lnTo>
                    <a:pt x="1554" y="383"/>
                  </a:lnTo>
                  <a:lnTo>
                    <a:pt x="1558" y="382"/>
                  </a:lnTo>
                  <a:lnTo>
                    <a:pt x="1558" y="382"/>
                  </a:lnTo>
                  <a:lnTo>
                    <a:pt x="1562" y="382"/>
                  </a:lnTo>
                  <a:lnTo>
                    <a:pt x="1565" y="385"/>
                  </a:lnTo>
                  <a:lnTo>
                    <a:pt x="1568" y="386"/>
                  </a:lnTo>
                  <a:lnTo>
                    <a:pt x="1569" y="386"/>
                  </a:lnTo>
                  <a:lnTo>
                    <a:pt x="1571" y="385"/>
                  </a:lnTo>
                  <a:lnTo>
                    <a:pt x="1571" y="385"/>
                  </a:lnTo>
                  <a:lnTo>
                    <a:pt x="1576" y="365"/>
                  </a:lnTo>
                  <a:lnTo>
                    <a:pt x="1583" y="347"/>
                  </a:lnTo>
                  <a:lnTo>
                    <a:pt x="1583" y="347"/>
                  </a:lnTo>
                  <a:lnTo>
                    <a:pt x="1579" y="344"/>
                  </a:lnTo>
                  <a:lnTo>
                    <a:pt x="1576" y="341"/>
                  </a:lnTo>
                  <a:lnTo>
                    <a:pt x="1575" y="338"/>
                  </a:lnTo>
                  <a:lnTo>
                    <a:pt x="1571" y="337"/>
                  </a:lnTo>
                  <a:lnTo>
                    <a:pt x="1571" y="337"/>
                  </a:lnTo>
                  <a:lnTo>
                    <a:pt x="1547" y="381"/>
                  </a:lnTo>
                  <a:lnTo>
                    <a:pt x="1524" y="424"/>
                  </a:lnTo>
                  <a:lnTo>
                    <a:pt x="1524" y="424"/>
                  </a:lnTo>
                  <a:close/>
                  <a:moveTo>
                    <a:pt x="1592" y="352"/>
                  </a:moveTo>
                  <a:lnTo>
                    <a:pt x="1592" y="352"/>
                  </a:lnTo>
                  <a:lnTo>
                    <a:pt x="1576" y="390"/>
                  </a:lnTo>
                  <a:lnTo>
                    <a:pt x="1562" y="430"/>
                  </a:lnTo>
                  <a:lnTo>
                    <a:pt x="1548" y="468"/>
                  </a:lnTo>
                  <a:lnTo>
                    <a:pt x="1531" y="507"/>
                  </a:lnTo>
                  <a:lnTo>
                    <a:pt x="1531" y="507"/>
                  </a:lnTo>
                  <a:lnTo>
                    <a:pt x="1547" y="510"/>
                  </a:lnTo>
                  <a:lnTo>
                    <a:pt x="1555" y="511"/>
                  </a:lnTo>
                  <a:lnTo>
                    <a:pt x="1564" y="510"/>
                  </a:lnTo>
                  <a:lnTo>
                    <a:pt x="1564" y="510"/>
                  </a:lnTo>
                  <a:lnTo>
                    <a:pt x="1568" y="503"/>
                  </a:lnTo>
                  <a:lnTo>
                    <a:pt x="1573" y="498"/>
                  </a:lnTo>
                  <a:lnTo>
                    <a:pt x="1573" y="498"/>
                  </a:lnTo>
                  <a:lnTo>
                    <a:pt x="1578" y="483"/>
                  </a:lnTo>
                  <a:lnTo>
                    <a:pt x="1582" y="466"/>
                  </a:lnTo>
                  <a:lnTo>
                    <a:pt x="1593" y="431"/>
                  </a:lnTo>
                  <a:lnTo>
                    <a:pt x="1606" y="395"/>
                  </a:lnTo>
                  <a:lnTo>
                    <a:pt x="1610" y="376"/>
                  </a:lnTo>
                  <a:lnTo>
                    <a:pt x="1613" y="358"/>
                  </a:lnTo>
                  <a:lnTo>
                    <a:pt x="1613" y="358"/>
                  </a:lnTo>
                  <a:lnTo>
                    <a:pt x="1603" y="354"/>
                  </a:lnTo>
                  <a:lnTo>
                    <a:pt x="1597" y="352"/>
                  </a:lnTo>
                  <a:lnTo>
                    <a:pt x="1592" y="352"/>
                  </a:lnTo>
                  <a:lnTo>
                    <a:pt x="1592" y="352"/>
                  </a:lnTo>
                  <a:close/>
                  <a:moveTo>
                    <a:pt x="1850" y="382"/>
                  </a:moveTo>
                  <a:lnTo>
                    <a:pt x="1850" y="382"/>
                  </a:lnTo>
                  <a:lnTo>
                    <a:pt x="1847" y="379"/>
                  </a:lnTo>
                  <a:lnTo>
                    <a:pt x="1846" y="376"/>
                  </a:lnTo>
                  <a:lnTo>
                    <a:pt x="1846" y="376"/>
                  </a:lnTo>
                  <a:lnTo>
                    <a:pt x="1837" y="376"/>
                  </a:lnTo>
                  <a:lnTo>
                    <a:pt x="1829" y="376"/>
                  </a:lnTo>
                  <a:lnTo>
                    <a:pt x="1823" y="373"/>
                  </a:lnTo>
                  <a:lnTo>
                    <a:pt x="1816" y="369"/>
                  </a:lnTo>
                  <a:lnTo>
                    <a:pt x="1805" y="362"/>
                  </a:lnTo>
                  <a:lnTo>
                    <a:pt x="1799" y="361"/>
                  </a:lnTo>
                  <a:lnTo>
                    <a:pt x="1792" y="361"/>
                  </a:lnTo>
                  <a:lnTo>
                    <a:pt x="1792" y="361"/>
                  </a:lnTo>
                  <a:lnTo>
                    <a:pt x="1794" y="362"/>
                  </a:lnTo>
                  <a:lnTo>
                    <a:pt x="1792" y="364"/>
                  </a:lnTo>
                  <a:lnTo>
                    <a:pt x="1792" y="366"/>
                  </a:lnTo>
                  <a:lnTo>
                    <a:pt x="1792" y="371"/>
                  </a:lnTo>
                  <a:lnTo>
                    <a:pt x="1792" y="371"/>
                  </a:lnTo>
                  <a:lnTo>
                    <a:pt x="1805" y="375"/>
                  </a:lnTo>
                  <a:lnTo>
                    <a:pt x="1820" y="381"/>
                  </a:lnTo>
                  <a:lnTo>
                    <a:pt x="1834" y="382"/>
                  </a:lnTo>
                  <a:lnTo>
                    <a:pt x="1841" y="382"/>
                  </a:lnTo>
                  <a:lnTo>
                    <a:pt x="1850" y="382"/>
                  </a:lnTo>
                  <a:lnTo>
                    <a:pt x="1850" y="382"/>
                  </a:lnTo>
                  <a:close/>
                  <a:moveTo>
                    <a:pt x="610" y="372"/>
                  </a:moveTo>
                  <a:lnTo>
                    <a:pt x="610" y="372"/>
                  </a:lnTo>
                  <a:lnTo>
                    <a:pt x="615" y="381"/>
                  </a:lnTo>
                  <a:lnTo>
                    <a:pt x="616" y="386"/>
                  </a:lnTo>
                  <a:lnTo>
                    <a:pt x="617" y="390"/>
                  </a:lnTo>
                  <a:lnTo>
                    <a:pt x="617" y="390"/>
                  </a:lnTo>
                  <a:lnTo>
                    <a:pt x="616" y="393"/>
                  </a:lnTo>
                  <a:lnTo>
                    <a:pt x="613" y="396"/>
                  </a:lnTo>
                  <a:lnTo>
                    <a:pt x="608" y="397"/>
                  </a:lnTo>
                  <a:lnTo>
                    <a:pt x="608" y="397"/>
                  </a:lnTo>
                  <a:lnTo>
                    <a:pt x="620" y="417"/>
                  </a:lnTo>
                  <a:lnTo>
                    <a:pt x="634" y="435"/>
                  </a:lnTo>
                  <a:lnTo>
                    <a:pt x="643" y="444"/>
                  </a:lnTo>
                  <a:lnTo>
                    <a:pt x="652" y="451"/>
                  </a:lnTo>
                  <a:lnTo>
                    <a:pt x="662" y="455"/>
                  </a:lnTo>
                  <a:lnTo>
                    <a:pt x="674" y="458"/>
                  </a:lnTo>
                  <a:lnTo>
                    <a:pt x="674" y="458"/>
                  </a:lnTo>
                  <a:lnTo>
                    <a:pt x="678" y="451"/>
                  </a:lnTo>
                  <a:lnTo>
                    <a:pt x="679" y="445"/>
                  </a:lnTo>
                  <a:lnTo>
                    <a:pt x="679" y="439"/>
                  </a:lnTo>
                  <a:lnTo>
                    <a:pt x="678" y="434"/>
                  </a:lnTo>
                  <a:lnTo>
                    <a:pt x="675" y="428"/>
                  </a:lnTo>
                  <a:lnTo>
                    <a:pt x="672" y="424"/>
                  </a:lnTo>
                  <a:lnTo>
                    <a:pt x="662" y="414"/>
                  </a:lnTo>
                  <a:lnTo>
                    <a:pt x="641" y="397"/>
                  </a:lnTo>
                  <a:lnTo>
                    <a:pt x="633" y="388"/>
                  </a:lnTo>
                  <a:lnTo>
                    <a:pt x="630" y="383"/>
                  </a:lnTo>
                  <a:lnTo>
                    <a:pt x="629" y="379"/>
                  </a:lnTo>
                  <a:lnTo>
                    <a:pt x="629" y="379"/>
                  </a:lnTo>
                  <a:lnTo>
                    <a:pt x="624" y="379"/>
                  </a:lnTo>
                  <a:lnTo>
                    <a:pt x="622" y="378"/>
                  </a:lnTo>
                  <a:lnTo>
                    <a:pt x="616" y="373"/>
                  </a:lnTo>
                  <a:lnTo>
                    <a:pt x="613" y="371"/>
                  </a:lnTo>
                  <a:lnTo>
                    <a:pt x="612" y="371"/>
                  </a:lnTo>
                  <a:lnTo>
                    <a:pt x="610" y="372"/>
                  </a:lnTo>
                  <a:lnTo>
                    <a:pt x="610" y="372"/>
                  </a:lnTo>
                  <a:close/>
                  <a:moveTo>
                    <a:pt x="1780" y="379"/>
                  </a:moveTo>
                  <a:lnTo>
                    <a:pt x="1780" y="379"/>
                  </a:lnTo>
                  <a:lnTo>
                    <a:pt x="1764" y="400"/>
                  </a:lnTo>
                  <a:lnTo>
                    <a:pt x="1750" y="421"/>
                  </a:lnTo>
                  <a:lnTo>
                    <a:pt x="1750" y="421"/>
                  </a:lnTo>
                  <a:lnTo>
                    <a:pt x="1745" y="430"/>
                  </a:lnTo>
                  <a:lnTo>
                    <a:pt x="1738" y="438"/>
                  </a:lnTo>
                  <a:lnTo>
                    <a:pt x="1725" y="455"/>
                  </a:lnTo>
                  <a:lnTo>
                    <a:pt x="1721" y="463"/>
                  </a:lnTo>
                  <a:lnTo>
                    <a:pt x="1719" y="466"/>
                  </a:lnTo>
                  <a:lnTo>
                    <a:pt x="1719" y="470"/>
                  </a:lnTo>
                  <a:lnTo>
                    <a:pt x="1721" y="473"/>
                  </a:lnTo>
                  <a:lnTo>
                    <a:pt x="1722" y="477"/>
                  </a:lnTo>
                  <a:lnTo>
                    <a:pt x="1726" y="482"/>
                  </a:lnTo>
                  <a:lnTo>
                    <a:pt x="1731" y="484"/>
                  </a:lnTo>
                  <a:lnTo>
                    <a:pt x="1731" y="484"/>
                  </a:lnTo>
                  <a:lnTo>
                    <a:pt x="1736" y="476"/>
                  </a:lnTo>
                  <a:lnTo>
                    <a:pt x="1740" y="469"/>
                  </a:lnTo>
                  <a:lnTo>
                    <a:pt x="1746" y="461"/>
                  </a:lnTo>
                  <a:lnTo>
                    <a:pt x="1749" y="451"/>
                  </a:lnTo>
                  <a:lnTo>
                    <a:pt x="1749" y="451"/>
                  </a:lnTo>
                  <a:lnTo>
                    <a:pt x="1756" y="444"/>
                  </a:lnTo>
                  <a:lnTo>
                    <a:pt x="1761" y="437"/>
                  </a:lnTo>
                  <a:lnTo>
                    <a:pt x="1773" y="417"/>
                  </a:lnTo>
                  <a:lnTo>
                    <a:pt x="1773" y="417"/>
                  </a:lnTo>
                  <a:lnTo>
                    <a:pt x="1778" y="407"/>
                  </a:lnTo>
                  <a:lnTo>
                    <a:pt x="1783" y="397"/>
                  </a:lnTo>
                  <a:lnTo>
                    <a:pt x="1784" y="388"/>
                  </a:lnTo>
                  <a:lnTo>
                    <a:pt x="1785" y="383"/>
                  </a:lnTo>
                  <a:lnTo>
                    <a:pt x="1784" y="379"/>
                  </a:lnTo>
                  <a:lnTo>
                    <a:pt x="1784" y="379"/>
                  </a:lnTo>
                  <a:lnTo>
                    <a:pt x="1780" y="379"/>
                  </a:lnTo>
                  <a:lnTo>
                    <a:pt x="1780" y="379"/>
                  </a:lnTo>
                  <a:close/>
                  <a:moveTo>
                    <a:pt x="1799" y="386"/>
                  </a:moveTo>
                  <a:lnTo>
                    <a:pt x="1799" y="386"/>
                  </a:lnTo>
                  <a:lnTo>
                    <a:pt x="1769" y="439"/>
                  </a:lnTo>
                  <a:lnTo>
                    <a:pt x="1736" y="493"/>
                  </a:lnTo>
                  <a:lnTo>
                    <a:pt x="1736" y="493"/>
                  </a:lnTo>
                  <a:lnTo>
                    <a:pt x="1740" y="497"/>
                  </a:lnTo>
                  <a:lnTo>
                    <a:pt x="1746" y="500"/>
                  </a:lnTo>
                  <a:lnTo>
                    <a:pt x="1757" y="504"/>
                  </a:lnTo>
                  <a:lnTo>
                    <a:pt x="1770" y="505"/>
                  </a:lnTo>
                  <a:lnTo>
                    <a:pt x="1783" y="504"/>
                  </a:lnTo>
                  <a:lnTo>
                    <a:pt x="1783" y="504"/>
                  </a:lnTo>
                  <a:lnTo>
                    <a:pt x="1791" y="491"/>
                  </a:lnTo>
                  <a:lnTo>
                    <a:pt x="1798" y="479"/>
                  </a:lnTo>
                  <a:lnTo>
                    <a:pt x="1811" y="451"/>
                  </a:lnTo>
                  <a:lnTo>
                    <a:pt x="1822" y="423"/>
                  </a:lnTo>
                  <a:lnTo>
                    <a:pt x="1834" y="393"/>
                  </a:lnTo>
                  <a:lnTo>
                    <a:pt x="1834" y="393"/>
                  </a:lnTo>
                  <a:lnTo>
                    <a:pt x="1825" y="390"/>
                  </a:lnTo>
                  <a:lnTo>
                    <a:pt x="1818" y="389"/>
                  </a:lnTo>
                  <a:lnTo>
                    <a:pt x="1799" y="386"/>
                  </a:lnTo>
                  <a:lnTo>
                    <a:pt x="1799" y="386"/>
                  </a:lnTo>
                  <a:close/>
                  <a:moveTo>
                    <a:pt x="592" y="504"/>
                  </a:moveTo>
                  <a:lnTo>
                    <a:pt x="592" y="504"/>
                  </a:lnTo>
                  <a:lnTo>
                    <a:pt x="598" y="504"/>
                  </a:lnTo>
                  <a:lnTo>
                    <a:pt x="603" y="503"/>
                  </a:lnTo>
                  <a:lnTo>
                    <a:pt x="608" y="500"/>
                  </a:lnTo>
                  <a:lnTo>
                    <a:pt x="609" y="496"/>
                  </a:lnTo>
                  <a:lnTo>
                    <a:pt x="610" y="491"/>
                  </a:lnTo>
                  <a:lnTo>
                    <a:pt x="610" y="486"/>
                  </a:lnTo>
                  <a:lnTo>
                    <a:pt x="609" y="475"/>
                  </a:lnTo>
                  <a:lnTo>
                    <a:pt x="602" y="448"/>
                  </a:lnTo>
                  <a:lnTo>
                    <a:pt x="599" y="435"/>
                  </a:lnTo>
                  <a:lnTo>
                    <a:pt x="599" y="427"/>
                  </a:lnTo>
                  <a:lnTo>
                    <a:pt x="599" y="427"/>
                  </a:lnTo>
                  <a:lnTo>
                    <a:pt x="605" y="435"/>
                  </a:lnTo>
                  <a:lnTo>
                    <a:pt x="609" y="444"/>
                  </a:lnTo>
                  <a:lnTo>
                    <a:pt x="617" y="465"/>
                  </a:lnTo>
                  <a:lnTo>
                    <a:pt x="617" y="465"/>
                  </a:lnTo>
                  <a:lnTo>
                    <a:pt x="619" y="465"/>
                  </a:lnTo>
                  <a:lnTo>
                    <a:pt x="622" y="465"/>
                  </a:lnTo>
                  <a:lnTo>
                    <a:pt x="626" y="468"/>
                  </a:lnTo>
                  <a:lnTo>
                    <a:pt x="630" y="469"/>
                  </a:lnTo>
                  <a:lnTo>
                    <a:pt x="631" y="468"/>
                  </a:lnTo>
                  <a:lnTo>
                    <a:pt x="634" y="466"/>
                  </a:lnTo>
                  <a:lnTo>
                    <a:pt x="634" y="466"/>
                  </a:lnTo>
                  <a:lnTo>
                    <a:pt x="633" y="463"/>
                  </a:lnTo>
                  <a:lnTo>
                    <a:pt x="631" y="459"/>
                  </a:lnTo>
                  <a:lnTo>
                    <a:pt x="631" y="452"/>
                  </a:lnTo>
                  <a:lnTo>
                    <a:pt x="633" y="446"/>
                  </a:lnTo>
                  <a:lnTo>
                    <a:pt x="633" y="446"/>
                  </a:lnTo>
                  <a:lnTo>
                    <a:pt x="622" y="432"/>
                  </a:lnTo>
                  <a:lnTo>
                    <a:pt x="612" y="417"/>
                  </a:lnTo>
                  <a:lnTo>
                    <a:pt x="602" y="403"/>
                  </a:lnTo>
                  <a:lnTo>
                    <a:pt x="596" y="396"/>
                  </a:lnTo>
                  <a:lnTo>
                    <a:pt x="591" y="389"/>
                  </a:lnTo>
                  <a:lnTo>
                    <a:pt x="591" y="389"/>
                  </a:lnTo>
                  <a:lnTo>
                    <a:pt x="589" y="397"/>
                  </a:lnTo>
                  <a:lnTo>
                    <a:pt x="588" y="404"/>
                  </a:lnTo>
                  <a:lnTo>
                    <a:pt x="584" y="410"/>
                  </a:lnTo>
                  <a:lnTo>
                    <a:pt x="577" y="413"/>
                  </a:lnTo>
                  <a:lnTo>
                    <a:pt x="577" y="413"/>
                  </a:lnTo>
                  <a:lnTo>
                    <a:pt x="572" y="410"/>
                  </a:lnTo>
                  <a:lnTo>
                    <a:pt x="571" y="409"/>
                  </a:lnTo>
                  <a:lnTo>
                    <a:pt x="570" y="409"/>
                  </a:lnTo>
                  <a:lnTo>
                    <a:pt x="570" y="409"/>
                  </a:lnTo>
                  <a:lnTo>
                    <a:pt x="574" y="420"/>
                  </a:lnTo>
                  <a:lnTo>
                    <a:pt x="577" y="432"/>
                  </a:lnTo>
                  <a:lnTo>
                    <a:pt x="579" y="458"/>
                  </a:lnTo>
                  <a:lnTo>
                    <a:pt x="584" y="482"/>
                  </a:lnTo>
                  <a:lnTo>
                    <a:pt x="588" y="494"/>
                  </a:lnTo>
                  <a:lnTo>
                    <a:pt x="592" y="504"/>
                  </a:lnTo>
                  <a:lnTo>
                    <a:pt x="592" y="504"/>
                  </a:lnTo>
                  <a:close/>
                  <a:moveTo>
                    <a:pt x="1190" y="409"/>
                  </a:moveTo>
                  <a:lnTo>
                    <a:pt x="1190" y="409"/>
                  </a:lnTo>
                  <a:lnTo>
                    <a:pt x="1193" y="413"/>
                  </a:lnTo>
                  <a:lnTo>
                    <a:pt x="1196" y="416"/>
                  </a:lnTo>
                  <a:lnTo>
                    <a:pt x="1200" y="418"/>
                  </a:lnTo>
                  <a:lnTo>
                    <a:pt x="1203" y="420"/>
                  </a:lnTo>
                  <a:lnTo>
                    <a:pt x="1207" y="420"/>
                  </a:lnTo>
                  <a:lnTo>
                    <a:pt x="1211" y="420"/>
                  </a:lnTo>
                  <a:lnTo>
                    <a:pt x="1215" y="418"/>
                  </a:lnTo>
                  <a:lnTo>
                    <a:pt x="1220" y="416"/>
                  </a:lnTo>
                  <a:lnTo>
                    <a:pt x="1220" y="416"/>
                  </a:lnTo>
                  <a:lnTo>
                    <a:pt x="1213" y="411"/>
                  </a:lnTo>
                  <a:lnTo>
                    <a:pt x="1206" y="407"/>
                  </a:lnTo>
                  <a:lnTo>
                    <a:pt x="1203" y="406"/>
                  </a:lnTo>
                  <a:lnTo>
                    <a:pt x="1199" y="406"/>
                  </a:lnTo>
                  <a:lnTo>
                    <a:pt x="1194" y="407"/>
                  </a:lnTo>
                  <a:lnTo>
                    <a:pt x="1190" y="409"/>
                  </a:lnTo>
                  <a:lnTo>
                    <a:pt x="1190" y="409"/>
                  </a:lnTo>
                  <a:close/>
                  <a:moveTo>
                    <a:pt x="1123" y="556"/>
                  </a:moveTo>
                  <a:lnTo>
                    <a:pt x="1123" y="556"/>
                  </a:lnTo>
                  <a:lnTo>
                    <a:pt x="1126" y="556"/>
                  </a:lnTo>
                  <a:lnTo>
                    <a:pt x="1128" y="555"/>
                  </a:lnTo>
                  <a:lnTo>
                    <a:pt x="1130" y="553"/>
                  </a:lnTo>
                  <a:lnTo>
                    <a:pt x="1130" y="552"/>
                  </a:lnTo>
                  <a:lnTo>
                    <a:pt x="1130" y="546"/>
                  </a:lnTo>
                  <a:lnTo>
                    <a:pt x="1131" y="541"/>
                  </a:lnTo>
                  <a:lnTo>
                    <a:pt x="1131" y="541"/>
                  </a:lnTo>
                  <a:lnTo>
                    <a:pt x="1138" y="524"/>
                  </a:lnTo>
                  <a:lnTo>
                    <a:pt x="1148" y="510"/>
                  </a:lnTo>
                  <a:lnTo>
                    <a:pt x="1166" y="482"/>
                  </a:lnTo>
                  <a:lnTo>
                    <a:pt x="1186" y="455"/>
                  </a:lnTo>
                  <a:lnTo>
                    <a:pt x="1208" y="428"/>
                  </a:lnTo>
                  <a:lnTo>
                    <a:pt x="1208" y="428"/>
                  </a:lnTo>
                  <a:lnTo>
                    <a:pt x="1201" y="427"/>
                  </a:lnTo>
                  <a:lnTo>
                    <a:pt x="1194" y="425"/>
                  </a:lnTo>
                  <a:lnTo>
                    <a:pt x="1189" y="421"/>
                  </a:lnTo>
                  <a:lnTo>
                    <a:pt x="1182" y="418"/>
                  </a:lnTo>
                  <a:lnTo>
                    <a:pt x="1182" y="418"/>
                  </a:lnTo>
                  <a:lnTo>
                    <a:pt x="1173" y="434"/>
                  </a:lnTo>
                  <a:lnTo>
                    <a:pt x="1163" y="449"/>
                  </a:lnTo>
                  <a:lnTo>
                    <a:pt x="1148" y="482"/>
                  </a:lnTo>
                  <a:lnTo>
                    <a:pt x="1134" y="518"/>
                  </a:lnTo>
                  <a:lnTo>
                    <a:pt x="1123" y="556"/>
                  </a:lnTo>
                  <a:lnTo>
                    <a:pt x="1123" y="556"/>
                  </a:lnTo>
                  <a:close/>
                  <a:moveTo>
                    <a:pt x="668" y="470"/>
                  </a:moveTo>
                  <a:lnTo>
                    <a:pt x="668" y="470"/>
                  </a:lnTo>
                  <a:lnTo>
                    <a:pt x="662" y="469"/>
                  </a:lnTo>
                  <a:lnTo>
                    <a:pt x="658" y="466"/>
                  </a:lnTo>
                  <a:lnTo>
                    <a:pt x="652" y="465"/>
                  </a:lnTo>
                  <a:lnTo>
                    <a:pt x="651" y="465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52" y="480"/>
                  </a:lnTo>
                  <a:lnTo>
                    <a:pt x="658" y="494"/>
                  </a:lnTo>
                  <a:lnTo>
                    <a:pt x="667" y="508"/>
                  </a:lnTo>
                  <a:lnTo>
                    <a:pt x="675" y="524"/>
                  </a:lnTo>
                  <a:lnTo>
                    <a:pt x="683" y="538"/>
                  </a:lnTo>
                  <a:lnTo>
                    <a:pt x="692" y="553"/>
                  </a:lnTo>
                  <a:lnTo>
                    <a:pt x="699" y="569"/>
                  </a:lnTo>
                  <a:lnTo>
                    <a:pt x="703" y="584"/>
                  </a:lnTo>
                  <a:lnTo>
                    <a:pt x="703" y="584"/>
                  </a:lnTo>
                  <a:lnTo>
                    <a:pt x="709" y="588"/>
                  </a:lnTo>
                  <a:lnTo>
                    <a:pt x="711" y="594"/>
                  </a:lnTo>
                  <a:lnTo>
                    <a:pt x="714" y="600"/>
                  </a:lnTo>
                  <a:lnTo>
                    <a:pt x="718" y="605"/>
                  </a:lnTo>
                  <a:lnTo>
                    <a:pt x="718" y="605"/>
                  </a:lnTo>
                  <a:lnTo>
                    <a:pt x="735" y="640"/>
                  </a:lnTo>
                  <a:lnTo>
                    <a:pt x="744" y="659"/>
                  </a:lnTo>
                  <a:lnTo>
                    <a:pt x="755" y="677"/>
                  </a:lnTo>
                  <a:lnTo>
                    <a:pt x="755" y="677"/>
                  </a:lnTo>
                  <a:lnTo>
                    <a:pt x="822" y="820"/>
                  </a:lnTo>
                  <a:lnTo>
                    <a:pt x="822" y="820"/>
                  </a:lnTo>
                  <a:lnTo>
                    <a:pt x="829" y="834"/>
                  </a:lnTo>
                  <a:lnTo>
                    <a:pt x="832" y="842"/>
                  </a:lnTo>
                  <a:lnTo>
                    <a:pt x="834" y="849"/>
                  </a:lnTo>
                  <a:lnTo>
                    <a:pt x="834" y="849"/>
                  </a:lnTo>
                  <a:lnTo>
                    <a:pt x="832" y="849"/>
                  </a:lnTo>
                  <a:lnTo>
                    <a:pt x="832" y="849"/>
                  </a:lnTo>
                  <a:lnTo>
                    <a:pt x="829" y="852"/>
                  </a:lnTo>
                  <a:lnTo>
                    <a:pt x="829" y="852"/>
                  </a:lnTo>
                  <a:lnTo>
                    <a:pt x="824" y="847"/>
                  </a:lnTo>
                  <a:lnTo>
                    <a:pt x="818" y="841"/>
                  </a:lnTo>
                  <a:lnTo>
                    <a:pt x="814" y="833"/>
                  </a:lnTo>
                  <a:lnTo>
                    <a:pt x="811" y="826"/>
                  </a:lnTo>
                  <a:lnTo>
                    <a:pt x="811" y="826"/>
                  </a:lnTo>
                  <a:lnTo>
                    <a:pt x="794" y="788"/>
                  </a:lnTo>
                  <a:lnTo>
                    <a:pt x="777" y="750"/>
                  </a:lnTo>
                  <a:lnTo>
                    <a:pt x="777" y="750"/>
                  </a:lnTo>
                  <a:lnTo>
                    <a:pt x="761" y="716"/>
                  </a:lnTo>
                  <a:lnTo>
                    <a:pt x="752" y="698"/>
                  </a:lnTo>
                  <a:lnTo>
                    <a:pt x="745" y="678"/>
                  </a:lnTo>
                  <a:lnTo>
                    <a:pt x="745" y="678"/>
                  </a:lnTo>
                  <a:lnTo>
                    <a:pt x="718" y="630"/>
                  </a:lnTo>
                  <a:lnTo>
                    <a:pt x="693" y="580"/>
                  </a:lnTo>
                  <a:lnTo>
                    <a:pt x="667" y="529"/>
                  </a:lnTo>
                  <a:lnTo>
                    <a:pt x="652" y="504"/>
                  </a:lnTo>
                  <a:lnTo>
                    <a:pt x="638" y="480"/>
                  </a:lnTo>
                  <a:lnTo>
                    <a:pt x="638" y="480"/>
                  </a:lnTo>
                  <a:lnTo>
                    <a:pt x="631" y="482"/>
                  </a:lnTo>
                  <a:lnTo>
                    <a:pt x="624" y="482"/>
                  </a:lnTo>
                  <a:lnTo>
                    <a:pt x="624" y="482"/>
                  </a:lnTo>
                  <a:lnTo>
                    <a:pt x="623" y="489"/>
                  </a:lnTo>
                  <a:lnTo>
                    <a:pt x="622" y="496"/>
                  </a:lnTo>
                  <a:lnTo>
                    <a:pt x="619" y="500"/>
                  </a:lnTo>
                  <a:lnTo>
                    <a:pt x="616" y="505"/>
                  </a:lnTo>
                  <a:lnTo>
                    <a:pt x="612" y="510"/>
                  </a:lnTo>
                  <a:lnTo>
                    <a:pt x="608" y="512"/>
                  </a:lnTo>
                  <a:lnTo>
                    <a:pt x="598" y="518"/>
                  </a:lnTo>
                  <a:lnTo>
                    <a:pt x="598" y="518"/>
                  </a:lnTo>
                  <a:lnTo>
                    <a:pt x="619" y="555"/>
                  </a:lnTo>
                  <a:lnTo>
                    <a:pt x="640" y="591"/>
                  </a:lnTo>
                  <a:lnTo>
                    <a:pt x="681" y="668"/>
                  </a:lnTo>
                  <a:lnTo>
                    <a:pt x="718" y="746"/>
                  </a:lnTo>
                  <a:lnTo>
                    <a:pt x="758" y="821"/>
                  </a:lnTo>
                  <a:lnTo>
                    <a:pt x="758" y="821"/>
                  </a:lnTo>
                  <a:lnTo>
                    <a:pt x="772" y="835"/>
                  </a:lnTo>
                  <a:lnTo>
                    <a:pt x="786" y="849"/>
                  </a:lnTo>
                  <a:lnTo>
                    <a:pt x="801" y="862"/>
                  </a:lnTo>
                  <a:lnTo>
                    <a:pt x="808" y="869"/>
                  </a:lnTo>
                  <a:lnTo>
                    <a:pt x="817" y="875"/>
                  </a:lnTo>
                  <a:lnTo>
                    <a:pt x="817" y="875"/>
                  </a:lnTo>
                  <a:lnTo>
                    <a:pt x="821" y="869"/>
                  </a:lnTo>
                  <a:lnTo>
                    <a:pt x="824" y="865"/>
                  </a:lnTo>
                  <a:lnTo>
                    <a:pt x="827" y="859"/>
                  </a:lnTo>
                  <a:lnTo>
                    <a:pt x="829" y="856"/>
                  </a:lnTo>
                  <a:lnTo>
                    <a:pt x="829" y="856"/>
                  </a:lnTo>
                  <a:lnTo>
                    <a:pt x="835" y="854"/>
                  </a:lnTo>
                  <a:lnTo>
                    <a:pt x="841" y="852"/>
                  </a:lnTo>
                  <a:lnTo>
                    <a:pt x="850" y="852"/>
                  </a:lnTo>
                  <a:lnTo>
                    <a:pt x="860" y="854"/>
                  </a:lnTo>
                  <a:lnTo>
                    <a:pt x="869" y="854"/>
                  </a:lnTo>
                  <a:lnTo>
                    <a:pt x="869" y="854"/>
                  </a:lnTo>
                  <a:lnTo>
                    <a:pt x="870" y="848"/>
                  </a:lnTo>
                  <a:lnTo>
                    <a:pt x="869" y="844"/>
                  </a:lnTo>
                  <a:lnTo>
                    <a:pt x="866" y="835"/>
                  </a:lnTo>
                  <a:lnTo>
                    <a:pt x="862" y="828"/>
                  </a:lnTo>
                  <a:lnTo>
                    <a:pt x="857" y="821"/>
                  </a:lnTo>
                  <a:lnTo>
                    <a:pt x="857" y="821"/>
                  </a:lnTo>
                  <a:lnTo>
                    <a:pt x="853" y="807"/>
                  </a:lnTo>
                  <a:lnTo>
                    <a:pt x="852" y="800"/>
                  </a:lnTo>
                  <a:lnTo>
                    <a:pt x="846" y="795"/>
                  </a:lnTo>
                  <a:lnTo>
                    <a:pt x="846" y="795"/>
                  </a:lnTo>
                  <a:lnTo>
                    <a:pt x="843" y="782"/>
                  </a:lnTo>
                  <a:lnTo>
                    <a:pt x="838" y="769"/>
                  </a:lnTo>
                  <a:lnTo>
                    <a:pt x="831" y="758"/>
                  </a:lnTo>
                  <a:lnTo>
                    <a:pt x="825" y="746"/>
                  </a:lnTo>
                  <a:lnTo>
                    <a:pt x="825" y="746"/>
                  </a:lnTo>
                  <a:lnTo>
                    <a:pt x="803" y="689"/>
                  </a:lnTo>
                  <a:lnTo>
                    <a:pt x="777" y="633"/>
                  </a:lnTo>
                  <a:lnTo>
                    <a:pt x="777" y="633"/>
                  </a:lnTo>
                  <a:lnTo>
                    <a:pt x="763" y="607"/>
                  </a:lnTo>
                  <a:lnTo>
                    <a:pt x="749" y="580"/>
                  </a:lnTo>
                  <a:lnTo>
                    <a:pt x="734" y="553"/>
                  </a:lnTo>
                  <a:lnTo>
                    <a:pt x="721" y="528"/>
                  </a:lnTo>
                  <a:lnTo>
                    <a:pt x="721" y="528"/>
                  </a:lnTo>
                  <a:lnTo>
                    <a:pt x="709" y="498"/>
                  </a:lnTo>
                  <a:lnTo>
                    <a:pt x="703" y="483"/>
                  </a:lnTo>
                  <a:lnTo>
                    <a:pt x="700" y="469"/>
                  </a:lnTo>
                  <a:lnTo>
                    <a:pt x="700" y="469"/>
                  </a:lnTo>
                  <a:lnTo>
                    <a:pt x="695" y="462"/>
                  </a:lnTo>
                  <a:lnTo>
                    <a:pt x="689" y="454"/>
                  </a:lnTo>
                  <a:lnTo>
                    <a:pt x="689" y="454"/>
                  </a:lnTo>
                  <a:lnTo>
                    <a:pt x="686" y="461"/>
                  </a:lnTo>
                  <a:lnTo>
                    <a:pt x="682" y="466"/>
                  </a:lnTo>
                  <a:lnTo>
                    <a:pt x="676" y="469"/>
                  </a:lnTo>
                  <a:lnTo>
                    <a:pt x="668" y="470"/>
                  </a:lnTo>
                  <a:lnTo>
                    <a:pt x="668" y="470"/>
                  </a:lnTo>
                  <a:close/>
                  <a:moveTo>
                    <a:pt x="1085" y="514"/>
                  </a:moveTo>
                  <a:lnTo>
                    <a:pt x="1085" y="514"/>
                  </a:lnTo>
                  <a:lnTo>
                    <a:pt x="1071" y="503"/>
                  </a:lnTo>
                  <a:lnTo>
                    <a:pt x="1065" y="497"/>
                  </a:lnTo>
                  <a:lnTo>
                    <a:pt x="1060" y="491"/>
                  </a:lnTo>
                  <a:lnTo>
                    <a:pt x="1060" y="491"/>
                  </a:lnTo>
                  <a:lnTo>
                    <a:pt x="1048" y="487"/>
                  </a:lnTo>
                  <a:lnTo>
                    <a:pt x="1037" y="483"/>
                  </a:lnTo>
                  <a:lnTo>
                    <a:pt x="1026" y="480"/>
                  </a:lnTo>
                  <a:lnTo>
                    <a:pt x="1013" y="477"/>
                  </a:lnTo>
                  <a:lnTo>
                    <a:pt x="1002" y="476"/>
                  </a:lnTo>
                  <a:lnTo>
                    <a:pt x="989" y="476"/>
                  </a:lnTo>
                  <a:lnTo>
                    <a:pt x="978" y="476"/>
                  </a:lnTo>
                  <a:lnTo>
                    <a:pt x="967" y="477"/>
                  </a:lnTo>
                  <a:lnTo>
                    <a:pt x="956" y="480"/>
                  </a:lnTo>
                  <a:lnTo>
                    <a:pt x="944" y="483"/>
                  </a:lnTo>
                  <a:lnTo>
                    <a:pt x="935" y="487"/>
                  </a:lnTo>
                  <a:lnTo>
                    <a:pt x="925" y="491"/>
                  </a:lnTo>
                  <a:lnTo>
                    <a:pt x="916" y="497"/>
                  </a:lnTo>
                  <a:lnTo>
                    <a:pt x="909" y="504"/>
                  </a:lnTo>
                  <a:lnTo>
                    <a:pt x="902" y="511"/>
                  </a:lnTo>
                  <a:lnTo>
                    <a:pt x="897" y="520"/>
                  </a:lnTo>
                  <a:lnTo>
                    <a:pt x="897" y="520"/>
                  </a:lnTo>
                  <a:lnTo>
                    <a:pt x="893" y="529"/>
                  </a:lnTo>
                  <a:lnTo>
                    <a:pt x="888" y="539"/>
                  </a:lnTo>
                  <a:lnTo>
                    <a:pt x="884" y="550"/>
                  </a:lnTo>
                  <a:lnTo>
                    <a:pt x="880" y="560"/>
                  </a:lnTo>
                  <a:lnTo>
                    <a:pt x="880" y="560"/>
                  </a:lnTo>
                  <a:lnTo>
                    <a:pt x="871" y="581"/>
                  </a:lnTo>
                  <a:lnTo>
                    <a:pt x="867" y="593"/>
                  </a:lnTo>
                  <a:lnTo>
                    <a:pt x="864" y="602"/>
                  </a:lnTo>
                  <a:lnTo>
                    <a:pt x="864" y="602"/>
                  </a:lnTo>
                  <a:lnTo>
                    <a:pt x="864" y="614"/>
                  </a:lnTo>
                  <a:lnTo>
                    <a:pt x="864" y="618"/>
                  </a:lnTo>
                  <a:lnTo>
                    <a:pt x="863" y="623"/>
                  </a:lnTo>
                  <a:lnTo>
                    <a:pt x="863" y="623"/>
                  </a:lnTo>
                  <a:lnTo>
                    <a:pt x="860" y="629"/>
                  </a:lnTo>
                  <a:lnTo>
                    <a:pt x="857" y="635"/>
                  </a:lnTo>
                  <a:lnTo>
                    <a:pt x="857" y="635"/>
                  </a:lnTo>
                  <a:lnTo>
                    <a:pt x="856" y="646"/>
                  </a:lnTo>
                  <a:lnTo>
                    <a:pt x="855" y="659"/>
                  </a:lnTo>
                  <a:lnTo>
                    <a:pt x="856" y="671"/>
                  </a:lnTo>
                  <a:lnTo>
                    <a:pt x="857" y="682"/>
                  </a:lnTo>
                  <a:lnTo>
                    <a:pt x="863" y="708"/>
                  </a:lnTo>
                  <a:lnTo>
                    <a:pt x="869" y="730"/>
                  </a:lnTo>
                  <a:lnTo>
                    <a:pt x="869" y="730"/>
                  </a:lnTo>
                  <a:lnTo>
                    <a:pt x="869" y="733"/>
                  </a:lnTo>
                  <a:lnTo>
                    <a:pt x="867" y="736"/>
                  </a:lnTo>
                  <a:lnTo>
                    <a:pt x="867" y="736"/>
                  </a:lnTo>
                  <a:lnTo>
                    <a:pt x="871" y="754"/>
                  </a:lnTo>
                  <a:lnTo>
                    <a:pt x="877" y="771"/>
                  </a:lnTo>
                  <a:lnTo>
                    <a:pt x="884" y="786"/>
                  </a:lnTo>
                  <a:lnTo>
                    <a:pt x="893" y="802"/>
                  </a:lnTo>
                  <a:lnTo>
                    <a:pt x="902" y="816"/>
                  </a:lnTo>
                  <a:lnTo>
                    <a:pt x="912" y="828"/>
                  </a:lnTo>
                  <a:lnTo>
                    <a:pt x="923" y="840"/>
                  </a:lnTo>
                  <a:lnTo>
                    <a:pt x="935" y="849"/>
                  </a:lnTo>
                  <a:lnTo>
                    <a:pt x="935" y="849"/>
                  </a:lnTo>
                  <a:lnTo>
                    <a:pt x="1088" y="848"/>
                  </a:lnTo>
                  <a:lnTo>
                    <a:pt x="1239" y="848"/>
                  </a:lnTo>
                  <a:lnTo>
                    <a:pt x="1239" y="848"/>
                  </a:lnTo>
                  <a:lnTo>
                    <a:pt x="1258" y="833"/>
                  </a:lnTo>
                  <a:lnTo>
                    <a:pt x="1277" y="814"/>
                  </a:lnTo>
                  <a:lnTo>
                    <a:pt x="1286" y="805"/>
                  </a:lnTo>
                  <a:lnTo>
                    <a:pt x="1294" y="793"/>
                  </a:lnTo>
                  <a:lnTo>
                    <a:pt x="1301" y="782"/>
                  </a:lnTo>
                  <a:lnTo>
                    <a:pt x="1308" y="769"/>
                  </a:lnTo>
                  <a:lnTo>
                    <a:pt x="1308" y="769"/>
                  </a:lnTo>
                  <a:lnTo>
                    <a:pt x="1316" y="750"/>
                  </a:lnTo>
                  <a:lnTo>
                    <a:pt x="1323" y="727"/>
                  </a:lnTo>
                  <a:lnTo>
                    <a:pt x="1329" y="705"/>
                  </a:lnTo>
                  <a:lnTo>
                    <a:pt x="1332" y="694"/>
                  </a:lnTo>
                  <a:lnTo>
                    <a:pt x="1333" y="682"/>
                  </a:lnTo>
                  <a:lnTo>
                    <a:pt x="1333" y="682"/>
                  </a:lnTo>
                  <a:lnTo>
                    <a:pt x="1333" y="656"/>
                  </a:lnTo>
                  <a:lnTo>
                    <a:pt x="1332" y="630"/>
                  </a:lnTo>
                  <a:lnTo>
                    <a:pt x="1331" y="618"/>
                  </a:lnTo>
                  <a:lnTo>
                    <a:pt x="1328" y="605"/>
                  </a:lnTo>
                  <a:lnTo>
                    <a:pt x="1323" y="593"/>
                  </a:lnTo>
                  <a:lnTo>
                    <a:pt x="1318" y="580"/>
                  </a:lnTo>
                  <a:lnTo>
                    <a:pt x="1318" y="580"/>
                  </a:lnTo>
                  <a:lnTo>
                    <a:pt x="1305" y="562"/>
                  </a:lnTo>
                  <a:lnTo>
                    <a:pt x="1293" y="546"/>
                  </a:lnTo>
                  <a:lnTo>
                    <a:pt x="1277" y="534"/>
                  </a:lnTo>
                  <a:lnTo>
                    <a:pt x="1260" y="524"/>
                  </a:lnTo>
                  <a:lnTo>
                    <a:pt x="1260" y="524"/>
                  </a:lnTo>
                  <a:lnTo>
                    <a:pt x="1248" y="518"/>
                  </a:lnTo>
                  <a:lnTo>
                    <a:pt x="1235" y="512"/>
                  </a:lnTo>
                  <a:lnTo>
                    <a:pt x="1222" y="508"/>
                  </a:lnTo>
                  <a:lnTo>
                    <a:pt x="1208" y="505"/>
                  </a:lnTo>
                  <a:lnTo>
                    <a:pt x="1194" y="504"/>
                  </a:lnTo>
                  <a:lnTo>
                    <a:pt x="1180" y="505"/>
                  </a:lnTo>
                  <a:lnTo>
                    <a:pt x="1168" y="510"/>
                  </a:lnTo>
                  <a:lnTo>
                    <a:pt x="1155" y="517"/>
                  </a:lnTo>
                  <a:lnTo>
                    <a:pt x="1155" y="517"/>
                  </a:lnTo>
                  <a:lnTo>
                    <a:pt x="1151" y="524"/>
                  </a:lnTo>
                  <a:lnTo>
                    <a:pt x="1147" y="532"/>
                  </a:lnTo>
                  <a:lnTo>
                    <a:pt x="1142" y="541"/>
                  </a:lnTo>
                  <a:lnTo>
                    <a:pt x="1141" y="549"/>
                  </a:lnTo>
                  <a:lnTo>
                    <a:pt x="1141" y="549"/>
                  </a:lnTo>
                  <a:lnTo>
                    <a:pt x="1148" y="541"/>
                  </a:lnTo>
                  <a:lnTo>
                    <a:pt x="1155" y="532"/>
                  </a:lnTo>
                  <a:lnTo>
                    <a:pt x="1159" y="528"/>
                  </a:lnTo>
                  <a:lnTo>
                    <a:pt x="1165" y="527"/>
                  </a:lnTo>
                  <a:lnTo>
                    <a:pt x="1170" y="527"/>
                  </a:lnTo>
                  <a:lnTo>
                    <a:pt x="1176" y="529"/>
                  </a:lnTo>
                  <a:lnTo>
                    <a:pt x="1176" y="529"/>
                  </a:lnTo>
                  <a:lnTo>
                    <a:pt x="1176" y="532"/>
                  </a:lnTo>
                  <a:lnTo>
                    <a:pt x="1176" y="534"/>
                  </a:lnTo>
                  <a:lnTo>
                    <a:pt x="1172" y="535"/>
                  </a:lnTo>
                  <a:lnTo>
                    <a:pt x="1168" y="536"/>
                  </a:lnTo>
                  <a:lnTo>
                    <a:pt x="1163" y="539"/>
                  </a:lnTo>
                  <a:lnTo>
                    <a:pt x="1163" y="539"/>
                  </a:lnTo>
                  <a:lnTo>
                    <a:pt x="1155" y="550"/>
                  </a:lnTo>
                  <a:lnTo>
                    <a:pt x="1148" y="556"/>
                  </a:lnTo>
                  <a:lnTo>
                    <a:pt x="1141" y="562"/>
                  </a:lnTo>
                  <a:lnTo>
                    <a:pt x="1134" y="566"/>
                  </a:lnTo>
                  <a:lnTo>
                    <a:pt x="1126" y="570"/>
                  </a:lnTo>
                  <a:lnTo>
                    <a:pt x="1116" y="571"/>
                  </a:lnTo>
                  <a:lnTo>
                    <a:pt x="1107" y="571"/>
                  </a:lnTo>
                  <a:lnTo>
                    <a:pt x="1107" y="571"/>
                  </a:lnTo>
                  <a:lnTo>
                    <a:pt x="1095" y="569"/>
                  </a:lnTo>
                  <a:lnTo>
                    <a:pt x="1082" y="563"/>
                  </a:lnTo>
                  <a:lnTo>
                    <a:pt x="1075" y="560"/>
                  </a:lnTo>
                  <a:lnTo>
                    <a:pt x="1071" y="556"/>
                  </a:lnTo>
                  <a:lnTo>
                    <a:pt x="1068" y="552"/>
                  </a:lnTo>
                  <a:lnTo>
                    <a:pt x="1067" y="549"/>
                  </a:lnTo>
                  <a:lnTo>
                    <a:pt x="1067" y="549"/>
                  </a:lnTo>
                  <a:lnTo>
                    <a:pt x="1074" y="549"/>
                  </a:lnTo>
                  <a:lnTo>
                    <a:pt x="1079" y="552"/>
                  </a:lnTo>
                  <a:lnTo>
                    <a:pt x="1089" y="556"/>
                  </a:lnTo>
                  <a:lnTo>
                    <a:pt x="1093" y="559"/>
                  </a:lnTo>
                  <a:lnTo>
                    <a:pt x="1097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0" y="559"/>
                  </a:lnTo>
                  <a:lnTo>
                    <a:pt x="1114" y="539"/>
                  </a:lnTo>
                  <a:lnTo>
                    <a:pt x="1123" y="520"/>
                  </a:lnTo>
                  <a:lnTo>
                    <a:pt x="1123" y="520"/>
                  </a:lnTo>
                  <a:lnTo>
                    <a:pt x="1113" y="518"/>
                  </a:lnTo>
                  <a:lnTo>
                    <a:pt x="1104" y="517"/>
                  </a:lnTo>
                  <a:lnTo>
                    <a:pt x="1096" y="515"/>
                  </a:lnTo>
                  <a:lnTo>
                    <a:pt x="1085" y="514"/>
                  </a:lnTo>
                  <a:lnTo>
                    <a:pt x="1085" y="514"/>
                  </a:lnTo>
                  <a:close/>
                  <a:moveTo>
                    <a:pt x="1703" y="477"/>
                  </a:moveTo>
                  <a:lnTo>
                    <a:pt x="1703" y="477"/>
                  </a:lnTo>
                  <a:lnTo>
                    <a:pt x="1704" y="482"/>
                  </a:lnTo>
                  <a:lnTo>
                    <a:pt x="1707" y="484"/>
                  </a:lnTo>
                  <a:lnTo>
                    <a:pt x="1708" y="487"/>
                  </a:lnTo>
                  <a:lnTo>
                    <a:pt x="1708" y="489"/>
                  </a:lnTo>
                  <a:lnTo>
                    <a:pt x="1707" y="491"/>
                  </a:lnTo>
                  <a:lnTo>
                    <a:pt x="1707" y="491"/>
                  </a:lnTo>
                  <a:lnTo>
                    <a:pt x="1718" y="500"/>
                  </a:lnTo>
                  <a:lnTo>
                    <a:pt x="1729" y="507"/>
                  </a:lnTo>
                  <a:lnTo>
                    <a:pt x="1740" y="514"/>
                  </a:lnTo>
                  <a:lnTo>
                    <a:pt x="1750" y="522"/>
                  </a:lnTo>
                  <a:lnTo>
                    <a:pt x="1750" y="522"/>
                  </a:lnTo>
                  <a:lnTo>
                    <a:pt x="1761" y="524"/>
                  </a:lnTo>
                  <a:lnTo>
                    <a:pt x="1774" y="527"/>
                  </a:lnTo>
                  <a:lnTo>
                    <a:pt x="1780" y="527"/>
                  </a:lnTo>
                  <a:lnTo>
                    <a:pt x="1785" y="525"/>
                  </a:lnTo>
                  <a:lnTo>
                    <a:pt x="1790" y="522"/>
                  </a:lnTo>
                  <a:lnTo>
                    <a:pt x="1792" y="518"/>
                  </a:lnTo>
                  <a:lnTo>
                    <a:pt x="1792" y="518"/>
                  </a:lnTo>
                  <a:lnTo>
                    <a:pt x="1790" y="515"/>
                  </a:lnTo>
                  <a:lnTo>
                    <a:pt x="1787" y="514"/>
                  </a:lnTo>
                  <a:lnTo>
                    <a:pt x="1781" y="514"/>
                  </a:lnTo>
                  <a:lnTo>
                    <a:pt x="1774" y="514"/>
                  </a:lnTo>
                  <a:lnTo>
                    <a:pt x="1767" y="515"/>
                  </a:lnTo>
                  <a:lnTo>
                    <a:pt x="1767" y="515"/>
                  </a:lnTo>
                  <a:lnTo>
                    <a:pt x="1756" y="514"/>
                  </a:lnTo>
                  <a:lnTo>
                    <a:pt x="1746" y="511"/>
                  </a:lnTo>
                  <a:lnTo>
                    <a:pt x="1738" y="505"/>
                  </a:lnTo>
                  <a:lnTo>
                    <a:pt x="1731" y="500"/>
                  </a:lnTo>
                  <a:lnTo>
                    <a:pt x="1731" y="500"/>
                  </a:lnTo>
                  <a:lnTo>
                    <a:pt x="1726" y="500"/>
                  </a:lnTo>
                  <a:lnTo>
                    <a:pt x="1724" y="500"/>
                  </a:lnTo>
                  <a:lnTo>
                    <a:pt x="1722" y="498"/>
                  </a:lnTo>
                  <a:lnTo>
                    <a:pt x="1722" y="498"/>
                  </a:lnTo>
                  <a:lnTo>
                    <a:pt x="1722" y="494"/>
                  </a:lnTo>
                  <a:lnTo>
                    <a:pt x="1722" y="491"/>
                  </a:lnTo>
                  <a:lnTo>
                    <a:pt x="1718" y="487"/>
                  </a:lnTo>
                  <a:lnTo>
                    <a:pt x="1715" y="482"/>
                  </a:lnTo>
                  <a:lnTo>
                    <a:pt x="1714" y="479"/>
                  </a:lnTo>
                  <a:lnTo>
                    <a:pt x="1712" y="475"/>
                  </a:lnTo>
                  <a:lnTo>
                    <a:pt x="1712" y="475"/>
                  </a:lnTo>
                  <a:lnTo>
                    <a:pt x="1711" y="476"/>
                  </a:lnTo>
                  <a:lnTo>
                    <a:pt x="1708" y="476"/>
                  </a:lnTo>
                  <a:lnTo>
                    <a:pt x="1705" y="476"/>
                  </a:lnTo>
                  <a:lnTo>
                    <a:pt x="1703" y="477"/>
                  </a:lnTo>
                  <a:lnTo>
                    <a:pt x="1703" y="477"/>
                  </a:lnTo>
                  <a:close/>
                  <a:moveTo>
                    <a:pt x="1489" y="484"/>
                  </a:moveTo>
                  <a:lnTo>
                    <a:pt x="1489" y="484"/>
                  </a:lnTo>
                  <a:lnTo>
                    <a:pt x="1486" y="486"/>
                  </a:lnTo>
                  <a:lnTo>
                    <a:pt x="1484" y="487"/>
                  </a:lnTo>
                  <a:lnTo>
                    <a:pt x="1484" y="487"/>
                  </a:lnTo>
                  <a:lnTo>
                    <a:pt x="1481" y="491"/>
                  </a:lnTo>
                  <a:lnTo>
                    <a:pt x="1482" y="496"/>
                  </a:lnTo>
                  <a:lnTo>
                    <a:pt x="1484" y="498"/>
                  </a:lnTo>
                  <a:lnTo>
                    <a:pt x="1485" y="503"/>
                  </a:lnTo>
                  <a:lnTo>
                    <a:pt x="1489" y="508"/>
                  </a:lnTo>
                  <a:lnTo>
                    <a:pt x="1491" y="511"/>
                  </a:lnTo>
                  <a:lnTo>
                    <a:pt x="1491" y="514"/>
                  </a:lnTo>
                  <a:lnTo>
                    <a:pt x="1491" y="514"/>
                  </a:lnTo>
                  <a:lnTo>
                    <a:pt x="1495" y="514"/>
                  </a:lnTo>
                  <a:lnTo>
                    <a:pt x="1498" y="515"/>
                  </a:lnTo>
                  <a:lnTo>
                    <a:pt x="1505" y="518"/>
                  </a:lnTo>
                  <a:lnTo>
                    <a:pt x="1510" y="521"/>
                  </a:lnTo>
                  <a:lnTo>
                    <a:pt x="1513" y="521"/>
                  </a:lnTo>
                  <a:lnTo>
                    <a:pt x="1517" y="521"/>
                  </a:lnTo>
                  <a:lnTo>
                    <a:pt x="1517" y="521"/>
                  </a:lnTo>
                  <a:lnTo>
                    <a:pt x="1520" y="524"/>
                  </a:lnTo>
                  <a:lnTo>
                    <a:pt x="1524" y="527"/>
                  </a:lnTo>
                  <a:lnTo>
                    <a:pt x="1528" y="528"/>
                  </a:lnTo>
                  <a:lnTo>
                    <a:pt x="1534" y="529"/>
                  </a:lnTo>
                  <a:lnTo>
                    <a:pt x="1545" y="531"/>
                  </a:lnTo>
                  <a:lnTo>
                    <a:pt x="1551" y="531"/>
                  </a:lnTo>
                  <a:lnTo>
                    <a:pt x="1555" y="534"/>
                  </a:lnTo>
                  <a:lnTo>
                    <a:pt x="1555" y="534"/>
                  </a:lnTo>
                  <a:lnTo>
                    <a:pt x="1559" y="531"/>
                  </a:lnTo>
                  <a:lnTo>
                    <a:pt x="1562" y="529"/>
                  </a:lnTo>
                  <a:lnTo>
                    <a:pt x="1571" y="528"/>
                  </a:lnTo>
                  <a:lnTo>
                    <a:pt x="1575" y="528"/>
                  </a:lnTo>
                  <a:lnTo>
                    <a:pt x="1578" y="527"/>
                  </a:lnTo>
                  <a:lnTo>
                    <a:pt x="1579" y="522"/>
                  </a:lnTo>
                  <a:lnTo>
                    <a:pt x="1578" y="518"/>
                  </a:lnTo>
                  <a:lnTo>
                    <a:pt x="1578" y="518"/>
                  </a:lnTo>
                  <a:lnTo>
                    <a:pt x="1571" y="521"/>
                  </a:lnTo>
                  <a:lnTo>
                    <a:pt x="1565" y="522"/>
                  </a:lnTo>
                  <a:lnTo>
                    <a:pt x="1551" y="524"/>
                  </a:lnTo>
                  <a:lnTo>
                    <a:pt x="1538" y="522"/>
                  </a:lnTo>
                  <a:lnTo>
                    <a:pt x="1526" y="518"/>
                  </a:lnTo>
                  <a:lnTo>
                    <a:pt x="1513" y="511"/>
                  </a:lnTo>
                  <a:lnTo>
                    <a:pt x="1503" y="504"/>
                  </a:lnTo>
                  <a:lnTo>
                    <a:pt x="1495" y="494"/>
                  </a:lnTo>
                  <a:lnTo>
                    <a:pt x="1489" y="484"/>
                  </a:lnTo>
                  <a:lnTo>
                    <a:pt x="1489" y="484"/>
                  </a:lnTo>
                  <a:close/>
                  <a:moveTo>
                    <a:pt x="426" y="682"/>
                  </a:moveTo>
                  <a:lnTo>
                    <a:pt x="426" y="682"/>
                  </a:lnTo>
                  <a:lnTo>
                    <a:pt x="426" y="684"/>
                  </a:lnTo>
                  <a:lnTo>
                    <a:pt x="426" y="687"/>
                  </a:lnTo>
                  <a:lnTo>
                    <a:pt x="425" y="689"/>
                  </a:lnTo>
                  <a:lnTo>
                    <a:pt x="425" y="692"/>
                  </a:lnTo>
                  <a:lnTo>
                    <a:pt x="425" y="692"/>
                  </a:lnTo>
                  <a:lnTo>
                    <a:pt x="426" y="695"/>
                  </a:lnTo>
                  <a:lnTo>
                    <a:pt x="428" y="696"/>
                  </a:lnTo>
                  <a:lnTo>
                    <a:pt x="429" y="699"/>
                  </a:lnTo>
                  <a:lnTo>
                    <a:pt x="431" y="702"/>
                  </a:lnTo>
                  <a:lnTo>
                    <a:pt x="431" y="702"/>
                  </a:lnTo>
                  <a:lnTo>
                    <a:pt x="446" y="806"/>
                  </a:lnTo>
                  <a:lnTo>
                    <a:pt x="455" y="859"/>
                  </a:lnTo>
                  <a:lnTo>
                    <a:pt x="467" y="910"/>
                  </a:lnTo>
                  <a:lnTo>
                    <a:pt x="467" y="910"/>
                  </a:lnTo>
                  <a:lnTo>
                    <a:pt x="473" y="935"/>
                  </a:lnTo>
                  <a:lnTo>
                    <a:pt x="477" y="962"/>
                  </a:lnTo>
                  <a:lnTo>
                    <a:pt x="485" y="1017"/>
                  </a:lnTo>
                  <a:lnTo>
                    <a:pt x="485" y="1017"/>
                  </a:lnTo>
                  <a:lnTo>
                    <a:pt x="490" y="1035"/>
                  </a:lnTo>
                  <a:lnTo>
                    <a:pt x="494" y="1053"/>
                  </a:lnTo>
                  <a:lnTo>
                    <a:pt x="497" y="1071"/>
                  </a:lnTo>
                  <a:lnTo>
                    <a:pt x="497" y="1080"/>
                  </a:lnTo>
                  <a:lnTo>
                    <a:pt x="495" y="1088"/>
                  </a:lnTo>
                  <a:lnTo>
                    <a:pt x="495" y="1088"/>
                  </a:lnTo>
                  <a:lnTo>
                    <a:pt x="501" y="1101"/>
                  </a:lnTo>
                  <a:lnTo>
                    <a:pt x="504" y="1113"/>
                  </a:lnTo>
                  <a:lnTo>
                    <a:pt x="506" y="1125"/>
                  </a:lnTo>
                  <a:lnTo>
                    <a:pt x="511" y="1137"/>
                  </a:lnTo>
                  <a:lnTo>
                    <a:pt x="511" y="1137"/>
                  </a:lnTo>
                  <a:lnTo>
                    <a:pt x="535" y="1127"/>
                  </a:lnTo>
                  <a:lnTo>
                    <a:pt x="560" y="1119"/>
                  </a:lnTo>
                  <a:lnTo>
                    <a:pt x="588" y="1113"/>
                  </a:lnTo>
                  <a:lnTo>
                    <a:pt x="617" y="1109"/>
                  </a:lnTo>
                  <a:lnTo>
                    <a:pt x="617" y="1109"/>
                  </a:lnTo>
                  <a:lnTo>
                    <a:pt x="613" y="1080"/>
                  </a:lnTo>
                  <a:lnTo>
                    <a:pt x="608" y="1050"/>
                  </a:lnTo>
                  <a:lnTo>
                    <a:pt x="595" y="991"/>
                  </a:lnTo>
                  <a:lnTo>
                    <a:pt x="582" y="932"/>
                  </a:lnTo>
                  <a:lnTo>
                    <a:pt x="570" y="875"/>
                  </a:lnTo>
                  <a:lnTo>
                    <a:pt x="570" y="875"/>
                  </a:lnTo>
                  <a:lnTo>
                    <a:pt x="560" y="844"/>
                  </a:lnTo>
                  <a:lnTo>
                    <a:pt x="556" y="827"/>
                  </a:lnTo>
                  <a:lnTo>
                    <a:pt x="553" y="810"/>
                  </a:lnTo>
                  <a:lnTo>
                    <a:pt x="553" y="810"/>
                  </a:lnTo>
                  <a:lnTo>
                    <a:pt x="553" y="800"/>
                  </a:lnTo>
                  <a:lnTo>
                    <a:pt x="554" y="796"/>
                  </a:lnTo>
                  <a:lnTo>
                    <a:pt x="557" y="792"/>
                  </a:lnTo>
                  <a:lnTo>
                    <a:pt x="557" y="792"/>
                  </a:lnTo>
                  <a:lnTo>
                    <a:pt x="565" y="792"/>
                  </a:lnTo>
                  <a:lnTo>
                    <a:pt x="572" y="795"/>
                  </a:lnTo>
                  <a:lnTo>
                    <a:pt x="581" y="798"/>
                  </a:lnTo>
                  <a:lnTo>
                    <a:pt x="588" y="803"/>
                  </a:lnTo>
                  <a:lnTo>
                    <a:pt x="599" y="816"/>
                  </a:lnTo>
                  <a:lnTo>
                    <a:pt x="612" y="827"/>
                  </a:lnTo>
                  <a:lnTo>
                    <a:pt x="612" y="827"/>
                  </a:lnTo>
                  <a:lnTo>
                    <a:pt x="631" y="847"/>
                  </a:lnTo>
                  <a:lnTo>
                    <a:pt x="640" y="855"/>
                  </a:lnTo>
                  <a:lnTo>
                    <a:pt x="650" y="862"/>
                  </a:lnTo>
                  <a:lnTo>
                    <a:pt x="650" y="862"/>
                  </a:lnTo>
                  <a:lnTo>
                    <a:pt x="665" y="879"/>
                  </a:lnTo>
                  <a:lnTo>
                    <a:pt x="679" y="897"/>
                  </a:lnTo>
                  <a:lnTo>
                    <a:pt x="711" y="929"/>
                  </a:lnTo>
                  <a:lnTo>
                    <a:pt x="744" y="962"/>
                  </a:lnTo>
                  <a:lnTo>
                    <a:pt x="776" y="994"/>
                  </a:lnTo>
                  <a:lnTo>
                    <a:pt x="776" y="994"/>
                  </a:lnTo>
                  <a:lnTo>
                    <a:pt x="776" y="998"/>
                  </a:lnTo>
                  <a:lnTo>
                    <a:pt x="779" y="1004"/>
                  </a:lnTo>
                  <a:lnTo>
                    <a:pt x="779" y="1004"/>
                  </a:lnTo>
                  <a:lnTo>
                    <a:pt x="786" y="1011"/>
                  </a:lnTo>
                  <a:lnTo>
                    <a:pt x="794" y="1018"/>
                  </a:lnTo>
                  <a:lnTo>
                    <a:pt x="794" y="1018"/>
                  </a:lnTo>
                  <a:lnTo>
                    <a:pt x="800" y="1026"/>
                  </a:lnTo>
                  <a:lnTo>
                    <a:pt x="805" y="1035"/>
                  </a:lnTo>
                  <a:lnTo>
                    <a:pt x="808" y="1038"/>
                  </a:lnTo>
                  <a:lnTo>
                    <a:pt x="813" y="1042"/>
                  </a:lnTo>
                  <a:lnTo>
                    <a:pt x="817" y="1045"/>
                  </a:lnTo>
                  <a:lnTo>
                    <a:pt x="821" y="1046"/>
                  </a:lnTo>
                  <a:lnTo>
                    <a:pt x="821" y="1046"/>
                  </a:lnTo>
                  <a:lnTo>
                    <a:pt x="817" y="1038"/>
                  </a:lnTo>
                  <a:lnTo>
                    <a:pt x="811" y="1031"/>
                  </a:lnTo>
                  <a:lnTo>
                    <a:pt x="805" y="1024"/>
                  </a:lnTo>
                  <a:lnTo>
                    <a:pt x="800" y="1015"/>
                  </a:lnTo>
                  <a:lnTo>
                    <a:pt x="800" y="1015"/>
                  </a:lnTo>
                  <a:lnTo>
                    <a:pt x="794" y="1001"/>
                  </a:lnTo>
                  <a:lnTo>
                    <a:pt x="791" y="986"/>
                  </a:lnTo>
                  <a:lnTo>
                    <a:pt x="790" y="969"/>
                  </a:lnTo>
                  <a:lnTo>
                    <a:pt x="790" y="953"/>
                  </a:lnTo>
                  <a:lnTo>
                    <a:pt x="791" y="936"/>
                  </a:lnTo>
                  <a:lnTo>
                    <a:pt x="796" y="921"/>
                  </a:lnTo>
                  <a:lnTo>
                    <a:pt x="800" y="906"/>
                  </a:lnTo>
                  <a:lnTo>
                    <a:pt x="805" y="893"/>
                  </a:lnTo>
                  <a:lnTo>
                    <a:pt x="805" y="893"/>
                  </a:lnTo>
                  <a:lnTo>
                    <a:pt x="783" y="869"/>
                  </a:lnTo>
                  <a:lnTo>
                    <a:pt x="773" y="856"/>
                  </a:lnTo>
                  <a:lnTo>
                    <a:pt x="763" y="844"/>
                  </a:lnTo>
                  <a:lnTo>
                    <a:pt x="763" y="844"/>
                  </a:lnTo>
                  <a:lnTo>
                    <a:pt x="741" y="824"/>
                  </a:lnTo>
                  <a:lnTo>
                    <a:pt x="720" y="803"/>
                  </a:lnTo>
                  <a:lnTo>
                    <a:pt x="678" y="761"/>
                  </a:lnTo>
                  <a:lnTo>
                    <a:pt x="636" y="719"/>
                  </a:lnTo>
                  <a:lnTo>
                    <a:pt x="615" y="699"/>
                  </a:lnTo>
                  <a:lnTo>
                    <a:pt x="594" y="680"/>
                  </a:lnTo>
                  <a:lnTo>
                    <a:pt x="594" y="680"/>
                  </a:lnTo>
                  <a:lnTo>
                    <a:pt x="567" y="656"/>
                  </a:lnTo>
                  <a:lnTo>
                    <a:pt x="542" y="630"/>
                  </a:lnTo>
                  <a:lnTo>
                    <a:pt x="492" y="580"/>
                  </a:lnTo>
                  <a:lnTo>
                    <a:pt x="492" y="580"/>
                  </a:lnTo>
                  <a:lnTo>
                    <a:pt x="470" y="559"/>
                  </a:lnTo>
                  <a:lnTo>
                    <a:pt x="445" y="538"/>
                  </a:lnTo>
                  <a:lnTo>
                    <a:pt x="422" y="515"/>
                  </a:lnTo>
                  <a:lnTo>
                    <a:pt x="400" y="493"/>
                  </a:lnTo>
                  <a:lnTo>
                    <a:pt x="400" y="493"/>
                  </a:lnTo>
                  <a:lnTo>
                    <a:pt x="396" y="493"/>
                  </a:lnTo>
                  <a:lnTo>
                    <a:pt x="396" y="493"/>
                  </a:lnTo>
                  <a:lnTo>
                    <a:pt x="396" y="515"/>
                  </a:lnTo>
                  <a:lnTo>
                    <a:pt x="397" y="538"/>
                  </a:lnTo>
                  <a:lnTo>
                    <a:pt x="400" y="562"/>
                  </a:lnTo>
                  <a:lnTo>
                    <a:pt x="404" y="587"/>
                  </a:lnTo>
                  <a:lnTo>
                    <a:pt x="414" y="636"/>
                  </a:lnTo>
                  <a:lnTo>
                    <a:pt x="426" y="682"/>
                  </a:lnTo>
                  <a:lnTo>
                    <a:pt x="426" y="682"/>
                  </a:lnTo>
                  <a:close/>
                  <a:moveTo>
                    <a:pt x="1642" y="630"/>
                  </a:moveTo>
                  <a:lnTo>
                    <a:pt x="1642" y="630"/>
                  </a:lnTo>
                  <a:lnTo>
                    <a:pt x="1676" y="625"/>
                  </a:lnTo>
                  <a:lnTo>
                    <a:pt x="1693" y="622"/>
                  </a:lnTo>
                  <a:lnTo>
                    <a:pt x="1710" y="621"/>
                  </a:lnTo>
                  <a:lnTo>
                    <a:pt x="1710" y="621"/>
                  </a:lnTo>
                  <a:lnTo>
                    <a:pt x="1726" y="601"/>
                  </a:lnTo>
                  <a:lnTo>
                    <a:pt x="1742" y="578"/>
                  </a:lnTo>
                  <a:lnTo>
                    <a:pt x="1771" y="534"/>
                  </a:lnTo>
                  <a:lnTo>
                    <a:pt x="1771" y="534"/>
                  </a:lnTo>
                  <a:lnTo>
                    <a:pt x="1759" y="532"/>
                  </a:lnTo>
                  <a:lnTo>
                    <a:pt x="1750" y="529"/>
                  </a:lnTo>
                  <a:lnTo>
                    <a:pt x="1743" y="525"/>
                  </a:lnTo>
                  <a:lnTo>
                    <a:pt x="1738" y="520"/>
                  </a:lnTo>
                  <a:lnTo>
                    <a:pt x="1738" y="520"/>
                  </a:lnTo>
                  <a:lnTo>
                    <a:pt x="1732" y="520"/>
                  </a:lnTo>
                  <a:lnTo>
                    <a:pt x="1728" y="518"/>
                  </a:lnTo>
                  <a:lnTo>
                    <a:pt x="1724" y="517"/>
                  </a:lnTo>
                  <a:lnTo>
                    <a:pt x="1719" y="514"/>
                  </a:lnTo>
                  <a:lnTo>
                    <a:pt x="1711" y="507"/>
                  </a:lnTo>
                  <a:lnTo>
                    <a:pt x="1707" y="504"/>
                  </a:lnTo>
                  <a:lnTo>
                    <a:pt x="1701" y="503"/>
                  </a:lnTo>
                  <a:lnTo>
                    <a:pt x="1701" y="503"/>
                  </a:lnTo>
                  <a:lnTo>
                    <a:pt x="1672" y="566"/>
                  </a:lnTo>
                  <a:lnTo>
                    <a:pt x="1642" y="630"/>
                  </a:lnTo>
                  <a:lnTo>
                    <a:pt x="1642" y="630"/>
                  </a:lnTo>
                  <a:close/>
                  <a:moveTo>
                    <a:pt x="1482" y="527"/>
                  </a:moveTo>
                  <a:lnTo>
                    <a:pt x="1482" y="527"/>
                  </a:lnTo>
                  <a:lnTo>
                    <a:pt x="1462" y="573"/>
                  </a:lnTo>
                  <a:lnTo>
                    <a:pt x="1444" y="622"/>
                  </a:lnTo>
                  <a:lnTo>
                    <a:pt x="1426" y="670"/>
                  </a:lnTo>
                  <a:lnTo>
                    <a:pt x="1411" y="719"/>
                  </a:lnTo>
                  <a:lnTo>
                    <a:pt x="1411" y="719"/>
                  </a:lnTo>
                  <a:lnTo>
                    <a:pt x="1422" y="713"/>
                  </a:lnTo>
                  <a:lnTo>
                    <a:pt x="1433" y="706"/>
                  </a:lnTo>
                  <a:lnTo>
                    <a:pt x="1443" y="699"/>
                  </a:lnTo>
                  <a:lnTo>
                    <a:pt x="1455" y="694"/>
                  </a:lnTo>
                  <a:lnTo>
                    <a:pt x="1455" y="694"/>
                  </a:lnTo>
                  <a:lnTo>
                    <a:pt x="1469" y="688"/>
                  </a:lnTo>
                  <a:lnTo>
                    <a:pt x="1484" y="684"/>
                  </a:lnTo>
                  <a:lnTo>
                    <a:pt x="1498" y="678"/>
                  </a:lnTo>
                  <a:lnTo>
                    <a:pt x="1502" y="674"/>
                  </a:lnTo>
                  <a:lnTo>
                    <a:pt x="1507" y="670"/>
                  </a:lnTo>
                  <a:lnTo>
                    <a:pt x="1507" y="670"/>
                  </a:lnTo>
                  <a:lnTo>
                    <a:pt x="1506" y="664"/>
                  </a:lnTo>
                  <a:lnTo>
                    <a:pt x="1507" y="661"/>
                  </a:lnTo>
                  <a:lnTo>
                    <a:pt x="1510" y="659"/>
                  </a:lnTo>
                  <a:lnTo>
                    <a:pt x="1512" y="656"/>
                  </a:lnTo>
                  <a:lnTo>
                    <a:pt x="1512" y="656"/>
                  </a:lnTo>
                  <a:lnTo>
                    <a:pt x="1514" y="650"/>
                  </a:lnTo>
                  <a:lnTo>
                    <a:pt x="1516" y="643"/>
                  </a:lnTo>
                  <a:lnTo>
                    <a:pt x="1517" y="636"/>
                  </a:lnTo>
                  <a:lnTo>
                    <a:pt x="1519" y="630"/>
                  </a:lnTo>
                  <a:lnTo>
                    <a:pt x="1519" y="630"/>
                  </a:lnTo>
                  <a:lnTo>
                    <a:pt x="1528" y="614"/>
                  </a:lnTo>
                  <a:lnTo>
                    <a:pt x="1535" y="595"/>
                  </a:lnTo>
                  <a:lnTo>
                    <a:pt x="1535" y="595"/>
                  </a:lnTo>
                  <a:lnTo>
                    <a:pt x="1545" y="569"/>
                  </a:lnTo>
                  <a:lnTo>
                    <a:pt x="1550" y="556"/>
                  </a:lnTo>
                  <a:lnTo>
                    <a:pt x="1552" y="545"/>
                  </a:lnTo>
                  <a:lnTo>
                    <a:pt x="1552" y="545"/>
                  </a:lnTo>
                  <a:lnTo>
                    <a:pt x="1535" y="541"/>
                  </a:lnTo>
                  <a:lnTo>
                    <a:pt x="1516" y="536"/>
                  </a:lnTo>
                  <a:lnTo>
                    <a:pt x="1482" y="527"/>
                  </a:lnTo>
                  <a:lnTo>
                    <a:pt x="1482" y="527"/>
                  </a:lnTo>
                  <a:close/>
                  <a:moveTo>
                    <a:pt x="1940" y="838"/>
                  </a:moveTo>
                  <a:lnTo>
                    <a:pt x="1940" y="838"/>
                  </a:lnTo>
                  <a:lnTo>
                    <a:pt x="1954" y="807"/>
                  </a:lnTo>
                  <a:lnTo>
                    <a:pt x="1968" y="775"/>
                  </a:lnTo>
                  <a:lnTo>
                    <a:pt x="1968" y="775"/>
                  </a:lnTo>
                  <a:lnTo>
                    <a:pt x="1973" y="761"/>
                  </a:lnTo>
                  <a:lnTo>
                    <a:pt x="1976" y="747"/>
                  </a:lnTo>
                  <a:lnTo>
                    <a:pt x="1978" y="732"/>
                  </a:lnTo>
                  <a:lnTo>
                    <a:pt x="1978" y="715"/>
                  </a:lnTo>
                  <a:lnTo>
                    <a:pt x="1978" y="715"/>
                  </a:lnTo>
                  <a:lnTo>
                    <a:pt x="1968" y="706"/>
                  </a:lnTo>
                  <a:lnTo>
                    <a:pt x="1959" y="696"/>
                  </a:lnTo>
                  <a:lnTo>
                    <a:pt x="1952" y="687"/>
                  </a:lnTo>
                  <a:lnTo>
                    <a:pt x="1943" y="678"/>
                  </a:lnTo>
                  <a:lnTo>
                    <a:pt x="1943" y="678"/>
                  </a:lnTo>
                  <a:lnTo>
                    <a:pt x="1933" y="671"/>
                  </a:lnTo>
                  <a:lnTo>
                    <a:pt x="1924" y="666"/>
                  </a:lnTo>
                  <a:lnTo>
                    <a:pt x="1914" y="660"/>
                  </a:lnTo>
                  <a:lnTo>
                    <a:pt x="1906" y="653"/>
                  </a:lnTo>
                  <a:lnTo>
                    <a:pt x="1906" y="653"/>
                  </a:lnTo>
                  <a:lnTo>
                    <a:pt x="1885" y="646"/>
                  </a:lnTo>
                  <a:lnTo>
                    <a:pt x="1863" y="640"/>
                  </a:lnTo>
                  <a:lnTo>
                    <a:pt x="1840" y="636"/>
                  </a:lnTo>
                  <a:lnTo>
                    <a:pt x="1816" y="633"/>
                  </a:lnTo>
                  <a:lnTo>
                    <a:pt x="1792" y="630"/>
                  </a:lnTo>
                  <a:lnTo>
                    <a:pt x="1769" y="630"/>
                  </a:lnTo>
                  <a:lnTo>
                    <a:pt x="1745" y="630"/>
                  </a:lnTo>
                  <a:lnTo>
                    <a:pt x="1719" y="632"/>
                  </a:lnTo>
                  <a:lnTo>
                    <a:pt x="1696" y="635"/>
                  </a:lnTo>
                  <a:lnTo>
                    <a:pt x="1672" y="637"/>
                  </a:lnTo>
                  <a:lnTo>
                    <a:pt x="1625" y="646"/>
                  </a:lnTo>
                  <a:lnTo>
                    <a:pt x="1580" y="657"/>
                  </a:lnTo>
                  <a:lnTo>
                    <a:pt x="1540" y="671"/>
                  </a:lnTo>
                  <a:lnTo>
                    <a:pt x="1540" y="671"/>
                  </a:lnTo>
                  <a:lnTo>
                    <a:pt x="1537" y="674"/>
                  </a:lnTo>
                  <a:lnTo>
                    <a:pt x="1533" y="677"/>
                  </a:lnTo>
                  <a:lnTo>
                    <a:pt x="1533" y="677"/>
                  </a:lnTo>
                  <a:lnTo>
                    <a:pt x="1500" y="688"/>
                  </a:lnTo>
                  <a:lnTo>
                    <a:pt x="1469" y="701"/>
                  </a:lnTo>
                  <a:lnTo>
                    <a:pt x="1440" y="716"/>
                  </a:lnTo>
                  <a:lnTo>
                    <a:pt x="1413" y="732"/>
                  </a:lnTo>
                  <a:lnTo>
                    <a:pt x="1413" y="732"/>
                  </a:lnTo>
                  <a:lnTo>
                    <a:pt x="1382" y="747"/>
                  </a:lnTo>
                  <a:lnTo>
                    <a:pt x="1353" y="761"/>
                  </a:lnTo>
                  <a:lnTo>
                    <a:pt x="1325" y="776"/>
                  </a:lnTo>
                  <a:lnTo>
                    <a:pt x="1312" y="785"/>
                  </a:lnTo>
                  <a:lnTo>
                    <a:pt x="1300" y="795"/>
                  </a:lnTo>
                  <a:lnTo>
                    <a:pt x="1300" y="795"/>
                  </a:lnTo>
                  <a:lnTo>
                    <a:pt x="1297" y="802"/>
                  </a:lnTo>
                  <a:lnTo>
                    <a:pt x="1294" y="806"/>
                  </a:lnTo>
                  <a:lnTo>
                    <a:pt x="1287" y="816"/>
                  </a:lnTo>
                  <a:lnTo>
                    <a:pt x="1279" y="826"/>
                  </a:lnTo>
                  <a:lnTo>
                    <a:pt x="1276" y="831"/>
                  </a:lnTo>
                  <a:lnTo>
                    <a:pt x="1273" y="837"/>
                  </a:lnTo>
                  <a:lnTo>
                    <a:pt x="1273" y="837"/>
                  </a:lnTo>
                  <a:lnTo>
                    <a:pt x="1265" y="841"/>
                  </a:lnTo>
                  <a:lnTo>
                    <a:pt x="1260" y="844"/>
                  </a:lnTo>
                  <a:lnTo>
                    <a:pt x="1258" y="847"/>
                  </a:lnTo>
                  <a:lnTo>
                    <a:pt x="1258" y="847"/>
                  </a:lnTo>
                  <a:lnTo>
                    <a:pt x="1287" y="847"/>
                  </a:lnTo>
                  <a:lnTo>
                    <a:pt x="1302" y="847"/>
                  </a:lnTo>
                  <a:lnTo>
                    <a:pt x="1319" y="845"/>
                  </a:lnTo>
                  <a:lnTo>
                    <a:pt x="1319" y="845"/>
                  </a:lnTo>
                  <a:lnTo>
                    <a:pt x="1336" y="828"/>
                  </a:lnTo>
                  <a:lnTo>
                    <a:pt x="1356" y="812"/>
                  </a:lnTo>
                  <a:lnTo>
                    <a:pt x="1367" y="803"/>
                  </a:lnTo>
                  <a:lnTo>
                    <a:pt x="1378" y="796"/>
                  </a:lnTo>
                  <a:lnTo>
                    <a:pt x="1391" y="790"/>
                  </a:lnTo>
                  <a:lnTo>
                    <a:pt x="1404" y="786"/>
                  </a:lnTo>
                  <a:lnTo>
                    <a:pt x="1404" y="786"/>
                  </a:lnTo>
                  <a:lnTo>
                    <a:pt x="1413" y="785"/>
                  </a:lnTo>
                  <a:lnTo>
                    <a:pt x="1425" y="786"/>
                  </a:lnTo>
                  <a:lnTo>
                    <a:pt x="1437" y="788"/>
                  </a:lnTo>
                  <a:lnTo>
                    <a:pt x="1448" y="790"/>
                  </a:lnTo>
                  <a:lnTo>
                    <a:pt x="1461" y="795"/>
                  </a:lnTo>
                  <a:lnTo>
                    <a:pt x="1471" y="800"/>
                  </a:lnTo>
                  <a:lnTo>
                    <a:pt x="1478" y="806"/>
                  </a:lnTo>
                  <a:lnTo>
                    <a:pt x="1484" y="812"/>
                  </a:lnTo>
                  <a:lnTo>
                    <a:pt x="1484" y="812"/>
                  </a:lnTo>
                  <a:lnTo>
                    <a:pt x="1485" y="817"/>
                  </a:lnTo>
                  <a:lnTo>
                    <a:pt x="1485" y="821"/>
                  </a:lnTo>
                  <a:lnTo>
                    <a:pt x="1482" y="831"/>
                  </a:lnTo>
                  <a:lnTo>
                    <a:pt x="1481" y="841"/>
                  </a:lnTo>
                  <a:lnTo>
                    <a:pt x="1482" y="847"/>
                  </a:lnTo>
                  <a:lnTo>
                    <a:pt x="1484" y="852"/>
                  </a:lnTo>
                  <a:lnTo>
                    <a:pt x="1484" y="852"/>
                  </a:lnTo>
                  <a:lnTo>
                    <a:pt x="1486" y="856"/>
                  </a:lnTo>
                  <a:lnTo>
                    <a:pt x="1491" y="861"/>
                  </a:lnTo>
                  <a:lnTo>
                    <a:pt x="1496" y="863"/>
                  </a:lnTo>
                  <a:lnTo>
                    <a:pt x="1500" y="869"/>
                  </a:lnTo>
                  <a:lnTo>
                    <a:pt x="1500" y="869"/>
                  </a:lnTo>
                  <a:lnTo>
                    <a:pt x="1503" y="876"/>
                  </a:lnTo>
                  <a:lnTo>
                    <a:pt x="1506" y="885"/>
                  </a:lnTo>
                  <a:lnTo>
                    <a:pt x="1509" y="894"/>
                  </a:lnTo>
                  <a:lnTo>
                    <a:pt x="1507" y="904"/>
                  </a:lnTo>
                  <a:lnTo>
                    <a:pt x="1507" y="904"/>
                  </a:lnTo>
                  <a:lnTo>
                    <a:pt x="1506" y="911"/>
                  </a:lnTo>
                  <a:lnTo>
                    <a:pt x="1505" y="917"/>
                  </a:lnTo>
                  <a:lnTo>
                    <a:pt x="1500" y="922"/>
                  </a:lnTo>
                  <a:lnTo>
                    <a:pt x="1496" y="928"/>
                  </a:lnTo>
                  <a:lnTo>
                    <a:pt x="1492" y="932"/>
                  </a:lnTo>
                  <a:lnTo>
                    <a:pt x="1485" y="935"/>
                  </a:lnTo>
                  <a:lnTo>
                    <a:pt x="1478" y="938"/>
                  </a:lnTo>
                  <a:lnTo>
                    <a:pt x="1471" y="939"/>
                  </a:lnTo>
                  <a:lnTo>
                    <a:pt x="1471" y="939"/>
                  </a:lnTo>
                  <a:lnTo>
                    <a:pt x="1468" y="946"/>
                  </a:lnTo>
                  <a:lnTo>
                    <a:pt x="1467" y="952"/>
                  </a:lnTo>
                  <a:lnTo>
                    <a:pt x="1467" y="965"/>
                  </a:lnTo>
                  <a:lnTo>
                    <a:pt x="1467" y="977"/>
                  </a:lnTo>
                  <a:lnTo>
                    <a:pt x="1465" y="984"/>
                  </a:lnTo>
                  <a:lnTo>
                    <a:pt x="1464" y="990"/>
                  </a:lnTo>
                  <a:lnTo>
                    <a:pt x="1464" y="990"/>
                  </a:lnTo>
                  <a:lnTo>
                    <a:pt x="1460" y="997"/>
                  </a:lnTo>
                  <a:lnTo>
                    <a:pt x="1454" y="1004"/>
                  </a:lnTo>
                  <a:lnTo>
                    <a:pt x="1441" y="1015"/>
                  </a:lnTo>
                  <a:lnTo>
                    <a:pt x="1436" y="1019"/>
                  </a:lnTo>
                  <a:lnTo>
                    <a:pt x="1432" y="1026"/>
                  </a:lnTo>
                  <a:lnTo>
                    <a:pt x="1427" y="1033"/>
                  </a:lnTo>
                  <a:lnTo>
                    <a:pt x="1427" y="1042"/>
                  </a:lnTo>
                  <a:lnTo>
                    <a:pt x="1427" y="1042"/>
                  </a:lnTo>
                  <a:lnTo>
                    <a:pt x="1434" y="1043"/>
                  </a:lnTo>
                  <a:lnTo>
                    <a:pt x="1440" y="1046"/>
                  </a:lnTo>
                  <a:lnTo>
                    <a:pt x="1444" y="1050"/>
                  </a:lnTo>
                  <a:lnTo>
                    <a:pt x="1447" y="1056"/>
                  </a:lnTo>
                  <a:lnTo>
                    <a:pt x="1448" y="1063"/>
                  </a:lnTo>
                  <a:lnTo>
                    <a:pt x="1448" y="1068"/>
                  </a:lnTo>
                  <a:lnTo>
                    <a:pt x="1446" y="1075"/>
                  </a:lnTo>
                  <a:lnTo>
                    <a:pt x="1441" y="1080"/>
                  </a:lnTo>
                  <a:lnTo>
                    <a:pt x="1441" y="1080"/>
                  </a:lnTo>
                  <a:lnTo>
                    <a:pt x="1433" y="1081"/>
                  </a:lnTo>
                  <a:lnTo>
                    <a:pt x="1425" y="1080"/>
                  </a:lnTo>
                  <a:lnTo>
                    <a:pt x="1425" y="1080"/>
                  </a:lnTo>
                  <a:lnTo>
                    <a:pt x="1423" y="1084"/>
                  </a:lnTo>
                  <a:lnTo>
                    <a:pt x="1420" y="1087"/>
                  </a:lnTo>
                  <a:lnTo>
                    <a:pt x="1418" y="1091"/>
                  </a:lnTo>
                  <a:lnTo>
                    <a:pt x="1416" y="1095"/>
                  </a:lnTo>
                  <a:lnTo>
                    <a:pt x="1416" y="1095"/>
                  </a:lnTo>
                  <a:lnTo>
                    <a:pt x="1420" y="1097"/>
                  </a:lnTo>
                  <a:lnTo>
                    <a:pt x="1423" y="1099"/>
                  </a:lnTo>
                  <a:lnTo>
                    <a:pt x="1426" y="1106"/>
                  </a:lnTo>
                  <a:lnTo>
                    <a:pt x="1426" y="1106"/>
                  </a:lnTo>
                  <a:lnTo>
                    <a:pt x="1420" y="1115"/>
                  </a:lnTo>
                  <a:lnTo>
                    <a:pt x="1418" y="1119"/>
                  </a:lnTo>
                  <a:lnTo>
                    <a:pt x="1415" y="1123"/>
                  </a:lnTo>
                  <a:lnTo>
                    <a:pt x="1415" y="1123"/>
                  </a:lnTo>
                  <a:lnTo>
                    <a:pt x="1420" y="1130"/>
                  </a:lnTo>
                  <a:lnTo>
                    <a:pt x="1426" y="1133"/>
                  </a:lnTo>
                  <a:lnTo>
                    <a:pt x="1434" y="1136"/>
                  </a:lnTo>
                  <a:lnTo>
                    <a:pt x="1444" y="1136"/>
                  </a:lnTo>
                  <a:lnTo>
                    <a:pt x="1444" y="1136"/>
                  </a:lnTo>
                  <a:lnTo>
                    <a:pt x="1448" y="1144"/>
                  </a:lnTo>
                  <a:lnTo>
                    <a:pt x="1451" y="1153"/>
                  </a:lnTo>
                  <a:lnTo>
                    <a:pt x="1451" y="1156"/>
                  </a:lnTo>
                  <a:lnTo>
                    <a:pt x="1451" y="1160"/>
                  </a:lnTo>
                  <a:lnTo>
                    <a:pt x="1450" y="1164"/>
                  </a:lnTo>
                  <a:lnTo>
                    <a:pt x="1447" y="1168"/>
                  </a:lnTo>
                  <a:lnTo>
                    <a:pt x="1447" y="1168"/>
                  </a:lnTo>
                  <a:lnTo>
                    <a:pt x="1453" y="1167"/>
                  </a:lnTo>
                  <a:lnTo>
                    <a:pt x="1460" y="1167"/>
                  </a:lnTo>
                  <a:lnTo>
                    <a:pt x="1464" y="1168"/>
                  </a:lnTo>
                  <a:lnTo>
                    <a:pt x="1469" y="1171"/>
                  </a:lnTo>
                  <a:lnTo>
                    <a:pt x="1472" y="1175"/>
                  </a:lnTo>
                  <a:lnTo>
                    <a:pt x="1477" y="1178"/>
                  </a:lnTo>
                  <a:lnTo>
                    <a:pt x="1478" y="1184"/>
                  </a:lnTo>
                  <a:lnTo>
                    <a:pt x="1479" y="1188"/>
                  </a:lnTo>
                  <a:lnTo>
                    <a:pt x="1481" y="1192"/>
                  </a:lnTo>
                  <a:lnTo>
                    <a:pt x="1479" y="1198"/>
                  </a:lnTo>
                  <a:lnTo>
                    <a:pt x="1478" y="1202"/>
                  </a:lnTo>
                  <a:lnTo>
                    <a:pt x="1477" y="1205"/>
                  </a:lnTo>
                  <a:lnTo>
                    <a:pt x="1472" y="1207"/>
                  </a:lnTo>
                  <a:lnTo>
                    <a:pt x="1468" y="1210"/>
                  </a:lnTo>
                  <a:lnTo>
                    <a:pt x="1462" y="1210"/>
                  </a:lnTo>
                  <a:lnTo>
                    <a:pt x="1455" y="1210"/>
                  </a:lnTo>
                  <a:lnTo>
                    <a:pt x="1455" y="1210"/>
                  </a:lnTo>
                  <a:lnTo>
                    <a:pt x="1451" y="1213"/>
                  </a:lnTo>
                  <a:lnTo>
                    <a:pt x="1448" y="1217"/>
                  </a:lnTo>
                  <a:lnTo>
                    <a:pt x="1447" y="1222"/>
                  </a:lnTo>
                  <a:lnTo>
                    <a:pt x="1447" y="1226"/>
                  </a:lnTo>
                  <a:lnTo>
                    <a:pt x="1448" y="1231"/>
                  </a:lnTo>
                  <a:lnTo>
                    <a:pt x="1451" y="1234"/>
                  </a:lnTo>
                  <a:lnTo>
                    <a:pt x="1454" y="1238"/>
                  </a:lnTo>
                  <a:lnTo>
                    <a:pt x="1460" y="1241"/>
                  </a:lnTo>
                  <a:lnTo>
                    <a:pt x="1460" y="1241"/>
                  </a:lnTo>
                  <a:lnTo>
                    <a:pt x="1458" y="1245"/>
                  </a:lnTo>
                  <a:lnTo>
                    <a:pt x="1454" y="1248"/>
                  </a:lnTo>
                  <a:lnTo>
                    <a:pt x="1451" y="1251"/>
                  </a:lnTo>
                  <a:lnTo>
                    <a:pt x="1448" y="1254"/>
                  </a:lnTo>
                  <a:lnTo>
                    <a:pt x="1448" y="1254"/>
                  </a:lnTo>
                  <a:lnTo>
                    <a:pt x="1451" y="1258"/>
                  </a:lnTo>
                  <a:lnTo>
                    <a:pt x="1453" y="1262"/>
                  </a:lnTo>
                  <a:lnTo>
                    <a:pt x="1455" y="1273"/>
                  </a:lnTo>
                  <a:lnTo>
                    <a:pt x="1455" y="1273"/>
                  </a:lnTo>
                  <a:lnTo>
                    <a:pt x="1464" y="1276"/>
                  </a:lnTo>
                  <a:lnTo>
                    <a:pt x="1471" y="1280"/>
                  </a:lnTo>
                  <a:lnTo>
                    <a:pt x="1475" y="1283"/>
                  </a:lnTo>
                  <a:lnTo>
                    <a:pt x="1477" y="1288"/>
                  </a:lnTo>
                  <a:lnTo>
                    <a:pt x="1478" y="1292"/>
                  </a:lnTo>
                  <a:lnTo>
                    <a:pt x="1479" y="1296"/>
                  </a:lnTo>
                  <a:lnTo>
                    <a:pt x="1479" y="1296"/>
                  </a:lnTo>
                  <a:lnTo>
                    <a:pt x="1478" y="1300"/>
                  </a:lnTo>
                  <a:lnTo>
                    <a:pt x="1477" y="1303"/>
                  </a:lnTo>
                  <a:lnTo>
                    <a:pt x="1472" y="1310"/>
                  </a:lnTo>
                  <a:lnTo>
                    <a:pt x="1469" y="1316"/>
                  </a:lnTo>
                  <a:lnTo>
                    <a:pt x="1468" y="1320"/>
                  </a:lnTo>
                  <a:lnTo>
                    <a:pt x="1469" y="1324"/>
                  </a:lnTo>
                  <a:lnTo>
                    <a:pt x="1469" y="1324"/>
                  </a:lnTo>
                  <a:lnTo>
                    <a:pt x="1464" y="1331"/>
                  </a:lnTo>
                  <a:lnTo>
                    <a:pt x="1455" y="1335"/>
                  </a:lnTo>
                  <a:lnTo>
                    <a:pt x="1440" y="1344"/>
                  </a:lnTo>
                  <a:lnTo>
                    <a:pt x="1440" y="1344"/>
                  </a:lnTo>
                  <a:lnTo>
                    <a:pt x="1441" y="1348"/>
                  </a:lnTo>
                  <a:lnTo>
                    <a:pt x="1441" y="1352"/>
                  </a:lnTo>
                  <a:lnTo>
                    <a:pt x="1440" y="1361"/>
                  </a:lnTo>
                  <a:lnTo>
                    <a:pt x="1437" y="1369"/>
                  </a:lnTo>
                  <a:lnTo>
                    <a:pt x="1434" y="1379"/>
                  </a:lnTo>
                  <a:lnTo>
                    <a:pt x="1434" y="1379"/>
                  </a:lnTo>
                  <a:lnTo>
                    <a:pt x="1437" y="1383"/>
                  </a:lnTo>
                  <a:lnTo>
                    <a:pt x="1439" y="1387"/>
                  </a:lnTo>
                  <a:lnTo>
                    <a:pt x="1439" y="1396"/>
                  </a:lnTo>
                  <a:lnTo>
                    <a:pt x="1436" y="1404"/>
                  </a:lnTo>
                  <a:lnTo>
                    <a:pt x="1433" y="1412"/>
                  </a:lnTo>
                  <a:lnTo>
                    <a:pt x="1433" y="1412"/>
                  </a:lnTo>
                  <a:lnTo>
                    <a:pt x="1437" y="1419"/>
                  </a:lnTo>
                  <a:lnTo>
                    <a:pt x="1439" y="1426"/>
                  </a:lnTo>
                  <a:lnTo>
                    <a:pt x="1441" y="1435"/>
                  </a:lnTo>
                  <a:lnTo>
                    <a:pt x="1441" y="1443"/>
                  </a:lnTo>
                  <a:lnTo>
                    <a:pt x="1441" y="1443"/>
                  </a:lnTo>
                  <a:lnTo>
                    <a:pt x="1439" y="1448"/>
                  </a:lnTo>
                  <a:lnTo>
                    <a:pt x="1436" y="1450"/>
                  </a:lnTo>
                  <a:lnTo>
                    <a:pt x="1434" y="1455"/>
                  </a:lnTo>
                  <a:lnTo>
                    <a:pt x="1434" y="1460"/>
                  </a:lnTo>
                  <a:lnTo>
                    <a:pt x="1434" y="1460"/>
                  </a:lnTo>
                  <a:lnTo>
                    <a:pt x="1453" y="1455"/>
                  </a:lnTo>
                  <a:lnTo>
                    <a:pt x="1464" y="1452"/>
                  </a:lnTo>
                  <a:lnTo>
                    <a:pt x="1477" y="1449"/>
                  </a:lnTo>
                  <a:lnTo>
                    <a:pt x="1488" y="1448"/>
                  </a:lnTo>
                  <a:lnTo>
                    <a:pt x="1499" y="1449"/>
                  </a:lnTo>
                  <a:lnTo>
                    <a:pt x="1510" y="1450"/>
                  </a:lnTo>
                  <a:lnTo>
                    <a:pt x="1519" y="1455"/>
                  </a:lnTo>
                  <a:lnTo>
                    <a:pt x="1519" y="1455"/>
                  </a:lnTo>
                  <a:lnTo>
                    <a:pt x="1524" y="1462"/>
                  </a:lnTo>
                  <a:lnTo>
                    <a:pt x="1530" y="1469"/>
                  </a:lnTo>
                  <a:lnTo>
                    <a:pt x="1541" y="1481"/>
                  </a:lnTo>
                  <a:lnTo>
                    <a:pt x="1541" y="1481"/>
                  </a:lnTo>
                  <a:lnTo>
                    <a:pt x="1552" y="1484"/>
                  </a:lnTo>
                  <a:lnTo>
                    <a:pt x="1562" y="1484"/>
                  </a:lnTo>
                  <a:lnTo>
                    <a:pt x="1580" y="1487"/>
                  </a:lnTo>
                  <a:lnTo>
                    <a:pt x="1589" y="1488"/>
                  </a:lnTo>
                  <a:lnTo>
                    <a:pt x="1597" y="1492"/>
                  </a:lnTo>
                  <a:lnTo>
                    <a:pt x="1603" y="1498"/>
                  </a:lnTo>
                  <a:lnTo>
                    <a:pt x="1608" y="1508"/>
                  </a:lnTo>
                  <a:lnTo>
                    <a:pt x="1608" y="1508"/>
                  </a:lnTo>
                  <a:lnTo>
                    <a:pt x="1610" y="1514"/>
                  </a:lnTo>
                  <a:lnTo>
                    <a:pt x="1608" y="1518"/>
                  </a:lnTo>
                  <a:lnTo>
                    <a:pt x="1606" y="1528"/>
                  </a:lnTo>
                  <a:lnTo>
                    <a:pt x="1600" y="1537"/>
                  </a:lnTo>
                  <a:lnTo>
                    <a:pt x="1599" y="1542"/>
                  </a:lnTo>
                  <a:lnTo>
                    <a:pt x="1597" y="1547"/>
                  </a:lnTo>
                  <a:lnTo>
                    <a:pt x="1597" y="1547"/>
                  </a:lnTo>
                  <a:lnTo>
                    <a:pt x="1597" y="1551"/>
                  </a:lnTo>
                  <a:lnTo>
                    <a:pt x="1599" y="1557"/>
                  </a:lnTo>
                  <a:lnTo>
                    <a:pt x="1601" y="1567"/>
                  </a:lnTo>
                  <a:lnTo>
                    <a:pt x="1603" y="1573"/>
                  </a:lnTo>
                  <a:lnTo>
                    <a:pt x="1604" y="1578"/>
                  </a:lnTo>
                  <a:lnTo>
                    <a:pt x="1603" y="1584"/>
                  </a:lnTo>
                  <a:lnTo>
                    <a:pt x="1601" y="1589"/>
                  </a:lnTo>
                  <a:lnTo>
                    <a:pt x="1601" y="1589"/>
                  </a:lnTo>
                  <a:lnTo>
                    <a:pt x="1590" y="1608"/>
                  </a:lnTo>
                  <a:lnTo>
                    <a:pt x="1578" y="1627"/>
                  </a:lnTo>
                  <a:lnTo>
                    <a:pt x="1550" y="1667"/>
                  </a:lnTo>
                  <a:lnTo>
                    <a:pt x="1550" y="1667"/>
                  </a:lnTo>
                  <a:lnTo>
                    <a:pt x="1530" y="1675"/>
                  </a:lnTo>
                  <a:lnTo>
                    <a:pt x="1510" y="1682"/>
                  </a:lnTo>
                  <a:lnTo>
                    <a:pt x="1510" y="1682"/>
                  </a:lnTo>
                  <a:lnTo>
                    <a:pt x="1524" y="1683"/>
                  </a:lnTo>
                  <a:lnTo>
                    <a:pt x="1538" y="1686"/>
                  </a:lnTo>
                  <a:lnTo>
                    <a:pt x="1566" y="1695"/>
                  </a:lnTo>
                  <a:lnTo>
                    <a:pt x="1621" y="1713"/>
                  </a:lnTo>
                  <a:lnTo>
                    <a:pt x="1621" y="1713"/>
                  </a:lnTo>
                  <a:lnTo>
                    <a:pt x="1625" y="1709"/>
                  </a:lnTo>
                  <a:lnTo>
                    <a:pt x="1631" y="1706"/>
                  </a:lnTo>
                  <a:lnTo>
                    <a:pt x="1645" y="1702"/>
                  </a:lnTo>
                  <a:lnTo>
                    <a:pt x="1658" y="1699"/>
                  </a:lnTo>
                  <a:lnTo>
                    <a:pt x="1670" y="1695"/>
                  </a:lnTo>
                  <a:lnTo>
                    <a:pt x="1670" y="1695"/>
                  </a:lnTo>
                  <a:lnTo>
                    <a:pt x="1683" y="1689"/>
                  </a:lnTo>
                  <a:lnTo>
                    <a:pt x="1694" y="1682"/>
                  </a:lnTo>
                  <a:lnTo>
                    <a:pt x="1719" y="1665"/>
                  </a:lnTo>
                  <a:lnTo>
                    <a:pt x="1763" y="1633"/>
                  </a:lnTo>
                  <a:lnTo>
                    <a:pt x="1763" y="1633"/>
                  </a:lnTo>
                  <a:lnTo>
                    <a:pt x="1802" y="1606"/>
                  </a:lnTo>
                  <a:lnTo>
                    <a:pt x="1820" y="1592"/>
                  </a:lnTo>
                  <a:lnTo>
                    <a:pt x="1839" y="1577"/>
                  </a:lnTo>
                  <a:lnTo>
                    <a:pt x="1839" y="1577"/>
                  </a:lnTo>
                  <a:lnTo>
                    <a:pt x="1861" y="1551"/>
                  </a:lnTo>
                  <a:lnTo>
                    <a:pt x="1882" y="1528"/>
                  </a:lnTo>
                  <a:lnTo>
                    <a:pt x="1882" y="1528"/>
                  </a:lnTo>
                  <a:lnTo>
                    <a:pt x="1916" y="1490"/>
                  </a:lnTo>
                  <a:lnTo>
                    <a:pt x="1933" y="1470"/>
                  </a:lnTo>
                  <a:lnTo>
                    <a:pt x="1950" y="1450"/>
                  </a:lnTo>
                  <a:lnTo>
                    <a:pt x="1965" y="1429"/>
                  </a:lnTo>
                  <a:lnTo>
                    <a:pt x="1979" y="1408"/>
                  </a:lnTo>
                  <a:lnTo>
                    <a:pt x="1992" y="1386"/>
                  </a:lnTo>
                  <a:lnTo>
                    <a:pt x="2003" y="1362"/>
                  </a:lnTo>
                  <a:lnTo>
                    <a:pt x="2003" y="1362"/>
                  </a:lnTo>
                  <a:lnTo>
                    <a:pt x="2011" y="1335"/>
                  </a:lnTo>
                  <a:lnTo>
                    <a:pt x="2020" y="1309"/>
                  </a:lnTo>
                  <a:lnTo>
                    <a:pt x="2027" y="1280"/>
                  </a:lnTo>
                  <a:lnTo>
                    <a:pt x="2035" y="1252"/>
                  </a:lnTo>
                  <a:lnTo>
                    <a:pt x="2035" y="1252"/>
                  </a:lnTo>
                  <a:lnTo>
                    <a:pt x="2037" y="1241"/>
                  </a:lnTo>
                  <a:lnTo>
                    <a:pt x="2039" y="1229"/>
                  </a:lnTo>
                  <a:lnTo>
                    <a:pt x="2041" y="1217"/>
                  </a:lnTo>
                  <a:lnTo>
                    <a:pt x="2042" y="1205"/>
                  </a:lnTo>
                  <a:lnTo>
                    <a:pt x="2042" y="1205"/>
                  </a:lnTo>
                  <a:lnTo>
                    <a:pt x="2042" y="1191"/>
                  </a:lnTo>
                  <a:lnTo>
                    <a:pt x="2041" y="1177"/>
                  </a:lnTo>
                  <a:lnTo>
                    <a:pt x="2038" y="1163"/>
                  </a:lnTo>
                  <a:lnTo>
                    <a:pt x="2035" y="1149"/>
                  </a:lnTo>
                  <a:lnTo>
                    <a:pt x="2027" y="1123"/>
                  </a:lnTo>
                  <a:lnTo>
                    <a:pt x="2020" y="1099"/>
                  </a:lnTo>
                  <a:lnTo>
                    <a:pt x="2020" y="1099"/>
                  </a:lnTo>
                  <a:lnTo>
                    <a:pt x="2014" y="1095"/>
                  </a:lnTo>
                  <a:lnTo>
                    <a:pt x="2007" y="1092"/>
                  </a:lnTo>
                  <a:lnTo>
                    <a:pt x="1995" y="1088"/>
                  </a:lnTo>
                  <a:lnTo>
                    <a:pt x="1980" y="1085"/>
                  </a:lnTo>
                  <a:lnTo>
                    <a:pt x="1965" y="1084"/>
                  </a:lnTo>
                  <a:lnTo>
                    <a:pt x="1934" y="1084"/>
                  </a:lnTo>
                  <a:lnTo>
                    <a:pt x="1920" y="1084"/>
                  </a:lnTo>
                  <a:lnTo>
                    <a:pt x="1906" y="1081"/>
                  </a:lnTo>
                  <a:lnTo>
                    <a:pt x="1906" y="1081"/>
                  </a:lnTo>
                  <a:lnTo>
                    <a:pt x="1896" y="1078"/>
                  </a:lnTo>
                  <a:lnTo>
                    <a:pt x="1888" y="1073"/>
                  </a:lnTo>
                  <a:lnTo>
                    <a:pt x="1882" y="1066"/>
                  </a:lnTo>
                  <a:lnTo>
                    <a:pt x="1877" y="1059"/>
                  </a:lnTo>
                  <a:lnTo>
                    <a:pt x="1872" y="1050"/>
                  </a:lnTo>
                  <a:lnTo>
                    <a:pt x="1868" y="1042"/>
                  </a:lnTo>
                  <a:lnTo>
                    <a:pt x="1867" y="1032"/>
                  </a:lnTo>
                  <a:lnTo>
                    <a:pt x="1865" y="1024"/>
                  </a:lnTo>
                  <a:lnTo>
                    <a:pt x="1865" y="1004"/>
                  </a:lnTo>
                  <a:lnTo>
                    <a:pt x="1868" y="987"/>
                  </a:lnTo>
                  <a:lnTo>
                    <a:pt x="1872" y="972"/>
                  </a:lnTo>
                  <a:lnTo>
                    <a:pt x="1878" y="960"/>
                  </a:lnTo>
                  <a:lnTo>
                    <a:pt x="1878" y="960"/>
                  </a:lnTo>
                  <a:lnTo>
                    <a:pt x="1878" y="963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81" y="956"/>
                  </a:lnTo>
                  <a:lnTo>
                    <a:pt x="1885" y="949"/>
                  </a:lnTo>
                  <a:lnTo>
                    <a:pt x="1889" y="942"/>
                  </a:lnTo>
                  <a:lnTo>
                    <a:pt x="1889" y="938"/>
                  </a:lnTo>
                  <a:lnTo>
                    <a:pt x="1889" y="934"/>
                  </a:lnTo>
                  <a:lnTo>
                    <a:pt x="1889" y="934"/>
                  </a:lnTo>
                  <a:lnTo>
                    <a:pt x="1886" y="941"/>
                  </a:lnTo>
                  <a:lnTo>
                    <a:pt x="1885" y="946"/>
                  </a:lnTo>
                  <a:lnTo>
                    <a:pt x="1882" y="952"/>
                  </a:lnTo>
                  <a:lnTo>
                    <a:pt x="1877" y="958"/>
                  </a:lnTo>
                  <a:lnTo>
                    <a:pt x="1877" y="958"/>
                  </a:lnTo>
                  <a:lnTo>
                    <a:pt x="1884" y="942"/>
                  </a:lnTo>
                  <a:lnTo>
                    <a:pt x="1891" y="927"/>
                  </a:lnTo>
                  <a:lnTo>
                    <a:pt x="1906" y="896"/>
                  </a:lnTo>
                  <a:lnTo>
                    <a:pt x="1923" y="868"/>
                  </a:lnTo>
                  <a:lnTo>
                    <a:pt x="1940" y="838"/>
                  </a:lnTo>
                  <a:lnTo>
                    <a:pt x="1940" y="838"/>
                  </a:lnTo>
                  <a:close/>
                  <a:moveTo>
                    <a:pt x="1976" y="783"/>
                  </a:moveTo>
                  <a:lnTo>
                    <a:pt x="1976" y="783"/>
                  </a:lnTo>
                  <a:lnTo>
                    <a:pt x="1976" y="792"/>
                  </a:lnTo>
                  <a:lnTo>
                    <a:pt x="1975" y="800"/>
                  </a:lnTo>
                  <a:lnTo>
                    <a:pt x="1972" y="809"/>
                  </a:lnTo>
                  <a:lnTo>
                    <a:pt x="1968" y="817"/>
                  </a:lnTo>
                  <a:lnTo>
                    <a:pt x="1959" y="834"/>
                  </a:lnTo>
                  <a:lnTo>
                    <a:pt x="1955" y="844"/>
                  </a:lnTo>
                  <a:lnTo>
                    <a:pt x="1954" y="854"/>
                  </a:lnTo>
                  <a:lnTo>
                    <a:pt x="1954" y="854"/>
                  </a:lnTo>
                  <a:lnTo>
                    <a:pt x="1941" y="872"/>
                  </a:lnTo>
                  <a:lnTo>
                    <a:pt x="1929" y="893"/>
                  </a:lnTo>
                  <a:lnTo>
                    <a:pt x="1903" y="938"/>
                  </a:lnTo>
                  <a:lnTo>
                    <a:pt x="1903" y="938"/>
                  </a:lnTo>
                  <a:lnTo>
                    <a:pt x="1891" y="963"/>
                  </a:lnTo>
                  <a:lnTo>
                    <a:pt x="1886" y="976"/>
                  </a:lnTo>
                  <a:lnTo>
                    <a:pt x="1882" y="990"/>
                  </a:lnTo>
                  <a:lnTo>
                    <a:pt x="1879" y="1004"/>
                  </a:lnTo>
                  <a:lnTo>
                    <a:pt x="1878" y="1018"/>
                  </a:lnTo>
                  <a:lnTo>
                    <a:pt x="1878" y="1032"/>
                  </a:lnTo>
                  <a:lnTo>
                    <a:pt x="1879" y="1046"/>
                  </a:lnTo>
                  <a:lnTo>
                    <a:pt x="1879" y="1046"/>
                  </a:lnTo>
                  <a:lnTo>
                    <a:pt x="1882" y="1046"/>
                  </a:lnTo>
                  <a:lnTo>
                    <a:pt x="1885" y="1049"/>
                  </a:lnTo>
                  <a:lnTo>
                    <a:pt x="1888" y="1054"/>
                  </a:lnTo>
                  <a:lnTo>
                    <a:pt x="1891" y="1059"/>
                  </a:lnTo>
                  <a:lnTo>
                    <a:pt x="1892" y="1060"/>
                  </a:lnTo>
                  <a:lnTo>
                    <a:pt x="1895" y="1060"/>
                  </a:lnTo>
                  <a:lnTo>
                    <a:pt x="1895" y="1060"/>
                  </a:lnTo>
                  <a:lnTo>
                    <a:pt x="1893" y="1054"/>
                  </a:lnTo>
                  <a:lnTo>
                    <a:pt x="1893" y="1049"/>
                  </a:lnTo>
                  <a:lnTo>
                    <a:pt x="1895" y="1039"/>
                  </a:lnTo>
                  <a:lnTo>
                    <a:pt x="1895" y="1031"/>
                  </a:lnTo>
                  <a:lnTo>
                    <a:pt x="1895" y="1021"/>
                  </a:lnTo>
                  <a:lnTo>
                    <a:pt x="1895" y="1021"/>
                  </a:lnTo>
                  <a:lnTo>
                    <a:pt x="1906" y="991"/>
                  </a:lnTo>
                  <a:lnTo>
                    <a:pt x="1917" y="963"/>
                  </a:lnTo>
                  <a:lnTo>
                    <a:pt x="1929" y="935"/>
                  </a:lnTo>
                  <a:lnTo>
                    <a:pt x="1940" y="906"/>
                  </a:lnTo>
                  <a:lnTo>
                    <a:pt x="1940" y="906"/>
                  </a:lnTo>
                  <a:lnTo>
                    <a:pt x="1948" y="890"/>
                  </a:lnTo>
                  <a:lnTo>
                    <a:pt x="1957" y="876"/>
                  </a:lnTo>
                  <a:lnTo>
                    <a:pt x="1976" y="847"/>
                  </a:lnTo>
                  <a:lnTo>
                    <a:pt x="1985" y="831"/>
                  </a:lnTo>
                  <a:lnTo>
                    <a:pt x="1992" y="817"/>
                  </a:lnTo>
                  <a:lnTo>
                    <a:pt x="1997" y="800"/>
                  </a:lnTo>
                  <a:lnTo>
                    <a:pt x="2000" y="783"/>
                  </a:lnTo>
                  <a:lnTo>
                    <a:pt x="2000" y="783"/>
                  </a:lnTo>
                  <a:lnTo>
                    <a:pt x="2002" y="776"/>
                  </a:lnTo>
                  <a:lnTo>
                    <a:pt x="2003" y="768"/>
                  </a:lnTo>
                  <a:lnTo>
                    <a:pt x="2003" y="761"/>
                  </a:lnTo>
                  <a:lnTo>
                    <a:pt x="2002" y="753"/>
                  </a:lnTo>
                  <a:lnTo>
                    <a:pt x="1997" y="736"/>
                  </a:lnTo>
                  <a:lnTo>
                    <a:pt x="1990" y="722"/>
                  </a:lnTo>
                  <a:lnTo>
                    <a:pt x="1990" y="722"/>
                  </a:lnTo>
                  <a:lnTo>
                    <a:pt x="1989" y="739"/>
                  </a:lnTo>
                  <a:lnTo>
                    <a:pt x="1987" y="755"/>
                  </a:lnTo>
                  <a:lnTo>
                    <a:pt x="1983" y="771"/>
                  </a:lnTo>
                  <a:lnTo>
                    <a:pt x="1980" y="778"/>
                  </a:lnTo>
                  <a:lnTo>
                    <a:pt x="1976" y="783"/>
                  </a:lnTo>
                  <a:lnTo>
                    <a:pt x="1976" y="783"/>
                  </a:lnTo>
                  <a:close/>
                  <a:moveTo>
                    <a:pt x="1405" y="795"/>
                  </a:moveTo>
                  <a:lnTo>
                    <a:pt x="1405" y="795"/>
                  </a:lnTo>
                  <a:lnTo>
                    <a:pt x="1401" y="796"/>
                  </a:lnTo>
                  <a:lnTo>
                    <a:pt x="1396" y="799"/>
                  </a:lnTo>
                  <a:lnTo>
                    <a:pt x="1388" y="805"/>
                  </a:lnTo>
                  <a:lnTo>
                    <a:pt x="1388" y="805"/>
                  </a:lnTo>
                  <a:lnTo>
                    <a:pt x="1371" y="813"/>
                  </a:lnTo>
                  <a:lnTo>
                    <a:pt x="1356" y="821"/>
                  </a:lnTo>
                  <a:lnTo>
                    <a:pt x="1350" y="827"/>
                  </a:lnTo>
                  <a:lnTo>
                    <a:pt x="1345" y="834"/>
                  </a:lnTo>
                  <a:lnTo>
                    <a:pt x="1342" y="840"/>
                  </a:lnTo>
                  <a:lnTo>
                    <a:pt x="1339" y="847"/>
                  </a:lnTo>
                  <a:lnTo>
                    <a:pt x="1339" y="847"/>
                  </a:lnTo>
                  <a:lnTo>
                    <a:pt x="1361" y="845"/>
                  </a:lnTo>
                  <a:lnTo>
                    <a:pt x="1374" y="847"/>
                  </a:lnTo>
                  <a:lnTo>
                    <a:pt x="1388" y="848"/>
                  </a:lnTo>
                  <a:lnTo>
                    <a:pt x="1399" y="851"/>
                  </a:lnTo>
                  <a:lnTo>
                    <a:pt x="1405" y="852"/>
                  </a:lnTo>
                  <a:lnTo>
                    <a:pt x="1409" y="855"/>
                  </a:lnTo>
                  <a:lnTo>
                    <a:pt x="1412" y="859"/>
                  </a:lnTo>
                  <a:lnTo>
                    <a:pt x="1415" y="863"/>
                  </a:lnTo>
                  <a:lnTo>
                    <a:pt x="1416" y="869"/>
                  </a:lnTo>
                  <a:lnTo>
                    <a:pt x="1416" y="875"/>
                  </a:lnTo>
                  <a:lnTo>
                    <a:pt x="1416" y="875"/>
                  </a:lnTo>
                  <a:lnTo>
                    <a:pt x="1415" y="882"/>
                  </a:lnTo>
                  <a:lnTo>
                    <a:pt x="1409" y="892"/>
                  </a:lnTo>
                  <a:lnTo>
                    <a:pt x="1406" y="896"/>
                  </a:lnTo>
                  <a:lnTo>
                    <a:pt x="1404" y="900"/>
                  </a:lnTo>
                  <a:lnTo>
                    <a:pt x="1399" y="903"/>
                  </a:lnTo>
                  <a:lnTo>
                    <a:pt x="1395" y="903"/>
                  </a:lnTo>
                  <a:lnTo>
                    <a:pt x="1395" y="903"/>
                  </a:lnTo>
                  <a:lnTo>
                    <a:pt x="1392" y="899"/>
                  </a:lnTo>
                  <a:lnTo>
                    <a:pt x="1385" y="896"/>
                  </a:lnTo>
                  <a:lnTo>
                    <a:pt x="1380" y="896"/>
                  </a:lnTo>
                  <a:lnTo>
                    <a:pt x="1377" y="896"/>
                  </a:lnTo>
                  <a:lnTo>
                    <a:pt x="1374" y="899"/>
                  </a:lnTo>
                  <a:lnTo>
                    <a:pt x="1374" y="899"/>
                  </a:lnTo>
                  <a:lnTo>
                    <a:pt x="1375" y="907"/>
                  </a:lnTo>
                  <a:lnTo>
                    <a:pt x="1375" y="914"/>
                  </a:lnTo>
                  <a:lnTo>
                    <a:pt x="1373" y="921"/>
                  </a:lnTo>
                  <a:lnTo>
                    <a:pt x="1370" y="928"/>
                  </a:lnTo>
                  <a:lnTo>
                    <a:pt x="1370" y="928"/>
                  </a:lnTo>
                  <a:lnTo>
                    <a:pt x="1373" y="932"/>
                  </a:lnTo>
                  <a:lnTo>
                    <a:pt x="1375" y="936"/>
                  </a:lnTo>
                  <a:lnTo>
                    <a:pt x="1377" y="941"/>
                  </a:lnTo>
                  <a:lnTo>
                    <a:pt x="1377" y="946"/>
                  </a:lnTo>
                  <a:lnTo>
                    <a:pt x="1377" y="946"/>
                  </a:lnTo>
                  <a:lnTo>
                    <a:pt x="1373" y="949"/>
                  </a:lnTo>
                  <a:lnTo>
                    <a:pt x="1370" y="952"/>
                  </a:lnTo>
                  <a:lnTo>
                    <a:pt x="1368" y="955"/>
                  </a:lnTo>
                  <a:lnTo>
                    <a:pt x="1367" y="959"/>
                  </a:lnTo>
                  <a:lnTo>
                    <a:pt x="1367" y="966"/>
                  </a:lnTo>
                  <a:lnTo>
                    <a:pt x="1368" y="974"/>
                  </a:lnTo>
                  <a:lnTo>
                    <a:pt x="1371" y="983"/>
                  </a:lnTo>
                  <a:lnTo>
                    <a:pt x="1371" y="993"/>
                  </a:lnTo>
                  <a:lnTo>
                    <a:pt x="1371" y="1001"/>
                  </a:lnTo>
                  <a:lnTo>
                    <a:pt x="1368" y="1005"/>
                  </a:lnTo>
                  <a:lnTo>
                    <a:pt x="1366" y="1010"/>
                  </a:lnTo>
                  <a:lnTo>
                    <a:pt x="1366" y="1010"/>
                  </a:lnTo>
                  <a:lnTo>
                    <a:pt x="1388" y="1010"/>
                  </a:lnTo>
                  <a:lnTo>
                    <a:pt x="1398" y="1008"/>
                  </a:lnTo>
                  <a:lnTo>
                    <a:pt x="1409" y="1007"/>
                  </a:lnTo>
                  <a:lnTo>
                    <a:pt x="1409" y="1007"/>
                  </a:lnTo>
                  <a:lnTo>
                    <a:pt x="1411" y="1010"/>
                  </a:lnTo>
                  <a:lnTo>
                    <a:pt x="1415" y="1012"/>
                  </a:lnTo>
                  <a:lnTo>
                    <a:pt x="1418" y="1014"/>
                  </a:lnTo>
                  <a:lnTo>
                    <a:pt x="1420" y="1018"/>
                  </a:lnTo>
                  <a:lnTo>
                    <a:pt x="1420" y="1018"/>
                  </a:lnTo>
                  <a:lnTo>
                    <a:pt x="1432" y="1010"/>
                  </a:lnTo>
                  <a:lnTo>
                    <a:pt x="1441" y="1001"/>
                  </a:lnTo>
                  <a:lnTo>
                    <a:pt x="1451" y="991"/>
                  </a:lnTo>
                  <a:lnTo>
                    <a:pt x="1454" y="987"/>
                  </a:lnTo>
                  <a:lnTo>
                    <a:pt x="1457" y="980"/>
                  </a:lnTo>
                  <a:lnTo>
                    <a:pt x="1457" y="980"/>
                  </a:lnTo>
                  <a:lnTo>
                    <a:pt x="1458" y="973"/>
                  </a:lnTo>
                  <a:lnTo>
                    <a:pt x="1458" y="966"/>
                  </a:lnTo>
                  <a:lnTo>
                    <a:pt x="1458" y="951"/>
                  </a:lnTo>
                  <a:lnTo>
                    <a:pt x="1460" y="944"/>
                  </a:lnTo>
                  <a:lnTo>
                    <a:pt x="1461" y="936"/>
                  </a:lnTo>
                  <a:lnTo>
                    <a:pt x="1467" y="931"/>
                  </a:lnTo>
                  <a:lnTo>
                    <a:pt x="1474" y="927"/>
                  </a:lnTo>
                  <a:lnTo>
                    <a:pt x="1474" y="927"/>
                  </a:lnTo>
                  <a:lnTo>
                    <a:pt x="1481" y="927"/>
                  </a:lnTo>
                  <a:lnTo>
                    <a:pt x="1488" y="925"/>
                  </a:lnTo>
                  <a:lnTo>
                    <a:pt x="1488" y="925"/>
                  </a:lnTo>
                  <a:lnTo>
                    <a:pt x="1493" y="913"/>
                  </a:lnTo>
                  <a:lnTo>
                    <a:pt x="1496" y="907"/>
                  </a:lnTo>
                  <a:lnTo>
                    <a:pt x="1499" y="900"/>
                  </a:lnTo>
                  <a:lnTo>
                    <a:pt x="1499" y="900"/>
                  </a:lnTo>
                  <a:lnTo>
                    <a:pt x="1499" y="894"/>
                  </a:lnTo>
                  <a:lnTo>
                    <a:pt x="1498" y="889"/>
                  </a:lnTo>
                  <a:lnTo>
                    <a:pt x="1493" y="879"/>
                  </a:lnTo>
                  <a:lnTo>
                    <a:pt x="1488" y="871"/>
                  </a:lnTo>
                  <a:lnTo>
                    <a:pt x="1482" y="862"/>
                  </a:lnTo>
                  <a:lnTo>
                    <a:pt x="1475" y="852"/>
                  </a:lnTo>
                  <a:lnTo>
                    <a:pt x="1472" y="842"/>
                  </a:lnTo>
                  <a:lnTo>
                    <a:pt x="1471" y="837"/>
                  </a:lnTo>
                  <a:lnTo>
                    <a:pt x="1471" y="831"/>
                  </a:lnTo>
                  <a:lnTo>
                    <a:pt x="1472" y="824"/>
                  </a:lnTo>
                  <a:lnTo>
                    <a:pt x="1475" y="817"/>
                  </a:lnTo>
                  <a:lnTo>
                    <a:pt x="1475" y="817"/>
                  </a:lnTo>
                  <a:lnTo>
                    <a:pt x="1468" y="812"/>
                  </a:lnTo>
                  <a:lnTo>
                    <a:pt x="1461" y="806"/>
                  </a:lnTo>
                  <a:lnTo>
                    <a:pt x="1453" y="800"/>
                  </a:lnTo>
                  <a:lnTo>
                    <a:pt x="1443" y="798"/>
                  </a:lnTo>
                  <a:lnTo>
                    <a:pt x="1433" y="795"/>
                  </a:lnTo>
                  <a:lnTo>
                    <a:pt x="1423" y="793"/>
                  </a:lnTo>
                  <a:lnTo>
                    <a:pt x="1415" y="793"/>
                  </a:lnTo>
                  <a:lnTo>
                    <a:pt x="1405" y="795"/>
                  </a:lnTo>
                  <a:lnTo>
                    <a:pt x="1405" y="795"/>
                  </a:lnTo>
                  <a:close/>
                  <a:moveTo>
                    <a:pt x="570" y="816"/>
                  </a:moveTo>
                  <a:lnTo>
                    <a:pt x="570" y="816"/>
                  </a:lnTo>
                  <a:lnTo>
                    <a:pt x="574" y="851"/>
                  </a:lnTo>
                  <a:lnTo>
                    <a:pt x="578" y="866"/>
                  </a:lnTo>
                  <a:lnTo>
                    <a:pt x="579" y="875"/>
                  </a:lnTo>
                  <a:lnTo>
                    <a:pt x="584" y="882"/>
                  </a:lnTo>
                  <a:lnTo>
                    <a:pt x="584" y="882"/>
                  </a:lnTo>
                  <a:lnTo>
                    <a:pt x="610" y="994"/>
                  </a:lnTo>
                  <a:lnTo>
                    <a:pt x="622" y="1050"/>
                  </a:lnTo>
                  <a:lnTo>
                    <a:pt x="633" y="1105"/>
                  </a:lnTo>
                  <a:lnTo>
                    <a:pt x="633" y="1105"/>
                  </a:lnTo>
                  <a:lnTo>
                    <a:pt x="650" y="1105"/>
                  </a:lnTo>
                  <a:lnTo>
                    <a:pt x="669" y="1106"/>
                  </a:lnTo>
                  <a:lnTo>
                    <a:pt x="686" y="1109"/>
                  </a:lnTo>
                  <a:lnTo>
                    <a:pt x="702" y="1112"/>
                  </a:lnTo>
                  <a:lnTo>
                    <a:pt x="702" y="1112"/>
                  </a:lnTo>
                  <a:lnTo>
                    <a:pt x="702" y="1104"/>
                  </a:lnTo>
                  <a:lnTo>
                    <a:pt x="703" y="1094"/>
                  </a:lnTo>
                  <a:lnTo>
                    <a:pt x="706" y="1083"/>
                  </a:lnTo>
                  <a:lnTo>
                    <a:pt x="710" y="1073"/>
                  </a:lnTo>
                  <a:lnTo>
                    <a:pt x="716" y="1063"/>
                  </a:lnTo>
                  <a:lnTo>
                    <a:pt x="723" y="1054"/>
                  </a:lnTo>
                  <a:lnTo>
                    <a:pt x="730" y="1049"/>
                  </a:lnTo>
                  <a:lnTo>
                    <a:pt x="738" y="1046"/>
                  </a:lnTo>
                  <a:lnTo>
                    <a:pt x="738" y="1046"/>
                  </a:lnTo>
                  <a:lnTo>
                    <a:pt x="747" y="1045"/>
                  </a:lnTo>
                  <a:lnTo>
                    <a:pt x="754" y="1043"/>
                  </a:lnTo>
                  <a:lnTo>
                    <a:pt x="770" y="1043"/>
                  </a:lnTo>
                  <a:lnTo>
                    <a:pt x="784" y="1045"/>
                  </a:lnTo>
                  <a:lnTo>
                    <a:pt x="793" y="1043"/>
                  </a:lnTo>
                  <a:lnTo>
                    <a:pt x="800" y="1043"/>
                  </a:lnTo>
                  <a:lnTo>
                    <a:pt x="800" y="1043"/>
                  </a:lnTo>
                  <a:lnTo>
                    <a:pt x="786" y="1026"/>
                  </a:lnTo>
                  <a:lnTo>
                    <a:pt x="773" y="1010"/>
                  </a:lnTo>
                  <a:lnTo>
                    <a:pt x="744" y="979"/>
                  </a:lnTo>
                  <a:lnTo>
                    <a:pt x="716" y="948"/>
                  </a:lnTo>
                  <a:lnTo>
                    <a:pt x="686" y="915"/>
                  </a:lnTo>
                  <a:lnTo>
                    <a:pt x="686" y="915"/>
                  </a:lnTo>
                  <a:lnTo>
                    <a:pt x="685" y="914"/>
                  </a:lnTo>
                  <a:lnTo>
                    <a:pt x="682" y="914"/>
                  </a:lnTo>
                  <a:lnTo>
                    <a:pt x="681" y="914"/>
                  </a:lnTo>
                  <a:lnTo>
                    <a:pt x="678" y="913"/>
                  </a:lnTo>
                  <a:lnTo>
                    <a:pt x="678" y="913"/>
                  </a:lnTo>
                  <a:lnTo>
                    <a:pt x="668" y="900"/>
                  </a:lnTo>
                  <a:lnTo>
                    <a:pt x="655" y="887"/>
                  </a:lnTo>
                  <a:lnTo>
                    <a:pt x="630" y="862"/>
                  </a:lnTo>
                  <a:lnTo>
                    <a:pt x="630" y="862"/>
                  </a:lnTo>
                  <a:lnTo>
                    <a:pt x="615" y="845"/>
                  </a:lnTo>
                  <a:lnTo>
                    <a:pt x="599" y="830"/>
                  </a:lnTo>
                  <a:lnTo>
                    <a:pt x="592" y="821"/>
                  </a:lnTo>
                  <a:lnTo>
                    <a:pt x="584" y="814"/>
                  </a:lnTo>
                  <a:lnTo>
                    <a:pt x="574" y="809"/>
                  </a:lnTo>
                  <a:lnTo>
                    <a:pt x="564" y="805"/>
                  </a:lnTo>
                  <a:lnTo>
                    <a:pt x="564" y="805"/>
                  </a:lnTo>
                  <a:lnTo>
                    <a:pt x="563" y="809"/>
                  </a:lnTo>
                  <a:lnTo>
                    <a:pt x="564" y="812"/>
                  </a:lnTo>
                  <a:lnTo>
                    <a:pt x="567" y="813"/>
                  </a:lnTo>
                  <a:lnTo>
                    <a:pt x="570" y="816"/>
                  </a:lnTo>
                  <a:lnTo>
                    <a:pt x="570" y="816"/>
                  </a:lnTo>
                  <a:close/>
                  <a:moveTo>
                    <a:pt x="1394" y="862"/>
                  </a:moveTo>
                  <a:lnTo>
                    <a:pt x="1394" y="862"/>
                  </a:lnTo>
                  <a:lnTo>
                    <a:pt x="1377" y="859"/>
                  </a:lnTo>
                  <a:lnTo>
                    <a:pt x="1361" y="858"/>
                  </a:lnTo>
                  <a:lnTo>
                    <a:pt x="1326" y="858"/>
                  </a:lnTo>
                  <a:lnTo>
                    <a:pt x="1326" y="858"/>
                  </a:lnTo>
                  <a:lnTo>
                    <a:pt x="1113" y="858"/>
                  </a:lnTo>
                  <a:lnTo>
                    <a:pt x="1006" y="859"/>
                  </a:lnTo>
                  <a:lnTo>
                    <a:pt x="904" y="861"/>
                  </a:lnTo>
                  <a:lnTo>
                    <a:pt x="904" y="861"/>
                  </a:lnTo>
                  <a:lnTo>
                    <a:pt x="904" y="863"/>
                  </a:lnTo>
                  <a:lnTo>
                    <a:pt x="905" y="866"/>
                  </a:lnTo>
                  <a:lnTo>
                    <a:pt x="905" y="869"/>
                  </a:lnTo>
                  <a:lnTo>
                    <a:pt x="902" y="871"/>
                  </a:lnTo>
                  <a:lnTo>
                    <a:pt x="902" y="871"/>
                  </a:lnTo>
                  <a:lnTo>
                    <a:pt x="901" y="869"/>
                  </a:lnTo>
                  <a:lnTo>
                    <a:pt x="900" y="869"/>
                  </a:lnTo>
                  <a:lnTo>
                    <a:pt x="898" y="865"/>
                  </a:lnTo>
                  <a:lnTo>
                    <a:pt x="897" y="862"/>
                  </a:lnTo>
                  <a:lnTo>
                    <a:pt x="895" y="862"/>
                  </a:lnTo>
                  <a:lnTo>
                    <a:pt x="894" y="862"/>
                  </a:lnTo>
                  <a:lnTo>
                    <a:pt x="894" y="862"/>
                  </a:lnTo>
                  <a:lnTo>
                    <a:pt x="888" y="863"/>
                  </a:lnTo>
                  <a:lnTo>
                    <a:pt x="881" y="863"/>
                  </a:lnTo>
                  <a:lnTo>
                    <a:pt x="869" y="863"/>
                  </a:lnTo>
                  <a:lnTo>
                    <a:pt x="856" y="862"/>
                  </a:lnTo>
                  <a:lnTo>
                    <a:pt x="849" y="863"/>
                  </a:lnTo>
                  <a:lnTo>
                    <a:pt x="843" y="865"/>
                  </a:lnTo>
                  <a:lnTo>
                    <a:pt x="843" y="865"/>
                  </a:lnTo>
                  <a:lnTo>
                    <a:pt x="838" y="868"/>
                  </a:lnTo>
                  <a:lnTo>
                    <a:pt x="832" y="873"/>
                  </a:lnTo>
                  <a:lnTo>
                    <a:pt x="822" y="885"/>
                  </a:lnTo>
                  <a:lnTo>
                    <a:pt x="822" y="885"/>
                  </a:lnTo>
                  <a:lnTo>
                    <a:pt x="824" y="887"/>
                  </a:lnTo>
                  <a:lnTo>
                    <a:pt x="825" y="892"/>
                  </a:lnTo>
                  <a:lnTo>
                    <a:pt x="827" y="894"/>
                  </a:lnTo>
                  <a:lnTo>
                    <a:pt x="827" y="896"/>
                  </a:lnTo>
                  <a:lnTo>
                    <a:pt x="825" y="899"/>
                  </a:lnTo>
                  <a:lnTo>
                    <a:pt x="825" y="899"/>
                  </a:lnTo>
                  <a:lnTo>
                    <a:pt x="824" y="900"/>
                  </a:lnTo>
                  <a:lnTo>
                    <a:pt x="822" y="900"/>
                  </a:lnTo>
                  <a:lnTo>
                    <a:pt x="820" y="897"/>
                  </a:lnTo>
                  <a:lnTo>
                    <a:pt x="817" y="896"/>
                  </a:lnTo>
                  <a:lnTo>
                    <a:pt x="815" y="896"/>
                  </a:lnTo>
                  <a:lnTo>
                    <a:pt x="815" y="899"/>
                  </a:lnTo>
                  <a:lnTo>
                    <a:pt x="815" y="899"/>
                  </a:lnTo>
                  <a:lnTo>
                    <a:pt x="810" y="907"/>
                  </a:lnTo>
                  <a:lnTo>
                    <a:pt x="805" y="917"/>
                  </a:lnTo>
                  <a:lnTo>
                    <a:pt x="803" y="927"/>
                  </a:lnTo>
                  <a:lnTo>
                    <a:pt x="801" y="938"/>
                  </a:lnTo>
                  <a:lnTo>
                    <a:pt x="800" y="949"/>
                  </a:lnTo>
                  <a:lnTo>
                    <a:pt x="800" y="960"/>
                  </a:lnTo>
                  <a:lnTo>
                    <a:pt x="800" y="970"/>
                  </a:lnTo>
                  <a:lnTo>
                    <a:pt x="801" y="981"/>
                  </a:lnTo>
                  <a:lnTo>
                    <a:pt x="804" y="991"/>
                  </a:lnTo>
                  <a:lnTo>
                    <a:pt x="807" y="1002"/>
                  </a:lnTo>
                  <a:lnTo>
                    <a:pt x="811" y="1011"/>
                  </a:lnTo>
                  <a:lnTo>
                    <a:pt x="817" y="1019"/>
                  </a:lnTo>
                  <a:lnTo>
                    <a:pt x="822" y="1028"/>
                  </a:lnTo>
                  <a:lnTo>
                    <a:pt x="828" y="1035"/>
                  </a:lnTo>
                  <a:lnTo>
                    <a:pt x="836" y="1040"/>
                  </a:lnTo>
                  <a:lnTo>
                    <a:pt x="843" y="1045"/>
                  </a:lnTo>
                  <a:lnTo>
                    <a:pt x="843" y="1045"/>
                  </a:lnTo>
                  <a:lnTo>
                    <a:pt x="894" y="1042"/>
                  </a:lnTo>
                  <a:lnTo>
                    <a:pt x="944" y="1040"/>
                  </a:lnTo>
                  <a:lnTo>
                    <a:pt x="1048" y="1040"/>
                  </a:lnTo>
                  <a:lnTo>
                    <a:pt x="1149" y="1040"/>
                  </a:lnTo>
                  <a:lnTo>
                    <a:pt x="1199" y="1040"/>
                  </a:lnTo>
                  <a:lnTo>
                    <a:pt x="1246" y="1040"/>
                  </a:lnTo>
                  <a:lnTo>
                    <a:pt x="1246" y="1040"/>
                  </a:lnTo>
                  <a:lnTo>
                    <a:pt x="1409" y="1035"/>
                  </a:lnTo>
                  <a:lnTo>
                    <a:pt x="1409" y="1035"/>
                  </a:lnTo>
                  <a:lnTo>
                    <a:pt x="1406" y="1031"/>
                  </a:lnTo>
                  <a:lnTo>
                    <a:pt x="1404" y="1028"/>
                  </a:lnTo>
                  <a:lnTo>
                    <a:pt x="1399" y="1025"/>
                  </a:lnTo>
                  <a:lnTo>
                    <a:pt x="1395" y="1024"/>
                  </a:lnTo>
                  <a:lnTo>
                    <a:pt x="1385" y="1024"/>
                  </a:lnTo>
                  <a:lnTo>
                    <a:pt x="1374" y="1025"/>
                  </a:lnTo>
                  <a:lnTo>
                    <a:pt x="1374" y="1025"/>
                  </a:lnTo>
                  <a:lnTo>
                    <a:pt x="1319" y="1024"/>
                  </a:lnTo>
                  <a:lnTo>
                    <a:pt x="1265" y="1021"/>
                  </a:lnTo>
                  <a:lnTo>
                    <a:pt x="1208" y="1019"/>
                  </a:lnTo>
                  <a:lnTo>
                    <a:pt x="1147" y="1021"/>
                  </a:lnTo>
                  <a:lnTo>
                    <a:pt x="1147" y="1021"/>
                  </a:lnTo>
                  <a:lnTo>
                    <a:pt x="1110" y="1021"/>
                  </a:lnTo>
                  <a:lnTo>
                    <a:pt x="1074" y="1021"/>
                  </a:lnTo>
                  <a:lnTo>
                    <a:pt x="999" y="1019"/>
                  </a:lnTo>
                  <a:lnTo>
                    <a:pt x="961" y="1019"/>
                  </a:lnTo>
                  <a:lnTo>
                    <a:pt x="923" y="1019"/>
                  </a:lnTo>
                  <a:lnTo>
                    <a:pt x="886" y="1022"/>
                  </a:lnTo>
                  <a:lnTo>
                    <a:pt x="849" y="1026"/>
                  </a:lnTo>
                  <a:lnTo>
                    <a:pt x="849" y="1026"/>
                  </a:lnTo>
                  <a:lnTo>
                    <a:pt x="843" y="1019"/>
                  </a:lnTo>
                  <a:lnTo>
                    <a:pt x="838" y="1012"/>
                  </a:lnTo>
                  <a:lnTo>
                    <a:pt x="832" y="1005"/>
                  </a:lnTo>
                  <a:lnTo>
                    <a:pt x="829" y="997"/>
                  </a:lnTo>
                  <a:lnTo>
                    <a:pt x="827" y="988"/>
                  </a:lnTo>
                  <a:lnTo>
                    <a:pt x="824" y="979"/>
                  </a:lnTo>
                  <a:lnTo>
                    <a:pt x="822" y="960"/>
                  </a:lnTo>
                  <a:lnTo>
                    <a:pt x="824" y="941"/>
                  </a:lnTo>
                  <a:lnTo>
                    <a:pt x="827" y="922"/>
                  </a:lnTo>
                  <a:lnTo>
                    <a:pt x="832" y="904"/>
                  </a:lnTo>
                  <a:lnTo>
                    <a:pt x="839" y="890"/>
                  </a:lnTo>
                  <a:lnTo>
                    <a:pt x="839" y="890"/>
                  </a:lnTo>
                  <a:lnTo>
                    <a:pt x="846" y="886"/>
                  </a:lnTo>
                  <a:lnTo>
                    <a:pt x="852" y="883"/>
                  </a:lnTo>
                  <a:lnTo>
                    <a:pt x="859" y="883"/>
                  </a:lnTo>
                  <a:lnTo>
                    <a:pt x="866" y="883"/>
                  </a:lnTo>
                  <a:lnTo>
                    <a:pt x="880" y="885"/>
                  </a:lnTo>
                  <a:lnTo>
                    <a:pt x="895" y="886"/>
                  </a:lnTo>
                  <a:lnTo>
                    <a:pt x="895" y="886"/>
                  </a:lnTo>
                  <a:lnTo>
                    <a:pt x="988" y="882"/>
                  </a:lnTo>
                  <a:lnTo>
                    <a:pt x="988" y="882"/>
                  </a:lnTo>
                  <a:lnTo>
                    <a:pt x="1064" y="879"/>
                  </a:lnTo>
                  <a:lnTo>
                    <a:pt x="1134" y="879"/>
                  </a:lnTo>
                  <a:lnTo>
                    <a:pt x="1203" y="879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300" y="882"/>
                  </a:lnTo>
                  <a:lnTo>
                    <a:pt x="1329" y="883"/>
                  </a:lnTo>
                  <a:lnTo>
                    <a:pt x="1359" y="886"/>
                  </a:lnTo>
                  <a:lnTo>
                    <a:pt x="1387" y="886"/>
                  </a:lnTo>
                  <a:lnTo>
                    <a:pt x="1387" y="886"/>
                  </a:lnTo>
                  <a:lnTo>
                    <a:pt x="1394" y="886"/>
                  </a:lnTo>
                  <a:lnTo>
                    <a:pt x="1401" y="886"/>
                  </a:lnTo>
                  <a:lnTo>
                    <a:pt x="1401" y="886"/>
                  </a:lnTo>
                  <a:lnTo>
                    <a:pt x="1404" y="882"/>
                  </a:lnTo>
                  <a:lnTo>
                    <a:pt x="1404" y="879"/>
                  </a:lnTo>
                  <a:lnTo>
                    <a:pt x="1404" y="875"/>
                  </a:lnTo>
                  <a:lnTo>
                    <a:pt x="1402" y="872"/>
                  </a:lnTo>
                  <a:lnTo>
                    <a:pt x="1399" y="866"/>
                  </a:lnTo>
                  <a:lnTo>
                    <a:pt x="1394" y="862"/>
                  </a:lnTo>
                  <a:lnTo>
                    <a:pt x="1394" y="862"/>
                  </a:lnTo>
                  <a:close/>
                  <a:moveTo>
                    <a:pt x="1015" y="890"/>
                  </a:moveTo>
                  <a:lnTo>
                    <a:pt x="1015" y="890"/>
                  </a:lnTo>
                  <a:lnTo>
                    <a:pt x="995" y="892"/>
                  </a:lnTo>
                  <a:lnTo>
                    <a:pt x="974" y="893"/>
                  </a:lnTo>
                  <a:lnTo>
                    <a:pt x="935" y="894"/>
                  </a:lnTo>
                  <a:lnTo>
                    <a:pt x="895" y="894"/>
                  </a:lnTo>
                  <a:lnTo>
                    <a:pt x="877" y="896"/>
                  </a:lnTo>
                  <a:lnTo>
                    <a:pt x="859" y="899"/>
                  </a:lnTo>
                  <a:lnTo>
                    <a:pt x="859" y="899"/>
                  </a:lnTo>
                  <a:lnTo>
                    <a:pt x="859" y="904"/>
                  </a:lnTo>
                  <a:lnTo>
                    <a:pt x="859" y="911"/>
                  </a:lnTo>
                  <a:lnTo>
                    <a:pt x="859" y="918"/>
                  </a:lnTo>
                  <a:lnTo>
                    <a:pt x="857" y="924"/>
                  </a:lnTo>
                  <a:lnTo>
                    <a:pt x="857" y="924"/>
                  </a:lnTo>
                  <a:lnTo>
                    <a:pt x="869" y="925"/>
                  </a:lnTo>
                  <a:lnTo>
                    <a:pt x="880" y="925"/>
                  </a:lnTo>
                  <a:lnTo>
                    <a:pt x="905" y="924"/>
                  </a:lnTo>
                  <a:lnTo>
                    <a:pt x="916" y="924"/>
                  </a:lnTo>
                  <a:lnTo>
                    <a:pt x="929" y="924"/>
                  </a:lnTo>
                  <a:lnTo>
                    <a:pt x="939" y="927"/>
                  </a:lnTo>
                  <a:lnTo>
                    <a:pt x="949" y="929"/>
                  </a:lnTo>
                  <a:lnTo>
                    <a:pt x="949" y="929"/>
                  </a:lnTo>
                  <a:lnTo>
                    <a:pt x="923" y="929"/>
                  </a:lnTo>
                  <a:lnTo>
                    <a:pt x="901" y="931"/>
                  </a:lnTo>
                  <a:lnTo>
                    <a:pt x="855" y="935"/>
                  </a:lnTo>
                  <a:lnTo>
                    <a:pt x="855" y="935"/>
                  </a:lnTo>
                  <a:lnTo>
                    <a:pt x="857" y="939"/>
                  </a:lnTo>
                  <a:lnTo>
                    <a:pt x="859" y="944"/>
                  </a:lnTo>
                  <a:lnTo>
                    <a:pt x="857" y="953"/>
                  </a:lnTo>
                  <a:lnTo>
                    <a:pt x="856" y="959"/>
                  </a:lnTo>
                  <a:lnTo>
                    <a:pt x="856" y="965"/>
                  </a:lnTo>
                  <a:lnTo>
                    <a:pt x="857" y="969"/>
                  </a:lnTo>
                  <a:lnTo>
                    <a:pt x="860" y="973"/>
                  </a:lnTo>
                  <a:lnTo>
                    <a:pt x="860" y="973"/>
                  </a:lnTo>
                  <a:lnTo>
                    <a:pt x="859" y="977"/>
                  </a:lnTo>
                  <a:lnTo>
                    <a:pt x="855" y="980"/>
                  </a:lnTo>
                  <a:lnTo>
                    <a:pt x="852" y="984"/>
                  </a:lnTo>
                  <a:lnTo>
                    <a:pt x="852" y="986"/>
                  </a:lnTo>
                  <a:lnTo>
                    <a:pt x="852" y="987"/>
                  </a:lnTo>
                  <a:lnTo>
                    <a:pt x="852" y="987"/>
                  </a:lnTo>
                  <a:lnTo>
                    <a:pt x="873" y="986"/>
                  </a:lnTo>
                  <a:lnTo>
                    <a:pt x="894" y="986"/>
                  </a:lnTo>
                  <a:lnTo>
                    <a:pt x="936" y="988"/>
                  </a:lnTo>
                  <a:lnTo>
                    <a:pt x="936" y="988"/>
                  </a:lnTo>
                  <a:lnTo>
                    <a:pt x="926" y="991"/>
                  </a:lnTo>
                  <a:lnTo>
                    <a:pt x="918" y="993"/>
                  </a:lnTo>
                  <a:lnTo>
                    <a:pt x="898" y="994"/>
                  </a:lnTo>
                  <a:lnTo>
                    <a:pt x="878" y="994"/>
                  </a:lnTo>
                  <a:lnTo>
                    <a:pt x="869" y="995"/>
                  </a:lnTo>
                  <a:lnTo>
                    <a:pt x="857" y="997"/>
                  </a:lnTo>
                  <a:lnTo>
                    <a:pt x="857" y="997"/>
                  </a:lnTo>
                  <a:lnTo>
                    <a:pt x="859" y="1000"/>
                  </a:lnTo>
                  <a:lnTo>
                    <a:pt x="862" y="1002"/>
                  </a:lnTo>
                  <a:lnTo>
                    <a:pt x="863" y="1005"/>
                  </a:lnTo>
                  <a:lnTo>
                    <a:pt x="863" y="1010"/>
                  </a:lnTo>
                  <a:lnTo>
                    <a:pt x="863" y="1010"/>
                  </a:lnTo>
                  <a:lnTo>
                    <a:pt x="915" y="1010"/>
                  </a:lnTo>
                  <a:lnTo>
                    <a:pt x="966" y="1008"/>
                  </a:lnTo>
                  <a:lnTo>
                    <a:pt x="1017" y="1008"/>
                  </a:lnTo>
                  <a:lnTo>
                    <a:pt x="1071" y="1010"/>
                  </a:lnTo>
                  <a:lnTo>
                    <a:pt x="1071" y="1010"/>
                  </a:lnTo>
                  <a:lnTo>
                    <a:pt x="1104" y="1011"/>
                  </a:lnTo>
                  <a:lnTo>
                    <a:pt x="1140" y="1011"/>
                  </a:lnTo>
                  <a:lnTo>
                    <a:pt x="1213" y="1011"/>
                  </a:lnTo>
                  <a:lnTo>
                    <a:pt x="1287" y="1010"/>
                  </a:lnTo>
                  <a:lnTo>
                    <a:pt x="1356" y="1011"/>
                  </a:lnTo>
                  <a:lnTo>
                    <a:pt x="1356" y="1011"/>
                  </a:lnTo>
                  <a:lnTo>
                    <a:pt x="1356" y="1002"/>
                  </a:lnTo>
                  <a:lnTo>
                    <a:pt x="1356" y="1000"/>
                  </a:lnTo>
                  <a:lnTo>
                    <a:pt x="1356" y="995"/>
                  </a:lnTo>
                  <a:lnTo>
                    <a:pt x="1356" y="995"/>
                  </a:lnTo>
                  <a:lnTo>
                    <a:pt x="1352" y="994"/>
                  </a:lnTo>
                  <a:lnTo>
                    <a:pt x="1346" y="994"/>
                  </a:lnTo>
                  <a:lnTo>
                    <a:pt x="1340" y="993"/>
                  </a:lnTo>
                  <a:lnTo>
                    <a:pt x="1340" y="991"/>
                  </a:lnTo>
                  <a:lnTo>
                    <a:pt x="1340" y="988"/>
                  </a:lnTo>
                  <a:lnTo>
                    <a:pt x="1340" y="988"/>
                  </a:lnTo>
                  <a:lnTo>
                    <a:pt x="1339" y="988"/>
                  </a:lnTo>
                  <a:lnTo>
                    <a:pt x="1338" y="991"/>
                  </a:lnTo>
                  <a:lnTo>
                    <a:pt x="1336" y="993"/>
                  </a:lnTo>
                  <a:lnTo>
                    <a:pt x="1333" y="993"/>
                  </a:lnTo>
                  <a:lnTo>
                    <a:pt x="1333" y="993"/>
                  </a:lnTo>
                  <a:lnTo>
                    <a:pt x="1316" y="991"/>
                  </a:lnTo>
                  <a:lnTo>
                    <a:pt x="1301" y="991"/>
                  </a:lnTo>
                  <a:lnTo>
                    <a:pt x="1266" y="991"/>
                  </a:lnTo>
                  <a:lnTo>
                    <a:pt x="1231" y="990"/>
                  </a:lnTo>
                  <a:lnTo>
                    <a:pt x="1213" y="988"/>
                  </a:lnTo>
                  <a:lnTo>
                    <a:pt x="1194" y="987"/>
                  </a:lnTo>
                  <a:lnTo>
                    <a:pt x="1194" y="987"/>
                  </a:lnTo>
                  <a:lnTo>
                    <a:pt x="1222" y="984"/>
                  </a:lnTo>
                  <a:lnTo>
                    <a:pt x="1253" y="984"/>
                  </a:lnTo>
                  <a:lnTo>
                    <a:pt x="1318" y="984"/>
                  </a:lnTo>
                  <a:lnTo>
                    <a:pt x="1318" y="984"/>
                  </a:lnTo>
                  <a:lnTo>
                    <a:pt x="1338" y="984"/>
                  </a:lnTo>
                  <a:lnTo>
                    <a:pt x="1347" y="983"/>
                  </a:lnTo>
                  <a:lnTo>
                    <a:pt x="1352" y="983"/>
                  </a:lnTo>
                  <a:lnTo>
                    <a:pt x="1354" y="980"/>
                  </a:lnTo>
                  <a:lnTo>
                    <a:pt x="1354" y="980"/>
                  </a:lnTo>
                  <a:lnTo>
                    <a:pt x="1349" y="977"/>
                  </a:lnTo>
                  <a:lnTo>
                    <a:pt x="1342" y="976"/>
                  </a:lnTo>
                  <a:lnTo>
                    <a:pt x="1323" y="976"/>
                  </a:lnTo>
                  <a:lnTo>
                    <a:pt x="1315" y="976"/>
                  </a:lnTo>
                  <a:lnTo>
                    <a:pt x="1305" y="976"/>
                  </a:lnTo>
                  <a:lnTo>
                    <a:pt x="1297" y="974"/>
                  </a:lnTo>
                  <a:lnTo>
                    <a:pt x="1290" y="970"/>
                  </a:lnTo>
                  <a:lnTo>
                    <a:pt x="1290" y="970"/>
                  </a:lnTo>
                  <a:lnTo>
                    <a:pt x="1321" y="969"/>
                  </a:lnTo>
                  <a:lnTo>
                    <a:pt x="1354" y="967"/>
                  </a:lnTo>
                  <a:lnTo>
                    <a:pt x="1354" y="967"/>
                  </a:lnTo>
                  <a:lnTo>
                    <a:pt x="1353" y="959"/>
                  </a:lnTo>
                  <a:lnTo>
                    <a:pt x="1353" y="953"/>
                  </a:lnTo>
                  <a:lnTo>
                    <a:pt x="1354" y="948"/>
                  </a:lnTo>
                  <a:lnTo>
                    <a:pt x="1359" y="942"/>
                  </a:lnTo>
                  <a:lnTo>
                    <a:pt x="1359" y="942"/>
                  </a:lnTo>
                  <a:lnTo>
                    <a:pt x="1342" y="942"/>
                  </a:lnTo>
                  <a:lnTo>
                    <a:pt x="1325" y="942"/>
                  </a:lnTo>
                  <a:lnTo>
                    <a:pt x="1290" y="944"/>
                  </a:lnTo>
                  <a:lnTo>
                    <a:pt x="1255" y="946"/>
                  </a:lnTo>
                  <a:lnTo>
                    <a:pt x="1220" y="949"/>
                  </a:lnTo>
                  <a:lnTo>
                    <a:pt x="1220" y="949"/>
                  </a:lnTo>
                  <a:lnTo>
                    <a:pt x="1185" y="951"/>
                  </a:lnTo>
                  <a:lnTo>
                    <a:pt x="1148" y="949"/>
                  </a:lnTo>
                  <a:lnTo>
                    <a:pt x="1112" y="949"/>
                  </a:lnTo>
                  <a:lnTo>
                    <a:pt x="1075" y="951"/>
                  </a:lnTo>
                  <a:lnTo>
                    <a:pt x="1075" y="951"/>
                  </a:lnTo>
                  <a:lnTo>
                    <a:pt x="1046" y="952"/>
                  </a:lnTo>
                  <a:lnTo>
                    <a:pt x="1016" y="953"/>
                  </a:lnTo>
                  <a:lnTo>
                    <a:pt x="987" y="955"/>
                  </a:lnTo>
                  <a:lnTo>
                    <a:pt x="960" y="958"/>
                  </a:lnTo>
                  <a:lnTo>
                    <a:pt x="960" y="958"/>
                  </a:lnTo>
                  <a:lnTo>
                    <a:pt x="949" y="962"/>
                  </a:lnTo>
                  <a:lnTo>
                    <a:pt x="944" y="962"/>
                  </a:lnTo>
                  <a:lnTo>
                    <a:pt x="942" y="960"/>
                  </a:lnTo>
                  <a:lnTo>
                    <a:pt x="939" y="959"/>
                  </a:lnTo>
                  <a:lnTo>
                    <a:pt x="939" y="959"/>
                  </a:lnTo>
                  <a:lnTo>
                    <a:pt x="953" y="955"/>
                  </a:lnTo>
                  <a:lnTo>
                    <a:pt x="968" y="952"/>
                  </a:lnTo>
                  <a:lnTo>
                    <a:pt x="998" y="948"/>
                  </a:lnTo>
                  <a:lnTo>
                    <a:pt x="1029" y="946"/>
                  </a:lnTo>
                  <a:lnTo>
                    <a:pt x="1060" y="945"/>
                  </a:lnTo>
                  <a:lnTo>
                    <a:pt x="1124" y="946"/>
                  </a:lnTo>
                  <a:lnTo>
                    <a:pt x="1159" y="946"/>
                  </a:lnTo>
                  <a:lnTo>
                    <a:pt x="1193" y="944"/>
                  </a:lnTo>
                  <a:lnTo>
                    <a:pt x="1193" y="944"/>
                  </a:lnTo>
                  <a:lnTo>
                    <a:pt x="1262" y="938"/>
                  </a:lnTo>
                  <a:lnTo>
                    <a:pt x="1325" y="934"/>
                  </a:lnTo>
                  <a:lnTo>
                    <a:pt x="1325" y="934"/>
                  </a:lnTo>
                  <a:lnTo>
                    <a:pt x="1345" y="934"/>
                  </a:lnTo>
                  <a:lnTo>
                    <a:pt x="1349" y="934"/>
                  </a:lnTo>
                  <a:lnTo>
                    <a:pt x="1353" y="932"/>
                  </a:lnTo>
                  <a:lnTo>
                    <a:pt x="1356" y="931"/>
                  </a:lnTo>
                  <a:lnTo>
                    <a:pt x="1357" y="927"/>
                  </a:lnTo>
                  <a:lnTo>
                    <a:pt x="1357" y="927"/>
                  </a:lnTo>
                  <a:lnTo>
                    <a:pt x="1349" y="924"/>
                  </a:lnTo>
                  <a:lnTo>
                    <a:pt x="1338" y="924"/>
                  </a:lnTo>
                  <a:lnTo>
                    <a:pt x="1312" y="924"/>
                  </a:lnTo>
                  <a:lnTo>
                    <a:pt x="1287" y="925"/>
                  </a:lnTo>
                  <a:lnTo>
                    <a:pt x="1274" y="925"/>
                  </a:lnTo>
                  <a:lnTo>
                    <a:pt x="1263" y="922"/>
                  </a:lnTo>
                  <a:lnTo>
                    <a:pt x="1263" y="922"/>
                  </a:lnTo>
                  <a:lnTo>
                    <a:pt x="1284" y="920"/>
                  </a:lnTo>
                  <a:lnTo>
                    <a:pt x="1309" y="918"/>
                  </a:lnTo>
                  <a:lnTo>
                    <a:pt x="1361" y="914"/>
                  </a:lnTo>
                  <a:lnTo>
                    <a:pt x="1361" y="914"/>
                  </a:lnTo>
                  <a:lnTo>
                    <a:pt x="1361" y="910"/>
                  </a:lnTo>
                  <a:lnTo>
                    <a:pt x="1361" y="906"/>
                  </a:lnTo>
                  <a:lnTo>
                    <a:pt x="1361" y="900"/>
                  </a:lnTo>
                  <a:lnTo>
                    <a:pt x="1363" y="899"/>
                  </a:lnTo>
                  <a:lnTo>
                    <a:pt x="1364" y="897"/>
                  </a:lnTo>
                  <a:lnTo>
                    <a:pt x="1364" y="897"/>
                  </a:lnTo>
                  <a:lnTo>
                    <a:pt x="1366" y="896"/>
                  </a:lnTo>
                  <a:lnTo>
                    <a:pt x="1364" y="896"/>
                  </a:lnTo>
                  <a:lnTo>
                    <a:pt x="1364" y="896"/>
                  </a:lnTo>
                  <a:lnTo>
                    <a:pt x="1322" y="892"/>
                  </a:lnTo>
                  <a:lnTo>
                    <a:pt x="1279" y="890"/>
                  </a:lnTo>
                  <a:lnTo>
                    <a:pt x="1190" y="889"/>
                  </a:lnTo>
                  <a:lnTo>
                    <a:pt x="1100" y="889"/>
                  </a:lnTo>
                  <a:lnTo>
                    <a:pt x="1015" y="890"/>
                  </a:lnTo>
                  <a:lnTo>
                    <a:pt x="1015" y="890"/>
                  </a:lnTo>
                  <a:close/>
                  <a:moveTo>
                    <a:pt x="185" y="966"/>
                  </a:moveTo>
                  <a:lnTo>
                    <a:pt x="185" y="966"/>
                  </a:lnTo>
                  <a:lnTo>
                    <a:pt x="178" y="960"/>
                  </a:lnTo>
                  <a:lnTo>
                    <a:pt x="170" y="953"/>
                  </a:lnTo>
                  <a:lnTo>
                    <a:pt x="160" y="945"/>
                  </a:lnTo>
                  <a:lnTo>
                    <a:pt x="149" y="939"/>
                  </a:lnTo>
                  <a:lnTo>
                    <a:pt x="149" y="939"/>
                  </a:lnTo>
                  <a:lnTo>
                    <a:pt x="147" y="936"/>
                  </a:lnTo>
                  <a:lnTo>
                    <a:pt x="144" y="934"/>
                  </a:lnTo>
                  <a:lnTo>
                    <a:pt x="137" y="929"/>
                  </a:lnTo>
                  <a:lnTo>
                    <a:pt x="130" y="924"/>
                  </a:lnTo>
                  <a:lnTo>
                    <a:pt x="127" y="921"/>
                  </a:lnTo>
                  <a:lnTo>
                    <a:pt x="125" y="915"/>
                  </a:lnTo>
                  <a:lnTo>
                    <a:pt x="125" y="915"/>
                  </a:lnTo>
                  <a:lnTo>
                    <a:pt x="113" y="924"/>
                  </a:lnTo>
                  <a:lnTo>
                    <a:pt x="102" y="931"/>
                  </a:lnTo>
                  <a:lnTo>
                    <a:pt x="90" y="938"/>
                  </a:lnTo>
                  <a:lnTo>
                    <a:pt x="76" y="942"/>
                  </a:lnTo>
                  <a:lnTo>
                    <a:pt x="49" y="955"/>
                  </a:lnTo>
                  <a:lnTo>
                    <a:pt x="38" y="960"/>
                  </a:lnTo>
                  <a:lnTo>
                    <a:pt x="26" y="969"/>
                  </a:lnTo>
                  <a:lnTo>
                    <a:pt x="26" y="969"/>
                  </a:lnTo>
                  <a:lnTo>
                    <a:pt x="74" y="1014"/>
                  </a:lnTo>
                  <a:lnTo>
                    <a:pt x="122" y="1059"/>
                  </a:lnTo>
                  <a:lnTo>
                    <a:pt x="147" y="1081"/>
                  </a:lnTo>
                  <a:lnTo>
                    <a:pt x="172" y="1101"/>
                  </a:lnTo>
                  <a:lnTo>
                    <a:pt x="198" y="1122"/>
                  </a:lnTo>
                  <a:lnTo>
                    <a:pt x="226" y="1140"/>
                  </a:lnTo>
                  <a:lnTo>
                    <a:pt x="226" y="1140"/>
                  </a:lnTo>
                  <a:lnTo>
                    <a:pt x="241" y="1156"/>
                  </a:lnTo>
                  <a:lnTo>
                    <a:pt x="257" y="1171"/>
                  </a:lnTo>
                  <a:lnTo>
                    <a:pt x="290" y="1199"/>
                  </a:lnTo>
                  <a:lnTo>
                    <a:pt x="324" y="1227"/>
                  </a:lnTo>
                  <a:lnTo>
                    <a:pt x="339" y="1243"/>
                  </a:lnTo>
                  <a:lnTo>
                    <a:pt x="355" y="1258"/>
                  </a:lnTo>
                  <a:lnTo>
                    <a:pt x="355" y="1258"/>
                  </a:lnTo>
                  <a:lnTo>
                    <a:pt x="360" y="1261"/>
                  </a:lnTo>
                  <a:lnTo>
                    <a:pt x="366" y="1265"/>
                  </a:lnTo>
                  <a:lnTo>
                    <a:pt x="370" y="1271"/>
                  </a:lnTo>
                  <a:lnTo>
                    <a:pt x="375" y="1273"/>
                  </a:lnTo>
                  <a:lnTo>
                    <a:pt x="375" y="1273"/>
                  </a:lnTo>
                  <a:lnTo>
                    <a:pt x="382" y="1259"/>
                  </a:lnTo>
                  <a:lnTo>
                    <a:pt x="389" y="1247"/>
                  </a:lnTo>
                  <a:lnTo>
                    <a:pt x="397" y="1234"/>
                  </a:lnTo>
                  <a:lnTo>
                    <a:pt x="405" y="1223"/>
                  </a:lnTo>
                  <a:lnTo>
                    <a:pt x="425" y="1200"/>
                  </a:lnTo>
                  <a:lnTo>
                    <a:pt x="445" y="1179"/>
                  </a:lnTo>
                  <a:lnTo>
                    <a:pt x="445" y="1179"/>
                  </a:lnTo>
                  <a:lnTo>
                    <a:pt x="443" y="1178"/>
                  </a:lnTo>
                  <a:lnTo>
                    <a:pt x="442" y="1178"/>
                  </a:lnTo>
                  <a:lnTo>
                    <a:pt x="442" y="1175"/>
                  </a:lnTo>
                  <a:lnTo>
                    <a:pt x="442" y="1175"/>
                  </a:lnTo>
                  <a:lnTo>
                    <a:pt x="432" y="1177"/>
                  </a:lnTo>
                  <a:lnTo>
                    <a:pt x="424" y="1181"/>
                  </a:lnTo>
                  <a:lnTo>
                    <a:pt x="408" y="1189"/>
                  </a:lnTo>
                  <a:lnTo>
                    <a:pt x="401" y="1193"/>
                  </a:lnTo>
                  <a:lnTo>
                    <a:pt x="394" y="1198"/>
                  </a:lnTo>
                  <a:lnTo>
                    <a:pt x="386" y="1199"/>
                  </a:lnTo>
                  <a:lnTo>
                    <a:pt x="376" y="1200"/>
                  </a:lnTo>
                  <a:lnTo>
                    <a:pt x="376" y="1200"/>
                  </a:lnTo>
                  <a:lnTo>
                    <a:pt x="389" y="1191"/>
                  </a:lnTo>
                  <a:lnTo>
                    <a:pt x="403" y="1182"/>
                  </a:lnTo>
                  <a:lnTo>
                    <a:pt x="415" y="1174"/>
                  </a:lnTo>
                  <a:lnTo>
                    <a:pt x="426" y="1163"/>
                  </a:lnTo>
                  <a:lnTo>
                    <a:pt x="426" y="1163"/>
                  </a:lnTo>
                  <a:lnTo>
                    <a:pt x="422" y="1160"/>
                  </a:lnTo>
                  <a:lnTo>
                    <a:pt x="419" y="1156"/>
                  </a:lnTo>
                  <a:lnTo>
                    <a:pt x="419" y="1156"/>
                  </a:lnTo>
                  <a:lnTo>
                    <a:pt x="405" y="1164"/>
                  </a:lnTo>
                  <a:lnTo>
                    <a:pt x="397" y="1167"/>
                  </a:lnTo>
                  <a:lnTo>
                    <a:pt x="394" y="1167"/>
                  </a:lnTo>
                  <a:lnTo>
                    <a:pt x="391" y="1165"/>
                  </a:lnTo>
                  <a:lnTo>
                    <a:pt x="391" y="1165"/>
                  </a:lnTo>
                  <a:lnTo>
                    <a:pt x="393" y="1161"/>
                  </a:lnTo>
                  <a:lnTo>
                    <a:pt x="394" y="1158"/>
                  </a:lnTo>
                  <a:lnTo>
                    <a:pt x="400" y="1156"/>
                  </a:lnTo>
                  <a:lnTo>
                    <a:pt x="405" y="1151"/>
                  </a:lnTo>
                  <a:lnTo>
                    <a:pt x="411" y="1147"/>
                  </a:lnTo>
                  <a:lnTo>
                    <a:pt x="411" y="1147"/>
                  </a:lnTo>
                  <a:lnTo>
                    <a:pt x="407" y="1146"/>
                  </a:lnTo>
                  <a:lnTo>
                    <a:pt x="403" y="1146"/>
                  </a:lnTo>
                  <a:lnTo>
                    <a:pt x="397" y="1149"/>
                  </a:lnTo>
                  <a:lnTo>
                    <a:pt x="393" y="1151"/>
                  </a:lnTo>
                  <a:lnTo>
                    <a:pt x="389" y="1154"/>
                  </a:lnTo>
                  <a:lnTo>
                    <a:pt x="384" y="1156"/>
                  </a:lnTo>
                  <a:lnTo>
                    <a:pt x="380" y="1156"/>
                  </a:lnTo>
                  <a:lnTo>
                    <a:pt x="376" y="1153"/>
                  </a:lnTo>
                  <a:lnTo>
                    <a:pt x="376" y="1153"/>
                  </a:lnTo>
                  <a:lnTo>
                    <a:pt x="380" y="1147"/>
                  </a:lnTo>
                  <a:lnTo>
                    <a:pt x="386" y="1143"/>
                  </a:lnTo>
                  <a:lnTo>
                    <a:pt x="398" y="1134"/>
                  </a:lnTo>
                  <a:lnTo>
                    <a:pt x="398" y="1134"/>
                  </a:lnTo>
                  <a:lnTo>
                    <a:pt x="394" y="1132"/>
                  </a:lnTo>
                  <a:lnTo>
                    <a:pt x="390" y="1130"/>
                  </a:lnTo>
                  <a:lnTo>
                    <a:pt x="384" y="1132"/>
                  </a:lnTo>
                  <a:lnTo>
                    <a:pt x="379" y="1134"/>
                  </a:lnTo>
                  <a:lnTo>
                    <a:pt x="367" y="1140"/>
                  </a:lnTo>
                  <a:lnTo>
                    <a:pt x="363" y="1140"/>
                  </a:lnTo>
                  <a:lnTo>
                    <a:pt x="358" y="1139"/>
                  </a:lnTo>
                  <a:lnTo>
                    <a:pt x="358" y="1139"/>
                  </a:lnTo>
                  <a:lnTo>
                    <a:pt x="359" y="1136"/>
                  </a:lnTo>
                  <a:lnTo>
                    <a:pt x="360" y="1133"/>
                  </a:lnTo>
                  <a:lnTo>
                    <a:pt x="367" y="1129"/>
                  </a:lnTo>
                  <a:lnTo>
                    <a:pt x="375" y="1125"/>
                  </a:lnTo>
                  <a:lnTo>
                    <a:pt x="382" y="1120"/>
                  </a:lnTo>
                  <a:lnTo>
                    <a:pt x="382" y="1120"/>
                  </a:lnTo>
                  <a:lnTo>
                    <a:pt x="379" y="1119"/>
                  </a:lnTo>
                  <a:lnTo>
                    <a:pt x="376" y="1118"/>
                  </a:lnTo>
                  <a:lnTo>
                    <a:pt x="375" y="1115"/>
                  </a:lnTo>
                  <a:lnTo>
                    <a:pt x="370" y="1113"/>
                  </a:lnTo>
                  <a:lnTo>
                    <a:pt x="370" y="1113"/>
                  </a:lnTo>
                  <a:lnTo>
                    <a:pt x="355" y="1120"/>
                  </a:lnTo>
                  <a:lnTo>
                    <a:pt x="346" y="1122"/>
                  </a:lnTo>
                  <a:lnTo>
                    <a:pt x="344" y="1122"/>
                  </a:lnTo>
                  <a:lnTo>
                    <a:pt x="339" y="1120"/>
                  </a:lnTo>
                  <a:lnTo>
                    <a:pt x="339" y="1120"/>
                  </a:lnTo>
                  <a:lnTo>
                    <a:pt x="341" y="1118"/>
                  </a:lnTo>
                  <a:lnTo>
                    <a:pt x="344" y="1115"/>
                  </a:lnTo>
                  <a:lnTo>
                    <a:pt x="351" y="1111"/>
                  </a:lnTo>
                  <a:lnTo>
                    <a:pt x="358" y="1108"/>
                  </a:lnTo>
                  <a:lnTo>
                    <a:pt x="360" y="1106"/>
                  </a:lnTo>
                  <a:lnTo>
                    <a:pt x="362" y="1102"/>
                  </a:lnTo>
                  <a:lnTo>
                    <a:pt x="362" y="1102"/>
                  </a:lnTo>
                  <a:lnTo>
                    <a:pt x="351" y="1094"/>
                  </a:lnTo>
                  <a:lnTo>
                    <a:pt x="351" y="1094"/>
                  </a:lnTo>
                  <a:lnTo>
                    <a:pt x="341" y="1098"/>
                  </a:lnTo>
                  <a:lnTo>
                    <a:pt x="332" y="1102"/>
                  </a:lnTo>
                  <a:lnTo>
                    <a:pt x="324" y="1106"/>
                  </a:lnTo>
                  <a:lnTo>
                    <a:pt x="313" y="1109"/>
                  </a:lnTo>
                  <a:lnTo>
                    <a:pt x="313" y="1109"/>
                  </a:lnTo>
                  <a:lnTo>
                    <a:pt x="304" y="1115"/>
                  </a:lnTo>
                  <a:lnTo>
                    <a:pt x="295" y="1122"/>
                  </a:lnTo>
                  <a:lnTo>
                    <a:pt x="285" y="1126"/>
                  </a:lnTo>
                  <a:lnTo>
                    <a:pt x="280" y="1127"/>
                  </a:lnTo>
                  <a:lnTo>
                    <a:pt x="275" y="1127"/>
                  </a:lnTo>
                  <a:lnTo>
                    <a:pt x="275" y="1127"/>
                  </a:lnTo>
                  <a:lnTo>
                    <a:pt x="280" y="1120"/>
                  </a:lnTo>
                  <a:lnTo>
                    <a:pt x="287" y="1115"/>
                  </a:lnTo>
                  <a:lnTo>
                    <a:pt x="296" y="1109"/>
                  </a:lnTo>
                  <a:lnTo>
                    <a:pt x="304" y="1105"/>
                  </a:lnTo>
                  <a:lnTo>
                    <a:pt x="321" y="1095"/>
                  </a:lnTo>
                  <a:lnTo>
                    <a:pt x="330" y="1091"/>
                  </a:lnTo>
                  <a:lnTo>
                    <a:pt x="338" y="1085"/>
                  </a:lnTo>
                  <a:lnTo>
                    <a:pt x="338" y="1085"/>
                  </a:lnTo>
                  <a:lnTo>
                    <a:pt x="335" y="1081"/>
                  </a:lnTo>
                  <a:lnTo>
                    <a:pt x="331" y="1078"/>
                  </a:lnTo>
                  <a:lnTo>
                    <a:pt x="321" y="1073"/>
                  </a:lnTo>
                  <a:lnTo>
                    <a:pt x="321" y="1073"/>
                  </a:lnTo>
                  <a:lnTo>
                    <a:pt x="314" y="1075"/>
                  </a:lnTo>
                  <a:lnTo>
                    <a:pt x="307" y="1078"/>
                  </a:lnTo>
                  <a:lnTo>
                    <a:pt x="300" y="1083"/>
                  </a:lnTo>
                  <a:lnTo>
                    <a:pt x="293" y="1085"/>
                  </a:lnTo>
                  <a:lnTo>
                    <a:pt x="293" y="1085"/>
                  </a:lnTo>
                  <a:lnTo>
                    <a:pt x="292" y="1081"/>
                  </a:lnTo>
                  <a:lnTo>
                    <a:pt x="293" y="1078"/>
                  </a:lnTo>
                  <a:lnTo>
                    <a:pt x="296" y="1075"/>
                  </a:lnTo>
                  <a:lnTo>
                    <a:pt x="299" y="1073"/>
                  </a:lnTo>
                  <a:lnTo>
                    <a:pt x="306" y="1067"/>
                  </a:lnTo>
                  <a:lnTo>
                    <a:pt x="309" y="1064"/>
                  </a:lnTo>
                  <a:lnTo>
                    <a:pt x="310" y="1061"/>
                  </a:lnTo>
                  <a:lnTo>
                    <a:pt x="310" y="1061"/>
                  </a:lnTo>
                  <a:lnTo>
                    <a:pt x="307" y="1060"/>
                  </a:lnTo>
                  <a:lnTo>
                    <a:pt x="306" y="1057"/>
                  </a:lnTo>
                  <a:lnTo>
                    <a:pt x="304" y="1056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293" y="1060"/>
                  </a:lnTo>
                  <a:lnTo>
                    <a:pt x="285" y="1064"/>
                  </a:lnTo>
                  <a:lnTo>
                    <a:pt x="276" y="1066"/>
                  </a:lnTo>
                  <a:lnTo>
                    <a:pt x="272" y="1066"/>
                  </a:lnTo>
                  <a:lnTo>
                    <a:pt x="269" y="1064"/>
                  </a:lnTo>
                  <a:lnTo>
                    <a:pt x="269" y="1064"/>
                  </a:lnTo>
                  <a:lnTo>
                    <a:pt x="273" y="1059"/>
                  </a:lnTo>
                  <a:lnTo>
                    <a:pt x="280" y="1054"/>
                  </a:lnTo>
                  <a:lnTo>
                    <a:pt x="293" y="1049"/>
                  </a:lnTo>
                  <a:lnTo>
                    <a:pt x="293" y="1049"/>
                  </a:lnTo>
                  <a:lnTo>
                    <a:pt x="290" y="1046"/>
                  </a:lnTo>
                  <a:lnTo>
                    <a:pt x="286" y="1043"/>
                  </a:lnTo>
                  <a:lnTo>
                    <a:pt x="280" y="1039"/>
                  </a:lnTo>
                  <a:lnTo>
                    <a:pt x="280" y="1039"/>
                  </a:lnTo>
                  <a:lnTo>
                    <a:pt x="272" y="1043"/>
                  </a:lnTo>
                  <a:lnTo>
                    <a:pt x="264" y="1049"/>
                  </a:lnTo>
                  <a:lnTo>
                    <a:pt x="254" y="1052"/>
                  </a:lnTo>
                  <a:lnTo>
                    <a:pt x="248" y="1052"/>
                  </a:lnTo>
                  <a:lnTo>
                    <a:pt x="244" y="1052"/>
                  </a:lnTo>
                  <a:lnTo>
                    <a:pt x="244" y="1052"/>
                  </a:lnTo>
                  <a:lnTo>
                    <a:pt x="250" y="1045"/>
                  </a:lnTo>
                  <a:lnTo>
                    <a:pt x="255" y="1040"/>
                  </a:lnTo>
                  <a:lnTo>
                    <a:pt x="262" y="1036"/>
                  </a:lnTo>
                  <a:lnTo>
                    <a:pt x="271" y="1033"/>
                  </a:lnTo>
                  <a:lnTo>
                    <a:pt x="271" y="1033"/>
                  </a:lnTo>
                  <a:lnTo>
                    <a:pt x="268" y="1031"/>
                  </a:lnTo>
                  <a:lnTo>
                    <a:pt x="266" y="1029"/>
                  </a:lnTo>
                  <a:lnTo>
                    <a:pt x="261" y="1029"/>
                  </a:lnTo>
                  <a:lnTo>
                    <a:pt x="254" y="1031"/>
                  </a:lnTo>
                  <a:lnTo>
                    <a:pt x="248" y="1032"/>
                  </a:lnTo>
                  <a:lnTo>
                    <a:pt x="241" y="1035"/>
                  </a:lnTo>
                  <a:lnTo>
                    <a:pt x="234" y="1038"/>
                  </a:lnTo>
                  <a:lnTo>
                    <a:pt x="229" y="1038"/>
                  </a:lnTo>
                  <a:lnTo>
                    <a:pt x="226" y="1036"/>
                  </a:lnTo>
                  <a:lnTo>
                    <a:pt x="224" y="1035"/>
                  </a:lnTo>
                  <a:lnTo>
                    <a:pt x="224" y="1035"/>
                  </a:lnTo>
                  <a:lnTo>
                    <a:pt x="231" y="1029"/>
                  </a:lnTo>
                  <a:lnTo>
                    <a:pt x="238" y="1026"/>
                  </a:lnTo>
                  <a:lnTo>
                    <a:pt x="252" y="1018"/>
                  </a:lnTo>
                  <a:lnTo>
                    <a:pt x="252" y="1018"/>
                  </a:lnTo>
                  <a:lnTo>
                    <a:pt x="248" y="1015"/>
                  </a:lnTo>
                  <a:lnTo>
                    <a:pt x="245" y="1014"/>
                  </a:lnTo>
                  <a:lnTo>
                    <a:pt x="243" y="1011"/>
                  </a:lnTo>
                  <a:lnTo>
                    <a:pt x="240" y="1010"/>
                  </a:lnTo>
                  <a:lnTo>
                    <a:pt x="240" y="1010"/>
                  </a:lnTo>
                  <a:lnTo>
                    <a:pt x="222" y="1018"/>
                  </a:lnTo>
                  <a:lnTo>
                    <a:pt x="205" y="1025"/>
                  </a:lnTo>
                  <a:lnTo>
                    <a:pt x="188" y="1032"/>
                  </a:lnTo>
                  <a:lnTo>
                    <a:pt x="179" y="1036"/>
                  </a:lnTo>
                  <a:lnTo>
                    <a:pt x="172" y="1042"/>
                  </a:lnTo>
                  <a:lnTo>
                    <a:pt x="172" y="1042"/>
                  </a:lnTo>
                  <a:lnTo>
                    <a:pt x="170" y="1039"/>
                  </a:lnTo>
                  <a:lnTo>
                    <a:pt x="168" y="1035"/>
                  </a:lnTo>
                  <a:lnTo>
                    <a:pt x="168" y="1035"/>
                  </a:lnTo>
                  <a:lnTo>
                    <a:pt x="174" y="1028"/>
                  </a:lnTo>
                  <a:lnTo>
                    <a:pt x="181" y="1024"/>
                  </a:lnTo>
                  <a:lnTo>
                    <a:pt x="198" y="1015"/>
                  </a:lnTo>
                  <a:lnTo>
                    <a:pt x="213" y="1008"/>
                  </a:lnTo>
                  <a:lnTo>
                    <a:pt x="222" y="1004"/>
                  </a:lnTo>
                  <a:lnTo>
                    <a:pt x="227" y="998"/>
                  </a:lnTo>
                  <a:lnTo>
                    <a:pt x="227" y="998"/>
                  </a:lnTo>
                  <a:lnTo>
                    <a:pt x="205" y="979"/>
                  </a:lnTo>
                  <a:lnTo>
                    <a:pt x="193" y="970"/>
                  </a:lnTo>
                  <a:lnTo>
                    <a:pt x="182" y="965"/>
                  </a:lnTo>
                  <a:lnTo>
                    <a:pt x="182" y="965"/>
                  </a:lnTo>
                  <a:lnTo>
                    <a:pt x="184" y="965"/>
                  </a:lnTo>
                  <a:lnTo>
                    <a:pt x="185" y="966"/>
                  </a:lnTo>
                  <a:lnTo>
                    <a:pt x="185" y="966"/>
                  </a:lnTo>
                  <a:close/>
                  <a:moveTo>
                    <a:pt x="12" y="1010"/>
                  </a:moveTo>
                  <a:lnTo>
                    <a:pt x="12" y="1010"/>
                  </a:lnTo>
                  <a:lnTo>
                    <a:pt x="102" y="1081"/>
                  </a:lnTo>
                  <a:lnTo>
                    <a:pt x="191" y="1153"/>
                  </a:lnTo>
                  <a:lnTo>
                    <a:pt x="278" y="1226"/>
                  </a:lnTo>
                  <a:lnTo>
                    <a:pt x="363" y="1300"/>
                  </a:lnTo>
                  <a:lnTo>
                    <a:pt x="363" y="1300"/>
                  </a:lnTo>
                  <a:lnTo>
                    <a:pt x="366" y="1292"/>
                  </a:lnTo>
                  <a:lnTo>
                    <a:pt x="370" y="1285"/>
                  </a:lnTo>
                  <a:lnTo>
                    <a:pt x="370" y="1285"/>
                  </a:lnTo>
                  <a:lnTo>
                    <a:pt x="365" y="1282"/>
                  </a:lnTo>
                  <a:lnTo>
                    <a:pt x="360" y="1278"/>
                  </a:lnTo>
                  <a:lnTo>
                    <a:pt x="356" y="1273"/>
                  </a:lnTo>
                  <a:lnTo>
                    <a:pt x="353" y="1272"/>
                  </a:lnTo>
                  <a:lnTo>
                    <a:pt x="351" y="1271"/>
                  </a:lnTo>
                  <a:lnTo>
                    <a:pt x="351" y="1271"/>
                  </a:lnTo>
                  <a:lnTo>
                    <a:pt x="349" y="1266"/>
                  </a:lnTo>
                  <a:lnTo>
                    <a:pt x="346" y="1264"/>
                  </a:lnTo>
                  <a:lnTo>
                    <a:pt x="342" y="1261"/>
                  </a:lnTo>
                  <a:lnTo>
                    <a:pt x="339" y="1258"/>
                  </a:lnTo>
                  <a:lnTo>
                    <a:pt x="339" y="1258"/>
                  </a:lnTo>
                  <a:lnTo>
                    <a:pt x="324" y="1243"/>
                  </a:lnTo>
                  <a:lnTo>
                    <a:pt x="309" y="1227"/>
                  </a:lnTo>
                  <a:lnTo>
                    <a:pt x="292" y="1212"/>
                  </a:lnTo>
                  <a:lnTo>
                    <a:pt x="273" y="1199"/>
                  </a:lnTo>
                  <a:lnTo>
                    <a:pt x="273" y="1199"/>
                  </a:lnTo>
                  <a:lnTo>
                    <a:pt x="231" y="1161"/>
                  </a:lnTo>
                  <a:lnTo>
                    <a:pt x="209" y="1143"/>
                  </a:lnTo>
                  <a:lnTo>
                    <a:pt x="186" y="1126"/>
                  </a:lnTo>
                  <a:lnTo>
                    <a:pt x="186" y="1126"/>
                  </a:lnTo>
                  <a:lnTo>
                    <a:pt x="164" y="1109"/>
                  </a:lnTo>
                  <a:lnTo>
                    <a:pt x="143" y="1091"/>
                  </a:lnTo>
                  <a:lnTo>
                    <a:pt x="99" y="1054"/>
                  </a:lnTo>
                  <a:lnTo>
                    <a:pt x="99" y="1054"/>
                  </a:lnTo>
                  <a:lnTo>
                    <a:pt x="94" y="1046"/>
                  </a:lnTo>
                  <a:lnTo>
                    <a:pt x="85" y="1039"/>
                  </a:lnTo>
                  <a:lnTo>
                    <a:pt x="70" y="1024"/>
                  </a:lnTo>
                  <a:lnTo>
                    <a:pt x="52" y="1010"/>
                  </a:lnTo>
                  <a:lnTo>
                    <a:pt x="35" y="994"/>
                  </a:lnTo>
                  <a:lnTo>
                    <a:pt x="35" y="994"/>
                  </a:lnTo>
                  <a:lnTo>
                    <a:pt x="32" y="988"/>
                  </a:lnTo>
                  <a:lnTo>
                    <a:pt x="29" y="984"/>
                  </a:lnTo>
                  <a:lnTo>
                    <a:pt x="25" y="981"/>
                  </a:lnTo>
                  <a:lnTo>
                    <a:pt x="19" y="979"/>
                  </a:lnTo>
                  <a:lnTo>
                    <a:pt x="19" y="979"/>
                  </a:lnTo>
                  <a:lnTo>
                    <a:pt x="17" y="986"/>
                  </a:lnTo>
                  <a:lnTo>
                    <a:pt x="15" y="994"/>
                  </a:lnTo>
                  <a:lnTo>
                    <a:pt x="12" y="1010"/>
                  </a:lnTo>
                  <a:lnTo>
                    <a:pt x="12" y="1010"/>
                  </a:lnTo>
                  <a:close/>
                  <a:moveTo>
                    <a:pt x="1399" y="1049"/>
                  </a:moveTo>
                  <a:lnTo>
                    <a:pt x="1399" y="1049"/>
                  </a:lnTo>
                  <a:lnTo>
                    <a:pt x="1380" y="1047"/>
                  </a:lnTo>
                  <a:lnTo>
                    <a:pt x="1363" y="1046"/>
                  </a:lnTo>
                  <a:lnTo>
                    <a:pt x="1328" y="1046"/>
                  </a:lnTo>
                  <a:lnTo>
                    <a:pt x="1294" y="1047"/>
                  </a:lnTo>
                  <a:lnTo>
                    <a:pt x="1260" y="1049"/>
                  </a:lnTo>
                  <a:lnTo>
                    <a:pt x="1260" y="1049"/>
                  </a:lnTo>
                  <a:lnTo>
                    <a:pt x="1235" y="1049"/>
                  </a:lnTo>
                  <a:lnTo>
                    <a:pt x="1208" y="1049"/>
                  </a:lnTo>
                  <a:lnTo>
                    <a:pt x="1158" y="1052"/>
                  </a:lnTo>
                  <a:lnTo>
                    <a:pt x="1158" y="1052"/>
                  </a:lnTo>
                  <a:lnTo>
                    <a:pt x="1110" y="1050"/>
                  </a:lnTo>
                  <a:lnTo>
                    <a:pt x="1062" y="1052"/>
                  </a:lnTo>
                  <a:lnTo>
                    <a:pt x="1062" y="1052"/>
                  </a:lnTo>
                  <a:lnTo>
                    <a:pt x="1013" y="1052"/>
                  </a:lnTo>
                  <a:lnTo>
                    <a:pt x="964" y="1052"/>
                  </a:lnTo>
                  <a:lnTo>
                    <a:pt x="915" y="1052"/>
                  </a:lnTo>
                  <a:lnTo>
                    <a:pt x="863" y="1054"/>
                  </a:lnTo>
                  <a:lnTo>
                    <a:pt x="863" y="1054"/>
                  </a:lnTo>
                  <a:lnTo>
                    <a:pt x="834" y="1056"/>
                  </a:lnTo>
                  <a:lnTo>
                    <a:pt x="804" y="1056"/>
                  </a:lnTo>
                  <a:lnTo>
                    <a:pt x="773" y="1056"/>
                  </a:lnTo>
                  <a:lnTo>
                    <a:pt x="742" y="1059"/>
                  </a:lnTo>
                  <a:lnTo>
                    <a:pt x="742" y="1059"/>
                  </a:lnTo>
                  <a:lnTo>
                    <a:pt x="744" y="1063"/>
                  </a:lnTo>
                  <a:lnTo>
                    <a:pt x="745" y="1067"/>
                  </a:lnTo>
                  <a:lnTo>
                    <a:pt x="748" y="1073"/>
                  </a:lnTo>
                  <a:lnTo>
                    <a:pt x="751" y="1074"/>
                  </a:lnTo>
                  <a:lnTo>
                    <a:pt x="754" y="1074"/>
                  </a:lnTo>
                  <a:lnTo>
                    <a:pt x="754" y="1074"/>
                  </a:lnTo>
                  <a:lnTo>
                    <a:pt x="791" y="1075"/>
                  </a:lnTo>
                  <a:lnTo>
                    <a:pt x="836" y="1075"/>
                  </a:lnTo>
                  <a:lnTo>
                    <a:pt x="884" y="1075"/>
                  </a:lnTo>
                  <a:lnTo>
                    <a:pt x="908" y="1077"/>
                  </a:lnTo>
                  <a:lnTo>
                    <a:pt x="932" y="1078"/>
                  </a:lnTo>
                  <a:lnTo>
                    <a:pt x="932" y="1078"/>
                  </a:lnTo>
                  <a:lnTo>
                    <a:pt x="943" y="1077"/>
                  </a:lnTo>
                  <a:lnTo>
                    <a:pt x="956" y="1074"/>
                  </a:lnTo>
                  <a:lnTo>
                    <a:pt x="985" y="1074"/>
                  </a:lnTo>
                  <a:lnTo>
                    <a:pt x="1013" y="1074"/>
                  </a:lnTo>
                  <a:lnTo>
                    <a:pt x="1037" y="1075"/>
                  </a:lnTo>
                  <a:lnTo>
                    <a:pt x="1037" y="1075"/>
                  </a:lnTo>
                  <a:lnTo>
                    <a:pt x="1074" y="1070"/>
                  </a:lnTo>
                  <a:lnTo>
                    <a:pt x="1113" y="1067"/>
                  </a:lnTo>
                  <a:lnTo>
                    <a:pt x="1154" y="1066"/>
                  </a:lnTo>
                  <a:lnTo>
                    <a:pt x="1196" y="1066"/>
                  </a:lnTo>
                  <a:lnTo>
                    <a:pt x="1283" y="1067"/>
                  </a:lnTo>
                  <a:lnTo>
                    <a:pt x="1368" y="1070"/>
                  </a:lnTo>
                  <a:lnTo>
                    <a:pt x="1368" y="1070"/>
                  </a:lnTo>
                  <a:lnTo>
                    <a:pt x="1415" y="1068"/>
                  </a:lnTo>
                  <a:lnTo>
                    <a:pt x="1415" y="1068"/>
                  </a:lnTo>
                  <a:lnTo>
                    <a:pt x="1427" y="1070"/>
                  </a:lnTo>
                  <a:lnTo>
                    <a:pt x="1433" y="1068"/>
                  </a:lnTo>
                  <a:lnTo>
                    <a:pt x="1436" y="1067"/>
                  </a:lnTo>
                  <a:lnTo>
                    <a:pt x="1439" y="1066"/>
                  </a:lnTo>
                  <a:lnTo>
                    <a:pt x="1439" y="1066"/>
                  </a:lnTo>
                  <a:lnTo>
                    <a:pt x="1436" y="1060"/>
                  </a:lnTo>
                  <a:lnTo>
                    <a:pt x="1432" y="1057"/>
                  </a:lnTo>
                  <a:lnTo>
                    <a:pt x="1427" y="1054"/>
                  </a:lnTo>
                  <a:lnTo>
                    <a:pt x="1422" y="1053"/>
                  </a:lnTo>
                  <a:lnTo>
                    <a:pt x="1411" y="1050"/>
                  </a:lnTo>
                  <a:lnTo>
                    <a:pt x="1399" y="1049"/>
                  </a:lnTo>
                  <a:lnTo>
                    <a:pt x="1399" y="1049"/>
                  </a:lnTo>
                  <a:close/>
                  <a:moveTo>
                    <a:pt x="738" y="1156"/>
                  </a:moveTo>
                  <a:lnTo>
                    <a:pt x="738" y="1156"/>
                  </a:lnTo>
                  <a:lnTo>
                    <a:pt x="734" y="1147"/>
                  </a:lnTo>
                  <a:lnTo>
                    <a:pt x="730" y="1139"/>
                  </a:lnTo>
                  <a:lnTo>
                    <a:pt x="728" y="1129"/>
                  </a:lnTo>
                  <a:lnTo>
                    <a:pt x="727" y="1118"/>
                  </a:lnTo>
                  <a:lnTo>
                    <a:pt x="727" y="1118"/>
                  </a:lnTo>
                  <a:lnTo>
                    <a:pt x="728" y="1102"/>
                  </a:lnTo>
                  <a:lnTo>
                    <a:pt x="731" y="1088"/>
                  </a:lnTo>
                  <a:lnTo>
                    <a:pt x="732" y="1075"/>
                  </a:lnTo>
                  <a:lnTo>
                    <a:pt x="732" y="1071"/>
                  </a:lnTo>
                  <a:lnTo>
                    <a:pt x="730" y="1067"/>
                  </a:lnTo>
                  <a:lnTo>
                    <a:pt x="730" y="1067"/>
                  </a:lnTo>
                  <a:lnTo>
                    <a:pt x="725" y="1071"/>
                  </a:lnTo>
                  <a:lnTo>
                    <a:pt x="721" y="1077"/>
                  </a:lnTo>
                  <a:lnTo>
                    <a:pt x="716" y="1088"/>
                  </a:lnTo>
                  <a:lnTo>
                    <a:pt x="714" y="1102"/>
                  </a:lnTo>
                  <a:lnTo>
                    <a:pt x="713" y="1116"/>
                  </a:lnTo>
                  <a:lnTo>
                    <a:pt x="716" y="1130"/>
                  </a:lnTo>
                  <a:lnTo>
                    <a:pt x="721" y="1141"/>
                  </a:lnTo>
                  <a:lnTo>
                    <a:pt x="724" y="1147"/>
                  </a:lnTo>
                  <a:lnTo>
                    <a:pt x="728" y="1150"/>
                  </a:lnTo>
                  <a:lnTo>
                    <a:pt x="732" y="1154"/>
                  </a:lnTo>
                  <a:lnTo>
                    <a:pt x="738" y="1156"/>
                  </a:lnTo>
                  <a:lnTo>
                    <a:pt x="738" y="1156"/>
                  </a:lnTo>
                  <a:close/>
                  <a:moveTo>
                    <a:pt x="787" y="1122"/>
                  </a:moveTo>
                  <a:lnTo>
                    <a:pt x="787" y="1122"/>
                  </a:lnTo>
                  <a:lnTo>
                    <a:pt x="770" y="1120"/>
                  </a:lnTo>
                  <a:lnTo>
                    <a:pt x="759" y="1122"/>
                  </a:lnTo>
                  <a:lnTo>
                    <a:pt x="755" y="1123"/>
                  </a:lnTo>
                  <a:lnTo>
                    <a:pt x="752" y="1125"/>
                  </a:lnTo>
                  <a:lnTo>
                    <a:pt x="752" y="1125"/>
                  </a:lnTo>
                  <a:lnTo>
                    <a:pt x="754" y="1127"/>
                  </a:lnTo>
                  <a:lnTo>
                    <a:pt x="755" y="1129"/>
                  </a:lnTo>
                  <a:lnTo>
                    <a:pt x="759" y="1130"/>
                  </a:lnTo>
                  <a:lnTo>
                    <a:pt x="770" y="1132"/>
                  </a:lnTo>
                  <a:lnTo>
                    <a:pt x="770" y="1132"/>
                  </a:lnTo>
                  <a:lnTo>
                    <a:pt x="838" y="1139"/>
                  </a:lnTo>
                  <a:lnTo>
                    <a:pt x="873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2" y="1139"/>
                  </a:lnTo>
                  <a:lnTo>
                    <a:pt x="907" y="1139"/>
                  </a:lnTo>
                  <a:lnTo>
                    <a:pt x="914" y="1139"/>
                  </a:lnTo>
                  <a:lnTo>
                    <a:pt x="919" y="1137"/>
                  </a:lnTo>
                  <a:lnTo>
                    <a:pt x="919" y="1137"/>
                  </a:lnTo>
                  <a:lnTo>
                    <a:pt x="926" y="1139"/>
                  </a:lnTo>
                  <a:lnTo>
                    <a:pt x="932" y="1139"/>
                  </a:lnTo>
                  <a:lnTo>
                    <a:pt x="946" y="1139"/>
                  </a:lnTo>
                  <a:lnTo>
                    <a:pt x="959" y="1137"/>
                  </a:lnTo>
                  <a:lnTo>
                    <a:pt x="964" y="1137"/>
                  </a:lnTo>
                  <a:lnTo>
                    <a:pt x="970" y="1137"/>
                  </a:lnTo>
                  <a:lnTo>
                    <a:pt x="970" y="1137"/>
                  </a:lnTo>
                  <a:lnTo>
                    <a:pt x="967" y="1137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8" y="1139"/>
                  </a:lnTo>
                  <a:lnTo>
                    <a:pt x="971" y="1139"/>
                  </a:lnTo>
                  <a:lnTo>
                    <a:pt x="973" y="1136"/>
                  </a:lnTo>
                  <a:lnTo>
                    <a:pt x="973" y="1136"/>
                  </a:lnTo>
                  <a:lnTo>
                    <a:pt x="1076" y="1134"/>
                  </a:lnTo>
                  <a:lnTo>
                    <a:pt x="1187" y="1132"/>
                  </a:lnTo>
                  <a:lnTo>
                    <a:pt x="1300" y="1130"/>
                  </a:lnTo>
                  <a:lnTo>
                    <a:pt x="1356" y="1130"/>
                  </a:lnTo>
                  <a:lnTo>
                    <a:pt x="1409" y="1130"/>
                  </a:lnTo>
                  <a:lnTo>
                    <a:pt x="1409" y="1130"/>
                  </a:lnTo>
                  <a:lnTo>
                    <a:pt x="1408" y="1129"/>
                  </a:lnTo>
                  <a:lnTo>
                    <a:pt x="1406" y="1126"/>
                  </a:lnTo>
                  <a:lnTo>
                    <a:pt x="1404" y="1119"/>
                  </a:lnTo>
                  <a:lnTo>
                    <a:pt x="1404" y="1119"/>
                  </a:lnTo>
                  <a:lnTo>
                    <a:pt x="1387" y="1116"/>
                  </a:lnTo>
                  <a:lnTo>
                    <a:pt x="1368" y="1115"/>
                  </a:lnTo>
                  <a:lnTo>
                    <a:pt x="1329" y="1113"/>
                  </a:lnTo>
                  <a:lnTo>
                    <a:pt x="1291" y="1113"/>
                  </a:lnTo>
                  <a:lnTo>
                    <a:pt x="1255" y="1113"/>
                  </a:lnTo>
                  <a:lnTo>
                    <a:pt x="1255" y="1113"/>
                  </a:lnTo>
                  <a:lnTo>
                    <a:pt x="1245" y="1112"/>
                  </a:lnTo>
                  <a:lnTo>
                    <a:pt x="1239" y="1111"/>
                  </a:lnTo>
                  <a:lnTo>
                    <a:pt x="1235" y="1108"/>
                  </a:lnTo>
                  <a:lnTo>
                    <a:pt x="1235" y="1108"/>
                  </a:lnTo>
                  <a:lnTo>
                    <a:pt x="1301" y="1106"/>
                  </a:lnTo>
                  <a:lnTo>
                    <a:pt x="1333" y="1106"/>
                  </a:lnTo>
                  <a:lnTo>
                    <a:pt x="1366" y="1106"/>
                  </a:lnTo>
                  <a:lnTo>
                    <a:pt x="1366" y="1106"/>
                  </a:lnTo>
                  <a:lnTo>
                    <a:pt x="1378" y="1108"/>
                  </a:lnTo>
                  <a:lnTo>
                    <a:pt x="1391" y="1111"/>
                  </a:lnTo>
                  <a:lnTo>
                    <a:pt x="1396" y="1111"/>
                  </a:lnTo>
                  <a:lnTo>
                    <a:pt x="1402" y="1109"/>
                  </a:lnTo>
                  <a:lnTo>
                    <a:pt x="1408" y="1108"/>
                  </a:lnTo>
                  <a:lnTo>
                    <a:pt x="1413" y="1104"/>
                  </a:lnTo>
                  <a:lnTo>
                    <a:pt x="1413" y="1104"/>
                  </a:lnTo>
                  <a:lnTo>
                    <a:pt x="1392" y="1102"/>
                  </a:lnTo>
                  <a:lnTo>
                    <a:pt x="1367" y="1101"/>
                  </a:lnTo>
                  <a:lnTo>
                    <a:pt x="1343" y="1099"/>
                  </a:lnTo>
                  <a:lnTo>
                    <a:pt x="1323" y="1097"/>
                  </a:lnTo>
                  <a:lnTo>
                    <a:pt x="1323" y="1097"/>
                  </a:lnTo>
                  <a:lnTo>
                    <a:pt x="1332" y="1095"/>
                  </a:lnTo>
                  <a:lnTo>
                    <a:pt x="1342" y="1094"/>
                  </a:lnTo>
                  <a:lnTo>
                    <a:pt x="1363" y="1092"/>
                  </a:lnTo>
                  <a:lnTo>
                    <a:pt x="1384" y="1094"/>
                  </a:lnTo>
                  <a:lnTo>
                    <a:pt x="1405" y="1092"/>
                  </a:lnTo>
                  <a:lnTo>
                    <a:pt x="1405" y="1092"/>
                  </a:lnTo>
                  <a:lnTo>
                    <a:pt x="1406" y="1090"/>
                  </a:lnTo>
                  <a:lnTo>
                    <a:pt x="1408" y="1087"/>
                  </a:lnTo>
                  <a:lnTo>
                    <a:pt x="1409" y="1083"/>
                  </a:lnTo>
                  <a:lnTo>
                    <a:pt x="1412" y="1080"/>
                  </a:lnTo>
                  <a:lnTo>
                    <a:pt x="1412" y="1080"/>
                  </a:lnTo>
                  <a:lnTo>
                    <a:pt x="1373" y="1080"/>
                  </a:lnTo>
                  <a:lnTo>
                    <a:pt x="1331" y="1080"/>
                  </a:lnTo>
                  <a:lnTo>
                    <a:pt x="1245" y="1077"/>
                  </a:lnTo>
                  <a:lnTo>
                    <a:pt x="1158" y="1075"/>
                  </a:lnTo>
                  <a:lnTo>
                    <a:pt x="1116" y="1077"/>
                  </a:lnTo>
                  <a:lnTo>
                    <a:pt x="1075" y="1078"/>
                  </a:lnTo>
                  <a:lnTo>
                    <a:pt x="1075" y="1078"/>
                  </a:lnTo>
                  <a:lnTo>
                    <a:pt x="1034" y="1081"/>
                  </a:lnTo>
                  <a:lnTo>
                    <a:pt x="994" y="1084"/>
                  </a:lnTo>
                  <a:lnTo>
                    <a:pt x="915" y="1085"/>
                  </a:lnTo>
                  <a:lnTo>
                    <a:pt x="755" y="1087"/>
                  </a:lnTo>
                  <a:lnTo>
                    <a:pt x="755" y="1087"/>
                  </a:lnTo>
                  <a:lnTo>
                    <a:pt x="756" y="1092"/>
                  </a:lnTo>
                  <a:lnTo>
                    <a:pt x="756" y="1098"/>
                  </a:lnTo>
                  <a:lnTo>
                    <a:pt x="756" y="1098"/>
                  </a:lnTo>
                  <a:lnTo>
                    <a:pt x="765" y="1099"/>
                  </a:lnTo>
                  <a:lnTo>
                    <a:pt x="775" y="1099"/>
                  </a:lnTo>
                  <a:lnTo>
                    <a:pt x="794" y="1099"/>
                  </a:lnTo>
                  <a:lnTo>
                    <a:pt x="814" y="1098"/>
                  </a:lnTo>
                  <a:lnTo>
                    <a:pt x="825" y="1098"/>
                  </a:lnTo>
                  <a:lnTo>
                    <a:pt x="835" y="1099"/>
                  </a:lnTo>
                  <a:lnTo>
                    <a:pt x="835" y="1099"/>
                  </a:lnTo>
                  <a:lnTo>
                    <a:pt x="828" y="1102"/>
                  </a:lnTo>
                  <a:lnTo>
                    <a:pt x="820" y="1105"/>
                  </a:lnTo>
                  <a:lnTo>
                    <a:pt x="798" y="1106"/>
                  </a:lnTo>
                  <a:lnTo>
                    <a:pt x="776" y="1108"/>
                  </a:lnTo>
                  <a:lnTo>
                    <a:pt x="755" y="1111"/>
                  </a:lnTo>
                  <a:lnTo>
                    <a:pt x="755" y="1111"/>
                  </a:lnTo>
                  <a:lnTo>
                    <a:pt x="773" y="1113"/>
                  </a:lnTo>
                  <a:lnTo>
                    <a:pt x="793" y="1113"/>
                  </a:lnTo>
                  <a:lnTo>
                    <a:pt x="835" y="1113"/>
                  </a:lnTo>
                  <a:lnTo>
                    <a:pt x="877" y="1113"/>
                  </a:lnTo>
                  <a:lnTo>
                    <a:pt x="897" y="1113"/>
                  </a:lnTo>
                  <a:lnTo>
                    <a:pt x="915" y="1115"/>
                  </a:lnTo>
                  <a:lnTo>
                    <a:pt x="915" y="1115"/>
                  </a:lnTo>
                  <a:lnTo>
                    <a:pt x="850" y="1119"/>
                  </a:lnTo>
                  <a:lnTo>
                    <a:pt x="818" y="1122"/>
                  </a:lnTo>
                  <a:lnTo>
                    <a:pt x="787" y="1122"/>
                  </a:lnTo>
                  <a:lnTo>
                    <a:pt x="787" y="1122"/>
                  </a:lnTo>
                  <a:close/>
                  <a:moveTo>
                    <a:pt x="2051" y="1238"/>
                  </a:moveTo>
                  <a:lnTo>
                    <a:pt x="2051" y="1238"/>
                  </a:lnTo>
                  <a:lnTo>
                    <a:pt x="2048" y="1251"/>
                  </a:lnTo>
                  <a:lnTo>
                    <a:pt x="2044" y="1266"/>
                  </a:lnTo>
                  <a:lnTo>
                    <a:pt x="2032" y="1295"/>
                  </a:lnTo>
                  <a:lnTo>
                    <a:pt x="2032" y="1295"/>
                  </a:lnTo>
                  <a:lnTo>
                    <a:pt x="2028" y="1316"/>
                  </a:lnTo>
                  <a:lnTo>
                    <a:pt x="2025" y="1325"/>
                  </a:lnTo>
                  <a:lnTo>
                    <a:pt x="2024" y="1335"/>
                  </a:lnTo>
                  <a:lnTo>
                    <a:pt x="2024" y="1335"/>
                  </a:lnTo>
                  <a:lnTo>
                    <a:pt x="2020" y="1341"/>
                  </a:lnTo>
                  <a:lnTo>
                    <a:pt x="2017" y="1346"/>
                  </a:lnTo>
                  <a:lnTo>
                    <a:pt x="2017" y="1346"/>
                  </a:lnTo>
                  <a:lnTo>
                    <a:pt x="2014" y="1353"/>
                  </a:lnTo>
                  <a:lnTo>
                    <a:pt x="2013" y="1362"/>
                  </a:lnTo>
                  <a:lnTo>
                    <a:pt x="2010" y="1369"/>
                  </a:lnTo>
                  <a:lnTo>
                    <a:pt x="2009" y="1377"/>
                  </a:lnTo>
                  <a:lnTo>
                    <a:pt x="2009" y="1377"/>
                  </a:lnTo>
                  <a:lnTo>
                    <a:pt x="1995" y="1404"/>
                  </a:lnTo>
                  <a:lnTo>
                    <a:pt x="1978" y="1431"/>
                  </a:lnTo>
                  <a:lnTo>
                    <a:pt x="1961" y="1456"/>
                  </a:lnTo>
                  <a:lnTo>
                    <a:pt x="1943" y="1478"/>
                  </a:lnTo>
                  <a:lnTo>
                    <a:pt x="1943" y="1478"/>
                  </a:lnTo>
                  <a:lnTo>
                    <a:pt x="1920" y="1505"/>
                  </a:lnTo>
                  <a:lnTo>
                    <a:pt x="1896" y="1532"/>
                  </a:lnTo>
                  <a:lnTo>
                    <a:pt x="1896" y="1532"/>
                  </a:lnTo>
                  <a:lnTo>
                    <a:pt x="1881" y="1547"/>
                  </a:lnTo>
                  <a:lnTo>
                    <a:pt x="1865" y="1561"/>
                  </a:lnTo>
                  <a:lnTo>
                    <a:pt x="1865" y="1561"/>
                  </a:lnTo>
                  <a:lnTo>
                    <a:pt x="1860" y="1568"/>
                  </a:lnTo>
                  <a:lnTo>
                    <a:pt x="1853" y="1575"/>
                  </a:lnTo>
                  <a:lnTo>
                    <a:pt x="1847" y="1584"/>
                  </a:lnTo>
                  <a:lnTo>
                    <a:pt x="1841" y="1591"/>
                  </a:lnTo>
                  <a:lnTo>
                    <a:pt x="1841" y="1591"/>
                  </a:lnTo>
                  <a:lnTo>
                    <a:pt x="1837" y="1594"/>
                  </a:lnTo>
                  <a:lnTo>
                    <a:pt x="1832" y="1595"/>
                  </a:lnTo>
                  <a:lnTo>
                    <a:pt x="1823" y="1601"/>
                  </a:lnTo>
                  <a:lnTo>
                    <a:pt x="1823" y="1601"/>
                  </a:lnTo>
                  <a:lnTo>
                    <a:pt x="1818" y="1608"/>
                  </a:lnTo>
                  <a:lnTo>
                    <a:pt x="1812" y="1613"/>
                  </a:lnTo>
                  <a:lnTo>
                    <a:pt x="1812" y="1613"/>
                  </a:lnTo>
                  <a:lnTo>
                    <a:pt x="1798" y="1622"/>
                  </a:lnTo>
                  <a:lnTo>
                    <a:pt x="1791" y="1626"/>
                  </a:lnTo>
                  <a:lnTo>
                    <a:pt x="1784" y="1630"/>
                  </a:lnTo>
                  <a:lnTo>
                    <a:pt x="1784" y="1630"/>
                  </a:lnTo>
                  <a:lnTo>
                    <a:pt x="1773" y="1641"/>
                  </a:lnTo>
                  <a:lnTo>
                    <a:pt x="1760" y="1651"/>
                  </a:lnTo>
                  <a:lnTo>
                    <a:pt x="1760" y="1651"/>
                  </a:lnTo>
                  <a:lnTo>
                    <a:pt x="1733" y="1669"/>
                  </a:lnTo>
                  <a:lnTo>
                    <a:pt x="1733" y="1669"/>
                  </a:lnTo>
                  <a:lnTo>
                    <a:pt x="1710" y="1685"/>
                  </a:lnTo>
                  <a:lnTo>
                    <a:pt x="1686" y="1699"/>
                  </a:lnTo>
                  <a:lnTo>
                    <a:pt x="1673" y="1704"/>
                  </a:lnTo>
                  <a:lnTo>
                    <a:pt x="1660" y="1710"/>
                  </a:lnTo>
                  <a:lnTo>
                    <a:pt x="1648" y="1713"/>
                  </a:lnTo>
                  <a:lnTo>
                    <a:pt x="1634" y="1716"/>
                  </a:lnTo>
                  <a:lnTo>
                    <a:pt x="1634" y="1716"/>
                  </a:lnTo>
                  <a:lnTo>
                    <a:pt x="1639" y="1720"/>
                  </a:lnTo>
                  <a:lnTo>
                    <a:pt x="1646" y="1723"/>
                  </a:lnTo>
                  <a:lnTo>
                    <a:pt x="1660" y="1731"/>
                  </a:lnTo>
                  <a:lnTo>
                    <a:pt x="1660" y="1731"/>
                  </a:lnTo>
                  <a:lnTo>
                    <a:pt x="1669" y="1724"/>
                  </a:lnTo>
                  <a:lnTo>
                    <a:pt x="1679" y="1720"/>
                  </a:lnTo>
                  <a:lnTo>
                    <a:pt x="1698" y="1713"/>
                  </a:lnTo>
                  <a:lnTo>
                    <a:pt x="1698" y="1713"/>
                  </a:lnTo>
                  <a:lnTo>
                    <a:pt x="1708" y="1707"/>
                  </a:lnTo>
                  <a:lnTo>
                    <a:pt x="1718" y="1702"/>
                  </a:lnTo>
                  <a:lnTo>
                    <a:pt x="1726" y="1696"/>
                  </a:lnTo>
                  <a:lnTo>
                    <a:pt x="1736" y="1693"/>
                  </a:lnTo>
                  <a:lnTo>
                    <a:pt x="1736" y="1693"/>
                  </a:lnTo>
                  <a:lnTo>
                    <a:pt x="1754" y="1682"/>
                  </a:lnTo>
                  <a:lnTo>
                    <a:pt x="1773" y="1669"/>
                  </a:lnTo>
                  <a:lnTo>
                    <a:pt x="1808" y="1643"/>
                  </a:lnTo>
                  <a:lnTo>
                    <a:pt x="1840" y="1615"/>
                  </a:lnTo>
                  <a:lnTo>
                    <a:pt x="1870" y="1585"/>
                  </a:lnTo>
                  <a:lnTo>
                    <a:pt x="1870" y="1585"/>
                  </a:lnTo>
                  <a:lnTo>
                    <a:pt x="1888" y="1565"/>
                  </a:lnTo>
                  <a:lnTo>
                    <a:pt x="1905" y="1549"/>
                  </a:lnTo>
                  <a:lnTo>
                    <a:pt x="1905" y="1549"/>
                  </a:lnTo>
                  <a:lnTo>
                    <a:pt x="1922" y="1530"/>
                  </a:lnTo>
                  <a:lnTo>
                    <a:pt x="1929" y="1521"/>
                  </a:lnTo>
                  <a:lnTo>
                    <a:pt x="1934" y="1509"/>
                  </a:lnTo>
                  <a:lnTo>
                    <a:pt x="1934" y="1509"/>
                  </a:lnTo>
                  <a:lnTo>
                    <a:pt x="1940" y="1505"/>
                  </a:lnTo>
                  <a:lnTo>
                    <a:pt x="1945" y="1501"/>
                  </a:lnTo>
                  <a:lnTo>
                    <a:pt x="1945" y="1501"/>
                  </a:lnTo>
                  <a:lnTo>
                    <a:pt x="1954" y="1488"/>
                  </a:lnTo>
                  <a:lnTo>
                    <a:pt x="1962" y="1474"/>
                  </a:lnTo>
                  <a:lnTo>
                    <a:pt x="1971" y="1460"/>
                  </a:lnTo>
                  <a:lnTo>
                    <a:pt x="1979" y="1446"/>
                  </a:lnTo>
                  <a:lnTo>
                    <a:pt x="1979" y="1446"/>
                  </a:lnTo>
                  <a:lnTo>
                    <a:pt x="1987" y="1435"/>
                  </a:lnTo>
                  <a:lnTo>
                    <a:pt x="1996" y="1424"/>
                  </a:lnTo>
                  <a:lnTo>
                    <a:pt x="2006" y="1412"/>
                  </a:lnTo>
                  <a:lnTo>
                    <a:pt x="2014" y="1400"/>
                  </a:lnTo>
                  <a:lnTo>
                    <a:pt x="2014" y="1400"/>
                  </a:lnTo>
                  <a:lnTo>
                    <a:pt x="2024" y="1376"/>
                  </a:lnTo>
                  <a:lnTo>
                    <a:pt x="2034" y="1353"/>
                  </a:lnTo>
                  <a:lnTo>
                    <a:pt x="2034" y="1353"/>
                  </a:lnTo>
                  <a:lnTo>
                    <a:pt x="2045" y="1327"/>
                  </a:lnTo>
                  <a:lnTo>
                    <a:pt x="2053" y="1302"/>
                  </a:lnTo>
                  <a:lnTo>
                    <a:pt x="2059" y="1275"/>
                  </a:lnTo>
                  <a:lnTo>
                    <a:pt x="2063" y="1245"/>
                  </a:lnTo>
                  <a:lnTo>
                    <a:pt x="2063" y="1245"/>
                  </a:lnTo>
                  <a:lnTo>
                    <a:pt x="2066" y="1226"/>
                  </a:lnTo>
                  <a:lnTo>
                    <a:pt x="2066" y="1226"/>
                  </a:lnTo>
                  <a:lnTo>
                    <a:pt x="2069" y="1203"/>
                  </a:lnTo>
                  <a:lnTo>
                    <a:pt x="2069" y="1182"/>
                  </a:lnTo>
                  <a:lnTo>
                    <a:pt x="2069" y="1160"/>
                  </a:lnTo>
                  <a:lnTo>
                    <a:pt x="2068" y="1150"/>
                  </a:lnTo>
                  <a:lnTo>
                    <a:pt x="2065" y="1140"/>
                  </a:lnTo>
                  <a:lnTo>
                    <a:pt x="2065" y="1140"/>
                  </a:lnTo>
                  <a:lnTo>
                    <a:pt x="2063" y="1134"/>
                  </a:lnTo>
                  <a:lnTo>
                    <a:pt x="2060" y="1129"/>
                  </a:lnTo>
                  <a:lnTo>
                    <a:pt x="2052" y="1119"/>
                  </a:lnTo>
                  <a:lnTo>
                    <a:pt x="2042" y="1109"/>
                  </a:lnTo>
                  <a:lnTo>
                    <a:pt x="2034" y="1102"/>
                  </a:lnTo>
                  <a:lnTo>
                    <a:pt x="2034" y="1102"/>
                  </a:lnTo>
                  <a:lnTo>
                    <a:pt x="2044" y="1136"/>
                  </a:lnTo>
                  <a:lnTo>
                    <a:pt x="2048" y="1153"/>
                  </a:lnTo>
                  <a:lnTo>
                    <a:pt x="2052" y="1170"/>
                  </a:lnTo>
                  <a:lnTo>
                    <a:pt x="2053" y="1186"/>
                  </a:lnTo>
                  <a:lnTo>
                    <a:pt x="2055" y="1203"/>
                  </a:lnTo>
                  <a:lnTo>
                    <a:pt x="2053" y="1220"/>
                  </a:lnTo>
                  <a:lnTo>
                    <a:pt x="2051" y="1238"/>
                  </a:lnTo>
                  <a:lnTo>
                    <a:pt x="2051" y="1238"/>
                  </a:lnTo>
                  <a:close/>
                  <a:moveTo>
                    <a:pt x="547" y="1133"/>
                  </a:moveTo>
                  <a:lnTo>
                    <a:pt x="547" y="1133"/>
                  </a:lnTo>
                  <a:lnTo>
                    <a:pt x="512" y="1150"/>
                  </a:lnTo>
                  <a:lnTo>
                    <a:pt x="478" y="1167"/>
                  </a:lnTo>
                  <a:lnTo>
                    <a:pt x="478" y="1167"/>
                  </a:lnTo>
                  <a:lnTo>
                    <a:pt x="463" y="1179"/>
                  </a:lnTo>
                  <a:lnTo>
                    <a:pt x="449" y="1193"/>
                  </a:lnTo>
                  <a:lnTo>
                    <a:pt x="433" y="1209"/>
                  </a:lnTo>
                  <a:lnTo>
                    <a:pt x="419" y="1226"/>
                  </a:lnTo>
                  <a:lnTo>
                    <a:pt x="407" y="1244"/>
                  </a:lnTo>
                  <a:lnTo>
                    <a:pt x="396" y="1262"/>
                  </a:lnTo>
                  <a:lnTo>
                    <a:pt x="384" y="1283"/>
                  </a:lnTo>
                  <a:lnTo>
                    <a:pt x="375" y="1304"/>
                  </a:lnTo>
                  <a:lnTo>
                    <a:pt x="366" y="1327"/>
                  </a:lnTo>
                  <a:lnTo>
                    <a:pt x="360" y="1349"/>
                  </a:lnTo>
                  <a:lnTo>
                    <a:pt x="355" y="1373"/>
                  </a:lnTo>
                  <a:lnTo>
                    <a:pt x="352" y="1397"/>
                  </a:lnTo>
                  <a:lnTo>
                    <a:pt x="351" y="1422"/>
                  </a:lnTo>
                  <a:lnTo>
                    <a:pt x="352" y="1448"/>
                  </a:lnTo>
                  <a:lnTo>
                    <a:pt x="355" y="1474"/>
                  </a:lnTo>
                  <a:lnTo>
                    <a:pt x="360" y="1501"/>
                  </a:lnTo>
                  <a:lnTo>
                    <a:pt x="360" y="1501"/>
                  </a:lnTo>
                  <a:lnTo>
                    <a:pt x="365" y="1516"/>
                  </a:lnTo>
                  <a:lnTo>
                    <a:pt x="370" y="1530"/>
                  </a:lnTo>
                  <a:lnTo>
                    <a:pt x="383" y="1557"/>
                  </a:lnTo>
                  <a:lnTo>
                    <a:pt x="397" y="1582"/>
                  </a:lnTo>
                  <a:lnTo>
                    <a:pt x="410" y="1609"/>
                  </a:lnTo>
                  <a:lnTo>
                    <a:pt x="410" y="1609"/>
                  </a:lnTo>
                  <a:lnTo>
                    <a:pt x="417" y="1615"/>
                  </a:lnTo>
                  <a:lnTo>
                    <a:pt x="422" y="1620"/>
                  </a:lnTo>
                  <a:lnTo>
                    <a:pt x="428" y="1627"/>
                  </a:lnTo>
                  <a:lnTo>
                    <a:pt x="435" y="1631"/>
                  </a:lnTo>
                  <a:lnTo>
                    <a:pt x="435" y="1631"/>
                  </a:lnTo>
                  <a:lnTo>
                    <a:pt x="439" y="1633"/>
                  </a:lnTo>
                  <a:lnTo>
                    <a:pt x="442" y="1634"/>
                  </a:lnTo>
                  <a:lnTo>
                    <a:pt x="446" y="1634"/>
                  </a:lnTo>
                  <a:lnTo>
                    <a:pt x="449" y="1637"/>
                  </a:lnTo>
                  <a:lnTo>
                    <a:pt x="449" y="1637"/>
                  </a:lnTo>
                  <a:lnTo>
                    <a:pt x="452" y="1643"/>
                  </a:lnTo>
                  <a:lnTo>
                    <a:pt x="452" y="1647"/>
                  </a:lnTo>
                  <a:lnTo>
                    <a:pt x="450" y="1651"/>
                  </a:lnTo>
                  <a:lnTo>
                    <a:pt x="448" y="1655"/>
                  </a:lnTo>
                  <a:lnTo>
                    <a:pt x="442" y="1662"/>
                  </a:lnTo>
                  <a:lnTo>
                    <a:pt x="436" y="1667"/>
                  </a:lnTo>
                  <a:lnTo>
                    <a:pt x="436" y="1667"/>
                  </a:lnTo>
                  <a:lnTo>
                    <a:pt x="425" y="1678"/>
                  </a:lnTo>
                  <a:lnTo>
                    <a:pt x="415" y="1690"/>
                  </a:lnTo>
                  <a:lnTo>
                    <a:pt x="405" y="1702"/>
                  </a:lnTo>
                  <a:lnTo>
                    <a:pt x="396" y="1710"/>
                  </a:lnTo>
                  <a:lnTo>
                    <a:pt x="396" y="1710"/>
                  </a:lnTo>
                  <a:lnTo>
                    <a:pt x="396" y="1717"/>
                  </a:lnTo>
                  <a:lnTo>
                    <a:pt x="396" y="1724"/>
                  </a:lnTo>
                  <a:lnTo>
                    <a:pt x="398" y="1731"/>
                  </a:lnTo>
                  <a:lnTo>
                    <a:pt x="404" y="1737"/>
                  </a:lnTo>
                  <a:lnTo>
                    <a:pt x="404" y="1737"/>
                  </a:lnTo>
                  <a:lnTo>
                    <a:pt x="417" y="1721"/>
                  </a:lnTo>
                  <a:lnTo>
                    <a:pt x="432" y="1706"/>
                  </a:lnTo>
                  <a:lnTo>
                    <a:pt x="446" y="1693"/>
                  </a:lnTo>
                  <a:lnTo>
                    <a:pt x="462" y="1679"/>
                  </a:lnTo>
                  <a:lnTo>
                    <a:pt x="478" y="1668"/>
                  </a:lnTo>
                  <a:lnTo>
                    <a:pt x="495" y="1655"/>
                  </a:lnTo>
                  <a:lnTo>
                    <a:pt x="513" y="1646"/>
                  </a:lnTo>
                  <a:lnTo>
                    <a:pt x="533" y="1636"/>
                  </a:lnTo>
                  <a:lnTo>
                    <a:pt x="533" y="1636"/>
                  </a:lnTo>
                  <a:lnTo>
                    <a:pt x="532" y="1627"/>
                  </a:lnTo>
                  <a:lnTo>
                    <a:pt x="532" y="1620"/>
                  </a:lnTo>
                  <a:lnTo>
                    <a:pt x="533" y="1612"/>
                  </a:lnTo>
                  <a:lnTo>
                    <a:pt x="536" y="1606"/>
                  </a:lnTo>
                  <a:lnTo>
                    <a:pt x="542" y="1594"/>
                  </a:lnTo>
                  <a:lnTo>
                    <a:pt x="547" y="1585"/>
                  </a:lnTo>
                  <a:lnTo>
                    <a:pt x="547" y="1585"/>
                  </a:lnTo>
                  <a:lnTo>
                    <a:pt x="539" y="1585"/>
                  </a:lnTo>
                  <a:lnTo>
                    <a:pt x="532" y="1582"/>
                  </a:lnTo>
                  <a:lnTo>
                    <a:pt x="526" y="1577"/>
                  </a:lnTo>
                  <a:lnTo>
                    <a:pt x="521" y="1570"/>
                  </a:lnTo>
                  <a:lnTo>
                    <a:pt x="511" y="1554"/>
                  </a:lnTo>
                  <a:lnTo>
                    <a:pt x="502" y="1539"/>
                  </a:lnTo>
                  <a:lnTo>
                    <a:pt x="502" y="1539"/>
                  </a:lnTo>
                  <a:lnTo>
                    <a:pt x="494" y="1523"/>
                  </a:lnTo>
                  <a:lnTo>
                    <a:pt x="487" y="1507"/>
                  </a:lnTo>
                  <a:lnTo>
                    <a:pt x="480" y="1490"/>
                  </a:lnTo>
                  <a:lnTo>
                    <a:pt x="476" y="1471"/>
                  </a:lnTo>
                  <a:lnTo>
                    <a:pt x="474" y="1453"/>
                  </a:lnTo>
                  <a:lnTo>
                    <a:pt x="473" y="1434"/>
                  </a:lnTo>
                  <a:lnTo>
                    <a:pt x="474" y="1414"/>
                  </a:lnTo>
                  <a:lnTo>
                    <a:pt x="477" y="1396"/>
                  </a:lnTo>
                  <a:lnTo>
                    <a:pt x="477" y="1396"/>
                  </a:lnTo>
                  <a:lnTo>
                    <a:pt x="483" y="1376"/>
                  </a:lnTo>
                  <a:lnTo>
                    <a:pt x="488" y="1356"/>
                  </a:lnTo>
                  <a:lnTo>
                    <a:pt x="495" y="1338"/>
                  </a:lnTo>
                  <a:lnTo>
                    <a:pt x="498" y="1330"/>
                  </a:lnTo>
                  <a:lnTo>
                    <a:pt x="502" y="1323"/>
                  </a:lnTo>
                  <a:lnTo>
                    <a:pt x="502" y="1323"/>
                  </a:lnTo>
                  <a:lnTo>
                    <a:pt x="513" y="1310"/>
                  </a:lnTo>
                  <a:lnTo>
                    <a:pt x="528" y="1297"/>
                  </a:lnTo>
                  <a:lnTo>
                    <a:pt x="543" y="1285"/>
                  </a:lnTo>
                  <a:lnTo>
                    <a:pt x="556" y="1275"/>
                  </a:lnTo>
                  <a:lnTo>
                    <a:pt x="556" y="1275"/>
                  </a:lnTo>
                  <a:lnTo>
                    <a:pt x="577" y="1265"/>
                  </a:lnTo>
                  <a:lnTo>
                    <a:pt x="599" y="1258"/>
                  </a:lnTo>
                  <a:lnTo>
                    <a:pt x="622" y="1252"/>
                  </a:lnTo>
                  <a:lnTo>
                    <a:pt x="645" y="1251"/>
                  </a:lnTo>
                  <a:lnTo>
                    <a:pt x="669" y="1251"/>
                  </a:lnTo>
                  <a:lnTo>
                    <a:pt x="693" y="1255"/>
                  </a:lnTo>
                  <a:lnTo>
                    <a:pt x="716" y="1261"/>
                  </a:lnTo>
                  <a:lnTo>
                    <a:pt x="738" y="1268"/>
                  </a:lnTo>
                  <a:lnTo>
                    <a:pt x="738" y="1268"/>
                  </a:lnTo>
                  <a:lnTo>
                    <a:pt x="742" y="1265"/>
                  </a:lnTo>
                  <a:lnTo>
                    <a:pt x="744" y="1259"/>
                  </a:lnTo>
                  <a:lnTo>
                    <a:pt x="745" y="1255"/>
                  </a:lnTo>
                  <a:lnTo>
                    <a:pt x="745" y="1250"/>
                  </a:lnTo>
                  <a:lnTo>
                    <a:pt x="745" y="1238"/>
                  </a:lnTo>
                  <a:lnTo>
                    <a:pt x="747" y="1229"/>
                  </a:lnTo>
                  <a:lnTo>
                    <a:pt x="747" y="1229"/>
                  </a:lnTo>
                  <a:lnTo>
                    <a:pt x="749" y="1219"/>
                  </a:lnTo>
                  <a:lnTo>
                    <a:pt x="752" y="1210"/>
                  </a:lnTo>
                  <a:lnTo>
                    <a:pt x="761" y="1196"/>
                  </a:lnTo>
                  <a:lnTo>
                    <a:pt x="770" y="1184"/>
                  </a:lnTo>
                  <a:lnTo>
                    <a:pt x="780" y="1171"/>
                  </a:lnTo>
                  <a:lnTo>
                    <a:pt x="780" y="1171"/>
                  </a:lnTo>
                  <a:lnTo>
                    <a:pt x="773" y="1172"/>
                  </a:lnTo>
                  <a:lnTo>
                    <a:pt x="766" y="1172"/>
                  </a:lnTo>
                  <a:lnTo>
                    <a:pt x="754" y="1171"/>
                  </a:lnTo>
                  <a:lnTo>
                    <a:pt x="742" y="1170"/>
                  </a:lnTo>
                  <a:lnTo>
                    <a:pt x="735" y="1168"/>
                  </a:lnTo>
                  <a:lnTo>
                    <a:pt x="730" y="1170"/>
                  </a:lnTo>
                  <a:lnTo>
                    <a:pt x="730" y="1170"/>
                  </a:lnTo>
                  <a:lnTo>
                    <a:pt x="724" y="1165"/>
                  </a:lnTo>
                  <a:lnTo>
                    <a:pt x="720" y="1161"/>
                  </a:lnTo>
                  <a:lnTo>
                    <a:pt x="716" y="1156"/>
                  </a:lnTo>
                  <a:lnTo>
                    <a:pt x="711" y="1150"/>
                  </a:lnTo>
                  <a:lnTo>
                    <a:pt x="706" y="1137"/>
                  </a:lnTo>
                  <a:lnTo>
                    <a:pt x="703" y="1125"/>
                  </a:lnTo>
                  <a:lnTo>
                    <a:pt x="703" y="1125"/>
                  </a:lnTo>
                  <a:lnTo>
                    <a:pt x="685" y="1120"/>
                  </a:lnTo>
                  <a:lnTo>
                    <a:pt x="665" y="1119"/>
                  </a:lnTo>
                  <a:lnTo>
                    <a:pt x="645" y="1119"/>
                  </a:lnTo>
                  <a:lnTo>
                    <a:pt x="624" y="1120"/>
                  </a:lnTo>
                  <a:lnTo>
                    <a:pt x="605" y="1123"/>
                  </a:lnTo>
                  <a:lnTo>
                    <a:pt x="585" y="1126"/>
                  </a:lnTo>
                  <a:lnTo>
                    <a:pt x="547" y="1133"/>
                  </a:lnTo>
                  <a:lnTo>
                    <a:pt x="547" y="1133"/>
                  </a:lnTo>
                  <a:close/>
                  <a:moveTo>
                    <a:pt x="1419" y="1144"/>
                  </a:moveTo>
                  <a:lnTo>
                    <a:pt x="1419" y="1144"/>
                  </a:lnTo>
                  <a:lnTo>
                    <a:pt x="1401" y="1143"/>
                  </a:lnTo>
                  <a:lnTo>
                    <a:pt x="1382" y="1144"/>
                  </a:lnTo>
                  <a:lnTo>
                    <a:pt x="1366" y="1144"/>
                  </a:lnTo>
                  <a:lnTo>
                    <a:pt x="1347" y="1144"/>
                  </a:lnTo>
                  <a:lnTo>
                    <a:pt x="1347" y="1144"/>
                  </a:lnTo>
                  <a:lnTo>
                    <a:pt x="1323" y="1143"/>
                  </a:lnTo>
                  <a:lnTo>
                    <a:pt x="1295" y="1141"/>
                  </a:lnTo>
                  <a:lnTo>
                    <a:pt x="1295" y="1141"/>
                  </a:lnTo>
                  <a:lnTo>
                    <a:pt x="1258" y="1141"/>
                  </a:lnTo>
                  <a:lnTo>
                    <a:pt x="1222" y="1141"/>
                  </a:lnTo>
                  <a:lnTo>
                    <a:pt x="1222" y="1141"/>
                  </a:lnTo>
                  <a:lnTo>
                    <a:pt x="1130" y="1146"/>
                  </a:lnTo>
                  <a:lnTo>
                    <a:pt x="1036" y="1147"/>
                  </a:lnTo>
                  <a:lnTo>
                    <a:pt x="1036" y="1147"/>
                  </a:lnTo>
                  <a:lnTo>
                    <a:pt x="1009" y="1147"/>
                  </a:lnTo>
                  <a:lnTo>
                    <a:pt x="981" y="1146"/>
                  </a:lnTo>
                  <a:lnTo>
                    <a:pt x="954" y="1146"/>
                  </a:lnTo>
                  <a:lnTo>
                    <a:pt x="928" y="1146"/>
                  </a:lnTo>
                  <a:lnTo>
                    <a:pt x="928" y="1146"/>
                  </a:lnTo>
                  <a:lnTo>
                    <a:pt x="919" y="1147"/>
                  </a:lnTo>
                  <a:lnTo>
                    <a:pt x="912" y="1149"/>
                  </a:lnTo>
                  <a:lnTo>
                    <a:pt x="905" y="1150"/>
                  </a:lnTo>
                  <a:lnTo>
                    <a:pt x="897" y="1151"/>
                  </a:lnTo>
                  <a:lnTo>
                    <a:pt x="897" y="1151"/>
                  </a:lnTo>
                  <a:lnTo>
                    <a:pt x="862" y="1151"/>
                  </a:lnTo>
                  <a:lnTo>
                    <a:pt x="827" y="1150"/>
                  </a:lnTo>
                  <a:lnTo>
                    <a:pt x="756" y="1143"/>
                  </a:lnTo>
                  <a:lnTo>
                    <a:pt x="756" y="1143"/>
                  </a:lnTo>
                  <a:lnTo>
                    <a:pt x="755" y="1149"/>
                  </a:lnTo>
                  <a:lnTo>
                    <a:pt x="752" y="1153"/>
                  </a:lnTo>
                  <a:lnTo>
                    <a:pt x="751" y="1156"/>
                  </a:lnTo>
                  <a:lnTo>
                    <a:pt x="749" y="1158"/>
                  </a:lnTo>
                  <a:lnTo>
                    <a:pt x="751" y="1160"/>
                  </a:lnTo>
                  <a:lnTo>
                    <a:pt x="751" y="1160"/>
                  </a:lnTo>
                  <a:lnTo>
                    <a:pt x="765" y="1160"/>
                  </a:lnTo>
                  <a:lnTo>
                    <a:pt x="780" y="1161"/>
                  </a:lnTo>
                  <a:lnTo>
                    <a:pt x="796" y="1164"/>
                  </a:lnTo>
                  <a:lnTo>
                    <a:pt x="801" y="1165"/>
                  </a:lnTo>
                  <a:lnTo>
                    <a:pt x="807" y="1168"/>
                  </a:lnTo>
                  <a:lnTo>
                    <a:pt x="807" y="1168"/>
                  </a:lnTo>
                  <a:lnTo>
                    <a:pt x="944" y="1167"/>
                  </a:lnTo>
                  <a:lnTo>
                    <a:pt x="1083" y="1165"/>
                  </a:lnTo>
                  <a:lnTo>
                    <a:pt x="1083" y="1165"/>
                  </a:lnTo>
                  <a:lnTo>
                    <a:pt x="1133" y="1164"/>
                  </a:lnTo>
                  <a:lnTo>
                    <a:pt x="1156" y="1163"/>
                  </a:lnTo>
                  <a:lnTo>
                    <a:pt x="1179" y="1164"/>
                  </a:lnTo>
                  <a:lnTo>
                    <a:pt x="1179" y="1164"/>
                  </a:lnTo>
                  <a:lnTo>
                    <a:pt x="1214" y="1165"/>
                  </a:lnTo>
                  <a:lnTo>
                    <a:pt x="1248" y="1165"/>
                  </a:lnTo>
                  <a:lnTo>
                    <a:pt x="1316" y="1164"/>
                  </a:lnTo>
                  <a:lnTo>
                    <a:pt x="1316" y="1164"/>
                  </a:lnTo>
                  <a:lnTo>
                    <a:pt x="1349" y="1165"/>
                  </a:lnTo>
                  <a:lnTo>
                    <a:pt x="1381" y="1167"/>
                  </a:lnTo>
                  <a:lnTo>
                    <a:pt x="1412" y="1168"/>
                  </a:lnTo>
                  <a:lnTo>
                    <a:pt x="1425" y="1168"/>
                  </a:lnTo>
                  <a:lnTo>
                    <a:pt x="1437" y="1167"/>
                  </a:lnTo>
                  <a:lnTo>
                    <a:pt x="1437" y="1167"/>
                  </a:lnTo>
                  <a:lnTo>
                    <a:pt x="1439" y="1161"/>
                  </a:lnTo>
                  <a:lnTo>
                    <a:pt x="1440" y="1157"/>
                  </a:lnTo>
                  <a:lnTo>
                    <a:pt x="1439" y="1154"/>
                  </a:lnTo>
                  <a:lnTo>
                    <a:pt x="1436" y="1151"/>
                  </a:lnTo>
                  <a:lnTo>
                    <a:pt x="1432" y="1149"/>
                  </a:lnTo>
                  <a:lnTo>
                    <a:pt x="1427" y="1147"/>
                  </a:lnTo>
                  <a:lnTo>
                    <a:pt x="1419" y="1144"/>
                  </a:lnTo>
                  <a:lnTo>
                    <a:pt x="1419" y="1144"/>
                  </a:lnTo>
                  <a:close/>
                  <a:moveTo>
                    <a:pt x="1462" y="1182"/>
                  </a:moveTo>
                  <a:lnTo>
                    <a:pt x="1462" y="1182"/>
                  </a:lnTo>
                  <a:lnTo>
                    <a:pt x="1384" y="1179"/>
                  </a:lnTo>
                  <a:lnTo>
                    <a:pt x="1304" y="1177"/>
                  </a:lnTo>
                  <a:lnTo>
                    <a:pt x="1221" y="1177"/>
                  </a:lnTo>
                  <a:lnTo>
                    <a:pt x="1138" y="1177"/>
                  </a:lnTo>
                  <a:lnTo>
                    <a:pt x="973" y="1178"/>
                  </a:lnTo>
                  <a:lnTo>
                    <a:pt x="815" y="1181"/>
                  </a:lnTo>
                  <a:lnTo>
                    <a:pt x="815" y="1181"/>
                  </a:lnTo>
                  <a:lnTo>
                    <a:pt x="815" y="1185"/>
                  </a:lnTo>
                  <a:lnTo>
                    <a:pt x="817" y="1188"/>
                  </a:lnTo>
                  <a:lnTo>
                    <a:pt x="818" y="1195"/>
                  </a:lnTo>
                  <a:lnTo>
                    <a:pt x="818" y="1195"/>
                  </a:lnTo>
                  <a:lnTo>
                    <a:pt x="1013" y="1191"/>
                  </a:lnTo>
                  <a:lnTo>
                    <a:pt x="1112" y="1191"/>
                  </a:lnTo>
                  <a:lnTo>
                    <a:pt x="1159" y="1191"/>
                  </a:lnTo>
                  <a:lnTo>
                    <a:pt x="1206" y="1193"/>
                  </a:lnTo>
                  <a:lnTo>
                    <a:pt x="1206" y="1193"/>
                  </a:lnTo>
                  <a:lnTo>
                    <a:pt x="1235" y="1193"/>
                  </a:lnTo>
                  <a:lnTo>
                    <a:pt x="1263" y="1193"/>
                  </a:lnTo>
                  <a:lnTo>
                    <a:pt x="1291" y="1192"/>
                  </a:lnTo>
                  <a:lnTo>
                    <a:pt x="1319" y="1193"/>
                  </a:lnTo>
                  <a:lnTo>
                    <a:pt x="1319" y="1193"/>
                  </a:lnTo>
                  <a:lnTo>
                    <a:pt x="1354" y="1195"/>
                  </a:lnTo>
                  <a:lnTo>
                    <a:pt x="1389" y="1196"/>
                  </a:lnTo>
                  <a:lnTo>
                    <a:pt x="1389" y="1196"/>
                  </a:lnTo>
                  <a:lnTo>
                    <a:pt x="1405" y="1196"/>
                  </a:lnTo>
                  <a:lnTo>
                    <a:pt x="1420" y="1198"/>
                  </a:lnTo>
                  <a:lnTo>
                    <a:pt x="1436" y="1199"/>
                  </a:lnTo>
                  <a:lnTo>
                    <a:pt x="1450" y="1199"/>
                  </a:lnTo>
                  <a:lnTo>
                    <a:pt x="1450" y="1199"/>
                  </a:lnTo>
                  <a:lnTo>
                    <a:pt x="1455" y="1199"/>
                  </a:lnTo>
                  <a:lnTo>
                    <a:pt x="1461" y="1198"/>
                  </a:lnTo>
                  <a:lnTo>
                    <a:pt x="1467" y="1195"/>
                  </a:lnTo>
                  <a:lnTo>
                    <a:pt x="1468" y="1193"/>
                  </a:lnTo>
                  <a:lnTo>
                    <a:pt x="1469" y="1191"/>
                  </a:lnTo>
                  <a:lnTo>
                    <a:pt x="1469" y="1191"/>
                  </a:lnTo>
                  <a:lnTo>
                    <a:pt x="1469" y="1189"/>
                  </a:lnTo>
                  <a:lnTo>
                    <a:pt x="1468" y="1188"/>
                  </a:lnTo>
                  <a:lnTo>
                    <a:pt x="1465" y="1186"/>
                  </a:lnTo>
                  <a:lnTo>
                    <a:pt x="1462" y="1186"/>
                  </a:lnTo>
                  <a:lnTo>
                    <a:pt x="1461" y="1185"/>
                  </a:lnTo>
                  <a:lnTo>
                    <a:pt x="1462" y="1182"/>
                  </a:lnTo>
                  <a:lnTo>
                    <a:pt x="1462" y="1182"/>
                  </a:lnTo>
                  <a:close/>
                  <a:moveTo>
                    <a:pt x="791" y="1179"/>
                  </a:moveTo>
                  <a:lnTo>
                    <a:pt x="791" y="1179"/>
                  </a:lnTo>
                  <a:lnTo>
                    <a:pt x="783" y="1186"/>
                  </a:lnTo>
                  <a:lnTo>
                    <a:pt x="776" y="1193"/>
                  </a:lnTo>
                  <a:lnTo>
                    <a:pt x="770" y="1202"/>
                  </a:lnTo>
                  <a:lnTo>
                    <a:pt x="765" y="1212"/>
                  </a:lnTo>
                  <a:lnTo>
                    <a:pt x="762" y="1222"/>
                  </a:lnTo>
                  <a:lnTo>
                    <a:pt x="759" y="1231"/>
                  </a:lnTo>
                  <a:lnTo>
                    <a:pt x="758" y="1243"/>
                  </a:lnTo>
                  <a:lnTo>
                    <a:pt x="758" y="1254"/>
                  </a:lnTo>
                  <a:lnTo>
                    <a:pt x="758" y="1254"/>
                  </a:lnTo>
                  <a:lnTo>
                    <a:pt x="759" y="1257"/>
                  </a:lnTo>
                  <a:lnTo>
                    <a:pt x="761" y="1258"/>
                  </a:lnTo>
                  <a:lnTo>
                    <a:pt x="762" y="1259"/>
                  </a:lnTo>
                  <a:lnTo>
                    <a:pt x="763" y="1261"/>
                  </a:lnTo>
                  <a:lnTo>
                    <a:pt x="763" y="1261"/>
                  </a:lnTo>
                  <a:lnTo>
                    <a:pt x="762" y="1265"/>
                  </a:lnTo>
                  <a:lnTo>
                    <a:pt x="761" y="1269"/>
                  </a:lnTo>
                  <a:lnTo>
                    <a:pt x="761" y="1269"/>
                  </a:lnTo>
                  <a:lnTo>
                    <a:pt x="768" y="1282"/>
                  </a:lnTo>
                  <a:lnTo>
                    <a:pt x="777" y="1293"/>
                  </a:lnTo>
                  <a:lnTo>
                    <a:pt x="782" y="1297"/>
                  </a:lnTo>
                  <a:lnTo>
                    <a:pt x="789" y="1300"/>
                  </a:lnTo>
                  <a:lnTo>
                    <a:pt x="794" y="1303"/>
                  </a:lnTo>
                  <a:lnTo>
                    <a:pt x="803" y="1303"/>
                  </a:lnTo>
                  <a:lnTo>
                    <a:pt x="803" y="1303"/>
                  </a:lnTo>
                  <a:lnTo>
                    <a:pt x="789" y="1269"/>
                  </a:lnTo>
                  <a:lnTo>
                    <a:pt x="782" y="1251"/>
                  </a:lnTo>
                  <a:lnTo>
                    <a:pt x="776" y="1234"/>
                  </a:lnTo>
                  <a:lnTo>
                    <a:pt x="776" y="1234"/>
                  </a:lnTo>
                  <a:lnTo>
                    <a:pt x="786" y="1209"/>
                  </a:lnTo>
                  <a:lnTo>
                    <a:pt x="791" y="1196"/>
                  </a:lnTo>
                  <a:lnTo>
                    <a:pt x="800" y="1185"/>
                  </a:lnTo>
                  <a:lnTo>
                    <a:pt x="800" y="1185"/>
                  </a:lnTo>
                  <a:lnTo>
                    <a:pt x="796" y="1184"/>
                  </a:lnTo>
                  <a:lnTo>
                    <a:pt x="794" y="1182"/>
                  </a:lnTo>
                  <a:lnTo>
                    <a:pt x="794" y="1181"/>
                  </a:lnTo>
                  <a:lnTo>
                    <a:pt x="791" y="1179"/>
                  </a:lnTo>
                  <a:lnTo>
                    <a:pt x="791" y="1179"/>
                  </a:lnTo>
                  <a:close/>
                  <a:moveTo>
                    <a:pt x="1095" y="1200"/>
                  </a:moveTo>
                  <a:lnTo>
                    <a:pt x="1095" y="1200"/>
                  </a:lnTo>
                  <a:lnTo>
                    <a:pt x="947" y="1202"/>
                  </a:lnTo>
                  <a:lnTo>
                    <a:pt x="876" y="1205"/>
                  </a:lnTo>
                  <a:lnTo>
                    <a:pt x="810" y="1207"/>
                  </a:lnTo>
                  <a:lnTo>
                    <a:pt x="810" y="1207"/>
                  </a:lnTo>
                  <a:lnTo>
                    <a:pt x="810" y="1217"/>
                  </a:lnTo>
                  <a:lnTo>
                    <a:pt x="814" y="1227"/>
                  </a:lnTo>
                  <a:lnTo>
                    <a:pt x="814" y="1227"/>
                  </a:lnTo>
                  <a:lnTo>
                    <a:pt x="845" y="1227"/>
                  </a:lnTo>
                  <a:lnTo>
                    <a:pt x="874" y="1226"/>
                  </a:lnTo>
                  <a:lnTo>
                    <a:pt x="930" y="1223"/>
                  </a:lnTo>
                  <a:lnTo>
                    <a:pt x="930" y="1223"/>
                  </a:lnTo>
                  <a:lnTo>
                    <a:pt x="939" y="1222"/>
                  </a:lnTo>
                  <a:lnTo>
                    <a:pt x="949" y="1220"/>
                  </a:lnTo>
                  <a:lnTo>
                    <a:pt x="957" y="1220"/>
                  </a:lnTo>
                  <a:lnTo>
                    <a:pt x="961" y="1222"/>
                  </a:lnTo>
                  <a:lnTo>
                    <a:pt x="966" y="1224"/>
                  </a:lnTo>
                  <a:lnTo>
                    <a:pt x="966" y="1224"/>
                  </a:lnTo>
                  <a:lnTo>
                    <a:pt x="891" y="1230"/>
                  </a:lnTo>
                  <a:lnTo>
                    <a:pt x="852" y="1234"/>
                  </a:lnTo>
                  <a:lnTo>
                    <a:pt x="814" y="1236"/>
                  </a:lnTo>
                  <a:lnTo>
                    <a:pt x="814" y="1236"/>
                  </a:lnTo>
                  <a:lnTo>
                    <a:pt x="811" y="1247"/>
                  </a:lnTo>
                  <a:lnTo>
                    <a:pt x="811" y="1251"/>
                  </a:lnTo>
                  <a:lnTo>
                    <a:pt x="813" y="1257"/>
                  </a:lnTo>
                  <a:lnTo>
                    <a:pt x="813" y="1257"/>
                  </a:lnTo>
                  <a:lnTo>
                    <a:pt x="890" y="1252"/>
                  </a:lnTo>
                  <a:lnTo>
                    <a:pt x="928" y="1250"/>
                  </a:lnTo>
                  <a:lnTo>
                    <a:pt x="961" y="1250"/>
                  </a:lnTo>
                  <a:lnTo>
                    <a:pt x="961" y="1250"/>
                  </a:lnTo>
                  <a:lnTo>
                    <a:pt x="943" y="1254"/>
                  </a:lnTo>
                  <a:lnTo>
                    <a:pt x="925" y="1255"/>
                  </a:lnTo>
                  <a:lnTo>
                    <a:pt x="887" y="1259"/>
                  </a:lnTo>
                  <a:lnTo>
                    <a:pt x="850" y="1261"/>
                  </a:lnTo>
                  <a:lnTo>
                    <a:pt x="814" y="1265"/>
                  </a:lnTo>
                  <a:lnTo>
                    <a:pt x="814" y="1265"/>
                  </a:lnTo>
                  <a:lnTo>
                    <a:pt x="815" y="1272"/>
                  </a:lnTo>
                  <a:lnTo>
                    <a:pt x="817" y="1275"/>
                  </a:lnTo>
                  <a:lnTo>
                    <a:pt x="815" y="1276"/>
                  </a:lnTo>
                  <a:lnTo>
                    <a:pt x="815" y="1276"/>
                  </a:lnTo>
                  <a:lnTo>
                    <a:pt x="831" y="1280"/>
                  </a:lnTo>
                  <a:lnTo>
                    <a:pt x="849" y="1283"/>
                  </a:lnTo>
                  <a:lnTo>
                    <a:pt x="866" y="1285"/>
                  </a:lnTo>
                  <a:lnTo>
                    <a:pt x="873" y="1285"/>
                  </a:lnTo>
                  <a:lnTo>
                    <a:pt x="878" y="1283"/>
                  </a:lnTo>
                  <a:lnTo>
                    <a:pt x="878" y="1283"/>
                  </a:lnTo>
                  <a:lnTo>
                    <a:pt x="907" y="1288"/>
                  </a:lnTo>
                  <a:lnTo>
                    <a:pt x="937" y="1289"/>
                  </a:lnTo>
                  <a:lnTo>
                    <a:pt x="970" y="1289"/>
                  </a:lnTo>
                  <a:lnTo>
                    <a:pt x="1003" y="1289"/>
                  </a:lnTo>
                  <a:lnTo>
                    <a:pt x="1072" y="1286"/>
                  </a:lnTo>
                  <a:lnTo>
                    <a:pt x="1104" y="1286"/>
                  </a:lnTo>
                  <a:lnTo>
                    <a:pt x="1135" y="1286"/>
                  </a:lnTo>
                  <a:lnTo>
                    <a:pt x="1135" y="1286"/>
                  </a:lnTo>
                  <a:lnTo>
                    <a:pt x="1147" y="1286"/>
                  </a:lnTo>
                  <a:lnTo>
                    <a:pt x="1159" y="1285"/>
                  </a:lnTo>
                  <a:lnTo>
                    <a:pt x="1172" y="1285"/>
                  </a:lnTo>
                  <a:lnTo>
                    <a:pt x="1183" y="1283"/>
                  </a:lnTo>
                  <a:lnTo>
                    <a:pt x="1183" y="1283"/>
                  </a:lnTo>
                  <a:lnTo>
                    <a:pt x="1201" y="1285"/>
                  </a:lnTo>
                  <a:lnTo>
                    <a:pt x="1220" y="1286"/>
                  </a:lnTo>
                  <a:lnTo>
                    <a:pt x="1220" y="1286"/>
                  </a:lnTo>
                  <a:lnTo>
                    <a:pt x="1245" y="1286"/>
                  </a:lnTo>
                  <a:lnTo>
                    <a:pt x="1270" y="1283"/>
                  </a:lnTo>
                  <a:lnTo>
                    <a:pt x="1297" y="1282"/>
                  </a:lnTo>
                  <a:lnTo>
                    <a:pt x="1322" y="1280"/>
                  </a:lnTo>
                  <a:lnTo>
                    <a:pt x="1322" y="1280"/>
                  </a:lnTo>
                  <a:lnTo>
                    <a:pt x="1353" y="1282"/>
                  </a:lnTo>
                  <a:lnTo>
                    <a:pt x="1384" y="1283"/>
                  </a:lnTo>
                  <a:lnTo>
                    <a:pt x="1399" y="1282"/>
                  </a:lnTo>
                  <a:lnTo>
                    <a:pt x="1415" y="1282"/>
                  </a:lnTo>
                  <a:lnTo>
                    <a:pt x="1430" y="1280"/>
                  </a:lnTo>
                  <a:lnTo>
                    <a:pt x="1446" y="1276"/>
                  </a:lnTo>
                  <a:lnTo>
                    <a:pt x="1446" y="1276"/>
                  </a:lnTo>
                  <a:lnTo>
                    <a:pt x="1446" y="1273"/>
                  </a:lnTo>
                  <a:lnTo>
                    <a:pt x="1444" y="1271"/>
                  </a:lnTo>
                  <a:lnTo>
                    <a:pt x="1441" y="1268"/>
                  </a:lnTo>
                  <a:lnTo>
                    <a:pt x="1441" y="1264"/>
                  </a:lnTo>
                  <a:lnTo>
                    <a:pt x="1441" y="1264"/>
                  </a:lnTo>
                  <a:lnTo>
                    <a:pt x="1408" y="1262"/>
                  </a:lnTo>
                  <a:lnTo>
                    <a:pt x="1374" y="1261"/>
                  </a:lnTo>
                  <a:lnTo>
                    <a:pt x="1304" y="1259"/>
                  </a:lnTo>
                  <a:lnTo>
                    <a:pt x="1270" y="1259"/>
                  </a:lnTo>
                  <a:lnTo>
                    <a:pt x="1236" y="1257"/>
                  </a:lnTo>
                  <a:lnTo>
                    <a:pt x="1204" y="1254"/>
                  </a:lnTo>
                  <a:lnTo>
                    <a:pt x="1173" y="1248"/>
                  </a:lnTo>
                  <a:lnTo>
                    <a:pt x="1173" y="1248"/>
                  </a:lnTo>
                  <a:lnTo>
                    <a:pt x="1238" y="1252"/>
                  </a:lnTo>
                  <a:lnTo>
                    <a:pt x="1297" y="1254"/>
                  </a:lnTo>
                  <a:lnTo>
                    <a:pt x="1412" y="1255"/>
                  </a:lnTo>
                  <a:lnTo>
                    <a:pt x="1412" y="1255"/>
                  </a:lnTo>
                  <a:lnTo>
                    <a:pt x="1425" y="1257"/>
                  </a:lnTo>
                  <a:lnTo>
                    <a:pt x="1432" y="1255"/>
                  </a:lnTo>
                  <a:lnTo>
                    <a:pt x="1434" y="1254"/>
                  </a:lnTo>
                  <a:lnTo>
                    <a:pt x="1436" y="1250"/>
                  </a:lnTo>
                  <a:lnTo>
                    <a:pt x="1436" y="1250"/>
                  </a:lnTo>
                  <a:lnTo>
                    <a:pt x="1425" y="1248"/>
                  </a:lnTo>
                  <a:lnTo>
                    <a:pt x="1412" y="1248"/>
                  </a:lnTo>
                  <a:lnTo>
                    <a:pt x="1382" y="1248"/>
                  </a:lnTo>
                  <a:lnTo>
                    <a:pt x="1352" y="1248"/>
                  </a:lnTo>
                  <a:lnTo>
                    <a:pt x="1338" y="1247"/>
                  </a:lnTo>
                  <a:lnTo>
                    <a:pt x="1325" y="1245"/>
                  </a:lnTo>
                  <a:lnTo>
                    <a:pt x="1325" y="1245"/>
                  </a:lnTo>
                  <a:lnTo>
                    <a:pt x="1339" y="1243"/>
                  </a:lnTo>
                  <a:lnTo>
                    <a:pt x="1353" y="1241"/>
                  </a:lnTo>
                  <a:lnTo>
                    <a:pt x="1382" y="1241"/>
                  </a:lnTo>
                  <a:lnTo>
                    <a:pt x="1411" y="1240"/>
                  </a:lnTo>
                  <a:lnTo>
                    <a:pt x="1425" y="1238"/>
                  </a:lnTo>
                  <a:lnTo>
                    <a:pt x="1440" y="1237"/>
                  </a:lnTo>
                  <a:lnTo>
                    <a:pt x="1440" y="1237"/>
                  </a:lnTo>
                  <a:lnTo>
                    <a:pt x="1437" y="1234"/>
                  </a:lnTo>
                  <a:lnTo>
                    <a:pt x="1434" y="1231"/>
                  </a:lnTo>
                  <a:lnTo>
                    <a:pt x="1427" y="1229"/>
                  </a:lnTo>
                  <a:lnTo>
                    <a:pt x="1411" y="1229"/>
                  </a:lnTo>
                  <a:lnTo>
                    <a:pt x="1411" y="1229"/>
                  </a:lnTo>
                  <a:lnTo>
                    <a:pt x="1375" y="1227"/>
                  </a:lnTo>
                  <a:lnTo>
                    <a:pt x="1375" y="1227"/>
                  </a:lnTo>
                  <a:lnTo>
                    <a:pt x="1378" y="1224"/>
                  </a:lnTo>
                  <a:lnTo>
                    <a:pt x="1382" y="1223"/>
                  </a:lnTo>
                  <a:lnTo>
                    <a:pt x="1391" y="1222"/>
                  </a:lnTo>
                  <a:lnTo>
                    <a:pt x="1413" y="1220"/>
                  </a:lnTo>
                  <a:lnTo>
                    <a:pt x="1423" y="1220"/>
                  </a:lnTo>
                  <a:lnTo>
                    <a:pt x="1432" y="1217"/>
                  </a:lnTo>
                  <a:lnTo>
                    <a:pt x="1436" y="1216"/>
                  </a:lnTo>
                  <a:lnTo>
                    <a:pt x="1437" y="1213"/>
                  </a:lnTo>
                  <a:lnTo>
                    <a:pt x="1440" y="1210"/>
                  </a:lnTo>
                  <a:lnTo>
                    <a:pt x="1440" y="1206"/>
                  </a:lnTo>
                  <a:lnTo>
                    <a:pt x="1440" y="1206"/>
                  </a:lnTo>
                  <a:lnTo>
                    <a:pt x="1396" y="1206"/>
                  </a:lnTo>
                  <a:lnTo>
                    <a:pt x="1353" y="1206"/>
                  </a:lnTo>
                  <a:lnTo>
                    <a:pt x="1267" y="1203"/>
                  </a:lnTo>
                  <a:lnTo>
                    <a:pt x="1182" y="1200"/>
                  </a:lnTo>
                  <a:lnTo>
                    <a:pt x="1138" y="1200"/>
                  </a:lnTo>
                  <a:lnTo>
                    <a:pt x="1095" y="1200"/>
                  </a:lnTo>
                  <a:lnTo>
                    <a:pt x="1095" y="1200"/>
                  </a:lnTo>
                  <a:close/>
                  <a:moveTo>
                    <a:pt x="536" y="1317"/>
                  </a:moveTo>
                  <a:lnTo>
                    <a:pt x="536" y="1317"/>
                  </a:lnTo>
                  <a:lnTo>
                    <a:pt x="540" y="1318"/>
                  </a:lnTo>
                  <a:lnTo>
                    <a:pt x="542" y="1321"/>
                  </a:lnTo>
                  <a:lnTo>
                    <a:pt x="543" y="1327"/>
                  </a:lnTo>
                  <a:lnTo>
                    <a:pt x="543" y="1327"/>
                  </a:lnTo>
                  <a:lnTo>
                    <a:pt x="546" y="1344"/>
                  </a:lnTo>
                  <a:lnTo>
                    <a:pt x="547" y="1361"/>
                  </a:lnTo>
                  <a:lnTo>
                    <a:pt x="547" y="1377"/>
                  </a:lnTo>
                  <a:lnTo>
                    <a:pt x="547" y="1396"/>
                  </a:lnTo>
                  <a:lnTo>
                    <a:pt x="547" y="1396"/>
                  </a:lnTo>
                  <a:lnTo>
                    <a:pt x="550" y="1421"/>
                  </a:lnTo>
                  <a:lnTo>
                    <a:pt x="554" y="1445"/>
                  </a:lnTo>
                  <a:lnTo>
                    <a:pt x="554" y="1445"/>
                  </a:lnTo>
                  <a:lnTo>
                    <a:pt x="564" y="1511"/>
                  </a:lnTo>
                  <a:lnTo>
                    <a:pt x="567" y="1542"/>
                  </a:lnTo>
                  <a:lnTo>
                    <a:pt x="570" y="1574"/>
                  </a:lnTo>
                  <a:lnTo>
                    <a:pt x="570" y="1574"/>
                  </a:lnTo>
                  <a:lnTo>
                    <a:pt x="596" y="1563"/>
                  </a:lnTo>
                  <a:lnTo>
                    <a:pt x="609" y="1557"/>
                  </a:lnTo>
                  <a:lnTo>
                    <a:pt x="622" y="1550"/>
                  </a:lnTo>
                  <a:lnTo>
                    <a:pt x="622" y="1550"/>
                  </a:lnTo>
                  <a:lnTo>
                    <a:pt x="612" y="1530"/>
                  </a:lnTo>
                  <a:lnTo>
                    <a:pt x="603" y="1507"/>
                  </a:lnTo>
                  <a:lnTo>
                    <a:pt x="598" y="1483"/>
                  </a:lnTo>
                  <a:lnTo>
                    <a:pt x="595" y="1470"/>
                  </a:lnTo>
                  <a:lnTo>
                    <a:pt x="595" y="1457"/>
                  </a:lnTo>
                  <a:lnTo>
                    <a:pt x="595" y="1457"/>
                  </a:lnTo>
                  <a:lnTo>
                    <a:pt x="595" y="1432"/>
                  </a:lnTo>
                  <a:lnTo>
                    <a:pt x="596" y="1407"/>
                  </a:lnTo>
                  <a:lnTo>
                    <a:pt x="601" y="1382"/>
                  </a:lnTo>
                  <a:lnTo>
                    <a:pt x="606" y="1359"/>
                  </a:lnTo>
                  <a:lnTo>
                    <a:pt x="610" y="1348"/>
                  </a:lnTo>
                  <a:lnTo>
                    <a:pt x="615" y="1338"/>
                  </a:lnTo>
                  <a:lnTo>
                    <a:pt x="620" y="1328"/>
                  </a:lnTo>
                  <a:lnTo>
                    <a:pt x="626" y="1320"/>
                  </a:lnTo>
                  <a:lnTo>
                    <a:pt x="633" y="1313"/>
                  </a:lnTo>
                  <a:lnTo>
                    <a:pt x="640" y="1307"/>
                  </a:lnTo>
                  <a:lnTo>
                    <a:pt x="648" y="1303"/>
                  </a:lnTo>
                  <a:lnTo>
                    <a:pt x="657" y="1299"/>
                  </a:lnTo>
                  <a:lnTo>
                    <a:pt x="657" y="1299"/>
                  </a:lnTo>
                  <a:lnTo>
                    <a:pt x="654" y="1280"/>
                  </a:lnTo>
                  <a:lnTo>
                    <a:pt x="650" y="1262"/>
                  </a:lnTo>
                  <a:lnTo>
                    <a:pt x="650" y="1262"/>
                  </a:lnTo>
                  <a:lnTo>
                    <a:pt x="631" y="1265"/>
                  </a:lnTo>
                  <a:lnTo>
                    <a:pt x="613" y="1268"/>
                  </a:lnTo>
                  <a:lnTo>
                    <a:pt x="596" y="1272"/>
                  </a:lnTo>
                  <a:lnTo>
                    <a:pt x="581" y="1278"/>
                  </a:lnTo>
                  <a:lnTo>
                    <a:pt x="567" y="1285"/>
                  </a:lnTo>
                  <a:lnTo>
                    <a:pt x="554" y="1293"/>
                  </a:lnTo>
                  <a:lnTo>
                    <a:pt x="544" y="1304"/>
                  </a:lnTo>
                  <a:lnTo>
                    <a:pt x="536" y="1317"/>
                  </a:lnTo>
                  <a:lnTo>
                    <a:pt x="536" y="1317"/>
                  </a:lnTo>
                  <a:close/>
                  <a:moveTo>
                    <a:pt x="671" y="1296"/>
                  </a:moveTo>
                  <a:lnTo>
                    <a:pt x="671" y="1296"/>
                  </a:lnTo>
                  <a:lnTo>
                    <a:pt x="683" y="1290"/>
                  </a:lnTo>
                  <a:lnTo>
                    <a:pt x="697" y="1286"/>
                  </a:lnTo>
                  <a:lnTo>
                    <a:pt x="710" y="1280"/>
                  </a:lnTo>
                  <a:lnTo>
                    <a:pt x="716" y="1278"/>
                  </a:lnTo>
                  <a:lnTo>
                    <a:pt x="721" y="1273"/>
                  </a:lnTo>
                  <a:lnTo>
                    <a:pt x="721" y="1273"/>
                  </a:lnTo>
                  <a:lnTo>
                    <a:pt x="707" y="1271"/>
                  </a:lnTo>
                  <a:lnTo>
                    <a:pt x="693" y="1268"/>
                  </a:lnTo>
                  <a:lnTo>
                    <a:pt x="664" y="1262"/>
                  </a:lnTo>
                  <a:lnTo>
                    <a:pt x="664" y="1262"/>
                  </a:lnTo>
                  <a:lnTo>
                    <a:pt x="665" y="1272"/>
                  </a:lnTo>
                  <a:lnTo>
                    <a:pt x="667" y="1280"/>
                  </a:lnTo>
                  <a:lnTo>
                    <a:pt x="671" y="1296"/>
                  </a:lnTo>
                  <a:lnTo>
                    <a:pt x="671" y="1296"/>
                  </a:lnTo>
                  <a:close/>
                  <a:moveTo>
                    <a:pt x="693" y="1300"/>
                  </a:moveTo>
                  <a:lnTo>
                    <a:pt x="693" y="1300"/>
                  </a:lnTo>
                  <a:lnTo>
                    <a:pt x="716" y="1300"/>
                  </a:lnTo>
                  <a:lnTo>
                    <a:pt x="735" y="1302"/>
                  </a:lnTo>
                  <a:lnTo>
                    <a:pt x="754" y="1303"/>
                  </a:lnTo>
                  <a:lnTo>
                    <a:pt x="770" y="1302"/>
                  </a:lnTo>
                  <a:lnTo>
                    <a:pt x="770" y="1302"/>
                  </a:lnTo>
                  <a:lnTo>
                    <a:pt x="763" y="1296"/>
                  </a:lnTo>
                  <a:lnTo>
                    <a:pt x="756" y="1290"/>
                  </a:lnTo>
                  <a:lnTo>
                    <a:pt x="747" y="1275"/>
                  </a:lnTo>
                  <a:lnTo>
                    <a:pt x="747" y="1275"/>
                  </a:lnTo>
                  <a:lnTo>
                    <a:pt x="693" y="1300"/>
                  </a:lnTo>
                  <a:lnTo>
                    <a:pt x="693" y="1300"/>
                  </a:lnTo>
                  <a:close/>
                  <a:moveTo>
                    <a:pt x="1455" y="1290"/>
                  </a:moveTo>
                  <a:lnTo>
                    <a:pt x="1455" y="1290"/>
                  </a:lnTo>
                  <a:lnTo>
                    <a:pt x="1217" y="1295"/>
                  </a:lnTo>
                  <a:lnTo>
                    <a:pt x="1095" y="1296"/>
                  </a:lnTo>
                  <a:lnTo>
                    <a:pt x="975" y="1299"/>
                  </a:lnTo>
                  <a:lnTo>
                    <a:pt x="975" y="1299"/>
                  </a:lnTo>
                  <a:lnTo>
                    <a:pt x="951" y="1299"/>
                  </a:lnTo>
                  <a:lnTo>
                    <a:pt x="930" y="1299"/>
                  </a:lnTo>
                  <a:lnTo>
                    <a:pt x="887" y="1296"/>
                  </a:lnTo>
                  <a:lnTo>
                    <a:pt x="887" y="1296"/>
                  </a:lnTo>
                  <a:lnTo>
                    <a:pt x="871" y="1296"/>
                  </a:lnTo>
                  <a:lnTo>
                    <a:pt x="856" y="1296"/>
                  </a:lnTo>
                  <a:lnTo>
                    <a:pt x="856" y="1296"/>
                  </a:lnTo>
                  <a:lnTo>
                    <a:pt x="846" y="1295"/>
                  </a:lnTo>
                  <a:lnTo>
                    <a:pt x="836" y="1293"/>
                  </a:lnTo>
                  <a:lnTo>
                    <a:pt x="832" y="1292"/>
                  </a:lnTo>
                  <a:lnTo>
                    <a:pt x="828" y="1293"/>
                  </a:lnTo>
                  <a:lnTo>
                    <a:pt x="825" y="1296"/>
                  </a:lnTo>
                  <a:lnTo>
                    <a:pt x="821" y="1299"/>
                  </a:lnTo>
                  <a:lnTo>
                    <a:pt x="821" y="1299"/>
                  </a:lnTo>
                  <a:lnTo>
                    <a:pt x="825" y="1299"/>
                  </a:lnTo>
                  <a:lnTo>
                    <a:pt x="825" y="1300"/>
                  </a:lnTo>
                  <a:lnTo>
                    <a:pt x="824" y="1303"/>
                  </a:lnTo>
                  <a:lnTo>
                    <a:pt x="824" y="1306"/>
                  </a:lnTo>
                  <a:lnTo>
                    <a:pt x="824" y="1306"/>
                  </a:lnTo>
                  <a:lnTo>
                    <a:pt x="894" y="1310"/>
                  </a:lnTo>
                  <a:lnTo>
                    <a:pt x="964" y="1313"/>
                  </a:lnTo>
                  <a:lnTo>
                    <a:pt x="964" y="1313"/>
                  </a:lnTo>
                  <a:lnTo>
                    <a:pt x="966" y="1313"/>
                  </a:lnTo>
                  <a:lnTo>
                    <a:pt x="967" y="1313"/>
                  </a:lnTo>
                  <a:lnTo>
                    <a:pt x="968" y="1310"/>
                  </a:lnTo>
                  <a:lnTo>
                    <a:pt x="970" y="1307"/>
                  </a:lnTo>
                  <a:lnTo>
                    <a:pt x="971" y="1307"/>
                  </a:lnTo>
                  <a:lnTo>
                    <a:pt x="974" y="1307"/>
                  </a:lnTo>
                  <a:lnTo>
                    <a:pt x="974" y="1307"/>
                  </a:lnTo>
                  <a:lnTo>
                    <a:pt x="1040" y="1309"/>
                  </a:lnTo>
                  <a:lnTo>
                    <a:pt x="1112" y="1309"/>
                  </a:lnTo>
                  <a:lnTo>
                    <a:pt x="1183" y="1307"/>
                  </a:lnTo>
                  <a:lnTo>
                    <a:pt x="1255" y="1309"/>
                  </a:lnTo>
                  <a:lnTo>
                    <a:pt x="1255" y="1309"/>
                  </a:lnTo>
                  <a:lnTo>
                    <a:pt x="1284" y="1309"/>
                  </a:lnTo>
                  <a:lnTo>
                    <a:pt x="1318" y="1307"/>
                  </a:lnTo>
                  <a:lnTo>
                    <a:pt x="1352" y="1304"/>
                  </a:lnTo>
                  <a:lnTo>
                    <a:pt x="1384" y="1303"/>
                  </a:lnTo>
                  <a:lnTo>
                    <a:pt x="1384" y="1303"/>
                  </a:lnTo>
                  <a:lnTo>
                    <a:pt x="1408" y="1304"/>
                  </a:lnTo>
                  <a:lnTo>
                    <a:pt x="1434" y="1306"/>
                  </a:lnTo>
                  <a:lnTo>
                    <a:pt x="1447" y="1304"/>
                  </a:lnTo>
                  <a:lnTo>
                    <a:pt x="1457" y="1302"/>
                  </a:lnTo>
                  <a:lnTo>
                    <a:pt x="1460" y="1299"/>
                  </a:lnTo>
                  <a:lnTo>
                    <a:pt x="1462" y="1296"/>
                  </a:lnTo>
                  <a:lnTo>
                    <a:pt x="1462" y="1293"/>
                  </a:lnTo>
                  <a:lnTo>
                    <a:pt x="1462" y="1288"/>
                  </a:lnTo>
                  <a:lnTo>
                    <a:pt x="1462" y="1288"/>
                  </a:lnTo>
                  <a:lnTo>
                    <a:pt x="1460" y="1288"/>
                  </a:lnTo>
                  <a:lnTo>
                    <a:pt x="1460" y="1288"/>
                  </a:lnTo>
                  <a:lnTo>
                    <a:pt x="1455" y="1290"/>
                  </a:lnTo>
                  <a:lnTo>
                    <a:pt x="1455" y="1290"/>
                  </a:lnTo>
                  <a:close/>
                  <a:moveTo>
                    <a:pt x="1302" y="1346"/>
                  </a:moveTo>
                  <a:lnTo>
                    <a:pt x="1302" y="1346"/>
                  </a:lnTo>
                  <a:lnTo>
                    <a:pt x="1248" y="1342"/>
                  </a:lnTo>
                  <a:lnTo>
                    <a:pt x="1194" y="1338"/>
                  </a:lnTo>
                  <a:lnTo>
                    <a:pt x="1140" y="1332"/>
                  </a:lnTo>
                  <a:lnTo>
                    <a:pt x="1085" y="1328"/>
                  </a:lnTo>
                  <a:lnTo>
                    <a:pt x="1085" y="1328"/>
                  </a:lnTo>
                  <a:lnTo>
                    <a:pt x="1057" y="1328"/>
                  </a:lnTo>
                  <a:lnTo>
                    <a:pt x="1029" y="1327"/>
                  </a:lnTo>
                  <a:lnTo>
                    <a:pt x="1029" y="1327"/>
                  </a:lnTo>
                  <a:lnTo>
                    <a:pt x="981" y="1324"/>
                  </a:lnTo>
                  <a:lnTo>
                    <a:pt x="935" y="1323"/>
                  </a:lnTo>
                  <a:lnTo>
                    <a:pt x="839" y="1320"/>
                  </a:lnTo>
                  <a:lnTo>
                    <a:pt x="839" y="1320"/>
                  </a:lnTo>
                  <a:lnTo>
                    <a:pt x="831" y="1320"/>
                  </a:lnTo>
                  <a:lnTo>
                    <a:pt x="824" y="1318"/>
                  </a:lnTo>
                  <a:lnTo>
                    <a:pt x="815" y="1317"/>
                  </a:lnTo>
                  <a:lnTo>
                    <a:pt x="808" y="1316"/>
                  </a:lnTo>
                  <a:lnTo>
                    <a:pt x="808" y="1316"/>
                  </a:lnTo>
                  <a:lnTo>
                    <a:pt x="772" y="1314"/>
                  </a:lnTo>
                  <a:lnTo>
                    <a:pt x="740" y="1313"/>
                  </a:lnTo>
                  <a:lnTo>
                    <a:pt x="707" y="1311"/>
                  </a:lnTo>
                  <a:lnTo>
                    <a:pt x="671" y="1310"/>
                  </a:lnTo>
                  <a:lnTo>
                    <a:pt x="671" y="1310"/>
                  </a:lnTo>
                  <a:lnTo>
                    <a:pt x="671" y="1309"/>
                  </a:lnTo>
                  <a:lnTo>
                    <a:pt x="669" y="1309"/>
                  </a:lnTo>
                  <a:lnTo>
                    <a:pt x="669" y="1309"/>
                  </a:lnTo>
                  <a:lnTo>
                    <a:pt x="669" y="1311"/>
                  </a:lnTo>
                  <a:lnTo>
                    <a:pt x="669" y="1313"/>
                  </a:lnTo>
                  <a:lnTo>
                    <a:pt x="668" y="1314"/>
                  </a:lnTo>
                  <a:lnTo>
                    <a:pt x="668" y="1317"/>
                  </a:lnTo>
                  <a:lnTo>
                    <a:pt x="668" y="1317"/>
                  </a:lnTo>
                  <a:lnTo>
                    <a:pt x="662" y="1314"/>
                  </a:lnTo>
                  <a:lnTo>
                    <a:pt x="657" y="1314"/>
                  </a:lnTo>
                  <a:lnTo>
                    <a:pt x="651" y="1316"/>
                  </a:lnTo>
                  <a:lnTo>
                    <a:pt x="645" y="1318"/>
                  </a:lnTo>
                  <a:lnTo>
                    <a:pt x="636" y="1325"/>
                  </a:lnTo>
                  <a:lnTo>
                    <a:pt x="629" y="1334"/>
                  </a:lnTo>
                  <a:lnTo>
                    <a:pt x="629" y="1334"/>
                  </a:lnTo>
                  <a:lnTo>
                    <a:pt x="619" y="1361"/>
                  </a:lnTo>
                  <a:lnTo>
                    <a:pt x="612" y="1387"/>
                  </a:lnTo>
                  <a:lnTo>
                    <a:pt x="608" y="1415"/>
                  </a:lnTo>
                  <a:lnTo>
                    <a:pt x="608" y="1443"/>
                  </a:lnTo>
                  <a:lnTo>
                    <a:pt x="609" y="1471"/>
                  </a:lnTo>
                  <a:lnTo>
                    <a:pt x="615" y="1498"/>
                  </a:lnTo>
                  <a:lnTo>
                    <a:pt x="617" y="1512"/>
                  </a:lnTo>
                  <a:lnTo>
                    <a:pt x="623" y="1525"/>
                  </a:lnTo>
                  <a:lnTo>
                    <a:pt x="627" y="1536"/>
                  </a:lnTo>
                  <a:lnTo>
                    <a:pt x="634" y="1549"/>
                  </a:lnTo>
                  <a:lnTo>
                    <a:pt x="634" y="1549"/>
                  </a:lnTo>
                  <a:lnTo>
                    <a:pt x="672" y="1551"/>
                  </a:lnTo>
                  <a:lnTo>
                    <a:pt x="707" y="1551"/>
                  </a:lnTo>
                  <a:lnTo>
                    <a:pt x="744" y="1551"/>
                  </a:lnTo>
                  <a:lnTo>
                    <a:pt x="780" y="1550"/>
                  </a:lnTo>
                  <a:lnTo>
                    <a:pt x="780" y="1550"/>
                  </a:lnTo>
                  <a:lnTo>
                    <a:pt x="765" y="1547"/>
                  </a:lnTo>
                  <a:lnTo>
                    <a:pt x="749" y="1546"/>
                  </a:lnTo>
                  <a:lnTo>
                    <a:pt x="718" y="1544"/>
                  </a:lnTo>
                  <a:lnTo>
                    <a:pt x="686" y="1543"/>
                  </a:lnTo>
                  <a:lnTo>
                    <a:pt x="669" y="1540"/>
                  </a:lnTo>
                  <a:lnTo>
                    <a:pt x="652" y="1539"/>
                  </a:lnTo>
                  <a:lnTo>
                    <a:pt x="652" y="1539"/>
                  </a:lnTo>
                  <a:lnTo>
                    <a:pt x="652" y="1537"/>
                  </a:lnTo>
                  <a:lnTo>
                    <a:pt x="651" y="1536"/>
                  </a:lnTo>
                  <a:lnTo>
                    <a:pt x="654" y="1535"/>
                  </a:lnTo>
                  <a:lnTo>
                    <a:pt x="655" y="1532"/>
                  </a:lnTo>
                  <a:lnTo>
                    <a:pt x="655" y="1532"/>
                  </a:lnTo>
                  <a:lnTo>
                    <a:pt x="654" y="1530"/>
                  </a:lnTo>
                  <a:lnTo>
                    <a:pt x="654" y="1530"/>
                  </a:lnTo>
                  <a:lnTo>
                    <a:pt x="647" y="1519"/>
                  </a:lnTo>
                  <a:lnTo>
                    <a:pt x="640" y="1507"/>
                  </a:lnTo>
                  <a:lnTo>
                    <a:pt x="634" y="1494"/>
                  </a:lnTo>
                  <a:lnTo>
                    <a:pt x="630" y="1481"/>
                  </a:lnTo>
                  <a:lnTo>
                    <a:pt x="626" y="1467"/>
                  </a:lnTo>
                  <a:lnTo>
                    <a:pt x="624" y="1455"/>
                  </a:lnTo>
                  <a:lnTo>
                    <a:pt x="623" y="1441"/>
                  </a:lnTo>
                  <a:lnTo>
                    <a:pt x="623" y="1426"/>
                  </a:lnTo>
                  <a:lnTo>
                    <a:pt x="624" y="1412"/>
                  </a:lnTo>
                  <a:lnTo>
                    <a:pt x="626" y="1398"/>
                  </a:lnTo>
                  <a:lnTo>
                    <a:pt x="631" y="1372"/>
                  </a:lnTo>
                  <a:lnTo>
                    <a:pt x="638" y="1345"/>
                  </a:lnTo>
                  <a:lnTo>
                    <a:pt x="648" y="1321"/>
                  </a:lnTo>
                  <a:lnTo>
                    <a:pt x="648" y="1321"/>
                  </a:lnTo>
                  <a:lnTo>
                    <a:pt x="659" y="1321"/>
                  </a:lnTo>
                  <a:lnTo>
                    <a:pt x="669" y="1323"/>
                  </a:lnTo>
                  <a:lnTo>
                    <a:pt x="686" y="1328"/>
                  </a:lnTo>
                  <a:lnTo>
                    <a:pt x="686" y="1328"/>
                  </a:lnTo>
                  <a:lnTo>
                    <a:pt x="699" y="1330"/>
                  </a:lnTo>
                  <a:lnTo>
                    <a:pt x="710" y="1331"/>
                  </a:lnTo>
                  <a:lnTo>
                    <a:pt x="710" y="1331"/>
                  </a:lnTo>
                  <a:lnTo>
                    <a:pt x="749" y="1335"/>
                  </a:lnTo>
                  <a:lnTo>
                    <a:pt x="766" y="1337"/>
                  </a:lnTo>
                  <a:lnTo>
                    <a:pt x="784" y="1337"/>
                  </a:lnTo>
                  <a:lnTo>
                    <a:pt x="784" y="1337"/>
                  </a:lnTo>
                  <a:lnTo>
                    <a:pt x="825" y="1337"/>
                  </a:lnTo>
                  <a:lnTo>
                    <a:pt x="867" y="1337"/>
                  </a:lnTo>
                  <a:lnTo>
                    <a:pt x="949" y="1341"/>
                  </a:lnTo>
                  <a:lnTo>
                    <a:pt x="1030" y="1348"/>
                  </a:lnTo>
                  <a:lnTo>
                    <a:pt x="1109" y="1356"/>
                  </a:lnTo>
                  <a:lnTo>
                    <a:pt x="1109" y="1356"/>
                  </a:lnTo>
                  <a:lnTo>
                    <a:pt x="1126" y="1355"/>
                  </a:lnTo>
                  <a:lnTo>
                    <a:pt x="1144" y="1356"/>
                  </a:lnTo>
                  <a:lnTo>
                    <a:pt x="1182" y="1361"/>
                  </a:lnTo>
                  <a:lnTo>
                    <a:pt x="1182" y="1361"/>
                  </a:lnTo>
                  <a:lnTo>
                    <a:pt x="1220" y="1363"/>
                  </a:lnTo>
                  <a:lnTo>
                    <a:pt x="1258" y="1365"/>
                  </a:lnTo>
                  <a:lnTo>
                    <a:pt x="1294" y="1366"/>
                  </a:lnTo>
                  <a:lnTo>
                    <a:pt x="1329" y="1370"/>
                  </a:lnTo>
                  <a:lnTo>
                    <a:pt x="1329" y="1370"/>
                  </a:lnTo>
                  <a:lnTo>
                    <a:pt x="1328" y="1365"/>
                  </a:lnTo>
                  <a:lnTo>
                    <a:pt x="1326" y="1361"/>
                  </a:lnTo>
                  <a:lnTo>
                    <a:pt x="1323" y="1356"/>
                  </a:lnTo>
                  <a:lnTo>
                    <a:pt x="1321" y="1352"/>
                  </a:lnTo>
                  <a:lnTo>
                    <a:pt x="1318" y="1351"/>
                  </a:lnTo>
                  <a:lnTo>
                    <a:pt x="1312" y="1348"/>
                  </a:lnTo>
                  <a:lnTo>
                    <a:pt x="1302" y="1346"/>
                  </a:lnTo>
                  <a:lnTo>
                    <a:pt x="1302" y="1346"/>
                  </a:lnTo>
                  <a:close/>
                  <a:moveTo>
                    <a:pt x="1089" y="1317"/>
                  </a:moveTo>
                  <a:lnTo>
                    <a:pt x="1089" y="1317"/>
                  </a:lnTo>
                  <a:lnTo>
                    <a:pt x="1083" y="1317"/>
                  </a:lnTo>
                  <a:lnTo>
                    <a:pt x="1083" y="1317"/>
                  </a:lnTo>
                  <a:lnTo>
                    <a:pt x="1083" y="1318"/>
                  </a:lnTo>
                  <a:lnTo>
                    <a:pt x="1086" y="1318"/>
                  </a:lnTo>
                  <a:lnTo>
                    <a:pt x="1092" y="1318"/>
                  </a:lnTo>
                  <a:lnTo>
                    <a:pt x="1092" y="1318"/>
                  </a:lnTo>
                  <a:lnTo>
                    <a:pt x="1155" y="1324"/>
                  </a:lnTo>
                  <a:lnTo>
                    <a:pt x="1220" y="1331"/>
                  </a:lnTo>
                  <a:lnTo>
                    <a:pt x="1220" y="1331"/>
                  </a:lnTo>
                  <a:lnTo>
                    <a:pt x="1256" y="1335"/>
                  </a:lnTo>
                  <a:lnTo>
                    <a:pt x="1291" y="1338"/>
                  </a:lnTo>
                  <a:lnTo>
                    <a:pt x="1291" y="1338"/>
                  </a:lnTo>
                  <a:lnTo>
                    <a:pt x="1309" y="1337"/>
                  </a:lnTo>
                  <a:lnTo>
                    <a:pt x="1318" y="1338"/>
                  </a:lnTo>
                  <a:lnTo>
                    <a:pt x="1322" y="1339"/>
                  </a:lnTo>
                  <a:lnTo>
                    <a:pt x="1326" y="1342"/>
                  </a:lnTo>
                  <a:lnTo>
                    <a:pt x="1326" y="1342"/>
                  </a:lnTo>
                  <a:lnTo>
                    <a:pt x="1345" y="1337"/>
                  </a:lnTo>
                  <a:lnTo>
                    <a:pt x="1363" y="1330"/>
                  </a:lnTo>
                  <a:lnTo>
                    <a:pt x="1381" y="1323"/>
                  </a:lnTo>
                  <a:lnTo>
                    <a:pt x="1396" y="1314"/>
                  </a:lnTo>
                  <a:lnTo>
                    <a:pt x="1396" y="1314"/>
                  </a:lnTo>
                  <a:lnTo>
                    <a:pt x="1318" y="1317"/>
                  </a:lnTo>
                  <a:lnTo>
                    <a:pt x="1241" y="1317"/>
                  </a:lnTo>
                  <a:lnTo>
                    <a:pt x="1165" y="1318"/>
                  </a:lnTo>
                  <a:lnTo>
                    <a:pt x="1089" y="1317"/>
                  </a:lnTo>
                  <a:lnTo>
                    <a:pt x="1089" y="1317"/>
                  </a:lnTo>
                  <a:close/>
                  <a:moveTo>
                    <a:pt x="1408" y="1325"/>
                  </a:moveTo>
                  <a:lnTo>
                    <a:pt x="1408" y="1325"/>
                  </a:lnTo>
                  <a:lnTo>
                    <a:pt x="1398" y="1327"/>
                  </a:lnTo>
                  <a:lnTo>
                    <a:pt x="1389" y="1330"/>
                  </a:lnTo>
                  <a:lnTo>
                    <a:pt x="1373" y="1337"/>
                  </a:lnTo>
                  <a:lnTo>
                    <a:pt x="1356" y="1344"/>
                  </a:lnTo>
                  <a:lnTo>
                    <a:pt x="1346" y="1346"/>
                  </a:lnTo>
                  <a:lnTo>
                    <a:pt x="1336" y="1349"/>
                  </a:lnTo>
                  <a:lnTo>
                    <a:pt x="1336" y="1349"/>
                  </a:lnTo>
                  <a:lnTo>
                    <a:pt x="1338" y="1353"/>
                  </a:lnTo>
                  <a:lnTo>
                    <a:pt x="1339" y="1356"/>
                  </a:lnTo>
                  <a:lnTo>
                    <a:pt x="1340" y="1361"/>
                  </a:lnTo>
                  <a:lnTo>
                    <a:pt x="1340" y="1365"/>
                  </a:lnTo>
                  <a:lnTo>
                    <a:pt x="1340" y="1365"/>
                  </a:lnTo>
                  <a:lnTo>
                    <a:pt x="1371" y="1355"/>
                  </a:lnTo>
                  <a:lnTo>
                    <a:pt x="1402" y="1345"/>
                  </a:lnTo>
                  <a:lnTo>
                    <a:pt x="1416" y="1339"/>
                  </a:lnTo>
                  <a:lnTo>
                    <a:pt x="1430" y="1332"/>
                  </a:lnTo>
                  <a:lnTo>
                    <a:pt x="1443" y="1325"/>
                  </a:lnTo>
                  <a:lnTo>
                    <a:pt x="1454" y="1317"/>
                  </a:lnTo>
                  <a:lnTo>
                    <a:pt x="1454" y="1317"/>
                  </a:lnTo>
                  <a:lnTo>
                    <a:pt x="1413" y="1316"/>
                  </a:lnTo>
                  <a:lnTo>
                    <a:pt x="1413" y="1316"/>
                  </a:lnTo>
                  <a:lnTo>
                    <a:pt x="1412" y="1321"/>
                  </a:lnTo>
                  <a:lnTo>
                    <a:pt x="1411" y="1324"/>
                  </a:lnTo>
                  <a:lnTo>
                    <a:pt x="1408" y="1325"/>
                  </a:lnTo>
                  <a:lnTo>
                    <a:pt x="1408" y="1325"/>
                  </a:lnTo>
                  <a:close/>
                  <a:moveTo>
                    <a:pt x="492" y="1400"/>
                  </a:moveTo>
                  <a:lnTo>
                    <a:pt x="492" y="1400"/>
                  </a:lnTo>
                  <a:lnTo>
                    <a:pt x="502" y="1411"/>
                  </a:lnTo>
                  <a:lnTo>
                    <a:pt x="513" y="1422"/>
                  </a:lnTo>
                  <a:lnTo>
                    <a:pt x="537" y="1442"/>
                  </a:lnTo>
                  <a:lnTo>
                    <a:pt x="537" y="1442"/>
                  </a:lnTo>
                  <a:lnTo>
                    <a:pt x="536" y="1417"/>
                  </a:lnTo>
                  <a:lnTo>
                    <a:pt x="532" y="1387"/>
                  </a:lnTo>
                  <a:lnTo>
                    <a:pt x="523" y="1332"/>
                  </a:lnTo>
                  <a:lnTo>
                    <a:pt x="523" y="1332"/>
                  </a:lnTo>
                  <a:lnTo>
                    <a:pt x="506" y="1365"/>
                  </a:lnTo>
                  <a:lnTo>
                    <a:pt x="499" y="1382"/>
                  </a:lnTo>
                  <a:lnTo>
                    <a:pt x="492" y="1400"/>
                  </a:lnTo>
                  <a:lnTo>
                    <a:pt x="492" y="1400"/>
                  </a:lnTo>
                  <a:close/>
                  <a:moveTo>
                    <a:pt x="1119" y="1435"/>
                  </a:moveTo>
                  <a:lnTo>
                    <a:pt x="1119" y="1435"/>
                  </a:lnTo>
                  <a:lnTo>
                    <a:pt x="1169" y="1431"/>
                  </a:lnTo>
                  <a:lnTo>
                    <a:pt x="1218" y="1428"/>
                  </a:lnTo>
                  <a:lnTo>
                    <a:pt x="1325" y="1424"/>
                  </a:lnTo>
                  <a:lnTo>
                    <a:pt x="1325" y="1424"/>
                  </a:lnTo>
                  <a:lnTo>
                    <a:pt x="1326" y="1418"/>
                  </a:lnTo>
                  <a:lnTo>
                    <a:pt x="1328" y="1411"/>
                  </a:lnTo>
                  <a:lnTo>
                    <a:pt x="1328" y="1405"/>
                  </a:lnTo>
                  <a:lnTo>
                    <a:pt x="1326" y="1398"/>
                  </a:lnTo>
                  <a:lnTo>
                    <a:pt x="1322" y="1387"/>
                  </a:lnTo>
                  <a:lnTo>
                    <a:pt x="1319" y="1383"/>
                  </a:lnTo>
                  <a:lnTo>
                    <a:pt x="1316" y="1379"/>
                  </a:lnTo>
                  <a:lnTo>
                    <a:pt x="1316" y="1379"/>
                  </a:lnTo>
                  <a:lnTo>
                    <a:pt x="1274" y="1375"/>
                  </a:lnTo>
                  <a:lnTo>
                    <a:pt x="1235" y="1375"/>
                  </a:lnTo>
                  <a:lnTo>
                    <a:pt x="1199" y="1373"/>
                  </a:lnTo>
                  <a:lnTo>
                    <a:pt x="1163" y="1372"/>
                  </a:lnTo>
                  <a:lnTo>
                    <a:pt x="1163" y="1372"/>
                  </a:lnTo>
                  <a:lnTo>
                    <a:pt x="1081" y="1362"/>
                  </a:lnTo>
                  <a:lnTo>
                    <a:pt x="1081" y="1362"/>
                  </a:lnTo>
                  <a:lnTo>
                    <a:pt x="1029" y="1355"/>
                  </a:lnTo>
                  <a:lnTo>
                    <a:pt x="1002" y="1352"/>
                  </a:lnTo>
                  <a:lnTo>
                    <a:pt x="975" y="1351"/>
                  </a:lnTo>
                  <a:lnTo>
                    <a:pt x="975" y="1351"/>
                  </a:lnTo>
                  <a:lnTo>
                    <a:pt x="895" y="1351"/>
                  </a:lnTo>
                  <a:lnTo>
                    <a:pt x="818" y="1349"/>
                  </a:lnTo>
                  <a:lnTo>
                    <a:pt x="779" y="1348"/>
                  </a:lnTo>
                  <a:lnTo>
                    <a:pt x="741" y="1346"/>
                  </a:lnTo>
                  <a:lnTo>
                    <a:pt x="702" y="1342"/>
                  </a:lnTo>
                  <a:lnTo>
                    <a:pt x="661" y="1338"/>
                  </a:lnTo>
                  <a:lnTo>
                    <a:pt x="661" y="1338"/>
                  </a:lnTo>
                  <a:lnTo>
                    <a:pt x="661" y="1344"/>
                  </a:lnTo>
                  <a:lnTo>
                    <a:pt x="661" y="1349"/>
                  </a:lnTo>
                  <a:lnTo>
                    <a:pt x="662" y="1359"/>
                  </a:lnTo>
                  <a:lnTo>
                    <a:pt x="667" y="1368"/>
                  </a:lnTo>
                  <a:lnTo>
                    <a:pt x="671" y="1377"/>
                  </a:lnTo>
                  <a:lnTo>
                    <a:pt x="671" y="1377"/>
                  </a:lnTo>
                  <a:lnTo>
                    <a:pt x="695" y="1379"/>
                  </a:lnTo>
                  <a:lnTo>
                    <a:pt x="716" y="1380"/>
                  </a:lnTo>
                  <a:lnTo>
                    <a:pt x="756" y="1380"/>
                  </a:lnTo>
                  <a:lnTo>
                    <a:pt x="797" y="1380"/>
                  </a:lnTo>
                  <a:lnTo>
                    <a:pt x="817" y="1380"/>
                  </a:lnTo>
                  <a:lnTo>
                    <a:pt x="836" y="1383"/>
                  </a:lnTo>
                  <a:lnTo>
                    <a:pt x="836" y="1383"/>
                  </a:lnTo>
                  <a:lnTo>
                    <a:pt x="848" y="1384"/>
                  </a:lnTo>
                  <a:lnTo>
                    <a:pt x="853" y="1387"/>
                  </a:lnTo>
                  <a:lnTo>
                    <a:pt x="856" y="1391"/>
                  </a:lnTo>
                  <a:lnTo>
                    <a:pt x="856" y="1391"/>
                  </a:lnTo>
                  <a:lnTo>
                    <a:pt x="804" y="1389"/>
                  </a:lnTo>
                  <a:lnTo>
                    <a:pt x="755" y="1387"/>
                  </a:lnTo>
                  <a:lnTo>
                    <a:pt x="710" y="1387"/>
                  </a:lnTo>
                  <a:lnTo>
                    <a:pt x="668" y="1387"/>
                  </a:lnTo>
                  <a:lnTo>
                    <a:pt x="668" y="1387"/>
                  </a:lnTo>
                  <a:lnTo>
                    <a:pt x="668" y="1393"/>
                  </a:lnTo>
                  <a:lnTo>
                    <a:pt x="669" y="1398"/>
                  </a:lnTo>
                  <a:lnTo>
                    <a:pt x="672" y="1401"/>
                  </a:lnTo>
                  <a:lnTo>
                    <a:pt x="678" y="1403"/>
                  </a:lnTo>
                  <a:lnTo>
                    <a:pt x="689" y="1404"/>
                  </a:lnTo>
                  <a:lnTo>
                    <a:pt x="699" y="1405"/>
                  </a:lnTo>
                  <a:lnTo>
                    <a:pt x="699" y="1405"/>
                  </a:lnTo>
                  <a:lnTo>
                    <a:pt x="751" y="1407"/>
                  </a:lnTo>
                  <a:lnTo>
                    <a:pt x="807" y="1410"/>
                  </a:lnTo>
                  <a:lnTo>
                    <a:pt x="807" y="1410"/>
                  </a:lnTo>
                  <a:lnTo>
                    <a:pt x="793" y="1411"/>
                  </a:lnTo>
                  <a:lnTo>
                    <a:pt x="776" y="1412"/>
                  </a:lnTo>
                  <a:lnTo>
                    <a:pt x="740" y="1414"/>
                  </a:lnTo>
                  <a:lnTo>
                    <a:pt x="703" y="1412"/>
                  </a:lnTo>
                  <a:lnTo>
                    <a:pt x="675" y="1412"/>
                  </a:lnTo>
                  <a:lnTo>
                    <a:pt x="675" y="1412"/>
                  </a:lnTo>
                  <a:lnTo>
                    <a:pt x="672" y="1425"/>
                  </a:lnTo>
                  <a:lnTo>
                    <a:pt x="672" y="1436"/>
                  </a:lnTo>
                  <a:lnTo>
                    <a:pt x="672" y="1448"/>
                  </a:lnTo>
                  <a:lnTo>
                    <a:pt x="675" y="1460"/>
                  </a:lnTo>
                  <a:lnTo>
                    <a:pt x="675" y="1460"/>
                  </a:lnTo>
                  <a:lnTo>
                    <a:pt x="709" y="1464"/>
                  </a:lnTo>
                  <a:lnTo>
                    <a:pt x="744" y="1466"/>
                  </a:lnTo>
                  <a:lnTo>
                    <a:pt x="807" y="1467"/>
                  </a:lnTo>
                  <a:lnTo>
                    <a:pt x="807" y="1467"/>
                  </a:lnTo>
                  <a:lnTo>
                    <a:pt x="804" y="1467"/>
                  </a:lnTo>
                  <a:lnTo>
                    <a:pt x="804" y="1466"/>
                  </a:lnTo>
                  <a:lnTo>
                    <a:pt x="807" y="1466"/>
                  </a:lnTo>
                  <a:lnTo>
                    <a:pt x="807" y="1466"/>
                  </a:lnTo>
                  <a:lnTo>
                    <a:pt x="883" y="1469"/>
                  </a:lnTo>
                  <a:lnTo>
                    <a:pt x="921" y="1470"/>
                  </a:lnTo>
                  <a:lnTo>
                    <a:pt x="957" y="1474"/>
                  </a:lnTo>
                  <a:lnTo>
                    <a:pt x="957" y="1474"/>
                  </a:lnTo>
                  <a:lnTo>
                    <a:pt x="921" y="1473"/>
                  </a:lnTo>
                  <a:lnTo>
                    <a:pt x="886" y="1473"/>
                  </a:lnTo>
                  <a:lnTo>
                    <a:pt x="814" y="1473"/>
                  </a:lnTo>
                  <a:lnTo>
                    <a:pt x="742" y="1473"/>
                  </a:lnTo>
                  <a:lnTo>
                    <a:pt x="669" y="1471"/>
                  </a:lnTo>
                  <a:lnTo>
                    <a:pt x="669" y="1471"/>
                  </a:lnTo>
                  <a:lnTo>
                    <a:pt x="672" y="1473"/>
                  </a:lnTo>
                  <a:lnTo>
                    <a:pt x="672" y="1474"/>
                  </a:lnTo>
                  <a:lnTo>
                    <a:pt x="672" y="1478"/>
                  </a:lnTo>
                  <a:lnTo>
                    <a:pt x="671" y="1484"/>
                  </a:lnTo>
                  <a:lnTo>
                    <a:pt x="671" y="1487"/>
                  </a:lnTo>
                  <a:lnTo>
                    <a:pt x="672" y="1488"/>
                  </a:lnTo>
                  <a:lnTo>
                    <a:pt x="672" y="1488"/>
                  </a:lnTo>
                  <a:lnTo>
                    <a:pt x="690" y="1490"/>
                  </a:lnTo>
                  <a:lnTo>
                    <a:pt x="711" y="1492"/>
                  </a:lnTo>
                  <a:lnTo>
                    <a:pt x="734" y="1495"/>
                  </a:lnTo>
                  <a:lnTo>
                    <a:pt x="754" y="1497"/>
                  </a:lnTo>
                  <a:lnTo>
                    <a:pt x="754" y="1497"/>
                  </a:lnTo>
                  <a:lnTo>
                    <a:pt x="730" y="1500"/>
                  </a:lnTo>
                  <a:lnTo>
                    <a:pt x="709" y="1500"/>
                  </a:lnTo>
                  <a:lnTo>
                    <a:pt x="689" y="1498"/>
                  </a:lnTo>
                  <a:lnTo>
                    <a:pt x="672" y="1497"/>
                  </a:lnTo>
                  <a:lnTo>
                    <a:pt x="672" y="1497"/>
                  </a:lnTo>
                  <a:lnTo>
                    <a:pt x="672" y="1505"/>
                  </a:lnTo>
                  <a:lnTo>
                    <a:pt x="674" y="1514"/>
                  </a:lnTo>
                  <a:lnTo>
                    <a:pt x="678" y="1532"/>
                  </a:lnTo>
                  <a:lnTo>
                    <a:pt x="678" y="1532"/>
                  </a:lnTo>
                  <a:lnTo>
                    <a:pt x="724" y="1535"/>
                  </a:lnTo>
                  <a:lnTo>
                    <a:pt x="768" y="1537"/>
                  </a:lnTo>
                  <a:lnTo>
                    <a:pt x="811" y="1543"/>
                  </a:lnTo>
                  <a:lnTo>
                    <a:pt x="857" y="1547"/>
                  </a:lnTo>
                  <a:lnTo>
                    <a:pt x="857" y="1547"/>
                  </a:lnTo>
                  <a:lnTo>
                    <a:pt x="860" y="1549"/>
                  </a:lnTo>
                  <a:lnTo>
                    <a:pt x="862" y="1550"/>
                  </a:lnTo>
                  <a:lnTo>
                    <a:pt x="863" y="1551"/>
                  </a:lnTo>
                  <a:lnTo>
                    <a:pt x="864" y="1553"/>
                  </a:lnTo>
                  <a:lnTo>
                    <a:pt x="864" y="1553"/>
                  </a:lnTo>
                  <a:lnTo>
                    <a:pt x="900" y="1556"/>
                  </a:lnTo>
                  <a:lnTo>
                    <a:pt x="935" y="1558"/>
                  </a:lnTo>
                  <a:lnTo>
                    <a:pt x="1009" y="1563"/>
                  </a:lnTo>
                  <a:lnTo>
                    <a:pt x="1088" y="1565"/>
                  </a:lnTo>
                  <a:lnTo>
                    <a:pt x="1166" y="1568"/>
                  </a:lnTo>
                  <a:lnTo>
                    <a:pt x="1166" y="1568"/>
                  </a:lnTo>
                  <a:lnTo>
                    <a:pt x="1187" y="1568"/>
                  </a:lnTo>
                  <a:lnTo>
                    <a:pt x="1210" y="1568"/>
                  </a:lnTo>
                  <a:lnTo>
                    <a:pt x="1231" y="1568"/>
                  </a:lnTo>
                  <a:lnTo>
                    <a:pt x="1249" y="1570"/>
                  </a:lnTo>
                  <a:lnTo>
                    <a:pt x="1249" y="1570"/>
                  </a:lnTo>
                  <a:lnTo>
                    <a:pt x="1269" y="1571"/>
                  </a:lnTo>
                  <a:lnTo>
                    <a:pt x="1290" y="1573"/>
                  </a:lnTo>
                  <a:lnTo>
                    <a:pt x="1312" y="1573"/>
                  </a:lnTo>
                  <a:lnTo>
                    <a:pt x="1333" y="1571"/>
                  </a:lnTo>
                  <a:lnTo>
                    <a:pt x="1333" y="1571"/>
                  </a:lnTo>
                  <a:lnTo>
                    <a:pt x="1333" y="1564"/>
                  </a:lnTo>
                  <a:lnTo>
                    <a:pt x="1331" y="1557"/>
                  </a:lnTo>
                  <a:lnTo>
                    <a:pt x="1329" y="1550"/>
                  </a:lnTo>
                  <a:lnTo>
                    <a:pt x="1331" y="1543"/>
                  </a:lnTo>
                  <a:lnTo>
                    <a:pt x="1331" y="1543"/>
                  </a:lnTo>
                  <a:lnTo>
                    <a:pt x="1332" y="1537"/>
                  </a:lnTo>
                  <a:lnTo>
                    <a:pt x="1335" y="1535"/>
                  </a:lnTo>
                  <a:lnTo>
                    <a:pt x="1336" y="1530"/>
                  </a:lnTo>
                  <a:lnTo>
                    <a:pt x="1336" y="1529"/>
                  </a:lnTo>
                  <a:lnTo>
                    <a:pt x="1335" y="1528"/>
                  </a:lnTo>
                  <a:lnTo>
                    <a:pt x="1335" y="1528"/>
                  </a:lnTo>
                  <a:lnTo>
                    <a:pt x="1305" y="1525"/>
                  </a:lnTo>
                  <a:lnTo>
                    <a:pt x="1276" y="1522"/>
                  </a:lnTo>
                  <a:lnTo>
                    <a:pt x="1248" y="1519"/>
                  </a:lnTo>
                  <a:lnTo>
                    <a:pt x="1220" y="1515"/>
                  </a:lnTo>
                  <a:lnTo>
                    <a:pt x="1220" y="1515"/>
                  </a:lnTo>
                  <a:lnTo>
                    <a:pt x="1250" y="1515"/>
                  </a:lnTo>
                  <a:lnTo>
                    <a:pt x="1280" y="1516"/>
                  </a:lnTo>
                  <a:lnTo>
                    <a:pt x="1309" y="1518"/>
                  </a:lnTo>
                  <a:lnTo>
                    <a:pt x="1323" y="1518"/>
                  </a:lnTo>
                  <a:lnTo>
                    <a:pt x="1338" y="1516"/>
                  </a:lnTo>
                  <a:lnTo>
                    <a:pt x="1338" y="1516"/>
                  </a:lnTo>
                  <a:lnTo>
                    <a:pt x="1335" y="1511"/>
                  </a:lnTo>
                  <a:lnTo>
                    <a:pt x="1333" y="1505"/>
                  </a:lnTo>
                  <a:lnTo>
                    <a:pt x="1333" y="1505"/>
                  </a:lnTo>
                  <a:lnTo>
                    <a:pt x="1293" y="1502"/>
                  </a:lnTo>
                  <a:lnTo>
                    <a:pt x="1252" y="1500"/>
                  </a:lnTo>
                  <a:lnTo>
                    <a:pt x="1170" y="1497"/>
                  </a:lnTo>
                  <a:lnTo>
                    <a:pt x="1170" y="1497"/>
                  </a:lnTo>
                  <a:lnTo>
                    <a:pt x="1113" y="1495"/>
                  </a:lnTo>
                  <a:lnTo>
                    <a:pt x="1086" y="1494"/>
                  </a:lnTo>
                  <a:lnTo>
                    <a:pt x="1058" y="1495"/>
                  </a:lnTo>
                  <a:lnTo>
                    <a:pt x="1058" y="1495"/>
                  </a:lnTo>
                  <a:lnTo>
                    <a:pt x="1039" y="1498"/>
                  </a:lnTo>
                  <a:lnTo>
                    <a:pt x="1029" y="1498"/>
                  </a:lnTo>
                  <a:lnTo>
                    <a:pt x="1024" y="1497"/>
                  </a:lnTo>
                  <a:lnTo>
                    <a:pt x="1020" y="1494"/>
                  </a:lnTo>
                  <a:lnTo>
                    <a:pt x="1020" y="1494"/>
                  </a:lnTo>
                  <a:lnTo>
                    <a:pt x="1057" y="1491"/>
                  </a:lnTo>
                  <a:lnTo>
                    <a:pt x="1095" y="1490"/>
                  </a:lnTo>
                  <a:lnTo>
                    <a:pt x="1133" y="1490"/>
                  </a:lnTo>
                  <a:lnTo>
                    <a:pt x="1170" y="1490"/>
                  </a:lnTo>
                  <a:lnTo>
                    <a:pt x="1249" y="1492"/>
                  </a:lnTo>
                  <a:lnTo>
                    <a:pt x="1328" y="1494"/>
                  </a:lnTo>
                  <a:lnTo>
                    <a:pt x="1328" y="1494"/>
                  </a:lnTo>
                  <a:lnTo>
                    <a:pt x="1329" y="1485"/>
                  </a:lnTo>
                  <a:lnTo>
                    <a:pt x="1333" y="1478"/>
                  </a:lnTo>
                  <a:lnTo>
                    <a:pt x="1336" y="1473"/>
                  </a:lnTo>
                  <a:lnTo>
                    <a:pt x="1336" y="1469"/>
                  </a:lnTo>
                  <a:lnTo>
                    <a:pt x="1336" y="1464"/>
                  </a:lnTo>
                  <a:lnTo>
                    <a:pt x="1336" y="1464"/>
                  </a:lnTo>
                  <a:lnTo>
                    <a:pt x="1336" y="1460"/>
                  </a:lnTo>
                  <a:lnTo>
                    <a:pt x="1333" y="1456"/>
                  </a:lnTo>
                  <a:lnTo>
                    <a:pt x="1331" y="1453"/>
                  </a:lnTo>
                  <a:lnTo>
                    <a:pt x="1326" y="1450"/>
                  </a:lnTo>
                  <a:lnTo>
                    <a:pt x="1318" y="1449"/>
                  </a:lnTo>
                  <a:lnTo>
                    <a:pt x="1307" y="1448"/>
                  </a:lnTo>
                  <a:lnTo>
                    <a:pt x="1283" y="1449"/>
                  </a:lnTo>
                  <a:lnTo>
                    <a:pt x="1272" y="1449"/>
                  </a:lnTo>
                  <a:lnTo>
                    <a:pt x="1263" y="1446"/>
                  </a:lnTo>
                  <a:lnTo>
                    <a:pt x="1263" y="1446"/>
                  </a:lnTo>
                  <a:lnTo>
                    <a:pt x="1277" y="1443"/>
                  </a:lnTo>
                  <a:lnTo>
                    <a:pt x="1293" y="1442"/>
                  </a:lnTo>
                  <a:lnTo>
                    <a:pt x="1323" y="1439"/>
                  </a:lnTo>
                  <a:lnTo>
                    <a:pt x="1323" y="1439"/>
                  </a:lnTo>
                  <a:lnTo>
                    <a:pt x="1309" y="1436"/>
                  </a:lnTo>
                  <a:lnTo>
                    <a:pt x="1295" y="1434"/>
                  </a:lnTo>
                  <a:lnTo>
                    <a:pt x="1281" y="1434"/>
                  </a:lnTo>
                  <a:lnTo>
                    <a:pt x="1267" y="1434"/>
                  </a:lnTo>
                  <a:lnTo>
                    <a:pt x="1239" y="1436"/>
                  </a:lnTo>
                  <a:lnTo>
                    <a:pt x="1211" y="1438"/>
                  </a:lnTo>
                  <a:lnTo>
                    <a:pt x="1211" y="1438"/>
                  </a:lnTo>
                  <a:lnTo>
                    <a:pt x="1176" y="1439"/>
                  </a:lnTo>
                  <a:lnTo>
                    <a:pt x="1159" y="1439"/>
                  </a:lnTo>
                  <a:lnTo>
                    <a:pt x="1144" y="1438"/>
                  </a:lnTo>
                  <a:lnTo>
                    <a:pt x="1144" y="1438"/>
                  </a:lnTo>
                  <a:lnTo>
                    <a:pt x="1137" y="1441"/>
                  </a:lnTo>
                  <a:lnTo>
                    <a:pt x="1131" y="1441"/>
                  </a:lnTo>
                  <a:lnTo>
                    <a:pt x="1126" y="1438"/>
                  </a:lnTo>
                  <a:lnTo>
                    <a:pt x="1119" y="1435"/>
                  </a:lnTo>
                  <a:lnTo>
                    <a:pt x="1119" y="1435"/>
                  </a:lnTo>
                  <a:close/>
                  <a:moveTo>
                    <a:pt x="1335" y="1382"/>
                  </a:moveTo>
                  <a:lnTo>
                    <a:pt x="1335" y="1382"/>
                  </a:lnTo>
                  <a:lnTo>
                    <a:pt x="1336" y="1389"/>
                  </a:lnTo>
                  <a:lnTo>
                    <a:pt x="1338" y="1396"/>
                  </a:lnTo>
                  <a:lnTo>
                    <a:pt x="1339" y="1404"/>
                  </a:lnTo>
                  <a:lnTo>
                    <a:pt x="1339" y="1411"/>
                  </a:lnTo>
                  <a:lnTo>
                    <a:pt x="1339" y="1411"/>
                  </a:lnTo>
                  <a:lnTo>
                    <a:pt x="1339" y="1417"/>
                  </a:lnTo>
                  <a:lnTo>
                    <a:pt x="1336" y="1422"/>
                  </a:lnTo>
                  <a:lnTo>
                    <a:pt x="1333" y="1428"/>
                  </a:lnTo>
                  <a:lnTo>
                    <a:pt x="1333" y="1432"/>
                  </a:lnTo>
                  <a:lnTo>
                    <a:pt x="1333" y="1432"/>
                  </a:lnTo>
                  <a:lnTo>
                    <a:pt x="1333" y="1438"/>
                  </a:lnTo>
                  <a:lnTo>
                    <a:pt x="1336" y="1443"/>
                  </a:lnTo>
                  <a:lnTo>
                    <a:pt x="1342" y="1453"/>
                  </a:lnTo>
                  <a:lnTo>
                    <a:pt x="1345" y="1457"/>
                  </a:lnTo>
                  <a:lnTo>
                    <a:pt x="1347" y="1463"/>
                  </a:lnTo>
                  <a:lnTo>
                    <a:pt x="1347" y="1469"/>
                  </a:lnTo>
                  <a:lnTo>
                    <a:pt x="1346" y="1474"/>
                  </a:lnTo>
                  <a:lnTo>
                    <a:pt x="1346" y="1474"/>
                  </a:lnTo>
                  <a:lnTo>
                    <a:pt x="1342" y="1480"/>
                  </a:lnTo>
                  <a:lnTo>
                    <a:pt x="1340" y="1487"/>
                  </a:lnTo>
                  <a:lnTo>
                    <a:pt x="1340" y="1494"/>
                  </a:lnTo>
                  <a:lnTo>
                    <a:pt x="1342" y="1501"/>
                  </a:lnTo>
                  <a:lnTo>
                    <a:pt x="1346" y="1515"/>
                  </a:lnTo>
                  <a:lnTo>
                    <a:pt x="1350" y="1528"/>
                  </a:lnTo>
                  <a:lnTo>
                    <a:pt x="1350" y="1528"/>
                  </a:lnTo>
                  <a:lnTo>
                    <a:pt x="1345" y="1533"/>
                  </a:lnTo>
                  <a:lnTo>
                    <a:pt x="1340" y="1543"/>
                  </a:lnTo>
                  <a:lnTo>
                    <a:pt x="1339" y="1547"/>
                  </a:lnTo>
                  <a:lnTo>
                    <a:pt x="1339" y="1553"/>
                  </a:lnTo>
                  <a:lnTo>
                    <a:pt x="1340" y="1557"/>
                  </a:lnTo>
                  <a:lnTo>
                    <a:pt x="1343" y="1563"/>
                  </a:lnTo>
                  <a:lnTo>
                    <a:pt x="1343" y="1563"/>
                  </a:lnTo>
                  <a:lnTo>
                    <a:pt x="1366" y="1551"/>
                  </a:lnTo>
                  <a:lnTo>
                    <a:pt x="1387" y="1539"/>
                  </a:lnTo>
                  <a:lnTo>
                    <a:pt x="1426" y="1511"/>
                  </a:lnTo>
                  <a:lnTo>
                    <a:pt x="1426" y="1511"/>
                  </a:lnTo>
                  <a:lnTo>
                    <a:pt x="1432" y="1492"/>
                  </a:lnTo>
                  <a:lnTo>
                    <a:pt x="1432" y="1483"/>
                  </a:lnTo>
                  <a:lnTo>
                    <a:pt x="1430" y="1478"/>
                  </a:lnTo>
                  <a:lnTo>
                    <a:pt x="1429" y="1473"/>
                  </a:lnTo>
                  <a:lnTo>
                    <a:pt x="1429" y="1473"/>
                  </a:lnTo>
                  <a:lnTo>
                    <a:pt x="1415" y="1477"/>
                  </a:lnTo>
                  <a:lnTo>
                    <a:pt x="1402" y="1483"/>
                  </a:lnTo>
                  <a:lnTo>
                    <a:pt x="1377" y="1495"/>
                  </a:lnTo>
                  <a:lnTo>
                    <a:pt x="1377" y="1495"/>
                  </a:lnTo>
                  <a:lnTo>
                    <a:pt x="1380" y="1488"/>
                  </a:lnTo>
                  <a:lnTo>
                    <a:pt x="1382" y="1484"/>
                  </a:lnTo>
                  <a:lnTo>
                    <a:pt x="1389" y="1480"/>
                  </a:lnTo>
                  <a:lnTo>
                    <a:pt x="1396" y="1476"/>
                  </a:lnTo>
                  <a:lnTo>
                    <a:pt x="1411" y="1470"/>
                  </a:lnTo>
                  <a:lnTo>
                    <a:pt x="1418" y="1466"/>
                  </a:lnTo>
                  <a:lnTo>
                    <a:pt x="1422" y="1460"/>
                  </a:lnTo>
                  <a:lnTo>
                    <a:pt x="1422" y="1460"/>
                  </a:lnTo>
                  <a:lnTo>
                    <a:pt x="1419" y="1462"/>
                  </a:lnTo>
                  <a:lnTo>
                    <a:pt x="1415" y="1463"/>
                  </a:lnTo>
                  <a:lnTo>
                    <a:pt x="1409" y="1467"/>
                  </a:lnTo>
                  <a:lnTo>
                    <a:pt x="1406" y="1469"/>
                  </a:lnTo>
                  <a:lnTo>
                    <a:pt x="1404" y="1470"/>
                  </a:lnTo>
                  <a:lnTo>
                    <a:pt x="1399" y="1470"/>
                  </a:lnTo>
                  <a:lnTo>
                    <a:pt x="1396" y="1467"/>
                  </a:lnTo>
                  <a:lnTo>
                    <a:pt x="1396" y="1467"/>
                  </a:lnTo>
                  <a:lnTo>
                    <a:pt x="1405" y="1460"/>
                  </a:lnTo>
                  <a:lnTo>
                    <a:pt x="1413" y="1453"/>
                  </a:lnTo>
                  <a:lnTo>
                    <a:pt x="1422" y="1446"/>
                  </a:lnTo>
                  <a:lnTo>
                    <a:pt x="1430" y="1441"/>
                  </a:lnTo>
                  <a:lnTo>
                    <a:pt x="1430" y="1441"/>
                  </a:lnTo>
                  <a:lnTo>
                    <a:pt x="1430" y="1432"/>
                  </a:lnTo>
                  <a:lnTo>
                    <a:pt x="1427" y="1426"/>
                  </a:lnTo>
                  <a:lnTo>
                    <a:pt x="1425" y="1421"/>
                  </a:lnTo>
                  <a:lnTo>
                    <a:pt x="1422" y="1415"/>
                  </a:lnTo>
                  <a:lnTo>
                    <a:pt x="1422" y="1415"/>
                  </a:lnTo>
                  <a:lnTo>
                    <a:pt x="1415" y="1417"/>
                  </a:lnTo>
                  <a:lnTo>
                    <a:pt x="1409" y="1418"/>
                  </a:lnTo>
                  <a:lnTo>
                    <a:pt x="1398" y="1425"/>
                  </a:lnTo>
                  <a:lnTo>
                    <a:pt x="1385" y="1429"/>
                  </a:lnTo>
                  <a:lnTo>
                    <a:pt x="1380" y="1431"/>
                  </a:lnTo>
                  <a:lnTo>
                    <a:pt x="1373" y="1431"/>
                  </a:lnTo>
                  <a:lnTo>
                    <a:pt x="1373" y="1431"/>
                  </a:lnTo>
                  <a:lnTo>
                    <a:pt x="1374" y="1428"/>
                  </a:lnTo>
                  <a:lnTo>
                    <a:pt x="1377" y="1425"/>
                  </a:lnTo>
                  <a:lnTo>
                    <a:pt x="1385" y="1419"/>
                  </a:lnTo>
                  <a:lnTo>
                    <a:pt x="1408" y="1411"/>
                  </a:lnTo>
                  <a:lnTo>
                    <a:pt x="1418" y="1405"/>
                  </a:lnTo>
                  <a:lnTo>
                    <a:pt x="1422" y="1403"/>
                  </a:lnTo>
                  <a:lnTo>
                    <a:pt x="1425" y="1398"/>
                  </a:lnTo>
                  <a:lnTo>
                    <a:pt x="1427" y="1396"/>
                  </a:lnTo>
                  <a:lnTo>
                    <a:pt x="1427" y="1391"/>
                  </a:lnTo>
                  <a:lnTo>
                    <a:pt x="1426" y="1387"/>
                  </a:lnTo>
                  <a:lnTo>
                    <a:pt x="1423" y="1383"/>
                  </a:lnTo>
                  <a:lnTo>
                    <a:pt x="1423" y="1383"/>
                  </a:lnTo>
                  <a:lnTo>
                    <a:pt x="1418" y="1386"/>
                  </a:lnTo>
                  <a:lnTo>
                    <a:pt x="1412" y="1390"/>
                  </a:lnTo>
                  <a:lnTo>
                    <a:pt x="1405" y="1393"/>
                  </a:lnTo>
                  <a:lnTo>
                    <a:pt x="1398" y="1393"/>
                  </a:lnTo>
                  <a:lnTo>
                    <a:pt x="1398" y="1393"/>
                  </a:lnTo>
                  <a:lnTo>
                    <a:pt x="1402" y="1387"/>
                  </a:lnTo>
                  <a:lnTo>
                    <a:pt x="1406" y="1384"/>
                  </a:lnTo>
                  <a:lnTo>
                    <a:pt x="1415" y="1377"/>
                  </a:lnTo>
                  <a:lnTo>
                    <a:pt x="1423" y="1369"/>
                  </a:lnTo>
                  <a:lnTo>
                    <a:pt x="1427" y="1365"/>
                  </a:lnTo>
                  <a:lnTo>
                    <a:pt x="1430" y="1361"/>
                  </a:lnTo>
                  <a:lnTo>
                    <a:pt x="1430" y="1361"/>
                  </a:lnTo>
                  <a:lnTo>
                    <a:pt x="1427" y="1353"/>
                  </a:lnTo>
                  <a:lnTo>
                    <a:pt x="1426" y="1351"/>
                  </a:lnTo>
                  <a:lnTo>
                    <a:pt x="1425" y="1348"/>
                  </a:lnTo>
                  <a:lnTo>
                    <a:pt x="1425" y="1348"/>
                  </a:lnTo>
                  <a:lnTo>
                    <a:pt x="1402" y="1356"/>
                  </a:lnTo>
                  <a:lnTo>
                    <a:pt x="1380" y="1363"/>
                  </a:lnTo>
                  <a:lnTo>
                    <a:pt x="1356" y="1372"/>
                  </a:lnTo>
                  <a:lnTo>
                    <a:pt x="1346" y="1376"/>
                  </a:lnTo>
                  <a:lnTo>
                    <a:pt x="1335" y="1382"/>
                  </a:lnTo>
                  <a:lnTo>
                    <a:pt x="1335" y="1382"/>
                  </a:lnTo>
                  <a:close/>
                  <a:moveTo>
                    <a:pt x="488" y="1431"/>
                  </a:moveTo>
                  <a:lnTo>
                    <a:pt x="488" y="1431"/>
                  </a:lnTo>
                  <a:lnTo>
                    <a:pt x="494" y="1439"/>
                  </a:lnTo>
                  <a:lnTo>
                    <a:pt x="501" y="1446"/>
                  </a:lnTo>
                  <a:lnTo>
                    <a:pt x="515" y="1459"/>
                  </a:lnTo>
                  <a:lnTo>
                    <a:pt x="530" y="1473"/>
                  </a:lnTo>
                  <a:lnTo>
                    <a:pt x="537" y="1481"/>
                  </a:lnTo>
                  <a:lnTo>
                    <a:pt x="544" y="1488"/>
                  </a:lnTo>
                  <a:lnTo>
                    <a:pt x="544" y="1488"/>
                  </a:lnTo>
                  <a:lnTo>
                    <a:pt x="543" y="1481"/>
                  </a:lnTo>
                  <a:lnTo>
                    <a:pt x="542" y="1476"/>
                  </a:lnTo>
                  <a:lnTo>
                    <a:pt x="540" y="1469"/>
                  </a:lnTo>
                  <a:lnTo>
                    <a:pt x="540" y="1460"/>
                  </a:lnTo>
                  <a:lnTo>
                    <a:pt x="540" y="1460"/>
                  </a:lnTo>
                  <a:lnTo>
                    <a:pt x="516" y="1436"/>
                  </a:lnTo>
                  <a:lnTo>
                    <a:pt x="490" y="1415"/>
                  </a:lnTo>
                  <a:lnTo>
                    <a:pt x="490" y="1415"/>
                  </a:lnTo>
                  <a:lnTo>
                    <a:pt x="491" y="1419"/>
                  </a:lnTo>
                  <a:lnTo>
                    <a:pt x="490" y="1424"/>
                  </a:lnTo>
                  <a:lnTo>
                    <a:pt x="488" y="1431"/>
                  </a:lnTo>
                  <a:lnTo>
                    <a:pt x="488" y="1431"/>
                  </a:lnTo>
                  <a:close/>
                  <a:moveTo>
                    <a:pt x="525" y="1550"/>
                  </a:moveTo>
                  <a:lnTo>
                    <a:pt x="525" y="1550"/>
                  </a:lnTo>
                  <a:lnTo>
                    <a:pt x="542" y="1565"/>
                  </a:lnTo>
                  <a:lnTo>
                    <a:pt x="550" y="1573"/>
                  </a:lnTo>
                  <a:lnTo>
                    <a:pt x="558" y="1577"/>
                  </a:lnTo>
                  <a:lnTo>
                    <a:pt x="558" y="1577"/>
                  </a:lnTo>
                  <a:lnTo>
                    <a:pt x="556" y="1560"/>
                  </a:lnTo>
                  <a:lnTo>
                    <a:pt x="553" y="1542"/>
                  </a:lnTo>
                  <a:lnTo>
                    <a:pt x="550" y="1523"/>
                  </a:lnTo>
                  <a:lnTo>
                    <a:pt x="547" y="1514"/>
                  </a:lnTo>
                  <a:lnTo>
                    <a:pt x="544" y="1504"/>
                  </a:lnTo>
                  <a:lnTo>
                    <a:pt x="544" y="1504"/>
                  </a:lnTo>
                  <a:lnTo>
                    <a:pt x="530" y="1491"/>
                  </a:lnTo>
                  <a:lnTo>
                    <a:pt x="518" y="1477"/>
                  </a:lnTo>
                  <a:lnTo>
                    <a:pt x="505" y="1463"/>
                  </a:lnTo>
                  <a:lnTo>
                    <a:pt x="490" y="1450"/>
                  </a:lnTo>
                  <a:lnTo>
                    <a:pt x="490" y="1450"/>
                  </a:lnTo>
                  <a:lnTo>
                    <a:pt x="490" y="1466"/>
                  </a:lnTo>
                  <a:lnTo>
                    <a:pt x="491" y="1480"/>
                  </a:lnTo>
                  <a:lnTo>
                    <a:pt x="494" y="1494"/>
                  </a:lnTo>
                  <a:lnTo>
                    <a:pt x="498" y="1507"/>
                  </a:lnTo>
                  <a:lnTo>
                    <a:pt x="502" y="1518"/>
                  </a:lnTo>
                  <a:lnTo>
                    <a:pt x="509" y="1529"/>
                  </a:lnTo>
                  <a:lnTo>
                    <a:pt x="516" y="1540"/>
                  </a:lnTo>
                  <a:lnTo>
                    <a:pt x="525" y="1550"/>
                  </a:lnTo>
                  <a:lnTo>
                    <a:pt x="525" y="1550"/>
                  </a:lnTo>
                  <a:close/>
                  <a:moveTo>
                    <a:pt x="1521" y="1662"/>
                  </a:moveTo>
                  <a:lnTo>
                    <a:pt x="1521" y="1662"/>
                  </a:lnTo>
                  <a:lnTo>
                    <a:pt x="1527" y="1662"/>
                  </a:lnTo>
                  <a:lnTo>
                    <a:pt x="1533" y="1662"/>
                  </a:lnTo>
                  <a:lnTo>
                    <a:pt x="1533" y="1662"/>
                  </a:lnTo>
                  <a:lnTo>
                    <a:pt x="1538" y="1660"/>
                  </a:lnTo>
                  <a:lnTo>
                    <a:pt x="1544" y="1655"/>
                  </a:lnTo>
                  <a:lnTo>
                    <a:pt x="1551" y="1647"/>
                  </a:lnTo>
                  <a:lnTo>
                    <a:pt x="1558" y="1636"/>
                  </a:lnTo>
                  <a:lnTo>
                    <a:pt x="1565" y="1624"/>
                  </a:lnTo>
                  <a:lnTo>
                    <a:pt x="1565" y="1624"/>
                  </a:lnTo>
                  <a:lnTo>
                    <a:pt x="1580" y="1605"/>
                  </a:lnTo>
                  <a:lnTo>
                    <a:pt x="1593" y="1584"/>
                  </a:lnTo>
                  <a:lnTo>
                    <a:pt x="1593" y="1584"/>
                  </a:lnTo>
                  <a:lnTo>
                    <a:pt x="1590" y="1568"/>
                  </a:lnTo>
                  <a:lnTo>
                    <a:pt x="1589" y="1551"/>
                  </a:lnTo>
                  <a:lnTo>
                    <a:pt x="1589" y="1543"/>
                  </a:lnTo>
                  <a:lnTo>
                    <a:pt x="1590" y="1533"/>
                  </a:lnTo>
                  <a:lnTo>
                    <a:pt x="1593" y="1526"/>
                  </a:lnTo>
                  <a:lnTo>
                    <a:pt x="1597" y="1518"/>
                  </a:lnTo>
                  <a:lnTo>
                    <a:pt x="1597" y="1518"/>
                  </a:lnTo>
                  <a:lnTo>
                    <a:pt x="1596" y="1511"/>
                  </a:lnTo>
                  <a:lnTo>
                    <a:pt x="1594" y="1505"/>
                  </a:lnTo>
                  <a:lnTo>
                    <a:pt x="1592" y="1502"/>
                  </a:lnTo>
                  <a:lnTo>
                    <a:pt x="1589" y="1500"/>
                  </a:lnTo>
                  <a:lnTo>
                    <a:pt x="1585" y="1498"/>
                  </a:lnTo>
                  <a:lnTo>
                    <a:pt x="1579" y="1497"/>
                  </a:lnTo>
                  <a:lnTo>
                    <a:pt x="1565" y="1495"/>
                  </a:lnTo>
                  <a:lnTo>
                    <a:pt x="1565" y="1495"/>
                  </a:lnTo>
                  <a:lnTo>
                    <a:pt x="1554" y="1494"/>
                  </a:lnTo>
                  <a:lnTo>
                    <a:pt x="1544" y="1491"/>
                  </a:lnTo>
                  <a:lnTo>
                    <a:pt x="1534" y="1488"/>
                  </a:lnTo>
                  <a:lnTo>
                    <a:pt x="1527" y="1483"/>
                  </a:lnTo>
                  <a:lnTo>
                    <a:pt x="1527" y="1483"/>
                  </a:lnTo>
                  <a:lnTo>
                    <a:pt x="1520" y="1474"/>
                  </a:lnTo>
                  <a:lnTo>
                    <a:pt x="1514" y="1466"/>
                  </a:lnTo>
                  <a:lnTo>
                    <a:pt x="1509" y="1460"/>
                  </a:lnTo>
                  <a:lnTo>
                    <a:pt x="1505" y="1457"/>
                  </a:lnTo>
                  <a:lnTo>
                    <a:pt x="1500" y="1456"/>
                  </a:lnTo>
                  <a:lnTo>
                    <a:pt x="1500" y="1456"/>
                  </a:lnTo>
                  <a:lnTo>
                    <a:pt x="1491" y="1455"/>
                  </a:lnTo>
                  <a:lnTo>
                    <a:pt x="1482" y="1455"/>
                  </a:lnTo>
                  <a:lnTo>
                    <a:pt x="1475" y="1456"/>
                  </a:lnTo>
                  <a:lnTo>
                    <a:pt x="1467" y="1459"/>
                  </a:lnTo>
                  <a:lnTo>
                    <a:pt x="1451" y="1464"/>
                  </a:lnTo>
                  <a:lnTo>
                    <a:pt x="1437" y="1473"/>
                  </a:lnTo>
                  <a:lnTo>
                    <a:pt x="1437" y="1473"/>
                  </a:lnTo>
                  <a:lnTo>
                    <a:pt x="1440" y="1474"/>
                  </a:lnTo>
                  <a:lnTo>
                    <a:pt x="1441" y="1477"/>
                  </a:lnTo>
                  <a:lnTo>
                    <a:pt x="1443" y="1484"/>
                  </a:lnTo>
                  <a:lnTo>
                    <a:pt x="1443" y="1491"/>
                  </a:lnTo>
                  <a:lnTo>
                    <a:pt x="1444" y="1494"/>
                  </a:lnTo>
                  <a:lnTo>
                    <a:pt x="1446" y="1497"/>
                  </a:lnTo>
                  <a:lnTo>
                    <a:pt x="1446" y="1497"/>
                  </a:lnTo>
                  <a:lnTo>
                    <a:pt x="1451" y="1494"/>
                  </a:lnTo>
                  <a:lnTo>
                    <a:pt x="1458" y="1494"/>
                  </a:lnTo>
                  <a:lnTo>
                    <a:pt x="1465" y="1494"/>
                  </a:lnTo>
                  <a:lnTo>
                    <a:pt x="1472" y="1495"/>
                  </a:lnTo>
                  <a:lnTo>
                    <a:pt x="1479" y="1498"/>
                  </a:lnTo>
                  <a:lnTo>
                    <a:pt x="1484" y="1502"/>
                  </a:lnTo>
                  <a:lnTo>
                    <a:pt x="1488" y="1508"/>
                  </a:lnTo>
                  <a:lnTo>
                    <a:pt x="1489" y="1516"/>
                  </a:lnTo>
                  <a:lnTo>
                    <a:pt x="1489" y="1516"/>
                  </a:lnTo>
                  <a:lnTo>
                    <a:pt x="1485" y="1521"/>
                  </a:lnTo>
                  <a:lnTo>
                    <a:pt x="1479" y="1525"/>
                  </a:lnTo>
                  <a:lnTo>
                    <a:pt x="1468" y="1532"/>
                  </a:lnTo>
                  <a:lnTo>
                    <a:pt x="1457" y="1539"/>
                  </a:lnTo>
                  <a:lnTo>
                    <a:pt x="1451" y="1543"/>
                  </a:lnTo>
                  <a:lnTo>
                    <a:pt x="1447" y="1549"/>
                  </a:lnTo>
                  <a:lnTo>
                    <a:pt x="1447" y="1549"/>
                  </a:lnTo>
                  <a:lnTo>
                    <a:pt x="1472" y="1558"/>
                  </a:lnTo>
                  <a:lnTo>
                    <a:pt x="1498" y="1568"/>
                  </a:lnTo>
                  <a:lnTo>
                    <a:pt x="1509" y="1574"/>
                  </a:lnTo>
                  <a:lnTo>
                    <a:pt x="1520" y="1581"/>
                  </a:lnTo>
                  <a:lnTo>
                    <a:pt x="1530" y="1588"/>
                  </a:lnTo>
                  <a:lnTo>
                    <a:pt x="1538" y="1596"/>
                  </a:lnTo>
                  <a:lnTo>
                    <a:pt x="1538" y="1596"/>
                  </a:lnTo>
                  <a:lnTo>
                    <a:pt x="1542" y="1608"/>
                  </a:lnTo>
                  <a:lnTo>
                    <a:pt x="1542" y="1617"/>
                  </a:lnTo>
                  <a:lnTo>
                    <a:pt x="1538" y="1626"/>
                  </a:lnTo>
                  <a:lnTo>
                    <a:pt x="1534" y="1633"/>
                  </a:lnTo>
                  <a:lnTo>
                    <a:pt x="1526" y="1637"/>
                  </a:lnTo>
                  <a:lnTo>
                    <a:pt x="1517" y="1640"/>
                  </a:lnTo>
                  <a:lnTo>
                    <a:pt x="1507" y="1641"/>
                  </a:lnTo>
                  <a:lnTo>
                    <a:pt x="1498" y="1640"/>
                  </a:lnTo>
                  <a:lnTo>
                    <a:pt x="1498" y="1640"/>
                  </a:lnTo>
                  <a:lnTo>
                    <a:pt x="1495" y="1644"/>
                  </a:lnTo>
                  <a:lnTo>
                    <a:pt x="1493" y="1648"/>
                  </a:lnTo>
                  <a:lnTo>
                    <a:pt x="1492" y="1653"/>
                  </a:lnTo>
                  <a:lnTo>
                    <a:pt x="1491" y="1657"/>
                  </a:lnTo>
                  <a:lnTo>
                    <a:pt x="1491" y="1657"/>
                  </a:lnTo>
                  <a:lnTo>
                    <a:pt x="1493" y="1661"/>
                  </a:lnTo>
                  <a:lnTo>
                    <a:pt x="1498" y="1665"/>
                  </a:lnTo>
                  <a:lnTo>
                    <a:pt x="1500" y="1671"/>
                  </a:lnTo>
                  <a:lnTo>
                    <a:pt x="1506" y="1674"/>
                  </a:lnTo>
                  <a:lnTo>
                    <a:pt x="1506" y="1674"/>
                  </a:lnTo>
                  <a:lnTo>
                    <a:pt x="1513" y="1667"/>
                  </a:lnTo>
                  <a:lnTo>
                    <a:pt x="1517" y="1664"/>
                  </a:lnTo>
                  <a:lnTo>
                    <a:pt x="1521" y="1662"/>
                  </a:lnTo>
                  <a:lnTo>
                    <a:pt x="1521" y="1662"/>
                  </a:lnTo>
                  <a:close/>
                  <a:moveTo>
                    <a:pt x="1462" y="1504"/>
                  </a:moveTo>
                  <a:lnTo>
                    <a:pt x="1462" y="1504"/>
                  </a:lnTo>
                  <a:lnTo>
                    <a:pt x="1436" y="1519"/>
                  </a:lnTo>
                  <a:lnTo>
                    <a:pt x="1406" y="1537"/>
                  </a:lnTo>
                  <a:lnTo>
                    <a:pt x="1377" y="1557"/>
                  </a:lnTo>
                  <a:lnTo>
                    <a:pt x="1349" y="1573"/>
                  </a:lnTo>
                  <a:lnTo>
                    <a:pt x="1349" y="1573"/>
                  </a:lnTo>
                  <a:lnTo>
                    <a:pt x="1352" y="1577"/>
                  </a:lnTo>
                  <a:lnTo>
                    <a:pt x="1354" y="1581"/>
                  </a:lnTo>
                  <a:lnTo>
                    <a:pt x="1361" y="1587"/>
                  </a:lnTo>
                  <a:lnTo>
                    <a:pt x="1361" y="1587"/>
                  </a:lnTo>
                  <a:lnTo>
                    <a:pt x="1391" y="1567"/>
                  </a:lnTo>
                  <a:lnTo>
                    <a:pt x="1420" y="1550"/>
                  </a:lnTo>
                  <a:lnTo>
                    <a:pt x="1448" y="1533"/>
                  </a:lnTo>
                  <a:lnTo>
                    <a:pt x="1462" y="1523"/>
                  </a:lnTo>
                  <a:lnTo>
                    <a:pt x="1475" y="1512"/>
                  </a:lnTo>
                  <a:lnTo>
                    <a:pt x="1475" y="1512"/>
                  </a:lnTo>
                  <a:lnTo>
                    <a:pt x="1472" y="1508"/>
                  </a:lnTo>
                  <a:lnTo>
                    <a:pt x="1469" y="1505"/>
                  </a:lnTo>
                  <a:lnTo>
                    <a:pt x="1465" y="1504"/>
                  </a:lnTo>
                  <a:lnTo>
                    <a:pt x="1462" y="1504"/>
                  </a:lnTo>
                  <a:lnTo>
                    <a:pt x="1462" y="1504"/>
                  </a:lnTo>
                  <a:close/>
                  <a:moveTo>
                    <a:pt x="1434" y="1554"/>
                  </a:moveTo>
                  <a:lnTo>
                    <a:pt x="1434" y="1554"/>
                  </a:lnTo>
                  <a:lnTo>
                    <a:pt x="1416" y="1564"/>
                  </a:lnTo>
                  <a:lnTo>
                    <a:pt x="1398" y="1575"/>
                  </a:lnTo>
                  <a:lnTo>
                    <a:pt x="1380" y="1585"/>
                  </a:lnTo>
                  <a:lnTo>
                    <a:pt x="1371" y="1592"/>
                  </a:lnTo>
                  <a:lnTo>
                    <a:pt x="1363" y="1598"/>
                  </a:lnTo>
                  <a:lnTo>
                    <a:pt x="1363" y="1598"/>
                  </a:lnTo>
                  <a:lnTo>
                    <a:pt x="1399" y="1596"/>
                  </a:lnTo>
                  <a:lnTo>
                    <a:pt x="1436" y="1596"/>
                  </a:lnTo>
                  <a:lnTo>
                    <a:pt x="1474" y="1595"/>
                  </a:lnTo>
                  <a:lnTo>
                    <a:pt x="1514" y="1592"/>
                  </a:lnTo>
                  <a:lnTo>
                    <a:pt x="1514" y="1592"/>
                  </a:lnTo>
                  <a:lnTo>
                    <a:pt x="1507" y="1587"/>
                  </a:lnTo>
                  <a:lnTo>
                    <a:pt x="1498" y="1580"/>
                  </a:lnTo>
                  <a:lnTo>
                    <a:pt x="1488" y="1575"/>
                  </a:lnTo>
                  <a:lnTo>
                    <a:pt x="1478" y="1571"/>
                  </a:lnTo>
                  <a:lnTo>
                    <a:pt x="1455" y="1563"/>
                  </a:lnTo>
                  <a:lnTo>
                    <a:pt x="1434" y="1554"/>
                  </a:lnTo>
                  <a:lnTo>
                    <a:pt x="1434" y="1554"/>
                  </a:lnTo>
                  <a:close/>
                  <a:moveTo>
                    <a:pt x="1300" y="1584"/>
                  </a:moveTo>
                  <a:lnTo>
                    <a:pt x="1300" y="1584"/>
                  </a:lnTo>
                  <a:lnTo>
                    <a:pt x="1250" y="1582"/>
                  </a:lnTo>
                  <a:lnTo>
                    <a:pt x="1200" y="1581"/>
                  </a:lnTo>
                  <a:lnTo>
                    <a:pt x="1147" y="1578"/>
                  </a:lnTo>
                  <a:lnTo>
                    <a:pt x="1092" y="1578"/>
                  </a:lnTo>
                  <a:lnTo>
                    <a:pt x="1092" y="1578"/>
                  </a:lnTo>
                  <a:lnTo>
                    <a:pt x="1051" y="1577"/>
                  </a:lnTo>
                  <a:lnTo>
                    <a:pt x="1009" y="1575"/>
                  </a:lnTo>
                  <a:lnTo>
                    <a:pt x="967" y="1571"/>
                  </a:lnTo>
                  <a:lnTo>
                    <a:pt x="926" y="1568"/>
                  </a:lnTo>
                  <a:lnTo>
                    <a:pt x="926" y="1568"/>
                  </a:lnTo>
                  <a:lnTo>
                    <a:pt x="887" y="1564"/>
                  </a:lnTo>
                  <a:lnTo>
                    <a:pt x="846" y="1563"/>
                  </a:lnTo>
                  <a:lnTo>
                    <a:pt x="766" y="1561"/>
                  </a:lnTo>
                  <a:lnTo>
                    <a:pt x="620" y="1563"/>
                  </a:lnTo>
                  <a:lnTo>
                    <a:pt x="620" y="1563"/>
                  </a:lnTo>
                  <a:lnTo>
                    <a:pt x="613" y="1565"/>
                  </a:lnTo>
                  <a:lnTo>
                    <a:pt x="605" y="1568"/>
                  </a:lnTo>
                  <a:lnTo>
                    <a:pt x="598" y="1573"/>
                  </a:lnTo>
                  <a:lnTo>
                    <a:pt x="595" y="1574"/>
                  </a:lnTo>
                  <a:lnTo>
                    <a:pt x="595" y="1577"/>
                  </a:lnTo>
                  <a:lnTo>
                    <a:pt x="595" y="1577"/>
                  </a:lnTo>
                  <a:lnTo>
                    <a:pt x="636" y="1574"/>
                  </a:lnTo>
                  <a:lnTo>
                    <a:pt x="675" y="1571"/>
                  </a:lnTo>
                  <a:lnTo>
                    <a:pt x="749" y="1571"/>
                  </a:lnTo>
                  <a:lnTo>
                    <a:pt x="822" y="1571"/>
                  </a:lnTo>
                  <a:lnTo>
                    <a:pt x="895" y="1571"/>
                  </a:lnTo>
                  <a:lnTo>
                    <a:pt x="895" y="1571"/>
                  </a:lnTo>
                  <a:lnTo>
                    <a:pt x="909" y="1571"/>
                  </a:lnTo>
                  <a:lnTo>
                    <a:pt x="922" y="1573"/>
                  </a:lnTo>
                  <a:lnTo>
                    <a:pt x="936" y="1575"/>
                  </a:lnTo>
                  <a:lnTo>
                    <a:pt x="950" y="1577"/>
                  </a:lnTo>
                  <a:lnTo>
                    <a:pt x="950" y="1577"/>
                  </a:lnTo>
                  <a:lnTo>
                    <a:pt x="981" y="1575"/>
                  </a:lnTo>
                  <a:lnTo>
                    <a:pt x="1017" y="1577"/>
                  </a:lnTo>
                  <a:lnTo>
                    <a:pt x="1017" y="1577"/>
                  </a:lnTo>
                  <a:lnTo>
                    <a:pt x="1041" y="1578"/>
                  </a:lnTo>
                  <a:lnTo>
                    <a:pt x="1064" y="1582"/>
                  </a:lnTo>
                  <a:lnTo>
                    <a:pt x="1086" y="1585"/>
                  </a:lnTo>
                  <a:lnTo>
                    <a:pt x="1110" y="1588"/>
                  </a:lnTo>
                  <a:lnTo>
                    <a:pt x="1110" y="1588"/>
                  </a:lnTo>
                  <a:lnTo>
                    <a:pt x="1131" y="1588"/>
                  </a:lnTo>
                  <a:lnTo>
                    <a:pt x="1154" y="1587"/>
                  </a:lnTo>
                  <a:lnTo>
                    <a:pt x="1175" y="1587"/>
                  </a:lnTo>
                  <a:lnTo>
                    <a:pt x="1194" y="1589"/>
                  </a:lnTo>
                  <a:lnTo>
                    <a:pt x="1194" y="1589"/>
                  </a:lnTo>
                  <a:lnTo>
                    <a:pt x="1221" y="1592"/>
                  </a:lnTo>
                  <a:lnTo>
                    <a:pt x="1249" y="1595"/>
                  </a:lnTo>
                  <a:lnTo>
                    <a:pt x="1300" y="1596"/>
                  </a:lnTo>
                  <a:lnTo>
                    <a:pt x="1300" y="1596"/>
                  </a:lnTo>
                  <a:lnTo>
                    <a:pt x="1311" y="1598"/>
                  </a:lnTo>
                  <a:lnTo>
                    <a:pt x="1323" y="1598"/>
                  </a:lnTo>
                  <a:lnTo>
                    <a:pt x="1331" y="1598"/>
                  </a:lnTo>
                  <a:lnTo>
                    <a:pt x="1336" y="1596"/>
                  </a:lnTo>
                  <a:lnTo>
                    <a:pt x="1342" y="1594"/>
                  </a:lnTo>
                  <a:lnTo>
                    <a:pt x="1345" y="1589"/>
                  </a:lnTo>
                  <a:lnTo>
                    <a:pt x="1345" y="1589"/>
                  </a:lnTo>
                  <a:lnTo>
                    <a:pt x="1335" y="1585"/>
                  </a:lnTo>
                  <a:lnTo>
                    <a:pt x="1323" y="1584"/>
                  </a:lnTo>
                  <a:lnTo>
                    <a:pt x="1300" y="1584"/>
                  </a:lnTo>
                  <a:lnTo>
                    <a:pt x="1300" y="1584"/>
                  </a:lnTo>
                  <a:close/>
                  <a:moveTo>
                    <a:pt x="1406" y="1605"/>
                  </a:moveTo>
                  <a:lnTo>
                    <a:pt x="1406" y="1605"/>
                  </a:lnTo>
                  <a:lnTo>
                    <a:pt x="1385" y="1608"/>
                  </a:lnTo>
                  <a:lnTo>
                    <a:pt x="1364" y="1609"/>
                  </a:lnTo>
                  <a:lnTo>
                    <a:pt x="1343" y="1609"/>
                  </a:lnTo>
                  <a:lnTo>
                    <a:pt x="1322" y="1609"/>
                  </a:lnTo>
                  <a:lnTo>
                    <a:pt x="1281" y="1606"/>
                  </a:lnTo>
                  <a:lnTo>
                    <a:pt x="1245" y="1603"/>
                  </a:lnTo>
                  <a:lnTo>
                    <a:pt x="1245" y="1603"/>
                  </a:lnTo>
                  <a:lnTo>
                    <a:pt x="1231" y="1603"/>
                  </a:lnTo>
                  <a:lnTo>
                    <a:pt x="1217" y="1602"/>
                  </a:lnTo>
                  <a:lnTo>
                    <a:pt x="1189" y="1598"/>
                  </a:lnTo>
                  <a:lnTo>
                    <a:pt x="1189" y="1598"/>
                  </a:lnTo>
                  <a:lnTo>
                    <a:pt x="1158" y="1596"/>
                  </a:lnTo>
                  <a:lnTo>
                    <a:pt x="1124" y="1596"/>
                  </a:lnTo>
                  <a:lnTo>
                    <a:pt x="1090" y="1595"/>
                  </a:lnTo>
                  <a:lnTo>
                    <a:pt x="1057" y="1592"/>
                  </a:lnTo>
                  <a:lnTo>
                    <a:pt x="1057" y="1592"/>
                  </a:lnTo>
                  <a:lnTo>
                    <a:pt x="988" y="1588"/>
                  </a:lnTo>
                  <a:lnTo>
                    <a:pt x="956" y="1587"/>
                  </a:lnTo>
                  <a:lnTo>
                    <a:pt x="923" y="1582"/>
                  </a:lnTo>
                  <a:lnTo>
                    <a:pt x="923" y="1582"/>
                  </a:lnTo>
                  <a:lnTo>
                    <a:pt x="915" y="1585"/>
                  </a:lnTo>
                  <a:lnTo>
                    <a:pt x="907" y="1587"/>
                  </a:lnTo>
                  <a:lnTo>
                    <a:pt x="898" y="1587"/>
                  </a:lnTo>
                  <a:lnTo>
                    <a:pt x="890" y="1585"/>
                  </a:lnTo>
                  <a:lnTo>
                    <a:pt x="870" y="1584"/>
                  </a:lnTo>
                  <a:lnTo>
                    <a:pt x="852" y="1582"/>
                  </a:lnTo>
                  <a:lnTo>
                    <a:pt x="852" y="1582"/>
                  </a:lnTo>
                  <a:lnTo>
                    <a:pt x="845" y="1582"/>
                  </a:lnTo>
                  <a:lnTo>
                    <a:pt x="836" y="1585"/>
                  </a:lnTo>
                  <a:lnTo>
                    <a:pt x="836" y="1585"/>
                  </a:lnTo>
                  <a:lnTo>
                    <a:pt x="820" y="1584"/>
                  </a:lnTo>
                  <a:lnTo>
                    <a:pt x="803" y="1582"/>
                  </a:lnTo>
                  <a:lnTo>
                    <a:pt x="803" y="1582"/>
                  </a:lnTo>
                  <a:lnTo>
                    <a:pt x="756" y="1580"/>
                  </a:lnTo>
                  <a:lnTo>
                    <a:pt x="710" y="1580"/>
                  </a:lnTo>
                  <a:lnTo>
                    <a:pt x="662" y="1581"/>
                  </a:lnTo>
                  <a:lnTo>
                    <a:pt x="615" y="1585"/>
                  </a:lnTo>
                  <a:lnTo>
                    <a:pt x="615" y="1585"/>
                  </a:lnTo>
                  <a:lnTo>
                    <a:pt x="599" y="1585"/>
                  </a:lnTo>
                  <a:lnTo>
                    <a:pt x="585" y="1585"/>
                  </a:lnTo>
                  <a:lnTo>
                    <a:pt x="571" y="1587"/>
                  </a:lnTo>
                  <a:lnTo>
                    <a:pt x="565" y="1588"/>
                  </a:lnTo>
                  <a:lnTo>
                    <a:pt x="560" y="1591"/>
                  </a:lnTo>
                  <a:lnTo>
                    <a:pt x="560" y="1591"/>
                  </a:lnTo>
                  <a:lnTo>
                    <a:pt x="556" y="1594"/>
                  </a:lnTo>
                  <a:lnTo>
                    <a:pt x="553" y="1598"/>
                  </a:lnTo>
                  <a:lnTo>
                    <a:pt x="550" y="1602"/>
                  </a:lnTo>
                  <a:lnTo>
                    <a:pt x="547" y="1608"/>
                  </a:lnTo>
                  <a:lnTo>
                    <a:pt x="546" y="1619"/>
                  </a:lnTo>
                  <a:lnTo>
                    <a:pt x="546" y="1629"/>
                  </a:lnTo>
                  <a:lnTo>
                    <a:pt x="546" y="1629"/>
                  </a:lnTo>
                  <a:lnTo>
                    <a:pt x="577" y="1619"/>
                  </a:lnTo>
                  <a:lnTo>
                    <a:pt x="605" y="1609"/>
                  </a:lnTo>
                  <a:lnTo>
                    <a:pt x="620" y="1605"/>
                  </a:lnTo>
                  <a:lnTo>
                    <a:pt x="634" y="1602"/>
                  </a:lnTo>
                  <a:lnTo>
                    <a:pt x="650" y="1599"/>
                  </a:lnTo>
                  <a:lnTo>
                    <a:pt x="665" y="1598"/>
                  </a:lnTo>
                  <a:lnTo>
                    <a:pt x="665" y="1598"/>
                  </a:lnTo>
                  <a:lnTo>
                    <a:pt x="674" y="1595"/>
                  </a:lnTo>
                  <a:lnTo>
                    <a:pt x="681" y="1592"/>
                  </a:lnTo>
                  <a:lnTo>
                    <a:pt x="681" y="1592"/>
                  </a:lnTo>
                  <a:lnTo>
                    <a:pt x="713" y="1589"/>
                  </a:lnTo>
                  <a:lnTo>
                    <a:pt x="747" y="1587"/>
                  </a:lnTo>
                  <a:lnTo>
                    <a:pt x="779" y="1587"/>
                  </a:lnTo>
                  <a:lnTo>
                    <a:pt x="813" y="1589"/>
                  </a:lnTo>
                  <a:lnTo>
                    <a:pt x="845" y="1592"/>
                  </a:lnTo>
                  <a:lnTo>
                    <a:pt x="876" y="1596"/>
                  </a:lnTo>
                  <a:lnTo>
                    <a:pt x="905" y="1602"/>
                  </a:lnTo>
                  <a:lnTo>
                    <a:pt x="935" y="1609"/>
                  </a:lnTo>
                  <a:lnTo>
                    <a:pt x="935" y="1609"/>
                  </a:lnTo>
                  <a:lnTo>
                    <a:pt x="944" y="1608"/>
                  </a:lnTo>
                  <a:lnTo>
                    <a:pt x="956" y="1606"/>
                  </a:lnTo>
                  <a:lnTo>
                    <a:pt x="968" y="1605"/>
                  </a:lnTo>
                  <a:lnTo>
                    <a:pt x="981" y="1606"/>
                  </a:lnTo>
                  <a:lnTo>
                    <a:pt x="1006" y="1609"/>
                  </a:lnTo>
                  <a:lnTo>
                    <a:pt x="1033" y="1610"/>
                  </a:lnTo>
                  <a:lnTo>
                    <a:pt x="1033" y="1610"/>
                  </a:lnTo>
                  <a:lnTo>
                    <a:pt x="1078" y="1612"/>
                  </a:lnTo>
                  <a:lnTo>
                    <a:pt x="1123" y="1613"/>
                  </a:lnTo>
                  <a:lnTo>
                    <a:pt x="1123" y="1613"/>
                  </a:lnTo>
                  <a:lnTo>
                    <a:pt x="1162" y="1616"/>
                  </a:lnTo>
                  <a:lnTo>
                    <a:pt x="1201" y="1620"/>
                  </a:lnTo>
                  <a:lnTo>
                    <a:pt x="1242" y="1624"/>
                  </a:lnTo>
                  <a:lnTo>
                    <a:pt x="1281" y="1626"/>
                  </a:lnTo>
                  <a:lnTo>
                    <a:pt x="1281" y="1626"/>
                  </a:lnTo>
                  <a:lnTo>
                    <a:pt x="1309" y="1626"/>
                  </a:lnTo>
                  <a:lnTo>
                    <a:pt x="1338" y="1626"/>
                  </a:lnTo>
                  <a:lnTo>
                    <a:pt x="1364" y="1626"/>
                  </a:lnTo>
                  <a:lnTo>
                    <a:pt x="1389" y="1626"/>
                  </a:lnTo>
                  <a:lnTo>
                    <a:pt x="1389" y="1626"/>
                  </a:lnTo>
                  <a:lnTo>
                    <a:pt x="1418" y="1629"/>
                  </a:lnTo>
                  <a:lnTo>
                    <a:pt x="1446" y="1631"/>
                  </a:lnTo>
                  <a:lnTo>
                    <a:pt x="1446" y="1631"/>
                  </a:lnTo>
                  <a:lnTo>
                    <a:pt x="1462" y="1633"/>
                  </a:lnTo>
                  <a:lnTo>
                    <a:pt x="1489" y="1631"/>
                  </a:lnTo>
                  <a:lnTo>
                    <a:pt x="1513" y="1630"/>
                  </a:lnTo>
                  <a:lnTo>
                    <a:pt x="1523" y="1627"/>
                  </a:lnTo>
                  <a:lnTo>
                    <a:pt x="1527" y="1624"/>
                  </a:lnTo>
                  <a:lnTo>
                    <a:pt x="1527" y="1624"/>
                  </a:lnTo>
                  <a:lnTo>
                    <a:pt x="1530" y="1622"/>
                  </a:lnTo>
                  <a:lnTo>
                    <a:pt x="1530" y="1619"/>
                  </a:lnTo>
                  <a:lnTo>
                    <a:pt x="1530" y="1613"/>
                  </a:lnTo>
                  <a:lnTo>
                    <a:pt x="1527" y="1608"/>
                  </a:lnTo>
                  <a:lnTo>
                    <a:pt x="1526" y="1602"/>
                  </a:lnTo>
                  <a:lnTo>
                    <a:pt x="1526" y="1602"/>
                  </a:lnTo>
                  <a:lnTo>
                    <a:pt x="1464" y="1606"/>
                  </a:lnTo>
                  <a:lnTo>
                    <a:pt x="1433" y="1608"/>
                  </a:lnTo>
                  <a:lnTo>
                    <a:pt x="1419" y="1606"/>
                  </a:lnTo>
                  <a:lnTo>
                    <a:pt x="1406" y="1605"/>
                  </a:lnTo>
                  <a:lnTo>
                    <a:pt x="1406" y="1605"/>
                  </a:lnTo>
                  <a:close/>
                  <a:moveTo>
                    <a:pt x="487" y="1846"/>
                  </a:moveTo>
                  <a:lnTo>
                    <a:pt x="487" y="1846"/>
                  </a:lnTo>
                  <a:lnTo>
                    <a:pt x="523" y="1860"/>
                  </a:lnTo>
                  <a:lnTo>
                    <a:pt x="542" y="1866"/>
                  </a:lnTo>
                  <a:lnTo>
                    <a:pt x="560" y="1872"/>
                  </a:lnTo>
                  <a:lnTo>
                    <a:pt x="577" y="1874"/>
                  </a:lnTo>
                  <a:lnTo>
                    <a:pt x="595" y="1877"/>
                  </a:lnTo>
                  <a:lnTo>
                    <a:pt x="613" y="1877"/>
                  </a:lnTo>
                  <a:lnTo>
                    <a:pt x="631" y="1877"/>
                  </a:lnTo>
                  <a:lnTo>
                    <a:pt x="631" y="1877"/>
                  </a:lnTo>
                  <a:lnTo>
                    <a:pt x="657" y="1873"/>
                  </a:lnTo>
                  <a:lnTo>
                    <a:pt x="682" y="1869"/>
                  </a:lnTo>
                  <a:lnTo>
                    <a:pt x="707" y="1862"/>
                  </a:lnTo>
                  <a:lnTo>
                    <a:pt x="732" y="1853"/>
                  </a:lnTo>
                  <a:lnTo>
                    <a:pt x="782" y="1836"/>
                  </a:lnTo>
                  <a:lnTo>
                    <a:pt x="807" y="1828"/>
                  </a:lnTo>
                  <a:lnTo>
                    <a:pt x="832" y="1821"/>
                  </a:lnTo>
                  <a:lnTo>
                    <a:pt x="832" y="1821"/>
                  </a:lnTo>
                  <a:lnTo>
                    <a:pt x="856" y="1815"/>
                  </a:lnTo>
                  <a:lnTo>
                    <a:pt x="878" y="1811"/>
                  </a:lnTo>
                  <a:lnTo>
                    <a:pt x="902" y="1808"/>
                  </a:lnTo>
                  <a:lnTo>
                    <a:pt x="926" y="1806"/>
                  </a:lnTo>
                  <a:lnTo>
                    <a:pt x="926" y="1806"/>
                  </a:lnTo>
                  <a:lnTo>
                    <a:pt x="949" y="1806"/>
                  </a:lnTo>
                  <a:lnTo>
                    <a:pt x="970" y="1807"/>
                  </a:lnTo>
                  <a:lnTo>
                    <a:pt x="1010" y="1811"/>
                  </a:lnTo>
                  <a:lnTo>
                    <a:pt x="1029" y="1814"/>
                  </a:lnTo>
                  <a:lnTo>
                    <a:pt x="1048" y="1815"/>
                  </a:lnTo>
                  <a:lnTo>
                    <a:pt x="1065" y="1815"/>
                  </a:lnTo>
                  <a:lnTo>
                    <a:pt x="1083" y="1813"/>
                  </a:lnTo>
                  <a:lnTo>
                    <a:pt x="1083" y="1813"/>
                  </a:lnTo>
                  <a:lnTo>
                    <a:pt x="1099" y="1800"/>
                  </a:lnTo>
                  <a:lnTo>
                    <a:pt x="1113" y="1786"/>
                  </a:lnTo>
                  <a:lnTo>
                    <a:pt x="1113" y="1786"/>
                  </a:lnTo>
                  <a:lnTo>
                    <a:pt x="1114" y="1779"/>
                  </a:lnTo>
                  <a:lnTo>
                    <a:pt x="1114" y="1772"/>
                  </a:lnTo>
                  <a:lnTo>
                    <a:pt x="1113" y="1758"/>
                  </a:lnTo>
                  <a:lnTo>
                    <a:pt x="1109" y="1744"/>
                  </a:lnTo>
                  <a:lnTo>
                    <a:pt x="1103" y="1731"/>
                  </a:lnTo>
                  <a:lnTo>
                    <a:pt x="1096" y="1720"/>
                  </a:lnTo>
                  <a:lnTo>
                    <a:pt x="1088" y="1709"/>
                  </a:lnTo>
                  <a:lnTo>
                    <a:pt x="1079" y="1700"/>
                  </a:lnTo>
                  <a:lnTo>
                    <a:pt x="1072" y="1693"/>
                  </a:lnTo>
                  <a:lnTo>
                    <a:pt x="1072" y="1693"/>
                  </a:lnTo>
                  <a:lnTo>
                    <a:pt x="1060" y="1682"/>
                  </a:lnTo>
                  <a:lnTo>
                    <a:pt x="1047" y="1672"/>
                  </a:lnTo>
                  <a:lnTo>
                    <a:pt x="1047" y="1672"/>
                  </a:lnTo>
                  <a:lnTo>
                    <a:pt x="1034" y="1664"/>
                  </a:lnTo>
                  <a:lnTo>
                    <a:pt x="1019" y="1655"/>
                  </a:lnTo>
                  <a:lnTo>
                    <a:pt x="989" y="1643"/>
                  </a:lnTo>
                  <a:lnTo>
                    <a:pt x="960" y="1630"/>
                  </a:lnTo>
                  <a:lnTo>
                    <a:pt x="946" y="1624"/>
                  </a:lnTo>
                  <a:lnTo>
                    <a:pt x="933" y="1617"/>
                  </a:lnTo>
                  <a:lnTo>
                    <a:pt x="933" y="1617"/>
                  </a:lnTo>
                  <a:lnTo>
                    <a:pt x="902" y="1612"/>
                  </a:lnTo>
                  <a:lnTo>
                    <a:pt x="871" y="1605"/>
                  </a:lnTo>
                  <a:lnTo>
                    <a:pt x="839" y="1601"/>
                  </a:lnTo>
                  <a:lnTo>
                    <a:pt x="807" y="1598"/>
                  </a:lnTo>
                  <a:lnTo>
                    <a:pt x="775" y="1596"/>
                  </a:lnTo>
                  <a:lnTo>
                    <a:pt x="741" y="1598"/>
                  </a:lnTo>
                  <a:lnTo>
                    <a:pt x="709" y="1599"/>
                  </a:lnTo>
                  <a:lnTo>
                    <a:pt x="675" y="1603"/>
                  </a:lnTo>
                  <a:lnTo>
                    <a:pt x="675" y="1603"/>
                  </a:lnTo>
                  <a:lnTo>
                    <a:pt x="648" y="1609"/>
                  </a:lnTo>
                  <a:lnTo>
                    <a:pt x="622" y="1616"/>
                  </a:lnTo>
                  <a:lnTo>
                    <a:pt x="598" y="1623"/>
                  </a:lnTo>
                  <a:lnTo>
                    <a:pt x="574" y="1631"/>
                  </a:lnTo>
                  <a:lnTo>
                    <a:pt x="551" y="1640"/>
                  </a:lnTo>
                  <a:lnTo>
                    <a:pt x="530" y="1650"/>
                  </a:lnTo>
                  <a:lnTo>
                    <a:pt x="509" y="1661"/>
                  </a:lnTo>
                  <a:lnTo>
                    <a:pt x="490" y="1674"/>
                  </a:lnTo>
                  <a:lnTo>
                    <a:pt x="490" y="1674"/>
                  </a:lnTo>
                  <a:lnTo>
                    <a:pt x="469" y="1689"/>
                  </a:lnTo>
                  <a:lnTo>
                    <a:pt x="448" y="1707"/>
                  </a:lnTo>
                  <a:lnTo>
                    <a:pt x="429" y="1726"/>
                  </a:lnTo>
                  <a:lnTo>
                    <a:pt x="412" y="1744"/>
                  </a:lnTo>
                  <a:lnTo>
                    <a:pt x="412" y="1744"/>
                  </a:lnTo>
                  <a:lnTo>
                    <a:pt x="412" y="1749"/>
                  </a:lnTo>
                  <a:lnTo>
                    <a:pt x="411" y="1754"/>
                  </a:lnTo>
                  <a:lnTo>
                    <a:pt x="405" y="1762"/>
                  </a:lnTo>
                  <a:lnTo>
                    <a:pt x="405" y="1762"/>
                  </a:lnTo>
                  <a:lnTo>
                    <a:pt x="407" y="1766"/>
                  </a:lnTo>
                  <a:lnTo>
                    <a:pt x="408" y="1770"/>
                  </a:lnTo>
                  <a:lnTo>
                    <a:pt x="410" y="1775"/>
                  </a:lnTo>
                  <a:lnTo>
                    <a:pt x="414" y="1778"/>
                  </a:lnTo>
                  <a:lnTo>
                    <a:pt x="414" y="1778"/>
                  </a:lnTo>
                  <a:lnTo>
                    <a:pt x="424" y="1761"/>
                  </a:lnTo>
                  <a:lnTo>
                    <a:pt x="429" y="1754"/>
                  </a:lnTo>
                  <a:lnTo>
                    <a:pt x="436" y="1747"/>
                  </a:lnTo>
                  <a:lnTo>
                    <a:pt x="443" y="1740"/>
                  </a:lnTo>
                  <a:lnTo>
                    <a:pt x="450" y="1734"/>
                  </a:lnTo>
                  <a:lnTo>
                    <a:pt x="460" y="1728"/>
                  </a:lnTo>
                  <a:lnTo>
                    <a:pt x="470" y="1726"/>
                  </a:lnTo>
                  <a:lnTo>
                    <a:pt x="470" y="1726"/>
                  </a:lnTo>
                  <a:lnTo>
                    <a:pt x="471" y="1716"/>
                  </a:lnTo>
                  <a:lnTo>
                    <a:pt x="474" y="1709"/>
                  </a:lnTo>
                  <a:lnTo>
                    <a:pt x="478" y="1702"/>
                  </a:lnTo>
                  <a:lnTo>
                    <a:pt x="484" y="1696"/>
                  </a:lnTo>
                  <a:lnTo>
                    <a:pt x="490" y="1692"/>
                  </a:lnTo>
                  <a:lnTo>
                    <a:pt x="497" y="1688"/>
                  </a:lnTo>
                  <a:lnTo>
                    <a:pt x="504" y="1685"/>
                  </a:lnTo>
                  <a:lnTo>
                    <a:pt x="512" y="1682"/>
                  </a:lnTo>
                  <a:lnTo>
                    <a:pt x="512" y="1682"/>
                  </a:lnTo>
                  <a:lnTo>
                    <a:pt x="521" y="1668"/>
                  </a:lnTo>
                  <a:lnTo>
                    <a:pt x="521" y="1668"/>
                  </a:lnTo>
                  <a:lnTo>
                    <a:pt x="536" y="1661"/>
                  </a:lnTo>
                  <a:lnTo>
                    <a:pt x="554" y="1654"/>
                  </a:lnTo>
                  <a:lnTo>
                    <a:pt x="574" y="1650"/>
                  </a:lnTo>
                  <a:lnTo>
                    <a:pt x="594" y="1648"/>
                  </a:lnTo>
                  <a:lnTo>
                    <a:pt x="613" y="1647"/>
                  </a:lnTo>
                  <a:lnTo>
                    <a:pt x="633" y="1650"/>
                  </a:lnTo>
                  <a:lnTo>
                    <a:pt x="650" y="1654"/>
                  </a:lnTo>
                  <a:lnTo>
                    <a:pt x="658" y="1657"/>
                  </a:lnTo>
                  <a:lnTo>
                    <a:pt x="665" y="1661"/>
                  </a:lnTo>
                  <a:lnTo>
                    <a:pt x="665" y="1661"/>
                  </a:lnTo>
                  <a:lnTo>
                    <a:pt x="686" y="1657"/>
                  </a:lnTo>
                  <a:lnTo>
                    <a:pt x="707" y="1653"/>
                  </a:lnTo>
                  <a:lnTo>
                    <a:pt x="728" y="1650"/>
                  </a:lnTo>
                  <a:lnTo>
                    <a:pt x="751" y="1648"/>
                  </a:lnTo>
                  <a:lnTo>
                    <a:pt x="797" y="1646"/>
                  </a:lnTo>
                  <a:lnTo>
                    <a:pt x="843" y="1646"/>
                  </a:lnTo>
                  <a:lnTo>
                    <a:pt x="843" y="1646"/>
                  </a:lnTo>
                  <a:lnTo>
                    <a:pt x="887" y="1647"/>
                  </a:lnTo>
                  <a:lnTo>
                    <a:pt x="908" y="1648"/>
                  </a:lnTo>
                  <a:lnTo>
                    <a:pt x="929" y="1651"/>
                  </a:lnTo>
                  <a:lnTo>
                    <a:pt x="929" y="1651"/>
                  </a:lnTo>
                  <a:lnTo>
                    <a:pt x="936" y="1653"/>
                  </a:lnTo>
                  <a:lnTo>
                    <a:pt x="943" y="1654"/>
                  </a:lnTo>
                  <a:lnTo>
                    <a:pt x="949" y="1657"/>
                  </a:lnTo>
                  <a:lnTo>
                    <a:pt x="954" y="1662"/>
                  </a:lnTo>
                  <a:lnTo>
                    <a:pt x="954" y="1662"/>
                  </a:lnTo>
                  <a:lnTo>
                    <a:pt x="949" y="1665"/>
                  </a:lnTo>
                  <a:lnTo>
                    <a:pt x="944" y="1667"/>
                  </a:lnTo>
                  <a:lnTo>
                    <a:pt x="935" y="1665"/>
                  </a:lnTo>
                  <a:lnTo>
                    <a:pt x="923" y="1664"/>
                  </a:lnTo>
                  <a:lnTo>
                    <a:pt x="914" y="1661"/>
                  </a:lnTo>
                  <a:lnTo>
                    <a:pt x="914" y="1661"/>
                  </a:lnTo>
                  <a:lnTo>
                    <a:pt x="902" y="1661"/>
                  </a:lnTo>
                  <a:lnTo>
                    <a:pt x="891" y="1661"/>
                  </a:lnTo>
                  <a:lnTo>
                    <a:pt x="869" y="1661"/>
                  </a:lnTo>
                  <a:lnTo>
                    <a:pt x="869" y="1661"/>
                  </a:lnTo>
                  <a:lnTo>
                    <a:pt x="817" y="1658"/>
                  </a:lnTo>
                  <a:lnTo>
                    <a:pt x="791" y="1658"/>
                  </a:lnTo>
                  <a:lnTo>
                    <a:pt x="766" y="1658"/>
                  </a:lnTo>
                  <a:lnTo>
                    <a:pt x="741" y="1660"/>
                  </a:lnTo>
                  <a:lnTo>
                    <a:pt x="716" y="1662"/>
                  </a:lnTo>
                  <a:lnTo>
                    <a:pt x="693" y="1668"/>
                  </a:lnTo>
                  <a:lnTo>
                    <a:pt x="669" y="1674"/>
                  </a:lnTo>
                  <a:lnTo>
                    <a:pt x="669" y="1674"/>
                  </a:lnTo>
                  <a:lnTo>
                    <a:pt x="669" y="1681"/>
                  </a:lnTo>
                  <a:lnTo>
                    <a:pt x="668" y="1689"/>
                  </a:lnTo>
                  <a:lnTo>
                    <a:pt x="665" y="1696"/>
                  </a:lnTo>
                  <a:lnTo>
                    <a:pt x="661" y="1703"/>
                  </a:lnTo>
                  <a:lnTo>
                    <a:pt x="661" y="1703"/>
                  </a:lnTo>
                  <a:lnTo>
                    <a:pt x="657" y="1709"/>
                  </a:lnTo>
                  <a:lnTo>
                    <a:pt x="650" y="1714"/>
                  </a:lnTo>
                  <a:lnTo>
                    <a:pt x="631" y="1726"/>
                  </a:lnTo>
                  <a:lnTo>
                    <a:pt x="612" y="1735"/>
                  </a:lnTo>
                  <a:lnTo>
                    <a:pt x="591" y="1742"/>
                  </a:lnTo>
                  <a:lnTo>
                    <a:pt x="591" y="1742"/>
                  </a:lnTo>
                  <a:lnTo>
                    <a:pt x="582" y="1742"/>
                  </a:lnTo>
                  <a:lnTo>
                    <a:pt x="575" y="1744"/>
                  </a:lnTo>
                  <a:lnTo>
                    <a:pt x="558" y="1745"/>
                  </a:lnTo>
                  <a:lnTo>
                    <a:pt x="558" y="1745"/>
                  </a:lnTo>
                  <a:lnTo>
                    <a:pt x="544" y="1748"/>
                  </a:lnTo>
                  <a:lnTo>
                    <a:pt x="537" y="1749"/>
                  </a:lnTo>
                  <a:lnTo>
                    <a:pt x="532" y="1751"/>
                  </a:lnTo>
                  <a:lnTo>
                    <a:pt x="532" y="1751"/>
                  </a:lnTo>
                  <a:lnTo>
                    <a:pt x="516" y="1749"/>
                  </a:lnTo>
                  <a:lnTo>
                    <a:pt x="501" y="1745"/>
                  </a:lnTo>
                  <a:lnTo>
                    <a:pt x="487" y="1741"/>
                  </a:lnTo>
                  <a:lnTo>
                    <a:pt x="474" y="1734"/>
                  </a:lnTo>
                  <a:lnTo>
                    <a:pt x="474" y="1734"/>
                  </a:lnTo>
                  <a:lnTo>
                    <a:pt x="460" y="1745"/>
                  </a:lnTo>
                  <a:lnTo>
                    <a:pt x="445" y="1758"/>
                  </a:lnTo>
                  <a:lnTo>
                    <a:pt x="438" y="1765"/>
                  </a:lnTo>
                  <a:lnTo>
                    <a:pt x="431" y="1773"/>
                  </a:lnTo>
                  <a:lnTo>
                    <a:pt x="425" y="1782"/>
                  </a:lnTo>
                  <a:lnTo>
                    <a:pt x="421" y="1792"/>
                  </a:lnTo>
                  <a:lnTo>
                    <a:pt x="421" y="1792"/>
                  </a:lnTo>
                  <a:lnTo>
                    <a:pt x="436" y="1807"/>
                  </a:lnTo>
                  <a:lnTo>
                    <a:pt x="453" y="1821"/>
                  </a:lnTo>
                  <a:lnTo>
                    <a:pt x="470" y="1834"/>
                  </a:lnTo>
                  <a:lnTo>
                    <a:pt x="487" y="1846"/>
                  </a:lnTo>
                  <a:lnTo>
                    <a:pt x="487" y="1846"/>
                  </a:lnTo>
                  <a:close/>
                  <a:moveTo>
                    <a:pt x="1333" y="1633"/>
                  </a:moveTo>
                  <a:lnTo>
                    <a:pt x="1333" y="1633"/>
                  </a:lnTo>
                  <a:lnTo>
                    <a:pt x="1321" y="1634"/>
                  </a:lnTo>
                  <a:lnTo>
                    <a:pt x="1307" y="1634"/>
                  </a:lnTo>
                  <a:lnTo>
                    <a:pt x="1307" y="1634"/>
                  </a:lnTo>
                  <a:lnTo>
                    <a:pt x="1263" y="1634"/>
                  </a:lnTo>
                  <a:lnTo>
                    <a:pt x="1221" y="1631"/>
                  </a:lnTo>
                  <a:lnTo>
                    <a:pt x="1135" y="1627"/>
                  </a:lnTo>
                  <a:lnTo>
                    <a:pt x="1048" y="1622"/>
                  </a:lnTo>
                  <a:lnTo>
                    <a:pt x="1005" y="1619"/>
                  </a:lnTo>
                  <a:lnTo>
                    <a:pt x="963" y="1617"/>
                  </a:lnTo>
                  <a:lnTo>
                    <a:pt x="963" y="1617"/>
                  </a:lnTo>
                  <a:lnTo>
                    <a:pt x="984" y="1627"/>
                  </a:lnTo>
                  <a:lnTo>
                    <a:pt x="1005" y="1637"/>
                  </a:lnTo>
                  <a:lnTo>
                    <a:pt x="1026" y="1647"/>
                  </a:lnTo>
                  <a:lnTo>
                    <a:pt x="1034" y="1653"/>
                  </a:lnTo>
                  <a:lnTo>
                    <a:pt x="1043" y="1660"/>
                  </a:lnTo>
                  <a:lnTo>
                    <a:pt x="1043" y="1660"/>
                  </a:lnTo>
                  <a:lnTo>
                    <a:pt x="1069" y="1661"/>
                  </a:lnTo>
                  <a:lnTo>
                    <a:pt x="1097" y="1661"/>
                  </a:lnTo>
                  <a:lnTo>
                    <a:pt x="1152" y="1660"/>
                  </a:lnTo>
                  <a:lnTo>
                    <a:pt x="1152" y="1660"/>
                  </a:lnTo>
                  <a:lnTo>
                    <a:pt x="1170" y="1660"/>
                  </a:lnTo>
                  <a:lnTo>
                    <a:pt x="1180" y="1660"/>
                  </a:lnTo>
                  <a:lnTo>
                    <a:pt x="1185" y="1661"/>
                  </a:lnTo>
                  <a:lnTo>
                    <a:pt x="1189" y="1664"/>
                  </a:lnTo>
                  <a:lnTo>
                    <a:pt x="1189" y="1664"/>
                  </a:lnTo>
                  <a:lnTo>
                    <a:pt x="1173" y="1664"/>
                  </a:lnTo>
                  <a:lnTo>
                    <a:pt x="1158" y="1665"/>
                  </a:lnTo>
                  <a:lnTo>
                    <a:pt x="1127" y="1668"/>
                  </a:lnTo>
                  <a:lnTo>
                    <a:pt x="1096" y="1669"/>
                  </a:lnTo>
                  <a:lnTo>
                    <a:pt x="1079" y="1669"/>
                  </a:lnTo>
                  <a:lnTo>
                    <a:pt x="1062" y="1669"/>
                  </a:lnTo>
                  <a:lnTo>
                    <a:pt x="1062" y="1669"/>
                  </a:lnTo>
                  <a:lnTo>
                    <a:pt x="1064" y="1674"/>
                  </a:lnTo>
                  <a:lnTo>
                    <a:pt x="1067" y="1676"/>
                  </a:lnTo>
                  <a:lnTo>
                    <a:pt x="1072" y="1681"/>
                  </a:lnTo>
                  <a:lnTo>
                    <a:pt x="1086" y="1690"/>
                  </a:lnTo>
                  <a:lnTo>
                    <a:pt x="1086" y="1690"/>
                  </a:lnTo>
                  <a:lnTo>
                    <a:pt x="1096" y="1700"/>
                  </a:lnTo>
                  <a:lnTo>
                    <a:pt x="1106" y="1713"/>
                  </a:lnTo>
                  <a:lnTo>
                    <a:pt x="1113" y="1727"/>
                  </a:lnTo>
                  <a:lnTo>
                    <a:pt x="1120" y="1741"/>
                  </a:lnTo>
                  <a:lnTo>
                    <a:pt x="1126" y="1756"/>
                  </a:lnTo>
                  <a:lnTo>
                    <a:pt x="1131" y="1773"/>
                  </a:lnTo>
                  <a:lnTo>
                    <a:pt x="1141" y="1806"/>
                  </a:lnTo>
                  <a:lnTo>
                    <a:pt x="1141" y="1806"/>
                  </a:lnTo>
                  <a:lnTo>
                    <a:pt x="1159" y="1806"/>
                  </a:lnTo>
                  <a:lnTo>
                    <a:pt x="1176" y="1804"/>
                  </a:lnTo>
                  <a:lnTo>
                    <a:pt x="1176" y="1804"/>
                  </a:lnTo>
                  <a:lnTo>
                    <a:pt x="1218" y="1804"/>
                  </a:lnTo>
                  <a:lnTo>
                    <a:pt x="1259" y="1804"/>
                  </a:lnTo>
                  <a:lnTo>
                    <a:pt x="1338" y="1800"/>
                  </a:lnTo>
                  <a:lnTo>
                    <a:pt x="1413" y="1796"/>
                  </a:lnTo>
                  <a:lnTo>
                    <a:pt x="1450" y="1796"/>
                  </a:lnTo>
                  <a:lnTo>
                    <a:pt x="1486" y="1796"/>
                  </a:lnTo>
                  <a:lnTo>
                    <a:pt x="1486" y="1796"/>
                  </a:lnTo>
                  <a:lnTo>
                    <a:pt x="1489" y="1790"/>
                  </a:lnTo>
                  <a:lnTo>
                    <a:pt x="1491" y="1782"/>
                  </a:lnTo>
                  <a:lnTo>
                    <a:pt x="1491" y="1775"/>
                  </a:lnTo>
                  <a:lnTo>
                    <a:pt x="1488" y="1768"/>
                  </a:lnTo>
                  <a:lnTo>
                    <a:pt x="1488" y="1768"/>
                  </a:lnTo>
                  <a:lnTo>
                    <a:pt x="1465" y="1766"/>
                  </a:lnTo>
                  <a:lnTo>
                    <a:pt x="1441" y="1765"/>
                  </a:lnTo>
                  <a:lnTo>
                    <a:pt x="1388" y="1763"/>
                  </a:lnTo>
                  <a:lnTo>
                    <a:pt x="1335" y="1763"/>
                  </a:lnTo>
                  <a:lnTo>
                    <a:pt x="1290" y="1762"/>
                  </a:lnTo>
                  <a:lnTo>
                    <a:pt x="1290" y="1762"/>
                  </a:lnTo>
                  <a:lnTo>
                    <a:pt x="1266" y="1759"/>
                  </a:lnTo>
                  <a:lnTo>
                    <a:pt x="1256" y="1758"/>
                  </a:lnTo>
                  <a:lnTo>
                    <a:pt x="1246" y="1754"/>
                  </a:lnTo>
                  <a:lnTo>
                    <a:pt x="1246" y="1754"/>
                  </a:lnTo>
                  <a:lnTo>
                    <a:pt x="1274" y="1756"/>
                  </a:lnTo>
                  <a:lnTo>
                    <a:pt x="1304" y="1758"/>
                  </a:lnTo>
                  <a:lnTo>
                    <a:pt x="1363" y="1759"/>
                  </a:lnTo>
                  <a:lnTo>
                    <a:pt x="1422" y="1758"/>
                  </a:lnTo>
                  <a:lnTo>
                    <a:pt x="1481" y="1756"/>
                  </a:lnTo>
                  <a:lnTo>
                    <a:pt x="1481" y="1756"/>
                  </a:lnTo>
                  <a:lnTo>
                    <a:pt x="1478" y="1752"/>
                  </a:lnTo>
                  <a:lnTo>
                    <a:pt x="1474" y="1749"/>
                  </a:lnTo>
                  <a:lnTo>
                    <a:pt x="1464" y="1747"/>
                  </a:lnTo>
                  <a:lnTo>
                    <a:pt x="1454" y="1745"/>
                  </a:lnTo>
                  <a:lnTo>
                    <a:pt x="1443" y="1745"/>
                  </a:lnTo>
                  <a:lnTo>
                    <a:pt x="1443" y="1745"/>
                  </a:lnTo>
                  <a:lnTo>
                    <a:pt x="1427" y="1745"/>
                  </a:lnTo>
                  <a:lnTo>
                    <a:pt x="1412" y="1747"/>
                  </a:lnTo>
                  <a:lnTo>
                    <a:pt x="1398" y="1747"/>
                  </a:lnTo>
                  <a:lnTo>
                    <a:pt x="1391" y="1747"/>
                  </a:lnTo>
                  <a:lnTo>
                    <a:pt x="1384" y="1745"/>
                  </a:lnTo>
                  <a:lnTo>
                    <a:pt x="1384" y="1745"/>
                  </a:lnTo>
                  <a:lnTo>
                    <a:pt x="1409" y="1741"/>
                  </a:lnTo>
                  <a:lnTo>
                    <a:pt x="1433" y="1740"/>
                  </a:lnTo>
                  <a:lnTo>
                    <a:pt x="1455" y="1738"/>
                  </a:lnTo>
                  <a:lnTo>
                    <a:pt x="1479" y="1740"/>
                  </a:lnTo>
                  <a:lnTo>
                    <a:pt x="1479" y="1740"/>
                  </a:lnTo>
                  <a:lnTo>
                    <a:pt x="1482" y="1735"/>
                  </a:lnTo>
                  <a:lnTo>
                    <a:pt x="1484" y="1733"/>
                  </a:lnTo>
                  <a:lnTo>
                    <a:pt x="1484" y="1726"/>
                  </a:lnTo>
                  <a:lnTo>
                    <a:pt x="1482" y="1719"/>
                  </a:lnTo>
                  <a:lnTo>
                    <a:pt x="1481" y="1713"/>
                  </a:lnTo>
                  <a:lnTo>
                    <a:pt x="1481" y="1713"/>
                  </a:lnTo>
                  <a:lnTo>
                    <a:pt x="1467" y="1709"/>
                  </a:lnTo>
                  <a:lnTo>
                    <a:pt x="1453" y="1706"/>
                  </a:lnTo>
                  <a:lnTo>
                    <a:pt x="1437" y="1704"/>
                  </a:lnTo>
                  <a:lnTo>
                    <a:pt x="1423" y="1704"/>
                  </a:lnTo>
                  <a:lnTo>
                    <a:pt x="1423" y="1704"/>
                  </a:lnTo>
                  <a:lnTo>
                    <a:pt x="1408" y="1704"/>
                  </a:lnTo>
                  <a:lnTo>
                    <a:pt x="1399" y="1704"/>
                  </a:lnTo>
                  <a:lnTo>
                    <a:pt x="1395" y="1703"/>
                  </a:lnTo>
                  <a:lnTo>
                    <a:pt x="1392" y="1700"/>
                  </a:lnTo>
                  <a:lnTo>
                    <a:pt x="1392" y="1700"/>
                  </a:lnTo>
                  <a:lnTo>
                    <a:pt x="1413" y="1700"/>
                  </a:lnTo>
                  <a:lnTo>
                    <a:pt x="1434" y="1699"/>
                  </a:lnTo>
                  <a:lnTo>
                    <a:pt x="1455" y="1699"/>
                  </a:lnTo>
                  <a:lnTo>
                    <a:pt x="1467" y="1700"/>
                  </a:lnTo>
                  <a:lnTo>
                    <a:pt x="1478" y="1702"/>
                  </a:lnTo>
                  <a:lnTo>
                    <a:pt x="1478" y="1702"/>
                  </a:lnTo>
                  <a:lnTo>
                    <a:pt x="1479" y="1695"/>
                  </a:lnTo>
                  <a:lnTo>
                    <a:pt x="1482" y="1690"/>
                  </a:lnTo>
                  <a:lnTo>
                    <a:pt x="1486" y="1685"/>
                  </a:lnTo>
                  <a:lnTo>
                    <a:pt x="1488" y="1678"/>
                  </a:lnTo>
                  <a:lnTo>
                    <a:pt x="1488" y="1678"/>
                  </a:lnTo>
                  <a:lnTo>
                    <a:pt x="1472" y="1674"/>
                  </a:lnTo>
                  <a:lnTo>
                    <a:pt x="1455" y="1672"/>
                  </a:lnTo>
                  <a:lnTo>
                    <a:pt x="1440" y="1672"/>
                  </a:lnTo>
                  <a:lnTo>
                    <a:pt x="1425" y="1672"/>
                  </a:lnTo>
                  <a:lnTo>
                    <a:pt x="1395" y="1675"/>
                  </a:lnTo>
                  <a:lnTo>
                    <a:pt x="1380" y="1675"/>
                  </a:lnTo>
                  <a:lnTo>
                    <a:pt x="1364" y="1675"/>
                  </a:lnTo>
                  <a:lnTo>
                    <a:pt x="1364" y="1675"/>
                  </a:lnTo>
                  <a:lnTo>
                    <a:pt x="1422" y="1668"/>
                  </a:lnTo>
                  <a:lnTo>
                    <a:pt x="1450" y="1665"/>
                  </a:lnTo>
                  <a:lnTo>
                    <a:pt x="1479" y="1665"/>
                  </a:lnTo>
                  <a:lnTo>
                    <a:pt x="1479" y="1665"/>
                  </a:lnTo>
                  <a:lnTo>
                    <a:pt x="1478" y="1660"/>
                  </a:lnTo>
                  <a:lnTo>
                    <a:pt x="1479" y="1654"/>
                  </a:lnTo>
                  <a:lnTo>
                    <a:pt x="1484" y="1641"/>
                  </a:lnTo>
                  <a:lnTo>
                    <a:pt x="1484" y="1641"/>
                  </a:lnTo>
                  <a:lnTo>
                    <a:pt x="1444" y="1640"/>
                  </a:lnTo>
                  <a:lnTo>
                    <a:pt x="1406" y="1639"/>
                  </a:lnTo>
                  <a:lnTo>
                    <a:pt x="1371" y="1636"/>
                  </a:lnTo>
                  <a:lnTo>
                    <a:pt x="1333" y="1633"/>
                  </a:lnTo>
                  <a:lnTo>
                    <a:pt x="1333" y="1633"/>
                  </a:lnTo>
                  <a:close/>
                  <a:moveTo>
                    <a:pt x="585" y="1676"/>
                  </a:moveTo>
                  <a:lnTo>
                    <a:pt x="585" y="1676"/>
                  </a:lnTo>
                  <a:lnTo>
                    <a:pt x="588" y="1676"/>
                  </a:lnTo>
                  <a:lnTo>
                    <a:pt x="589" y="1676"/>
                  </a:lnTo>
                  <a:lnTo>
                    <a:pt x="592" y="1678"/>
                  </a:lnTo>
                  <a:lnTo>
                    <a:pt x="595" y="1678"/>
                  </a:lnTo>
                  <a:lnTo>
                    <a:pt x="595" y="1678"/>
                  </a:lnTo>
                  <a:lnTo>
                    <a:pt x="595" y="1674"/>
                  </a:lnTo>
                  <a:lnTo>
                    <a:pt x="596" y="1669"/>
                  </a:lnTo>
                  <a:lnTo>
                    <a:pt x="601" y="1662"/>
                  </a:lnTo>
                  <a:lnTo>
                    <a:pt x="601" y="1662"/>
                  </a:lnTo>
                  <a:lnTo>
                    <a:pt x="586" y="1661"/>
                  </a:lnTo>
                  <a:lnTo>
                    <a:pt x="586" y="1661"/>
                  </a:lnTo>
                  <a:lnTo>
                    <a:pt x="584" y="1668"/>
                  </a:lnTo>
                  <a:lnTo>
                    <a:pt x="584" y="1672"/>
                  </a:lnTo>
                  <a:lnTo>
                    <a:pt x="585" y="1676"/>
                  </a:lnTo>
                  <a:lnTo>
                    <a:pt x="585" y="1676"/>
                  </a:lnTo>
                  <a:close/>
                  <a:moveTo>
                    <a:pt x="638" y="1671"/>
                  </a:moveTo>
                  <a:lnTo>
                    <a:pt x="638" y="1671"/>
                  </a:lnTo>
                  <a:lnTo>
                    <a:pt x="638" y="1681"/>
                  </a:lnTo>
                  <a:lnTo>
                    <a:pt x="636" y="1689"/>
                  </a:lnTo>
                  <a:lnTo>
                    <a:pt x="631" y="1696"/>
                  </a:lnTo>
                  <a:lnTo>
                    <a:pt x="624" y="1703"/>
                  </a:lnTo>
                  <a:lnTo>
                    <a:pt x="617" y="1709"/>
                  </a:lnTo>
                  <a:lnTo>
                    <a:pt x="609" y="1714"/>
                  </a:lnTo>
                  <a:lnTo>
                    <a:pt x="598" y="1719"/>
                  </a:lnTo>
                  <a:lnTo>
                    <a:pt x="588" y="1721"/>
                  </a:lnTo>
                  <a:lnTo>
                    <a:pt x="577" y="1724"/>
                  </a:lnTo>
                  <a:lnTo>
                    <a:pt x="564" y="1726"/>
                  </a:lnTo>
                  <a:lnTo>
                    <a:pt x="542" y="1727"/>
                  </a:lnTo>
                  <a:lnTo>
                    <a:pt x="521" y="1726"/>
                  </a:lnTo>
                  <a:lnTo>
                    <a:pt x="511" y="1724"/>
                  </a:lnTo>
                  <a:lnTo>
                    <a:pt x="502" y="1721"/>
                  </a:lnTo>
                  <a:lnTo>
                    <a:pt x="502" y="1721"/>
                  </a:lnTo>
                  <a:lnTo>
                    <a:pt x="499" y="1714"/>
                  </a:lnTo>
                  <a:lnTo>
                    <a:pt x="497" y="1707"/>
                  </a:lnTo>
                  <a:lnTo>
                    <a:pt x="498" y="1702"/>
                  </a:lnTo>
                  <a:lnTo>
                    <a:pt x="499" y="1697"/>
                  </a:lnTo>
                  <a:lnTo>
                    <a:pt x="501" y="1695"/>
                  </a:lnTo>
                  <a:lnTo>
                    <a:pt x="501" y="1695"/>
                  </a:lnTo>
                  <a:lnTo>
                    <a:pt x="494" y="1699"/>
                  </a:lnTo>
                  <a:lnTo>
                    <a:pt x="487" y="1706"/>
                  </a:lnTo>
                  <a:lnTo>
                    <a:pt x="484" y="1714"/>
                  </a:lnTo>
                  <a:lnTo>
                    <a:pt x="483" y="1719"/>
                  </a:lnTo>
                  <a:lnTo>
                    <a:pt x="483" y="1724"/>
                  </a:lnTo>
                  <a:lnTo>
                    <a:pt x="483" y="1724"/>
                  </a:lnTo>
                  <a:lnTo>
                    <a:pt x="491" y="1730"/>
                  </a:lnTo>
                  <a:lnTo>
                    <a:pt x="501" y="1734"/>
                  </a:lnTo>
                  <a:lnTo>
                    <a:pt x="512" y="1737"/>
                  </a:lnTo>
                  <a:lnTo>
                    <a:pt x="525" y="1738"/>
                  </a:lnTo>
                  <a:lnTo>
                    <a:pt x="539" y="1738"/>
                  </a:lnTo>
                  <a:lnTo>
                    <a:pt x="553" y="1738"/>
                  </a:lnTo>
                  <a:lnTo>
                    <a:pt x="567" y="1735"/>
                  </a:lnTo>
                  <a:lnTo>
                    <a:pt x="582" y="1733"/>
                  </a:lnTo>
                  <a:lnTo>
                    <a:pt x="596" y="1730"/>
                  </a:lnTo>
                  <a:lnTo>
                    <a:pt x="610" y="1724"/>
                  </a:lnTo>
                  <a:lnTo>
                    <a:pt x="623" y="1720"/>
                  </a:lnTo>
                  <a:lnTo>
                    <a:pt x="634" y="1713"/>
                  </a:lnTo>
                  <a:lnTo>
                    <a:pt x="643" y="1706"/>
                  </a:lnTo>
                  <a:lnTo>
                    <a:pt x="650" y="1697"/>
                  </a:lnTo>
                  <a:lnTo>
                    <a:pt x="655" y="1689"/>
                  </a:lnTo>
                  <a:lnTo>
                    <a:pt x="657" y="1681"/>
                  </a:lnTo>
                  <a:lnTo>
                    <a:pt x="657" y="1681"/>
                  </a:lnTo>
                  <a:lnTo>
                    <a:pt x="657" y="1676"/>
                  </a:lnTo>
                  <a:lnTo>
                    <a:pt x="655" y="1672"/>
                  </a:lnTo>
                  <a:lnTo>
                    <a:pt x="652" y="1669"/>
                  </a:lnTo>
                  <a:lnTo>
                    <a:pt x="648" y="1667"/>
                  </a:lnTo>
                  <a:lnTo>
                    <a:pt x="644" y="1664"/>
                  </a:lnTo>
                  <a:lnTo>
                    <a:pt x="638" y="1662"/>
                  </a:lnTo>
                  <a:lnTo>
                    <a:pt x="634" y="1662"/>
                  </a:lnTo>
                  <a:lnTo>
                    <a:pt x="629" y="1662"/>
                  </a:lnTo>
                  <a:lnTo>
                    <a:pt x="629" y="1662"/>
                  </a:lnTo>
                  <a:lnTo>
                    <a:pt x="633" y="1664"/>
                  </a:lnTo>
                  <a:lnTo>
                    <a:pt x="634" y="1667"/>
                  </a:lnTo>
                  <a:lnTo>
                    <a:pt x="636" y="1669"/>
                  </a:lnTo>
                  <a:lnTo>
                    <a:pt x="638" y="1671"/>
                  </a:lnTo>
                  <a:lnTo>
                    <a:pt x="638" y="1671"/>
                  </a:lnTo>
                  <a:close/>
                  <a:moveTo>
                    <a:pt x="558" y="1678"/>
                  </a:moveTo>
                  <a:lnTo>
                    <a:pt x="558" y="1678"/>
                  </a:lnTo>
                  <a:lnTo>
                    <a:pt x="565" y="1676"/>
                  </a:lnTo>
                  <a:lnTo>
                    <a:pt x="574" y="1676"/>
                  </a:lnTo>
                  <a:lnTo>
                    <a:pt x="574" y="1676"/>
                  </a:lnTo>
                  <a:lnTo>
                    <a:pt x="572" y="1674"/>
                  </a:lnTo>
                  <a:lnTo>
                    <a:pt x="572" y="1669"/>
                  </a:lnTo>
                  <a:lnTo>
                    <a:pt x="574" y="1662"/>
                  </a:lnTo>
                  <a:lnTo>
                    <a:pt x="574" y="1662"/>
                  </a:lnTo>
                  <a:lnTo>
                    <a:pt x="570" y="1662"/>
                  </a:lnTo>
                  <a:lnTo>
                    <a:pt x="567" y="1662"/>
                  </a:lnTo>
                  <a:lnTo>
                    <a:pt x="564" y="1664"/>
                  </a:lnTo>
                  <a:lnTo>
                    <a:pt x="563" y="1667"/>
                  </a:lnTo>
                  <a:lnTo>
                    <a:pt x="560" y="1672"/>
                  </a:lnTo>
                  <a:lnTo>
                    <a:pt x="558" y="1678"/>
                  </a:lnTo>
                  <a:lnTo>
                    <a:pt x="558" y="1678"/>
                  </a:lnTo>
                  <a:close/>
                  <a:moveTo>
                    <a:pt x="603" y="1681"/>
                  </a:moveTo>
                  <a:lnTo>
                    <a:pt x="603" y="1681"/>
                  </a:lnTo>
                  <a:lnTo>
                    <a:pt x="609" y="1683"/>
                  </a:lnTo>
                  <a:lnTo>
                    <a:pt x="612" y="1683"/>
                  </a:lnTo>
                  <a:lnTo>
                    <a:pt x="616" y="1683"/>
                  </a:lnTo>
                  <a:lnTo>
                    <a:pt x="616" y="1683"/>
                  </a:lnTo>
                  <a:lnTo>
                    <a:pt x="615" y="1685"/>
                  </a:lnTo>
                  <a:lnTo>
                    <a:pt x="616" y="1688"/>
                  </a:lnTo>
                  <a:lnTo>
                    <a:pt x="617" y="1689"/>
                  </a:lnTo>
                  <a:lnTo>
                    <a:pt x="620" y="1690"/>
                  </a:lnTo>
                  <a:lnTo>
                    <a:pt x="620" y="1690"/>
                  </a:lnTo>
                  <a:lnTo>
                    <a:pt x="622" y="1686"/>
                  </a:lnTo>
                  <a:lnTo>
                    <a:pt x="623" y="1683"/>
                  </a:lnTo>
                  <a:lnTo>
                    <a:pt x="623" y="1679"/>
                  </a:lnTo>
                  <a:lnTo>
                    <a:pt x="622" y="1676"/>
                  </a:lnTo>
                  <a:lnTo>
                    <a:pt x="616" y="1671"/>
                  </a:lnTo>
                  <a:lnTo>
                    <a:pt x="610" y="1667"/>
                  </a:lnTo>
                  <a:lnTo>
                    <a:pt x="610" y="1667"/>
                  </a:lnTo>
                  <a:lnTo>
                    <a:pt x="609" y="1671"/>
                  </a:lnTo>
                  <a:lnTo>
                    <a:pt x="606" y="1674"/>
                  </a:lnTo>
                  <a:lnTo>
                    <a:pt x="605" y="1676"/>
                  </a:lnTo>
                  <a:lnTo>
                    <a:pt x="603" y="1681"/>
                  </a:lnTo>
                  <a:lnTo>
                    <a:pt x="603" y="1681"/>
                  </a:lnTo>
                  <a:close/>
                  <a:moveTo>
                    <a:pt x="530" y="1676"/>
                  </a:moveTo>
                  <a:lnTo>
                    <a:pt x="530" y="1676"/>
                  </a:lnTo>
                  <a:lnTo>
                    <a:pt x="532" y="1679"/>
                  </a:lnTo>
                  <a:lnTo>
                    <a:pt x="532" y="1685"/>
                  </a:lnTo>
                  <a:lnTo>
                    <a:pt x="532" y="1689"/>
                  </a:lnTo>
                  <a:lnTo>
                    <a:pt x="533" y="1690"/>
                  </a:lnTo>
                  <a:lnTo>
                    <a:pt x="535" y="1690"/>
                  </a:lnTo>
                  <a:lnTo>
                    <a:pt x="535" y="1690"/>
                  </a:lnTo>
                  <a:lnTo>
                    <a:pt x="539" y="1686"/>
                  </a:lnTo>
                  <a:lnTo>
                    <a:pt x="544" y="1682"/>
                  </a:lnTo>
                  <a:lnTo>
                    <a:pt x="546" y="1679"/>
                  </a:lnTo>
                  <a:lnTo>
                    <a:pt x="549" y="1676"/>
                  </a:lnTo>
                  <a:lnTo>
                    <a:pt x="550" y="1672"/>
                  </a:lnTo>
                  <a:lnTo>
                    <a:pt x="550" y="1668"/>
                  </a:lnTo>
                  <a:lnTo>
                    <a:pt x="550" y="1668"/>
                  </a:lnTo>
                  <a:lnTo>
                    <a:pt x="544" y="1669"/>
                  </a:lnTo>
                  <a:lnTo>
                    <a:pt x="540" y="1672"/>
                  </a:lnTo>
                  <a:lnTo>
                    <a:pt x="530" y="1676"/>
                  </a:lnTo>
                  <a:lnTo>
                    <a:pt x="530" y="1676"/>
                  </a:lnTo>
                  <a:close/>
                  <a:moveTo>
                    <a:pt x="512" y="1696"/>
                  </a:moveTo>
                  <a:lnTo>
                    <a:pt x="512" y="1696"/>
                  </a:lnTo>
                  <a:lnTo>
                    <a:pt x="513" y="1700"/>
                  </a:lnTo>
                  <a:lnTo>
                    <a:pt x="513" y="1702"/>
                  </a:lnTo>
                  <a:lnTo>
                    <a:pt x="513" y="1704"/>
                  </a:lnTo>
                  <a:lnTo>
                    <a:pt x="513" y="1704"/>
                  </a:lnTo>
                  <a:lnTo>
                    <a:pt x="518" y="1703"/>
                  </a:lnTo>
                  <a:lnTo>
                    <a:pt x="522" y="1702"/>
                  </a:lnTo>
                  <a:lnTo>
                    <a:pt x="522" y="1702"/>
                  </a:lnTo>
                  <a:lnTo>
                    <a:pt x="521" y="1697"/>
                  </a:lnTo>
                  <a:lnTo>
                    <a:pt x="522" y="1693"/>
                  </a:lnTo>
                  <a:lnTo>
                    <a:pt x="522" y="1690"/>
                  </a:lnTo>
                  <a:lnTo>
                    <a:pt x="521" y="1689"/>
                  </a:lnTo>
                  <a:lnTo>
                    <a:pt x="519" y="1688"/>
                  </a:lnTo>
                  <a:lnTo>
                    <a:pt x="519" y="1688"/>
                  </a:lnTo>
                  <a:lnTo>
                    <a:pt x="516" y="1693"/>
                  </a:lnTo>
                  <a:lnTo>
                    <a:pt x="512" y="1696"/>
                  </a:lnTo>
                  <a:lnTo>
                    <a:pt x="512" y="1696"/>
                  </a:lnTo>
                  <a:close/>
                  <a:moveTo>
                    <a:pt x="1229" y="1900"/>
                  </a:moveTo>
                  <a:lnTo>
                    <a:pt x="1229" y="1900"/>
                  </a:lnTo>
                  <a:lnTo>
                    <a:pt x="1242" y="1901"/>
                  </a:lnTo>
                  <a:lnTo>
                    <a:pt x="1256" y="1902"/>
                  </a:lnTo>
                  <a:lnTo>
                    <a:pt x="1256" y="1902"/>
                  </a:lnTo>
                  <a:lnTo>
                    <a:pt x="1276" y="1907"/>
                  </a:lnTo>
                  <a:lnTo>
                    <a:pt x="1297" y="1914"/>
                  </a:lnTo>
                  <a:lnTo>
                    <a:pt x="1316" y="1919"/>
                  </a:lnTo>
                  <a:lnTo>
                    <a:pt x="1326" y="1921"/>
                  </a:lnTo>
                  <a:lnTo>
                    <a:pt x="1335" y="1922"/>
                  </a:lnTo>
                  <a:lnTo>
                    <a:pt x="1335" y="1922"/>
                  </a:lnTo>
                  <a:lnTo>
                    <a:pt x="1359" y="1921"/>
                  </a:lnTo>
                  <a:lnTo>
                    <a:pt x="1382" y="1922"/>
                  </a:lnTo>
                  <a:lnTo>
                    <a:pt x="1382" y="1922"/>
                  </a:lnTo>
                  <a:lnTo>
                    <a:pt x="1408" y="1924"/>
                  </a:lnTo>
                  <a:lnTo>
                    <a:pt x="1432" y="1924"/>
                  </a:lnTo>
                  <a:lnTo>
                    <a:pt x="1477" y="1922"/>
                  </a:lnTo>
                  <a:lnTo>
                    <a:pt x="1520" y="1918"/>
                  </a:lnTo>
                  <a:lnTo>
                    <a:pt x="1561" y="1912"/>
                  </a:lnTo>
                  <a:lnTo>
                    <a:pt x="1561" y="1912"/>
                  </a:lnTo>
                  <a:lnTo>
                    <a:pt x="1578" y="1907"/>
                  </a:lnTo>
                  <a:lnTo>
                    <a:pt x="1594" y="1902"/>
                  </a:lnTo>
                  <a:lnTo>
                    <a:pt x="1610" y="1895"/>
                  </a:lnTo>
                  <a:lnTo>
                    <a:pt x="1625" y="1888"/>
                  </a:lnTo>
                  <a:lnTo>
                    <a:pt x="1625" y="1888"/>
                  </a:lnTo>
                  <a:lnTo>
                    <a:pt x="1637" y="1880"/>
                  </a:lnTo>
                  <a:lnTo>
                    <a:pt x="1648" y="1873"/>
                  </a:lnTo>
                  <a:lnTo>
                    <a:pt x="1659" y="1865"/>
                  </a:lnTo>
                  <a:lnTo>
                    <a:pt x="1672" y="1859"/>
                  </a:lnTo>
                  <a:lnTo>
                    <a:pt x="1672" y="1859"/>
                  </a:lnTo>
                  <a:lnTo>
                    <a:pt x="1676" y="1852"/>
                  </a:lnTo>
                  <a:lnTo>
                    <a:pt x="1680" y="1845"/>
                  </a:lnTo>
                  <a:lnTo>
                    <a:pt x="1691" y="1832"/>
                  </a:lnTo>
                  <a:lnTo>
                    <a:pt x="1691" y="1832"/>
                  </a:lnTo>
                  <a:lnTo>
                    <a:pt x="1693" y="1810"/>
                  </a:lnTo>
                  <a:lnTo>
                    <a:pt x="1691" y="1800"/>
                  </a:lnTo>
                  <a:lnTo>
                    <a:pt x="1690" y="1790"/>
                  </a:lnTo>
                  <a:lnTo>
                    <a:pt x="1687" y="1780"/>
                  </a:lnTo>
                  <a:lnTo>
                    <a:pt x="1683" y="1772"/>
                  </a:lnTo>
                  <a:lnTo>
                    <a:pt x="1679" y="1765"/>
                  </a:lnTo>
                  <a:lnTo>
                    <a:pt x="1672" y="1758"/>
                  </a:lnTo>
                  <a:lnTo>
                    <a:pt x="1672" y="1758"/>
                  </a:lnTo>
                  <a:lnTo>
                    <a:pt x="1662" y="1749"/>
                  </a:lnTo>
                  <a:lnTo>
                    <a:pt x="1655" y="1742"/>
                  </a:lnTo>
                  <a:lnTo>
                    <a:pt x="1655" y="1742"/>
                  </a:lnTo>
                  <a:lnTo>
                    <a:pt x="1644" y="1735"/>
                  </a:lnTo>
                  <a:lnTo>
                    <a:pt x="1634" y="1730"/>
                  </a:lnTo>
                  <a:lnTo>
                    <a:pt x="1610" y="1720"/>
                  </a:lnTo>
                  <a:lnTo>
                    <a:pt x="1559" y="1706"/>
                  </a:lnTo>
                  <a:lnTo>
                    <a:pt x="1559" y="1706"/>
                  </a:lnTo>
                  <a:lnTo>
                    <a:pt x="1527" y="1696"/>
                  </a:lnTo>
                  <a:lnTo>
                    <a:pt x="1512" y="1693"/>
                  </a:lnTo>
                  <a:lnTo>
                    <a:pt x="1498" y="1690"/>
                  </a:lnTo>
                  <a:lnTo>
                    <a:pt x="1498" y="1690"/>
                  </a:lnTo>
                  <a:lnTo>
                    <a:pt x="1495" y="1692"/>
                  </a:lnTo>
                  <a:lnTo>
                    <a:pt x="1493" y="1693"/>
                  </a:lnTo>
                  <a:lnTo>
                    <a:pt x="1492" y="1696"/>
                  </a:lnTo>
                  <a:lnTo>
                    <a:pt x="1491" y="1697"/>
                  </a:lnTo>
                  <a:lnTo>
                    <a:pt x="1491" y="1697"/>
                  </a:lnTo>
                  <a:lnTo>
                    <a:pt x="1493" y="1703"/>
                  </a:lnTo>
                  <a:lnTo>
                    <a:pt x="1495" y="1709"/>
                  </a:lnTo>
                  <a:lnTo>
                    <a:pt x="1496" y="1714"/>
                  </a:lnTo>
                  <a:lnTo>
                    <a:pt x="1500" y="1720"/>
                  </a:lnTo>
                  <a:lnTo>
                    <a:pt x="1500" y="1720"/>
                  </a:lnTo>
                  <a:lnTo>
                    <a:pt x="1542" y="1727"/>
                  </a:lnTo>
                  <a:lnTo>
                    <a:pt x="1564" y="1731"/>
                  </a:lnTo>
                  <a:lnTo>
                    <a:pt x="1585" y="1737"/>
                  </a:lnTo>
                  <a:lnTo>
                    <a:pt x="1604" y="1745"/>
                  </a:lnTo>
                  <a:lnTo>
                    <a:pt x="1624" y="1754"/>
                  </a:lnTo>
                  <a:lnTo>
                    <a:pt x="1641" y="1763"/>
                  </a:lnTo>
                  <a:lnTo>
                    <a:pt x="1656" y="1776"/>
                  </a:lnTo>
                  <a:lnTo>
                    <a:pt x="1656" y="1776"/>
                  </a:lnTo>
                  <a:lnTo>
                    <a:pt x="1662" y="1786"/>
                  </a:lnTo>
                  <a:lnTo>
                    <a:pt x="1667" y="1796"/>
                  </a:lnTo>
                  <a:lnTo>
                    <a:pt x="1670" y="1801"/>
                  </a:lnTo>
                  <a:lnTo>
                    <a:pt x="1672" y="1806"/>
                  </a:lnTo>
                  <a:lnTo>
                    <a:pt x="1672" y="1811"/>
                  </a:lnTo>
                  <a:lnTo>
                    <a:pt x="1672" y="1818"/>
                  </a:lnTo>
                  <a:lnTo>
                    <a:pt x="1672" y="1818"/>
                  </a:lnTo>
                  <a:lnTo>
                    <a:pt x="1670" y="1822"/>
                  </a:lnTo>
                  <a:lnTo>
                    <a:pt x="1667" y="1825"/>
                  </a:lnTo>
                  <a:lnTo>
                    <a:pt x="1662" y="1831"/>
                  </a:lnTo>
                  <a:lnTo>
                    <a:pt x="1656" y="1838"/>
                  </a:lnTo>
                  <a:lnTo>
                    <a:pt x="1653" y="1841"/>
                  </a:lnTo>
                  <a:lnTo>
                    <a:pt x="1653" y="1845"/>
                  </a:lnTo>
                  <a:lnTo>
                    <a:pt x="1653" y="1845"/>
                  </a:lnTo>
                  <a:lnTo>
                    <a:pt x="1634" y="1858"/>
                  </a:lnTo>
                  <a:lnTo>
                    <a:pt x="1613" y="1869"/>
                  </a:lnTo>
                  <a:lnTo>
                    <a:pt x="1590" y="1879"/>
                  </a:lnTo>
                  <a:lnTo>
                    <a:pt x="1578" y="1883"/>
                  </a:lnTo>
                  <a:lnTo>
                    <a:pt x="1565" y="1886"/>
                  </a:lnTo>
                  <a:lnTo>
                    <a:pt x="1565" y="1886"/>
                  </a:lnTo>
                  <a:lnTo>
                    <a:pt x="1554" y="1886"/>
                  </a:lnTo>
                  <a:lnTo>
                    <a:pt x="1542" y="1887"/>
                  </a:lnTo>
                  <a:lnTo>
                    <a:pt x="1542" y="1887"/>
                  </a:lnTo>
                  <a:lnTo>
                    <a:pt x="1496" y="1893"/>
                  </a:lnTo>
                  <a:lnTo>
                    <a:pt x="1446" y="1898"/>
                  </a:lnTo>
                  <a:lnTo>
                    <a:pt x="1395" y="1901"/>
                  </a:lnTo>
                  <a:lnTo>
                    <a:pt x="1370" y="1901"/>
                  </a:lnTo>
                  <a:lnTo>
                    <a:pt x="1345" y="1901"/>
                  </a:lnTo>
                  <a:lnTo>
                    <a:pt x="1345" y="1901"/>
                  </a:lnTo>
                  <a:lnTo>
                    <a:pt x="1331" y="1900"/>
                  </a:lnTo>
                  <a:lnTo>
                    <a:pt x="1316" y="1897"/>
                  </a:lnTo>
                  <a:lnTo>
                    <a:pt x="1287" y="1891"/>
                  </a:lnTo>
                  <a:lnTo>
                    <a:pt x="1287" y="1891"/>
                  </a:lnTo>
                  <a:lnTo>
                    <a:pt x="1234" y="1881"/>
                  </a:lnTo>
                  <a:lnTo>
                    <a:pt x="1210" y="1876"/>
                  </a:lnTo>
                  <a:lnTo>
                    <a:pt x="1199" y="1872"/>
                  </a:lnTo>
                  <a:lnTo>
                    <a:pt x="1189" y="1867"/>
                  </a:lnTo>
                  <a:lnTo>
                    <a:pt x="1189" y="1867"/>
                  </a:lnTo>
                  <a:lnTo>
                    <a:pt x="1189" y="1872"/>
                  </a:lnTo>
                  <a:lnTo>
                    <a:pt x="1187" y="1876"/>
                  </a:lnTo>
                  <a:lnTo>
                    <a:pt x="1185" y="1881"/>
                  </a:lnTo>
                  <a:lnTo>
                    <a:pt x="1183" y="1887"/>
                  </a:lnTo>
                  <a:lnTo>
                    <a:pt x="1183" y="1887"/>
                  </a:lnTo>
                  <a:lnTo>
                    <a:pt x="1197" y="1890"/>
                  </a:lnTo>
                  <a:lnTo>
                    <a:pt x="1208" y="1893"/>
                  </a:lnTo>
                  <a:lnTo>
                    <a:pt x="1229" y="1900"/>
                  </a:lnTo>
                  <a:lnTo>
                    <a:pt x="1229" y="1900"/>
                  </a:lnTo>
                  <a:close/>
                  <a:moveTo>
                    <a:pt x="1498" y="1730"/>
                  </a:moveTo>
                  <a:lnTo>
                    <a:pt x="1498" y="1730"/>
                  </a:lnTo>
                  <a:lnTo>
                    <a:pt x="1495" y="1734"/>
                  </a:lnTo>
                  <a:lnTo>
                    <a:pt x="1493" y="1738"/>
                  </a:lnTo>
                  <a:lnTo>
                    <a:pt x="1492" y="1744"/>
                  </a:lnTo>
                  <a:lnTo>
                    <a:pt x="1492" y="1747"/>
                  </a:lnTo>
                  <a:lnTo>
                    <a:pt x="1493" y="1749"/>
                  </a:lnTo>
                  <a:lnTo>
                    <a:pt x="1493" y="1749"/>
                  </a:lnTo>
                  <a:lnTo>
                    <a:pt x="1506" y="1748"/>
                  </a:lnTo>
                  <a:lnTo>
                    <a:pt x="1521" y="1747"/>
                  </a:lnTo>
                  <a:lnTo>
                    <a:pt x="1537" y="1745"/>
                  </a:lnTo>
                  <a:lnTo>
                    <a:pt x="1544" y="1742"/>
                  </a:lnTo>
                  <a:lnTo>
                    <a:pt x="1550" y="1741"/>
                  </a:lnTo>
                  <a:lnTo>
                    <a:pt x="1550" y="1741"/>
                  </a:lnTo>
                  <a:lnTo>
                    <a:pt x="1526" y="1734"/>
                  </a:lnTo>
                  <a:lnTo>
                    <a:pt x="1513" y="1731"/>
                  </a:lnTo>
                  <a:lnTo>
                    <a:pt x="1498" y="1730"/>
                  </a:lnTo>
                  <a:lnTo>
                    <a:pt x="1498" y="1730"/>
                  </a:lnTo>
                  <a:close/>
                  <a:moveTo>
                    <a:pt x="1540" y="1766"/>
                  </a:moveTo>
                  <a:lnTo>
                    <a:pt x="1540" y="1766"/>
                  </a:lnTo>
                  <a:lnTo>
                    <a:pt x="1569" y="1762"/>
                  </a:lnTo>
                  <a:lnTo>
                    <a:pt x="1599" y="1758"/>
                  </a:lnTo>
                  <a:lnTo>
                    <a:pt x="1599" y="1758"/>
                  </a:lnTo>
                  <a:lnTo>
                    <a:pt x="1593" y="1754"/>
                  </a:lnTo>
                  <a:lnTo>
                    <a:pt x="1587" y="1751"/>
                  </a:lnTo>
                  <a:lnTo>
                    <a:pt x="1582" y="1749"/>
                  </a:lnTo>
                  <a:lnTo>
                    <a:pt x="1576" y="1748"/>
                  </a:lnTo>
                  <a:lnTo>
                    <a:pt x="1562" y="1749"/>
                  </a:lnTo>
                  <a:lnTo>
                    <a:pt x="1548" y="1751"/>
                  </a:lnTo>
                  <a:lnTo>
                    <a:pt x="1520" y="1756"/>
                  </a:lnTo>
                  <a:lnTo>
                    <a:pt x="1506" y="1758"/>
                  </a:lnTo>
                  <a:lnTo>
                    <a:pt x="1495" y="1758"/>
                  </a:lnTo>
                  <a:lnTo>
                    <a:pt x="1495" y="1758"/>
                  </a:lnTo>
                  <a:lnTo>
                    <a:pt x="1498" y="1763"/>
                  </a:lnTo>
                  <a:lnTo>
                    <a:pt x="1502" y="1766"/>
                  </a:lnTo>
                  <a:lnTo>
                    <a:pt x="1507" y="1769"/>
                  </a:lnTo>
                  <a:lnTo>
                    <a:pt x="1512" y="1770"/>
                  </a:lnTo>
                  <a:lnTo>
                    <a:pt x="1526" y="1769"/>
                  </a:lnTo>
                  <a:lnTo>
                    <a:pt x="1540" y="1766"/>
                  </a:lnTo>
                  <a:lnTo>
                    <a:pt x="1540" y="1766"/>
                  </a:lnTo>
                  <a:close/>
                  <a:moveTo>
                    <a:pt x="1614" y="1762"/>
                  </a:moveTo>
                  <a:lnTo>
                    <a:pt x="1614" y="1762"/>
                  </a:lnTo>
                  <a:lnTo>
                    <a:pt x="1590" y="1769"/>
                  </a:lnTo>
                  <a:lnTo>
                    <a:pt x="1565" y="1773"/>
                  </a:lnTo>
                  <a:lnTo>
                    <a:pt x="1537" y="1778"/>
                  </a:lnTo>
                  <a:lnTo>
                    <a:pt x="1506" y="1779"/>
                  </a:lnTo>
                  <a:lnTo>
                    <a:pt x="1506" y="1779"/>
                  </a:lnTo>
                  <a:lnTo>
                    <a:pt x="1503" y="1785"/>
                  </a:lnTo>
                  <a:lnTo>
                    <a:pt x="1500" y="1790"/>
                  </a:lnTo>
                  <a:lnTo>
                    <a:pt x="1498" y="1794"/>
                  </a:lnTo>
                  <a:lnTo>
                    <a:pt x="1498" y="1796"/>
                  </a:lnTo>
                  <a:lnTo>
                    <a:pt x="1499" y="1796"/>
                  </a:lnTo>
                  <a:lnTo>
                    <a:pt x="1499" y="1796"/>
                  </a:lnTo>
                  <a:lnTo>
                    <a:pt x="1506" y="1796"/>
                  </a:lnTo>
                  <a:lnTo>
                    <a:pt x="1512" y="1797"/>
                  </a:lnTo>
                  <a:lnTo>
                    <a:pt x="1517" y="1800"/>
                  </a:lnTo>
                  <a:lnTo>
                    <a:pt x="1520" y="1803"/>
                  </a:lnTo>
                  <a:lnTo>
                    <a:pt x="1527" y="1810"/>
                  </a:lnTo>
                  <a:lnTo>
                    <a:pt x="1531" y="1820"/>
                  </a:lnTo>
                  <a:lnTo>
                    <a:pt x="1531" y="1820"/>
                  </a:lnTo>
                  <a:lnTo>
                    <a:pt x="1527" y="1825"/>
                  </a:lnTo>
                  <a:lnTo>
                    <a:pt x="1524" y="1829"/>
                  </a:lnTo>
                  <a:lnTo>
                    <a:pt x="1520" y="1841"/>
                  </a:lnTo>
                  <a:lnTo>
                    <a:pt x="1520" y="1841"/>
                  </a:lnTo>
                  <a:lnTo>
                    <a:pt x="1479" y="1846"/>
                  </a:lnTo>
                  <a:lnTo>
                    <a:pt x="1439" y="1851"/>
                  </a:lnTo>
                  <a:lnTo>
                    <a:pt x="1360" y="1855"/>
                  </a:lnTo>
                  <a:lnTo>
                    <a:pt x="1283" y="1858"/>
                  </a:lnTo>
                  <a:lnTo>
                    <a:pt x="1243" y="1860"/>
                  </a:lnTo>
                  <a:lnTo>
                    <a:pt x="1203" y="1863"/>
                  </a:lnTo>
                  <a:lnTo>
                    <a:pt x="1203" y="1863"/>
                  </a:lnTo>
                  <a:lnTo>
                    <a:pt x="1227" y="1867"/>
                  </a:lnTo>
                  <a:lnTo>
                    <a:pt x="1252" y="1873"/>
                  </a:lnTo>
                  <a:lnTo>
                    <a:pt x="1280" y="1880"/>
                  </a:lnTo>
                  <a:lnTo>
                    <a:pt x="1307" y="1886"/>
                  </a:lnTo>
                  <a:lnTo>
                    <a:pt x="1307" y="1886"/>
                  </a:lnTo>
                  <a:lnTo>
                    <a:pt x="1323" y="1887"/>
                  </a:lnTo>
                  <a:lnTo>
                    <a:pt x="1342" y="1888"/>
                  </a:lnTo>
                  <a:lnTo>
                    <a:pt x="1381" y="1888"/>
                  </a:lnTo>
                  <a:lnTo>
                    <a:pt x="1420" y="1887"/>
                  </a:lnTo>
                  <a:lnTo>
                    <a:pt x="1458" y="1884"/>
                  </a:lnTo>
                  <a:lnTo>
                    <a:pt x="1458" y="1884"/>
                  </a:lnTo>
                  <a:lnTo>
                    <a:pt x="1489" y="1881"/>
                  </a:lnTo>
                  <a:lnTo>
                    <a:pt x="1520" y="1879"/>
                  </a:lnTo>
                  <a:lnTo>
                    <a:pt x="1551" y="1874"/>
                  </a:lnTo>
                  <a:lnTo>
                    <a:pt x="1580" y="1867"/>
                  </a:lnTo>
                  <a:lnTo>
                    <a:pt x="1594" y="1863"/>
                  </a:lnTo>
                  <a:lnTo>
                    <a:pt x="1607" y="1859"/>
                  </a:lnTo>
                  <a:lnTo>
                    <a:pt x="1620" y="1853"/>
                  </a:lnTo>
                  <a:lnTo>
                    <a:pt x="1630" y="1846"/>
                  </a:lnTo>
                  <a:lnTo>
                    <a:pt x="1639" y="1838"/>
                  </a:lnTo>
                  <a:lnTo>
                    <a:pt x="1648" y="1829"/>
                  </a:lnTo>
                  <a:lnTo>
                    <a:pt x="1655" y="1820"/>
                  </a:lnTo>
                  <a:lnTo>
                    <a:pt x="1660" y="1808"/>
                  </a:lnTo>
                  <a:lnTo>
                    <a:pt x="1660" y="1808"/>
                  </a:lnTo>
                  <a:lnTo>
                    <a:pt x="1652" y="1794"/>
                  </a:lnTo>
                  <a:lnTo>
                    <a:pt x="1642" y="1782"/>
                  </a:lnTo>
                  <a:lnTo>
                    <a:pt x="1628" y="1770"/>
                  </a:lnTo>
                  <a:lnTo>
                    <a:pt x="1614" y="1762"/>
                  </a:lnTo>
                  <a:lnTo>
                    <a:pt x="1614" y="1762"/>
                  </a:lnTo>
                  <a:close/>
                  <a:moveTo>
                    <a:pt x="383" y="1848"/>
                  </a:moveTo>
                  <a:lnTo>
                    <a:pt x="383" y="1848"/>
                  </a:lnTo>
                  <a:lnTo>
                    <a:pt x="414" y="1866"/>
                  </a:lnTo>
                  <a:lnTo>
                    <a:pt x="443" y="1881"/>
                  </a:lnTo>
                  <a:lnTo>
                    <a:pt x="459" y="1887"/>
                  </a:lnTo>
                  <a:lnTo>
                    <a:pt x="476" y="1894"/>
                  </a:lnTo>
                  <a:lnTo>
                    <a:pt x="492" y="1898"/>
                  </a:lnTo>
                  <a:lnTo>
                    <a:pt x="511" y="1904"/>
                  </a:lnTo>
                  <a:lnTo>
                    <a:pt x="511" y="1904"/>
                  </a:lnTo>
                  <a:lnTo>
                    <a:pt x="543" y="1911"/>
                  </a:lnTo>
                  <a:lnTo>
                    <a:pt x="574" y="1918"/>
                  </a:lnTo>
                  <a:lnTo>
                    <a:pt x="574" y="1918"/>
                  </a:lnTo>
                  <a:lnTo>
                    <a:pt x="605" y="1922"/>
                  </a:lnTo>
                  <a:lnTo>
                    <a:pt x="637" y="1925"/>
                  </a:lnTo>
                  <a:lnTo>
                    <a:pt x="702" y="1929"/>
                  </a:lnTo>
                  <a:lnTo>
                    <a:pt x="702" y="1929"/>
                  </a:lnTo>
                  <a:lnTo>
                    <a:pt x="732" y="1929"/>
                  </a:lnTo>
                  <a:lnTo>
                    <a:pt x="763" y="1926"/>
                  </a:lnTo>
                  <a:lnTo>
                    <a:pt x="824" y="1921"/>
                  </a:lnTo>
                  <a:lnTo>
                    <a:pt x="824" y="1921"/>
                  </a:lnTo>
                  <a:lnTo>
                    <a:pt x="853" y="1917"/>
                  </a:lnTo>
                  <a:lnTo>
                    <a:pt x="881" y="1911"/>
                  </a:lnTo>
                  <a:lnTo>
                    <a:pt x="936" y="1900"/>
                  </a:lnTo>
                  <a:lnTo>
                    <a:pt x="936" y="1900"/>
                  </a:lnTo>
                  <a:lnTo>
                    <a:pt x="957" y="1894"/>
                  </a:lnTo>
                  <a:lnTo>
                    <a:pt x="978" y="1887"/>
                  </a:lnTo>
                  <a:lnTo>
                    <a:pt x="978" y="1887"/>
                  </a:lnTo>
                  <a:lnTo>
                    <a:pt x="1017" y="1872"/>
                  </a:lnTo>
                  <a:lnTo>
                    <a:pt x="1057" y="1855"/>
                  </a:lnTo>
                  <a:lnTo>
                    <a:pt x="1057" y="1855"/>
                  </a:lnTo>
                  <a:lnTo>
                    <a:pt x="1096" y="1836"/>
                  </a:lnTo>
                  <a:lnTo>
                    <a:pt x="1114" y="1827"/>
                  </a:lnTo>
                  <a:lnTo>
                    <a:pt x="1123" y="1821"/>
                  </a:lnTo>
                  <a:lnTo>
                    <a:pt x="1131" y="1815"/>
                  </a:lnTo>
                  <a:lnTo>
                    <a:pt x="1131" y="1815"/>
                  </a:lnTo>
                  <a:lnTo>
                    <a:pt x="1127" y="1799"/>
                  </a:lnTo>
                  <a:lnTo>
                    <a:pt x="1126" y="1790"/>
                  </a:lnTo>
                  <a:lnTo>
                    <a:pt x="1121" y="1783"/>
                  </a:lnTo>
                  <a:lnTo>
                    <a:pt x="1121" y="1783"/>
                  </a:lnTo>
                  <a:lnTo>
                    <a:pt x="1117" y="1793"/>
                  </a:lnTo>
                  <a:lnTo>
                    <a:pt x="1112" y="1803"/>
                  </a:lnTo>
                  <a:lnTo>
                    <a:pt x="1104" y="1811"/>
                  </a:lnTo>
                  <a:lnTo>
                    <a:pt x="1097" y="1817"/>
                  </a:lnTo>
                  <a:lnTo>
                    <a:pt x="1097" y="1817"/>
                  </a:lnTo>
                  <a:lnTo>
                    <a:pt x="1089" y="1821"/>
                  </a:lnTo>
                  <a:lnTo>
                    <a:pt x="1079" y="1824"/>
                  </a:lnTo>
                  <a:lnTo>
                    <a:pt x="1071" y="1827"/>
                  </a:lnTo>
                  <a:lnTo>
                    <a:pt x="1060" y="1828"/>
                  </a:lnTo>
                  <a:lnTo>
                    <a:pt x="1039" y="1828"/>
                  </a:lnTo>
                  <a:lnTo>
                    <a:pt x="1017" y="1825"/>
                  </a:lnTo>
                  <a:lnTo>
                    <a:pt x="973" y="1818"/>
                  </a:lnTo>
                  <a:lnTo>
                    <a:pt x="951" y="1817"/>
                  </a:lnTo>
                  <a:lnTo>
                    <a:pt x="933" y="1815"/>
                  </a:lnTo>
                  <a:lnTo>
                    <a:pt x="933" y="1815"/>
                  </a:lnTo>
                  <a:lnTo>
                    <a:pt x="916" y="1818"/>
                  </a:lnTo>
                  <a:lnTo>
                    <a:pt x="898" y="1821"/>
                  </a:lnTo>
                  <a:lnTo>
                    <a:pt x="898" y="1821"/>
                  </a:lnTo>
                  <a:lnTo>
                    <a:pt x="867" y="1825"/>
                  </a:lnTo>
                  <a:lnTo>
                    <a:pt x="867" y="1825"/>
                  </a:lnTo>
                  <a:lnTo>
                    <a:pt x="838" y="1832"/>
                  </a:lnTo>
                  <a:lnTo>
                    <a:pt x="811" y="1839"/>
                  </a:lnTo>
                  <a:lnTo>
                    <a:pt x="759" y="1856"/>
                  </a:lnTo>
                  <a:lnTo>
                    <a:pt x="759" y="1856"/>
                  </a:lnTo>
                  <a:lnTo>
                    <a:pt x="738" y="1865"/>
                  </a:lnTo>
                  <a:lnTo>
                    <a:pt x="717" y="1873"/>
                  </a:lnTo>
                  <a:lnTo>
                    <a:pt x="717" y="1873"/>
                  </a:lnTo>
                  <a:lnTo>
                    <a:pt x="696" y="1880"/>
                  </a:lnTo>
                  <a:lnTo>
                    <a:pt x="674" y="1884"/>
                  </a:lnTo>
                  <a:lnTo>
                    <a:pt x="651" y="1887"/>
                  </a:lnTo>
                  <a:lnTo>
                    <a:pt x="630" y="1890"/>
                  </a:lnTo>
                  <a:lnTo>
                    <a:pt x="608" y="1890"/>
                  </a:lnTo>
                  <a:lnTo>
                    <a:pt x="586" y="1888"/>
                  </a:lnTo>
                  <a:lnTo>
                    <a:pt x="564" y="1884"/>
                  </a:lnTo>
                  <a:lnTo>
                    <a:pt x="543" y="1880"/>
                  </a:lnTo>
                  <a:lnTo>
                    <a:pt x="543" y="1880"/>
                  </a:lnTo>
                  <a:lnTo>
                    <a:pt x="528" y="1876"/>
                  </a:lnTo>
                  <a:lnTo>
                    <a:pt x="513" y="1870"/>
                  </a:lnTo>
                  <a:lnTo>
                    <a:pt x="499" y="1865"/>
                  </a:lnTo>
                  <a:lnTo>
                    <a:pt x="485" y="1858"/>
                  </a:lnTo>
                  <a:lnTo>
                    <a:pt x="474" y="1851"/>
                  </a:lnTo>
                  <a:lnTo>
                    <a:pt x="462" y="1842"/>
                  </a:lnTo>
                  <a:lnTo>
                    <a:pt x="450" y="1834"/>
                  </a:lnTo>
                  <a:lnTo>
                    <a:pt x="439" y="1824"/>
                  </a:lnTo>
                  <a:lnTo>
                    <a:pt x="439" y="1824"/>
                  </a:lnTo>
                  <a:lnTo>
                    <a:pt x="410" y="1800"/>
                  </a:lnTo>
                  <a:lnTo>
                    <a:pt x="398" y="1789"/>
                  </a:lnTo>
                  <a:lnTo>
                    <a:pt x="394" y="1783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1" y="1775"/>
                  </a:lnTo>
                  <a:lnTo>
                    <a:pt x="391" y="1775"/>
                  </a:lnTo>
                  <a:lnTo>
                    <a:pt x="389" y="1783"/>
                  </a:lnTo>
                  <a:lnTo>
                    <a:pt x="386" y="1792"/>
                  </a:lnTo>
                  <a:lnTo>
                    <a:pt x="384" y="1811"/>
                  </a:lnTo>
                  <a:lnTo>
                    <a:pt x="384" y="1829"/>
                  </a:lnTo>
                  <a:lnTo>
                    <a:pt x="383" y="1848"/>
                  </a:lnTo>
                  <a:lnTo>
                    <a:pt x="383" y="1848"/>
                  </a:lnTo>
                  <a:close/>
                  <a:moveTo>
                    <a:pt x="1467" y="1838"/>
                  </a:moveTo>
                  <a:lnTo>
                    <a:pt x="1467" y="1838"/>
                  </a:lnTo>
                  <a:lnTo>
                    <a:pt x="1481" y="1836"/>
                  </a:lnTo>
                  <a:lnTo>
                    <a:pt x="1498" y="1834"/>
                  </a:lnTo>
                  <a:lnTo>
                    <a:pt x="1506" y="1831"/>
                  </a:lnTo>
                  <a:lnTo>
                    <a:pt x="1513" y="1828"/>
                  </a:lnTo>
                  <a:lnTo>
                    <a:pt x="1517" y="1825"/>
                  </a:lnTo>
                  <a:lnTo>
                    <a:pt x="1519" y="1821"/>
                  </a:lnTo>
                  <a:lnTo>
                    <a:pt x="1519" y="1821"/>
                  </a:lnTo>
                  <a:lnTo>
                    <a:pt x="1519" y="1818"/>
                  </a:lnTo>
                  <a:lnTo>
                    <a:pt x="1517" y="1815"/>
                  </a:lnTo>
                  <a:lnTo>
                    <a:pt x="1510" y="1811"/>
                  </a:lnTo>
                  <a:lnTo>
                    <a:pt x="1502" y="1807"/>
                  </a:lnTo>
                  <a:lnTo>
                    <a:pt x="1492" y="1806"/>
                  </a:lnTo>
                  <a:lnTo>
                    <a:pt x="1492" y="1806"/>
                  </a:lnTo>
                  <a:lnTo>
                    <a:pt x="1468" y="1806"/>
                  </a:lnTo>
                  <a:lnTo>
                    <a:pt x="1440" y="1806"/>
                  </a:lnTo>
                  <a:lnTo>
                    <a:pt x="1396" y="1807"/>
                  </a:lnTo>
                  <a:lnTo>
                    <a:pt x="1396" y="1807"/>
                  </a:lnTo>
                  <a:lnTo>
                    <a:pt x="1298" y="1813"/>
                  </a:lnTo>
                  <a:lnTo>
                    <a:pt x="1249" y="1815"/>
                  </a:lnTo>
                  <a:lnTo>
                    <a:pt x="1203" y="1815"/>
                  </a:lnTo>
                  <a:lnTo>
                    <a:pt x="1203" y="1815"/>
                  </a:lnTo>
                  <a:lnTo>
                    <a:pt x="1172" y="1815"/>
                  </a:lnTo>
                  <a:lnTo>
                    <a:pt x="1158" y="1817"/>
                  </a:lnTo>
                  <a:lnTo>
                    <a:pt x="1151" y="1818"/>
                  </a:lnTo>
                  <a:lnTo>
                    <a:pt x="1144" y="1821"/>
                  </a:lnTo>
                  <a:lnTo>
                    <a:pt x="1144" y="1821"/>
                  </a:lnTo>
                  <a:lnTo>
                    <a:pt x="1144" y="1824"/>
                  </a:lnTo>
                  <a:lnTo>
                    <a:pt x="1145" y="1827"/>
                  </a:lnTo>
                  <a:lnTo>
                    <a:pt x="1149" y="1831"/>
                  </a:lnTo>
                  <a:lnTo>
                    <a:pt x="1156" y="1832"/>
                  </a:lnTo>
                  <a:lnTo>
                    <a:pt x="1165" y="1835"/>
                  </a:lnTo>
                  <a:lnTo>
                    <a:pt x="1172" y="1836"/>
                  </a:lnTo>
                  <a:lnTo>
                    <a:pt x="1179" y="1839"/>
                  </a:lnTo>
                  <a:lnTo>
                    <a:pt x="1182" y="1842"/>
                  </a:lnTo>
                  <a:lnTo>
                    <a:pt x="1183" y="1843"/>
                  </a:lnTo>
                  <a:lnTo>
                    <a:pt x="1185" y="1848"/>
                  </a:lnTo>
                  <a:lnTo>
                    <a:pt x="1185" y="1852"/>
                  </a:lnTo>
                  <a:lnTo>
                    <a:pt x="1185" y="1852"/>
                  </a:lnTo>
                  <a:lnTo>
                    <a:pt x="1321" y="1848"/>
                  </a:lnTo>
                  <a:lnTo>
                    <a:pt x="1394" y="1843"/>
                  </a:lnTo>
                  <a:lnTo>
                    <a:pt x="1467" y="1838"/>
                  </a:lnTo>
                  <a:lnTo>
                    <a:pt x="1467" y="1838"/>
                  </a:lnTo>
                  <a:close/>
                  <a:moveTo>
                    <a:pt x="391" y="1893"/>
                  </a:moveTo>
                  <a:lnTo>
                    <a:pt x="391" y="1893"/>
                  </a:lnTo>
                  <a:lnTo>
                    <a:pt x="404" y="1902"/>
                  </a:lnTo>
                  <a:lnTo>
                    <a:pt x="417" y="1912"/>
                  </a:lnTo>
                  <a:lnTo>
                    <a:pt x="432" y="1919"/>
                  </a:lnTo>
                  <a:lnTo>
                    <a:pt x="449" y="1928"/>
                  </a:lnTo>
                  <a:lnTo>
                    <a:pt x="449" y="1928"/>
                  </a:lnTo>
                  <a:lnTo>
                    <a:pt x="491" y="1943"/>
                  </a:lnTo>
                  <a:lnTo>
                    <a:pt x="512" y="1950"/>
                  </a:lnTo>
                  <a:lnTo>
                    <a:pt x="536" y="1954"/>
                  </a:lnTo>
                  <a:lnTo>
                    <a:pt x="536" y="1954"/>
                  </a:lnTo>
                  <a:lnTo>
                    <a:pt x="589" y="1961"/>
                  </a:lnTo>
                  <a:lnTo>
                    <a:pt x="641" y="1967"/>
                  </a:lnTo>
                  <a:lnTo>
                    <a:pt x="690" y="1970"/>
                  </a:lnTo>
                  <a:lnTo>
                    <a:pt x="741" y="1973"/>
                  </a:lnTo>
                  <a:lnTo>
                    <a:pt x="741" y="1973"/>
                  </a:lnTo>
                  <a:lnTo>
                    <a:pt x="765" y="1974"/>
                  </a:lnTo>
                  <a:lnTo>
                    <a:pt x="787" y="1973"/>
                  </a:lnTo>
                  <a:lnTo>
                    <a:pt x="811" y="1971"/>
                  </a:lnTo>
                  <a:lnTo>
                    <a:pt x="835" y="1970"/>
                  </a:lnTo>
                  <a:lnTo>
                    <a:pt x="880" y="1963"/>
                  </a:lnTo>
                  <a:lnTo>
                    <a:pt x="926" y="1953"/>
                  </a:lnTo>
                  <a:lnTo>
                    <a:pt x="970" y="1942"/>
                  </a:lnTo>
                  <a:lnTo>
                    <a:pt x="1010" y="1928"/>
                  </a:lnTo>
                  <a:lnTo>
                    <a:pt x="1050" y="1914"/>
                  </a:lnTo>
                  <a:lnTo>
                    <a:pt x="1086" y="1898"/>
                  </a:lnTo>
                  <a:lnTo>
                    <a:pt x="1086" y="1898"/>
                  </a:lnTo>
                  <a:lnTo>
                    <a:pt x="1104" y="1888"/>
                  </a:lnTo>
                  <a:lnTo>
                    <a:pt x="1113" y="1883"/>
                  </a:lnTo>
                  <a:lnTo>
                    <a:pt x="1120" y="1876"/>
                  </a:lnTo>
                  <a:lnTo>
                    <a:pt x="1126" y="1869"/>
                  </a:lnTo>
                  <a:lnTo>
                    <a:pt x="1130" y="1859"/>
                  </a:lnTo>
                  <a:lnTo>
                    <a:pt x="1133" y="1848"/>
                  </a:lnTo>
                  <a:lnTo>
                    <a:pt x="1133" y="1835"/>
                  </a:lnTo>
                  <a:lnTo>
                    <a:pt x="1133" y="1835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062" y="1863"/>
                  </a:lnTo>
                  <a:lnTo>
                    <a:pt x="992" y="1891"/>
                  </a:lnTo>
                  <a:lnTo>
                    <a:pt x="992" y="1891"/>
                  </a:lnTo>
                  <a:lnTo>
                    <a:pt x="966" y="1902"/>
                  </a:lnTo>
                  <a:lnTo>
                    <a:pt x="951" y="1907"/>
                  </a:lnTo>
                  <a:lnTo>
                    <a:pt x="939" y="1911"/>
                  </a:lnTo>
                  <a:lnTo>
                    <a:pt x="939" y="1911"/>
                  </a:lnTo>
                  <a:lnTo>
                    <a:pt x="918" y="1914"/>
                  </a:lnTo>
                  <a:lnTo>
                    <a:pt x="908" y="1917"/>
                  </a:lnTo>
                  <a:lnTo>
                    <a:pt x="898" y="1919"/>
                  </a:lnTo>
                  <a:lnTo>
                    <a:pt x="898" y="1919"/>
                  </a:lnTo>
                  <a:lnTo>
                    <a:pt x="878" y="1925"/>
                  </a:lnTo>
                  <a:lnTo>
                    <a:pt x="859" y="1929"/>
                  </a:lnTo>
                  <a:lnTo>
                    <a:pt x="836" y="1932"/>
                  </a:lnTo>
                  <a:lnTo>
                    <a:pt x="815" y="1935"/>
                  </a:lnTo>
                  <a:lnTo>
                    <a:pt x="769" y="1939"/>
                  </a:lnTo>
                  <a:lnTo>
                    <a:pt x="720" y="1940"/>
                  </a:lnTo>
                  <a:lnTo>
                    <a:pt x="720" y="1940"/>
                  </a:lnTo>
                  <a:lnTo>
                    <a:pt x="718" y="1943"/>
                  </a:lnTo>
                  <a:lnTo>
                    <a:pt x="720" y="1945"/>
                  </a:lnTo>
                  <a:lnTo>
                    <a:pt x="721" y="1945"/>
                  </a:lnTo>
                  <a:lnTo>
                    <a:pt x="720" y="1946"/>
                  </a:lnTo>
                  <a:lnTo>
                    <a:pt x="720" y="1946"/>
                  </a:lnTo>
                  <a:lnTo>
                    <a:pt x="711" y="1945"/>
                  </a:lnTo>
                  <a:lnTo>
                    <a:pt x="702" y="1945"/>
                  </a:lnTo>
                  <a:lnTo>
                    <a:pt x="682" y="1945"/>
                  </a:lnTo>
                  <a:lnTo>
                    <a:pt x="682" y="1945"/>
                  </a:lnTo>
                  <a:lnTo>
                    <a:pt x="685" y="1946"/>
                  </a:lnTo>
                  <a:lnTo>
                    <a:pt x="686" y="1946"/>
                  </a:lnTo>
                  <a:lnTo>
                    <a:pt x="685" y="1946"/>
                  </a:lnTo>
                  <a:lnTo>
                    <a:pt x="685" y="1946"/>
                  </a:lnTo>
                  <a:lnTo>
                    <a:pt x="682" y="1946"/>
                  </a:lnTo>
                  <a:lnTo>
                    <a:pt x="681" y="1946"/>
                  </a:lnTo>
                  <a:lnTo>
                    <a:pt x="679" y="1943"/>
                  </a:lnTo>
                  <a:lnTo>
                    <a:pt x="676" y="1942"/>
                  </a:lnTo>
                  <a:lnTo>
                    <a:pt x="676" y="1942"/>
                  </a:lnTo>
                  <a:lnTo>
                    <a:pt x="637" y="1942"/>
                  </a:lnTo>
                  <a:lnTo>
                    <a:pt x="596" y="1939"/>
                  </a:lnTo>
                  <a:lnTo>
                    <a:pt x="554" y="1933"/>
                  </a:lnTo>
                  <a:lnTo>
                    <a:pt x="515" y="1925"/>
                  </a:lnTo>
                  <a:lnTo>
                    <a:pt x="495" y="1921"/>
                  </a:lnTo>
                  <a:lnTo>
                    <a:pt x="477" y="1915"/>
                  </a:lnTo>
                  <a:lnTo>
                    <a:pt x="459" y="1908"/>
                  </a:lnTo>
                  <a:lnTo>
                    <a:pt x="442" y="1901"/>
                  </a:lnTo>
                  <a:lnTo>
                    <a:pt x="426" y="1894"/>
                  </a:lnTo>
                  <a:lnTo>
                    <a:pt x="411" y="1884"/>
                  </a:lnTo>
                  <a:lnTo>
                    <a:pt x="398" y="1874"/>
                  </a:lnTo>
                  <a:lnTo>
                    <a:pt x="386" y="1865"/>
                  </a:lnTo>
                  <a:lnTo>
                    <a:pt x="386" y="1865"/>
                  </a:lnTo>
                  <a:lnTo>
                    <a:pt x="386" y="1869"/>
                  </a:lnTo>
                  <a:lnTo>
                    <a:pt x="387" y="1873"/>
                  </a:lnTo>
                  <a:lnTo>
                    <a:pt x="390" y="1880"/>
                  </a:lnTo>
                  <a:lnTo>
                    <a:pt x="393" y="1886"/>
                  </a:lnTo>
                  <a:lnTo>
                    <a:pt x="393" y="1888"/>
                  </a:lnTo>
                  <a:lnTo>
                    <a:pt x="391" y="1893"/>
                  </a:lnTo>
                  <a:lnTo>
                    <a:pt x="391" y="1893"/>
                  </a:lnTo>
                  <a:close/>
                  <a:moveTo>
                    <a:pt x="1130" y="1884"/>
                  </a:moveTo>
                  <a:lnTo>
                    <a:pt x="1130" y="1884"/>
                  </a:lnTo>
                  <a:lnTo>
                    <a:pt x="1140" y="1884"/>
                  </a:lnTo>
                  <a:lnTo>
                    <a:pt x="1152" y="1886"/>
                  </a:lnTo>
                  <a:lnTo>
                    <a:pt x="1158" y="1886"/>
                  </a:lnTo>
                  <a:lnTo>
                    <a:pt x="1163" y="1884"/>
                  </a:lnTo>
                  <a:lnTo>
                    <a:pt x="1169" y="1881"/>
                  </a:lnTo>
                  <a:lnTo>
                    <a:pt x="1173" y="1879"/>
                  </a:lnTo>
                  <a:lnTo>
                    <a:pt x="1173" y="1879"/>
                  </a:lnTo>
                  <a:lnTo>
                    <a:pt x="1176" y="1869"/>
                  </a:lnTo>
                  <a:lnTo>
                    <a:pt x="1175" y="1862"/>
                  </a:lnTo>
                  <a:lnTo>
                    <a:pt x="1173" y="1856"/>
                  </a:lnTo>
                  <a:lnTo>
                    <a:pt x="1169" y="1851"/>
                  </a:lnTo>
                  <a:lnTo>
                    <a:pt x="1165" y="1848"/>
                  </a:lnTo>
                  <a:lnTo>
                    <a:pt x="1159" y="1845"/>
                  </a:lnTo>
                  <a:lnTo>
                    <a:pt x="1152" y="1843"/>
                  </a:lnTo>
                  <a:lnTo>
                    <a:pt x="1147" y="1842"/>
                  </a:lnTo>
                  <a:lnTo>
                    <a:pt x="1147" y="1842"/>
                  </a:lnTo>
                  <a:lnTo>
                    <a:pt x="1144" y="1853"/>
                  </a:lnTo>
                  <a:lnTo>
                    <a:pt x="1141" y="1863"/>
                  </a:lnTo>
                  <a:lnTo>
                    <a:pt x="1135" y="1874"/>
                  </a:lnTo>
                  <a:lnTo>
                    <a:pt x="1130" y="1884"/>
                  </a:lnTo>
                  <a:lnTo>
                    <a:pt x="1130" y="18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94"/>
            <p:cNvSpPr>
              <a:spLocks noEditPoints="1"/>
            </p:cNvSpPr>
            <p:nvPr/>
          </p:nvSpPr>
          <p:spPr bwMode="auto">
            <a:xfrm>
              <a:off x="3856038" y="366713"/>
              <a:ext cx="136525" cy="119063"/>
            </a:xfrm>
            <a:custGeom>
              <a:avLst/>
              <a:gdLst/>
              <a:ahLst/>
              <a:cxnLst>
                <a:cxn ang="0">
                  <a:pos x="218" y="143"/>
                </a:cxn>
                <a:cxn ang="0">
                  <a:pos x="198" y="181"/>
                </a:cxn>
                <a:cxn ang="0">
                  <a:pos x="176" y="201"/>
                </a:cxn>
                <a:cxn ang="0">
                  <a:pos x="130" y="222"/>
                </a:cxn>
                <a:cxn ang="0">
                  <a:pos x="100" y="226"/>
                </a:cxn>
                <a:cxn ang="0">
                  <a:pos x="64" y="215"/>
                </a:cxn>
                <a:cxn ang="0">
                  <a:pos x="45" y="188"/>
                </a:cxn>
                <a:cxn ang="0">
                  <a:pos x="27" y="169"/>
                </a:cxn>
                <a:cxn ang="0">
                  <a:pos x="2" y="141"/>
                </a:cxn>
                <a:cxn ang="0">
                  <a:pos x="5" y="84"/>
                </a:cxn>
                <a:cxn ang="0">
                  <a:pos x="40" y="28"/>
                </a:cxn>
                <a:cxn ang="0">
                  <a:pos x="79" y="14"/>
                </a:cxn>
                <a:cxn ang="0">
                  <a:pos x="107" y="14"/>
                </a:cxn>
                <a:cxn ang="0">
                  <a:pos x="123" y="23"/>
                </a:cxn>
                <a:cxn ang="0">
                  <a:pos x="134" y="23"/>
                </a:cxn>
                <a:cxn ang="0">
                  <a:pos x="151" y="9"/>
                </a:cxn>
                <a:cxn ang="0">
                  <a:pos x="186" y="0"/>
                </a:cxn>
                <a:cxn ang="0">
                  <a:pos x="200" y="6"/>
                </a:cxn>
                <a:cxn ang="0">
                  <a:pos x="242" y="21"/>
                </a:cxn>
                <a:cxn ang="0">
                  <a:pos x="257" y="70"/>
                </a:cxn>
                <a:cxn ang="0">
                  <a:pos x="250" y="98"/>
                </a:cxn>
                <a:cxn ang="0">
                  <a:pos x="221" y="120"/>
                </a:cxn>
                <a:cxn ang="0">
                  <a:pos x="175" y="9"/>
                </a:cxn>
                <a:cxn ang="0">
                  <a:pos x="142" y="28"/>
                </a:cxn>
                <a:cxn ang="0">
                  <a:pos x="121" y="31"/>
                </a:cxn>
                <a:cxn ang="0">
                  <a:pos x="104" y="23"/>
                </a:cxn>
                <a:cxn ang="0">
                  <a:pos x="73" y="24"/>
                </a:cxn>
                <a:cxn ang="0">
                  <a:pos x="38" y="39"/>
                </a:cxn>
                <a:cxn ang="0">
                  <a:pos x="17" y="72"/>
                </a:cxn>
                <a:cxn ang="0">
                  <a:pos x="10" y="114"/>
                </a:cxn>
                <a:cxn ang="0">
                  <a:pos x="19" y="159"/>
                </a:cxn>
                <a:cxn ang="0">
                  <a:pos x="44" y="163"/>
                </a:cxn>
                <a:cxn ang="0">
                  <a:pos x="57" y="193"/>
                </a:cxn>
                <a:cxn ang="0">
                  <a:pos x="73" y="211"/>
                </a:cxn>
                <a:cxn ang="0">
                  <a:pos x="114" y="218"/>
                </a:cxn>
                <a:cxn ang="0">
                  <a:pos x="137" y="209"/>
                </a:cxn>
                <a:cxn ang="0">
                  <a:pos x="180" y="186"/>
                </a:cxn>
                <a:cxn ang="0">
                  <a:pos x="203" y="163"/>
                </a:cxn>
                <a:cxn ang="0">
                  <a:pos x="208" y="131"/>
                </a:cxn>
                <a:cxn ang="0">
                  <a:pos x="214" y="115"/>
                </a:cxn>
                <a:cxn ang="0">
                  <a:pos x="239" y="97"/>
                </a:cxn>
                <a:cxn ang="0">
                  <a:pos x="246" y="83"/>
                </a:cxn>
                <a:cxn ang="0">
                  <a:pos x="245" y="48"/>
                </a:cxn>
                <a:cxn ang="0">
                  <a:pos x="222" y="75"/>
                </a:cxn>
                <a:cxn ang="0">
                  <a:pos x="196" y="77"/>
                </a:cxn>
                <a:cxn ang="0">
                  <a:pos x="186" y="107"/>
                </a:cxn>
                <a:cxn ang="0">
                  <a:pos x="179" y="125"/>
                </a:cxn>
                <a:cxn ang="0">
                  <a:pos x="148" y="139"/>
                </a:cxn>
                <a:cxn ang="0">
                  <a:pos x="123" y="132"/>
                </a:cxn>
                <a:cxn ang="0">
                  <a:pos x="152" y="131"/>
                </a:cxn>
                <a:cxn ang="0">
                  <a:pos x="165" y="128"/>
                </a:cxn>
                <a:cxn ang="0">
                  <a:pos x="177" y="101"/>
                </a:cxn>
                <a:cxn ang="0">
                  <a:pos x="190" y="70"/>
                </a:cxn>
                <a:cxn ang="0">
                  <a:pos x="221" y="65"/>
                </a:cxn>
                <a:cxn ang="0">
                  <a:pos x="231" y="48"/>
                </a:cxn>
                <a:cxn ang="0">
                  <a:pos x="219" y="17"/>
                </a:cxn>
                <a:cxn ang="0">
                  <a:pos x="198" y="14"/>
                </a:cxn>
              </a:cxnLst>
              <a:rect l="0" t="0" r="r" b="b"/>
              <a:pathLst>
                <a:path w="257" h="226">
                  <a:moveTo>
                    <a:pt x="221" y="120"/>
                  </a:moveTo>
                  <a:lnTo>
                    <a:pt x="221" y="120"/>
                  </a:lnTo>
                  <a:lnTo>
                    <a:pt x="219" y="132"/>
                  </a:lnTo>
                  <a:lnTo>
                    <a:pt x="218" y="143"/>
                  </a:lnTo>
                  <a:lnTo>
                    <a:pt x="215" y="155"/>
                  </a:lnTo>
                  <a:lnTo>
                    <a:pt x="210" y="164"/>
                  </a:lnTo>
                  <a:lnTo>
                    <a:pt x="204" y="173"/>
                  </a:lnTo>
                  <a:lnTo>
                    <a:pt x="198" y="181"/>
                  </a:lnTo>
                  <a:lnTo>
                    <a:pt x="191" y="188"/>
                  </a:lnTo>
                  <a:lnTo>
                    <a:pt x="183" y="197"/>
                  </a:lnTo>
                  <a:lnTo>
                    <a:pt x="183" y="197"/>
                  </a:lnTo>
                  <a:lnTo>
                    <a:pt x="176" y="201"/>
                  </a:lnTo>
                  <a:lnTo>
                    <a:pt x="166" y="205"/>
                  </a:lnTo>
                  <a:lnTo>
                    <a:pt x="145" y="215"/>
                  </a:lnTo>
                  <a:lnTo>
                    <a:pt x="145" y="215"/>
                  </a:lnTo>
                  <a:lnTo>
                    <a:pt x="130" y="222"/>
                  </a:lnTo>
                  <a:lnTo>
                    <a:pt x="120" y="225"/>
                  </a:lnTo>
                  <a:lnTo>
                    <a:pt x="120" y="225"/>
                  </a:lnTo>
                  <a:lnTo>
                    <a:pt x="110" y="226"/>
                  </a:lnTo>
                  <a:lnTo>
                    <a:pt x="100" y="226"/>
                  </a:lnTo>
                  <a:lnTo>
                    <a:pt x="90" y="225"/>
                  </a:lnTo>
                  <a:lnTo>
                    <a:pt x="82" y="223"/>
                  </a:lnTo>
                  <a:lnTo>
                    <a:pt x="72" y="219"/>
                  </a:lnTo>
                  <a:lnTo>
                    <a:pt x="64" y="215"/>
                  </a:lnTo>
                  <a:lnTo>
                    <a:pt x="57" y="211"/>
                  </a:lnTo>
                  <a:lnTo>
                    <a:pt x="50" y="205"/>
                  </a:lnTo>
                  <a:lnTo>
                    <a:pt x="50" y="205"/>
                  </a:lnTo>
                  <a:lnTo>
                    <a:pt x="45" y="188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34" y="170"/>
                  </a:lnTo>
                  <a:lnTo>
                    <a:pt x="27" y="169"/>
                  </a:lnTo>
                  <a:lnTo>
                    <a:pt x="12" y="166"/>
                  </a:lnTo>
                  <a:lnTo>
                    <a:pt x="12" y="166"/>
                  </a:lnTo>
                  <a:lnTo>
                    <a:pt x="5" y="153"/>
                  </a:lnTo>
                  <a:lnTo>
                    <a:pt x="2" y="141"/>
                  </a:lnTo>
                  <a:lnTo>
                    <a:pt x="0" y="127"/>
                  </a:lnTo>
                  <a:lnTo>
                    <a:pt x="0" y="114"/>
                  </a:lnTo>
                  <a:lnTo>
                    <a:pt x="2" y="98"/>
                  </a:lnTo>
                  <a:lnTo>
                    <a:pt x="5" y="8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24" y="41"/>
                  </a:lnTo>
                  <a:lnTo>
                    <a:pt x="40" y="28"/>
                  </a:lnTo>
                  <a:lnTo>
                    <a:pt x="50" y="23"/>
                  </a:lnTo>
                  <a:lnTo>
                    <a:pt x="58" y="18"/>
                  </a:lnTo>
                  <a:lnTo>
                    <a:pt x="68" y="16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93" y="13"/>
                  </a:lnTo>
                  <a:lnTo>
                    <a:pt x="102" y="13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3" y="16"/>
                  </a:lnTo>
                  <a:lnTo>
                    <a:pt x="117" y="18"/>
                  </a:lnTo>
                  <a:lnTo>
                    <a:pt x="123" y="23"/>
                  </a:lnTo>
                  <a:lnTo>
                    <a:pt x="127" y="24"/>
                  </a:lnTo>
                  <a:lnTo>
                    <a:pt x="127" y="24"/>
                  </a:lnTo>
                  <a:lnTo>
                    <a:pt x="131" y="23"/>
                  </a:lnTo>
                  <a:lnTo>
                    <a:pt x="134" y="23"/>
                  </a:lnTo>
                  <a:lnTo>
                    <a:pt x="139" y="18"/>
                  </a:lnTo>
                  <a:lnTo>
                    <a:pt x="145" y="13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8" y="4"/>
                  </a:lnTo>
                  <a:lnTo>
                    <a:pt x="166" y="2"/>
                  </a:lnTo>
                  <a:lnTo>
                    <a:pt x="17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3" y="3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22" y="11"/>
                  </a:lnTo>
                  <a:lnTo>
                    <a:pt x="232" y="14"/>
                  </a:lnTo>
                  <a:lnTo>
                    <a:pt x="242" y="21"/>
                  </a:lnTo>
                  <a:lnTo>
                    <a:pt x="242" y="21"/>
                  </a:lnTo>
                  <a:lnTo>
                    <a:pt x="249" y="38"/>
                  </a:lnTo>
                  <a:lnTo>
                    <a:pt x="253" y="49"/>
                  </a:lnTo>
                  <a:lnTo>
                    <a:pt x="256" y="59"/>
                  </a:lnTo>
                  <a:lnTo>
                    <a:pt x="257" y="70"/>
                  </a:lnTo>
                  <a:lnTo>
                    <a:pt x="257" y="80"/>
                  </a:lnTo>
                  <a:lnTo>
                    <a:pt x="255" y="90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3" y="105"/>
                  </a:lnTo>
                  <a:lnTo>
                    <a:pt x="235" y="110"/>
                  </a:lnTo>
                  <a:lnTo>
                    <a:pt x="228" y="114"/>
                  </a:lnTo>
                  <a:lnTo>
                    <a:pt x="221" y="120"/>
                  </a:lnTo>
                  <a:lnTo>
                    <a:pt x="221" y="120"/>
                  </a:lnTo>
                  <a:close/>
                  <a:moveTo>
                    <a:pt x="183" y="9"/>
                  </a:moveTo>
                  <a:lnTo>
                    <a:pt x="183" y="9"/>
                  </a:lnTo>
                  <a:lnTo>
                    <a:pt x="175" y="9"/>
                  </a:lnTo>
                  <a:lnTo>
                    <a:pt x="166" y="10"/>
                  </a:lnTo>
                  <a:lnTo>
                    <a:pt x="159" y="14"/>
                  </a:lnTo>
                  <a:lnTo>
                    <a:pt x="153" y="18"/>
                  </a:lnTo>
                  <a:lnTo>
                    <a:pt x="142" y="28"/>
                  </a:lnTo>
                  <a:lnTo>
                    <a:pt x="135" y="31"/>
                  </a:lnTo>
                  <a:lnTo>
                    <a:pt x="128" y="32"/>
                  </a:lnTo>
                  <a:lnTo>
                    <a:pt x="128" y="32"/>
                  </a:lnTo>
                  <a:lnTo>
                    <a:pt x="121" y="31"/>
                  </a:lnTo>
                  <a:lnTo>
                    <a:pt x="116" y="27"/>
                  </a:lnTo>
                  <a:lnTo>
                    <a:pt x="110" y="24"/>
                  </a:lnTo>
                  <a:lnTo>
                    <a:pt x="104" y="23"/>
                  </a:lnTo>
                  <a:lnTo>
                    <a:pt x="104" y="23"/>
                  </a:lnTo>
                  <a:lnTo>
                    <a:pt x="97" y="21"/>
                  </a:lnTo>
                  <a:lnTo>
                    <a:pt x="89" y="21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62" y="25"/>
                  </a:lnTo>
                  <a:lnTo>
                    <a:pt x="54" y="30"/>
                  </a:lnTo>
                  <a:lnTo>
                    <a:pt x="45" y="34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6" y="54"/>
                  </a:lnTo>
                  <a:lnTo>
                    <a:pt x="21" y="63"/>
                  </a:lnTo>
                  <a:lnTo>
                    <a:pt x="17" y="72"/>
                  </a:lnTo>
                  <a:lnTo>
                    <a:pt x="14" y="82"/>
                  </a:lnTo>
                  <a:lnTo>
                    <a:pt x="12" y="91"/>
                  </a:lnTo>
                  <a:lnTo>
                    <a:pt x="10" y="103"/>
                  </a:lnTo>
                  <a:lnTo>
                    <a:pt x="10" y="114"/>
                  </a:lnTo>
                  <a:lnTo>
                    <a:pt x="10" y="125"/>
                  </a:lnTo>
                  <a:lnTo>
                    <a:pt x="13" y="136"/>
                  </a:lnTo>
                  <a:lnTo>
                    <a:pt x="14" y="148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31" y="162"/>
                  </a:lnTo>
                  <a:lnTo>
                    <a:pt x="44" y="163"/>
                  </a:lnTo>
                  <a:lnTo>
                    <a:pt x="44" y="163"/>
                  </a:lnTo>
                  <a:lnTo>
                    <a:pt x="50" y="169"/>
                  </a:lnTo>
                  <a:lnTo>
                    <a:pt x="54" y="176"/>
                  </a:lnTo>
                  <a:lnTo>
                    <a:pt x="57" y="184"/>
                  </a:lnTo>
                  <a:lnTo>
                    <a:pt x="57" y="193"/>
                  </a:lnTo>
                  <a:lnTo>
                    <a:pt x="57" y="193"/>
                  </a:lnTo>
                  <a:lnTo>
                    <a:pt x="59" y="200"/>
                  </a:lnTo>
                  <a:lnTo>
                    <a:pt x="65" y="207"/>
                  </a:lnTo>
                  <a:lnTo>
                    <a:pt x="73" y="211"/>
                  </a:lnTo>
                  <a:lnTo>
                    <a:pt x="83" y="215"/>
                  </a:lnTo>
                  <a:lnTo>
                    <a:pt x="93" y="216"/>
                  </a:lnTo>
                  <a:lnTo>
                    <a:pt x="104" y="218"/>
                  </a:lnTo>
                  <a:lnTo>
                    <a:pt x="114" y="218"/>
                  </a:lnTo>
                  <a:lnTo>
                    <a:pt x="123" y="215"/>
                  </a:lnTo>
                  <a:lnTo>
                    <a:pt x="123" y="215"/>
                  </a:lnTo>
                  <a:lnTo>
                    <a:pt x="130" y="214"/>
                  </a:lnTo>
                  <a:lnTo>
                    <a:pt x="137" y="209"/>
                  </a:lnTo>
                  <a:lnTo>
                    <a:pt x="151" y="202"/>
                  </a:lnTo>
                  <a:lnTo>
                    <a:pt x="151" y="202"/>
                  </a:lnTo>
                  <a:lnTo>
                    <a:pt x="166" y="194"/>
                  </a:lnTo>
                  <a:lnTo>
                    <a:pt x="180" y="186"/>
                  </a:lnTo>
                  <a:lnTo>
                    <a:pt x="193" y="174"/>
                  </a:lnTo>
                  <a:lnTo>
                    <a:pt x="198" y="169"/>
                  </a:lnTo>
                  <a:lnTo>
                    <a:pt x="203" y="163"/>
                  </a:lnTo>
                  <a:lnTo>
                    <a:pt x="203" y="163"/>
                  </a:lnTo>
                  <a:lnTo>
                    <a:pt x="204" y="157"/>
                  </a:lnTo>
                  <a:lnTo>
                    <a:pt x="205" y="153"/>
                  </a:lnTo>
                  <a:lnTo>
                    <a:pt x="207" y="142"/>
                  </a:lnTo>
                  <a:lnTo>
                    <a:pt x="208" y="131"/>
                  </a:lnTo>
                  <a:lnTo>
                    <a:pt x="208" y="125"/>
                  </a:lnTo>
                  <a:lnTo>
                    <a:pt x="211" y="120"/>
                  </a:lnTo>
                  <a:lnTo>
                    <a:pt x="211" y="120"/>
                  </a:lnTo>
                  <a:lnTo>
                    <a:pt x="214" y="115"/>
                  </a:lnTo>
                  <a:lnTo>
                    <a:pt x="217" y="111"/>
                  </a:lnTo>
                  <a:lnTo>
                    <a:pt x="226" y="104"/>
                  </a:lnTo>
                  <a:lnTo>
                    <a:pt x="236" y="100"/>
                  </a:lnTo>
                  <a:lnTo>
                    <a:pt x="239" y="97"/>
                  </a:lnTo>
                  <a:lnTo>
                    <a:pt x="243" y="93"/>
                  </a:lnTo>
                  <a:lnTo>
                    <a:pt x="243" y="93"/>
                  </a:lnTo>
                  <a:lnTo>
                    <a:pt x="245" y="89"/>
                  </a:lnTo>
                  <a:lnTo>
                    <a:pt x="246" y="83"/>
                  </a:lnTo>
                  <a:lnTo>
                    <a:pt x="247" y="70"/>
                  </a:lnTo>
                  <a:lnTo>
                    <a:pt x="247" y="58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6" y="61"/>
                  </a:lnTo>
                  <a:lnTo>
                    <a:pt x="233" y="66"/>
                  </a:lnTo>
                  <a:lnTo>
                    <a:pt x="228" y="72"/>
                  </a:lnTo>
                  <a:lnTo>
                    <a:pt x="222" y="75"/>
                  </a:lnTo>
                  <a:lnTo>
                    <a:pt x="215" y="77"/>
                  </a:lnTo>
                  <a:lnTo>
                    <a:pt x="205" y="79"/>
                  </a:lnTo>
                  <a:lnTo>
                    <a:pt x="196" y="77"/>
                  </a:lnTo>
                  <a:lnTo>
                    <a:pt x="196" y="77"/>
                  </a:lnTo>
                  <a:lnTo>
                    <a:pt x="191" y="82"/>
                  </a:lnTo>
                  <a:lnTo>
                    <a:pt x="189" y="86"/>
                  </a:lnTo>
                  <a:lnTo>
                    <a:pt x="187" y="97"/>
                  </a:lnTo>
                  <a:lnTo>
                    <a:pt x="186" y="107"/>
                  </a:lnTo>
                  <a:lnTo>
                    <a:pt x="184" y="113"/>
                  </a:lnTo>
                  <a:lnTo>
                    <a:pt x="183" y="118"/>
                  </a:lnTo>
                  <a:lnTo>
                    <a:pt x="183" y="118"/>
                  </a:lnTo>
                  <a:lnTo>
                    <a:pt x="179" y="125"/>
                  </a:lnTo>
                  <a:lnTo>
                    <a:pt x="172" y="131"/>
                  </a:lnTo>
                  <a:lnTo>
                    <a:pt x="165" y="135"/>
                  </a:lnTo>
                  <a:lnTo>
                    <a:pt x="156" y="138"/>
                  </a:lnTo>
                  <a:lnTo>
                    <a:pt x="148" y="139"/>
                  </a:lnTo>
                  <a:lnTo>
                    <a:pt x="139" y="139"/>
                  </a:lnTo>
                  <a:lnTo>
                    <a:pt x="131" y="136"/>
                  </a:lnTo>
                  <a:lnTo>
                    <a:pt x="123" y="132"/>
                  </a:lnTo>
                  <a:lnTo>
                    <a:pt x="123" y="132"/>
                  </a:lnTo>
                  <a:lnTo>
                    <a:pt x="127" y="131"/>
                  </a:lnTo>
                  <a:lnTo>
                    <a:pt x="131" y="129"/>
                  </a:lnTo>
                  <a:lnTo>
                    <a:pt x="141" y="129"/>
                  </a:lnTo>
                  <a:lnTo>
                    <a:pt x="152" y="131"/>
                  </a:lnTo>
                  <a:lnTo>
                    <a:pt x="156" y="131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5" y="128"/>
                  </a:lnTo>
                  <a:lnTo>
                    <a:pt x="167" y="125"/>
                  </a:lnTo>
                  <a:lnTo>
                    <a:pt x="172" y="118"/>
                  </a:lnTo>
                  <a:lnTo>
                    <a:pt x="175" y="110"/>
                  </a:lnTo>
                  <a:lnTo>
                    <a:pt x="177" y="101"/>
                  </a:lnTo>
                  <a:lnTo>
                    <a:pt x="179" y="93"/>
                  </a:lnTo>
                  <a:lnTo>
                    <a:pt x="180" y="84"/>
                  </a:lnTo>
                  <a:lnTo>
                    <a:pt x="184" y="77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203" y="69"/>
                  </a:lnTo>
                  <a:lnTo>
                    <a:pt x="215" y="66"/>
                  </a:lnTo>
                  <a:lnTo>
                    <a:pt x="221" y="65"/>
                  </a:lnTo>
                  <a:lnTo>
                    <a:pt x="225" y="61"/>
                  </a:lnTo>
                  <a:lnTo>
                    <a:pt x="228" y="55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39"/>
                  </a:lnTo>
                  <a:lnTo>
                    <a:pt x="228" y="31"/>
                  </a:lnTo>
                  <a:lnTo>
                    <a:pt x="224" y="24"/>
                  </a:lnTo>
                  <a:lnTo>
                    <a:pt x="219" y="17"/>
                  </a:lnTo>
                  <a:lnTo>
                    <a:pt x="219" y="17"/>
                  </a:lnTo>
                  <a:lnTo>
                    <a:pt x="212" y="17"/>
                  </a:lnTo>
                  <a:lnTo>
                    <a:pt x="207" y="17"/>
                  </a:lnTo>
                  <a:lnTo>
                    <a:pt x="198" y="14"/>
                  </a:lnTo>
                  <a:lnTo>
                    <a:pt x="191" y="10"/>
                  </a:lnTo>
                  <a:lnTo>
                    <a:pt x="183" y="9"/>
                  </a:lnTo>
                  <a:lnTo>
                    <a:pt x="183" y="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95"/>
            <p:cNvSpPr>
              <a:spLocks noEditPoints="1"/>
            </p:cNvSpPr>
            <p:nvPr/>
          </p:nvSpPr>
          <p:spPr bwMode="auto">
            <a:xfrm>
              <a:off x="3883026" y="581025"/>
              <a:ext cx="101600" cy="920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0" y="10"/>
                </a:cxn>
                <a:cxn ang="0">
                  <a:pos x="188" y="28"/>
                </a:cxn>
                <a:cxn ang="0">
                  <a:pos x="189" y="42"/>
                </a:cxn>
                <a:cxn ang="0">
                  <a:pos x="180" y="66"/>
                </a:cxn>
                <a:cxn ang="0">
                  <a:pos x="168" y="101"/>
                </a:cxn>
                <a:cxn ang="0">
                  <a:pos x="136" y="139"/>
                </a:cxn>
                <a:cxn ang="0">
                  <a:pos x="95" y="167"/>
                </a:cxn>
                <a:cxn ang="0">
                  <a:pos x="58" y="175"/>
                </a:cxn>
                <a:cxn ang="0">
                  <a:pos x="25" y="166"/>
                </a:cxn>
                <a:cxn ang="0">
                  <a:pos x="4" y="145"/>
                </a:cxn>
                <a:cxn ang="0">
                  <a:pos x="0" y="122"/>
                </a:cxn>
                <a:cxn ang="0">
                  <a:pos x="7" y="88"/>
                </a:cxn>
                <a:cxn ang="0">
                  <a:pos x="24" y="59"/>
                </a:cxn>
                <a:cxn ang="0">
                  <a:pos x="66" y="21"/>
                </a:cxn>
                <a:cxn ang="0">
                  <a:pos x="115" y="0"/>
                </a:cxn>
                <a:cxn ang="0">
                  <a:pos x="128" y="1"/>
                </a:cxn>
                <a:cxn ang="0">
                  <a:pos x="139" y="0"/>
                </a:cxn>
                <a:cxn ang="0">
                  <a:pos x="119" y="15"/>
                </a:cxn>
                <a:cxn ang="0">
                  <a:pos x="93" y="20"/>
                </a:cxn>
                <a:cxn ang="0">
                  <a:pos x="65" y="38"/>
                </a:cxn>
                <a:cxn ang="0">
                  <a:pos x="35" y="67"/>
                </a:cxn>
                <a:cxn ang="0">
                  <a:pos x="20" y="93"/>
                </a:cxn>
                <a:cxn ang="0">
                  <a:pos x="14" y="115"/>
                </a:cxn>
                <a:cxn ang="0">
                  <a:pos x="18" y="139"/>
                </a:cxn>
                <a:cxn ang="0">
                  <a:pos x="24" y="146"/>
                </a:cxn>
                <a:cxn ang="0">
                  <a:pos x="25" y="131"/>
                </a:cxn>
                <a:cxn ang="0">
                  <a:pos x="48" y="91"/>
                </a:cxn>
                <a:cxn ang="0">
                  <a:pos x="87" y="49"/>
                </a:cxn>
                <a:cxn ang="0">
                  <a:pos x="132" y="27"/>
                </a:cxn>
                <a:cxn ang="0">
                  <a:pos x="142" y="21"/>
                </a:cxn>
                <a:cxn ang="0">
                  <a:pos x="131" y="15"/>
                </a:cxn>
                <a:cxn ang="0">
                  <a:pos x="108" y="49"/>
                </a:cxn>
                <a:cxn ang="0">
                  <a:pos x="72" y="80"/>
                </a:cxn>
                <a:cxn ang="0">
                  <a:pos x="42" y="119"/>
                </a:cxn>
                <a:cxn ang="0">
                  <a:pos x="35" y="140"/>
                </a:cxn>
                <a:cxn ang="0">
                  <a:pos x="34" y="156"/>
                </a:cxn>
                <a:cxn ang="0">
                  <a:pos x="63" y="163"/>
                </a:cxn>
                <a:cxn ang="0">
                  <a:pos x="81" y="160"/>
                </a:cxn>
                <a:cxn ang="0">
                  <a:pos x="119" y="140"/>
                </a:cxn>
                <a:cxn ang="0">
                  <a:pos x="153" y="100"/>
                </a:cxn>
                <a:cxn ang="0">
                  <a:pos x="167" y="70"/>
                </a:cxn>
                <a:cxn ang="0">
                  <a:pos x="170" y="38"/>
                </a:cxn>
                <a:cxn ang="0">
                  <a:pos x="159" y="35"/>
                </a:cxn>
                <a:cxn ang="0">
                  <a:pos x="122" y="41"/>
                </a:cxn>
              </a:cxnLst>
              <a:rect l="0" t="0" r="r" b="b"/>
              <a:pathLst>
                <a:path w="191" h="175">
                  <a:moveTo>
                    <a:pt x="139" y="0"/>
                  </a:moveTo>
                  <a:lnTo>
                    <a:pt x="139" y="0"/>
                  </a:lnTo>
                  <a:lnTo>
                    <a:pt x="146" y="0"/>
                  </a:lnTo>
                  <a:lnTo>
                    <a:pt x="153" y="3"/>
                  </a:lnTo>
                  <a:lnTo>
                    <a:pt x="161" y="6"/>
                  </a:lnTo>
                  <a:lnTo>
                    <a:pt x="170" y="10"/>
                  </a:lnTo>
                  <a:lnTo>
                    <a:pt x="177" y="15"/>
                  </a:lnTo>
                  <a:lnTo>
                    <a:pt x="184" y="21"/>
                  </a:lnTo>
                  <a:lnTo>
                    <a:pt x="188" y="28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89" y="42"/>
                  </a:lnTo>
                  <a:lnTo>
                    <a:pt x="188" y="50"/>
                  </a:lnTo>
                  <a:lnTo>
                    <a:pt x="184" y="59"/>
                  </a:lnTo>
                  <a:lnTo>
                    <a:pt x="180" y="66"/>
                  </a:lnTo>
                  <a:lnTo>
                    <a:pt x="171" y="83"/>
                  </a:lnTo>
                  <a:lnTo>
                    <a:pt x="168" y="91"/>
                  </a:lnTo>
                  <a:lnTo>
                    <a:pt x="168" y="101"/>
                  </a:lnTo>
                  <a:lnTo>
                    <a:pt x="168" y="101"/>
                  </a:lnTo>
                  <a:lnTo>
                    <a:pt x="147" y="126"/>
                  </a:lnTo>
                  <a:lnTo>
                    <a:pt x="136" y="139"/>
                  </a:lnTo>
                  <a:lnTo>
                    <a:pt x="125" y="150"/>
                  </a:lnTo>
                  <a:lnTo>
                    <a:pt x="111" y="160"/>
                  </a:lnTo>
                  <a:lnTo>
                    <a:pt x="95" y="167"/>
                  </a:lnTo>
                  <a:lnTo>
                    <a:pt x="79" y="173"/>
                  </a:lnTo>
                  <a:lnTo>
                    <a:pt x="58" y="175"/>
                  </a:lnTo>
                  <a:lnTo>
                    <a:pt x="58" y="175"/>
                  </a:lnTo>
                  <a:lnTo>
                    <a:pt x="46" y="174"/>
                  </a:lnTo>
                  <a:lnTo>
                    <a:pt x="35" y="171"/>
                  </a:lnTo>
                  <a:lnTo>
                    <a:pt x="25" y="166"/>
                  </a:lnTo>
                  <a:lnTo>
                    <a:pt x="17" y="160"/>
                  </a:lnTo>
                  <a:lnTo>
                    <a:pt x="10" y="153"/>
                  </a:lnTo>
                  <a:lnTo>
                    <a:pt x="4" y="145"/>
                  </a:lnTo>
                  <a:lnTo>
                    <a:pt x="1" y="135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5"/>
                  </a:lnTo>
                  <a:lnTo>
                    <a:pt x="1" y="105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14" y="73"/>
                  </a:lnTo>
                  <a:lnTo>
                    <a:pt x="24" y="59"/>
                  </a:lnTo>
                  <a:lnTo>
                    <a:pt x="36" y="45"/>
                  </a:lnTo>
                  <a:lnTo>
                    <a:pt x="51" y="32"/>
                  </a:lnTo>
                  <a:lnTo>
                    <a:pt x="66" y="21"/>
                  </a:lnTo>
                  <a:lnTo>
                    <a:pt x="83" y="11"/>
                  </a:lnTo>
                  <a:lnTo>
                    <a:pt x="100" y="4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28" y="1"/>
                  </a:lnTo>
                  <a:lnTo>
                    <a:pt x="133" y="1"/>
                  </a:lnTo>
                  <a:lnTo>
                    <a:pt x="139" y="0"/>
                  </a:lnTo>
                  <a:lnTo>
                    <a:pt x="139" y="0"/>
                  </a:lnTo>
                  <a:close/>
                  <a:moveTo>
                    <a:pt x="131" y="15"/>
                  </a:moveTo>
                  <a:lnTo>
                    <a:pt x="131" y="15"/>
                  </a:lnTo>
                  <a:lnTo>
                    <a:pt x="119" y="15"/>
                  </a:lnTo>
                  <a:lnTo>
                    <a:pt x="109" y="15"/>
                  </a:lnTo>
                  <a:lnTo>
                    <a:pt x="101" y="17"/>
                  </a:lnTo>
                  <a:lnTo>
                    <a:pt x="93" y="20"/>
                  </a:lnTo>
                  <a:lnTo>
                    <a:pt x="86" y="24"/>
                  </a:lnTo>
                  <a:lnTo>
                    <a:pt x="79" y="2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49" y="52"/>
                  </a:lnTo>
                  <a:lnTo>
                    <a:pt x="35" y="67"/>
                  </a:lnTo>
                  <a:lnTo>
                    <a:pt x="29" y="76"/>
                  </a:lnTo>
                  <a:lnTo>
                    <a:pt x="24" y="84"/>
                  </a:lnTo>
                  <a:lnTo>
                    <a:pt x="20" y="93"/>
                  </a:lnTo>
                  <a:lnTo>
                    <a:pt x="17" y="102"/>
                  </a:lnTo>
                  <a:lnTo>
                    <a:pt x="17" y="102"/>
                  </a:lnTo>
                  <a:lnTo>
                    <a:pt x="14" y="115"/>
                  </a:lnTo>
                  <a:lnTo>
                    <a:pt x="14" y="128"/>
                  </a:lnTo>
                  <a:lnTo>
                    <a:pt x="15" y="133"/>
                  </a:lnTo>
                  <a:lnTo>
                    <a:pt x="18" y="139"/>
                  </a:lnTo>
                  <a:lnTo>
                    <a:pt x="20" y="143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2"/>
                  </a:lnTo>
                  <a:lnTo>
                    <a:pt x="24" y="136"/>
                  </a:lnTo>
                  <a:lnTo>
                    <a:pt x="25" y="131"/>
                  </a:lnTo>
                  <a:lnTo>
                    <a:pt x="27" y="123"/>
                  </a:lnTo>
                  <a:lnTo>
                    <a:pt x="27" y="123"/>
                  </a:lnTo>
                  <a:lnTo>
                    <a:pt x="48" y="91"/>
                  </a:lnTo>
                  <a:lnTo>
                    <a:pt x="60" y="76"/>
                  </a:lnTo>
                  <a:lnTo>
                    <a:pt x="73" y="62"/>
                  </a:lnTo>
                  <a:lnTo>
                    <a:pt x="87" y="49"/>
                  </a:lnTo>
                  <a:lnTo>
                    <a:pt x="104" y="39"/>
                  </a:lnTo>
                  <a:lnTo>
                    <a:pt x="122" y="31"/>
                  </a:lnTo>
                  <a:lnTo>
                    <a:pt x="132" y="27"/>
                  </a:lnTo>
                  <a:lnTo>
                    <a:pt x="143" y="24"/>
                  </a:lnTo>
                  <a:lnTo>
                    <a:pt x="143" y="24"/>
                  </a:lnTo>
                  <a:lnTo>
                    <a:pt x="142" y="21"/>
                  </a:lnTo>
                  <a:lnTo>
                    <a:pt x="139" y="18"/>
                  </a:lnTo>
                  <a:lnTo>
                    <a:pt x="131" y="15"/>
                  </a:lnTo>
                  <a:lnTo>
                    <a:pt x="131" y="15"/>
                  </a:lnTo>
                  <a:close/>
                  <a:moveTo>
                    <a:pt x="122" y="41"/>
                  </a:moveTo>
                  <a:lnTo>
                    <a:pt x="122" y="41"/>
                  </a:lnTo>
                  <a:lnTo>
                    <a:pt x="108" y="49"/>
                  </a:lnTo>
                  <a:lnTo>
                    <a:pt x="95" y="59"/>
                  </a:lnTo>
                  <a:lnTo>
                    <a:pt x="83" y="69"/>
                  </a:lnTo>
                  <a:lnTo>
                    <a:pt x="72" y="80"/>
                  </a:lnTo>
                  <a:lnTo>
                    <a:pt x="60" y="93"/>
                  </a:lnTo>
                  <a:lnTo>
                    <a:pt x="51" y="105"/>
                  </a:lnTo>
                  <a:lnTo>
                    <a:pt x="42" y="119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5" y="140"/>
                  </a:lnTo>
                  <a:lnTo>
                    <a:pt x="34" y="14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42" y="160"/>
                  </a:lnTo>
                  <a:lnTo>
                    <a:pt x="53" y="161"/>
                  </a:lnTo>
                  <a:lnTo>
                    <a:pt x="63" y="163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81" y="160"/>
                  </a:lnTo>
                  <a:lnTo>
                    <a:pt x="90" y="159"/>
                  </a:lnTo>
                  <a:lnTo>
                    <a:pt x="104" y="150"/>
                  </a:lnTo>
                  <a:lnTo>
                    <a:pt x="119" y="140"/>
                  </a:lnTo>
                  <a:lnTo>
                    <a:pt x="132" y="128"/>
                  </a:lnTo>
                  <a:lnTo>
                    <a:pt x="143" y="115"/>
                  </a:lnTo>
                  <a:lnTo>
                    <a:pt x="153" y="100"/>
                  </a:lnTo>
                  <a:lnTo>
                    <a:pt x="161" y="84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8" y="62"/>
                  </a:lnTo>
                  <a:lnTo>
                    <a:pt x="168" y="53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4" y="36"/>
                  </a:lnTo>
                  <a:lnTo>
                    <a:pt x="159" y="35"/>
                  </a:lnTo>
                  <a:lnTo>
                    <a:pt x="147" y="35"/>
                  </a:lnTo>
                  <a:lnTo>
                    <a:pt x="135" y="36"/>
                  </a:lnTo>
                  <a:lnTo>
                    <a:pt x="122" y="41"/>
                  </a:lnTo>
                  <a:lnTo>
                    <a:pt x="122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96"/>
            <p:cNvSpPr>
              <a:spLocks noEditPoints="1"/>
            </p:cNvSpPr>
            <p:nvPr/>
          </p:nvSpPr>
          <p:spPr bwMode="auto">
            <a:xfrm>
              <a:off x="3887788" y="690563"/>
              <a:ext cx="134938" cy="139700"/>
            </a:xfrm>
            <a:custGeom>
              <a:avLst/>
              <a:gdLst/>
              <a:ahLst/>
              <a:cxnLst>
                <a:cxn ang="0">
                  <a:pos x="226" y="96"/>
                </a:cxn>
                <a:cxn ang="0">
                  <a:pos x="210" y="110"/>
                </a:cxn>
                <a:cxn ang="0">
                  <a:pos x="205" y="163"/>
                </a:cxn>
                <a:cxn ang="0">
                  <a:pos x="177" y="194"/>
                </a:cxn>
                <a:cxn ang="0">
                  <a:pos x="153" y="217"/>
                </a:cxn>
                <a:cxn ang="0">
                  <a:pos x="140" y="240"/>
                </a:cxn>
                <a:cxn ang="0">
                  <a:pos x="92" y="261"/>
                </a:cxn>
                <a:cxn ang="0">
                  <a:pos x="49" y="263"/>
                </a:cxn>
                <a:cxn ang="0">
                  <a:pos x="32" y="242"/>
                </a:cxn>
                <a:cxn ang="0">
                  <a:pos x="17" y="198"/>
                </a:cxn>
                <a:cxn ang="0">
                  <a:pos x="15" y="183"/>
                </a:cxn>
                <a:cxn ang="0">
                  <a:pos x="0" y="152"/>
                </a:cxn>
                <a:cxn ang="0">
                  <a:pos x="8" y="124"/>
                </a:cxn>
                <a:cxn ang="0">
                  <a:pos x="39" y="79"/>
                </a:cxn>
                <a:cxn ang="0">
                  <a:pos x="55" y="61"/>
                </a:cxn>
                <a:cxn ang="0">
                  <a:pos x="102" y="52"/>
                </a:cxn>
                <a:cxn ang="0">
                  <a:pos x="137" y="61"/>
                </a:cxn>
                <a:cxn ang="0">
                  <a:pos x="158" y="55"/>
                </a:cxn>
                <a:cxn ang="0">
                  <a:pos x="174" y="17"/>
                </a:cxn>
                <a:cxn ang="0">
                  <a:pos x="205" y="0"/>
                </a:cxn>
                <a:cxn ang="0">
                  <a:pos x="237" y="10"/>
                </a:cxn>
                <a:cxn ang="0">
                  <a:pos x="252" y="37"/>
                </a:cxn>
                <a:cxn ang="0">
                  <a:pos x="254" y="65"/>
                </a:cxn>
                <a:cxn ang="0">
                  <a:pos x="233" y="23"/>
                </a:cxn>
                <a:cxn ang="0">
                  <a:pos x="199" y="20"/>
                </a:cxn>
                <a:cxn ang="0">
                  <a:pos x="198" y="62"/>
                </a:cxn>
                <a:cxn ang="0">
                  <a:pos x="189" y="89"/>
                </a:cxn>
                <a:cxn ang="0">
                  <a:pos x="171" y="94"/>
                </a:cxn>
                <a:cxn ang="0">
                  <a:pos x="163" y="118"/>
                </a:cxn>
                <a:cxn ang="0">
                  <a:pos x="126" y="129"/>
                </a:cxn>
                <a:cxn ang="0">
                  <a:pos x="118" y="121"/>
                </a:cxn>
                <a:cxn ang="0">
                  <a:pos x="156" y="113"/>
                </a:cxn>
                <a:cxn ang="0">
                  <a:pos x="164" y="89"/>
                </a:cxn>
                <a:cxn ang="0">
                  <a:pos x="188" y="72"/>
                </a:cxn>
                <a:cxn ang="0">
                  <a:pos x="185" y="26"/>
                </a:cxn>
                <a:cxn ang="0">
                  <a:pos x="177" y="31"/>
                </a:cxn>
                <a:cxn ang="0">
                  <a:pos x="157" y="65"/>
                </a:cxn>
                <a:cxn ang="0">
                  <a:pos x="136" y="72"/>
                </a:cxn>
                <a:cxn ang="0">
                  <a:pos x="106" y="61"/>
                </a:cxn>
                <a:cxn ang="0">
                  <a:pos x="52" y="73"/>
                </a:cxn>
                <a:cxn ang="0">
                  <a:pos x="36" y="103"/>
                </a:cxn>
                <a:cxn ang="0">
                  <a:pos x="8" y="141"/>
                </a:cxn>
                <a:cxn ang="0">
                  <a:pos x="12" y="162"/>
                </a:cxn>
                <a:cxn ang="0">
                  <a:pos x="29" y="188"/>
                </a:cxn>
                <a:cxn ang="0">
                  <a:pos x="42" y="239"/>
                </a:cxn>
                <a:cxn ang="0">
                  <a:pos x="60" y="259"/>
                </a:cxn>
                <a:cxn ang="0">
                  <a:pos x="115" y="247"/>
                </a:cxn>
                <a:cxn ang="0">
                  <a:pos x="147" y="205"/>
                </a:cxn>
                <a:cxn ang="0">
                  <a:pos x="179" y="179"/>
                </a:cxn>
                <a:cxn ang="0">
                  <a:pos x="196" y="153"/>
                </a:cxn>
                <a:cxn ang="0">
                  <a:pos x="209" y="93"/>
                </a:cxn>
                <a:cxn ang="0">
                  <a:pos x="241" y="75"/>
                </a:cxn>
                <a:cxn ang="0">
                  <a:pos x="241" y="37"/>
                </a:cxn>
              </a:cxnLst>
              <a:rect l="0" t="0" r="r" b="b"/>
              <a:pathLst>
                <a:path w="255" h="266">
                  <a:moveTo>
                    <a:pt x="245" y="92"/>
                  </a:moveTo>
                  <a:lnTo>
                    <a:pt x="245" y="92"/>
                  </a:lnTo>
                  <a:lnTo>
                    <a:pt x="238" y="94"/>
                  </a:lnTo>
                  <a:lnTo>
                    <a:pt x="231" y="96"/>
                  </a:lnTo>
                  <a:lnTo>
                    <a:pt x="226" y="96"/>
                  </a:lnTo>
                  <a:lnTo>
                    <a:pt x="219" y="99"/>
                  </a:lnTo>
                  <a:lnTo>
                    <a:pt x="219" y="99"/>
                  </a:lnTo>
                  <a:lnTo>
                    <a:pt x="216" y="100"/>
                  </a:lnTo>
                  <a:lnTo>
                    <a:pt x="213" y="103"/>
                  </a:lnTo>
                  <a:lnTo>
                    <a:pt x="210" y="110"/>
                  </a:lnTo>
                  <a:lnTo>
                    <a:pt x="209" y="118"/>
                  </a:lnTo>
                  <a:lnTo>
                    <a:pt x="208" y="127"/>
                  </a:lnTo>
                  <a:lnTo>
                    <a:pt x="209" y="145"/>
                  </a:lnTo>
                  <a:lnTo>
                    <a:pt x="208" y="155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195" y="176"/>
                  </a:lnTo>
                  <a:lnTo>
                    <a:pt x="184" y="188"/>
                  </a:lnTo>
                  <a:lnTo>
                    <a:pt x="184" y="188"/>
                  </a:lnTo>
                  <a:lnTo>
                    <a:pt x="177" y="194"/>
                  </a:lnTo>
                  <a:lnTo>
                    <a:pt x="168" y="198"/>
                  </a:lnTo>
                  <a:lnTo>
                    <a:pt x="163" y="204"/>
                  </a:lnTo>
                  <a:lnTo>
                    <a:pt x="157" y="210"/>
                  </a:lnTo>
                  <a:lnTo>
                    <a:pt x="157" y="210"/>
                  </a:lnTo>
                  <a:lnTo>
                    <a:pt x="153" y="217"/>
                  </a:lnTo>
                  <a:lnTo>
                    <a:pt x="151" y="222"/>
                  </a:lnTo>
                  <a:lnTo>
                    <a:pt x="149" y="229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40" y="240"/>
                  </a:lnTo>
                  <a:lnTo>
                    <a:pt x="135" y="245"/>
                  </a:lnTo>
                  <a:lnTo>
                    <a:pt x="123" y="252"/>
                  </a:lnTo>
                  <a:lnTo>
                    <a:pt x="109" y="257"/>
                  </a:lnTo>
                  <a:lnTo>
                    <a:pt x="92" y="261"/>
                  </a:lnTo>
                  <a:lnTo>
                    <a:pt x="92" y="261"/>
                  </a:lnTo>
                  <a:lnTo>
                    <a:pt x="83" y="264"/>
                  </a:lnTo>
                  <a:lnTo>
                    <a:pt x="73" y="266"/>
                  </a:lnTo>
                  <a:lnTo>
                    <a:pt x="62" y="266"/>
                  </a:lnTo>
                  <a:lnTo>
                    <a:pt x="56" y="264"/>
                  </a:lnTo>
                  <a:lnTo>
                    <a:pt x="49" y="263"/>
                  </a:lnTo>
                  <a:lnTo>
                    <a:pt x="49" y="263"/>
                  </a:lnTo>
                  <a:lnTo>
                    <a:pt x="45" y="259"/>
                  </a:lnTo>
                  <a:lnTo>
                    <a:pt x="39" y="254"/>
                  </a:lnTo>
                  <a:lnTo>
                    <a:pt x="35" y="249"/>
                  </a:lnTo>
                  <a:lnTo>
                    <a:pt x="32" y="242"/>
                  </a:lnTo>
                  <a:lnTo>
                    <a:pt x="25" y="229"/>
                  </a:lnTo>
                  <a:lnTo>
                    <a:pt x="22" y="215"/>
                  </a:lnTo>
                  <a:lnTo>
                    <a:pt x="22" y="215"/>
                  </a:lnTo>
                  <a:lnTo>
                    <a:pt x="18" y="207"/>
                  </a:lnTo>
                  <a:lnTo>
                    <a:pt x="17" y="198"/>
                  </a:lnTo>
                  <a:lnTo>
                    <a:pt x="17" y="198"/>
                  </a:lnTo>
                  <a:lnTo>
                    <a:pt x="17" y="193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15" y="183"/>
                  </a:lnTo>
                  <a:lnTo>
                    <a:pt x="14" y="179"/>
                  </a:lnTo>
                  <a:lnTo>
                    <a:pt x="8" y="170"/>
                  </a:lnTo>
                  <a:lnTo>
                    <a:pt x="3" y="162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8"/>
                  </a:lnTo>
                  <a:lnTo>
                    <a:pt x="4" y="131"/>
                  </a:lnTo>
                  <a:lnTo>
                    <a:pt x="8" y="124"/>
                  </a:lnTo>
                  <a:lnTo>
                    <a:pt x="18" y="113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33" y="90"/>
                  </a:lnTo>
                  <a:lnTo>
                    <a:pt x="39" y="79"/>
                  </a:lnTo>
                  <a:lnTo>
                    <a:pt x="45" y="69"/>
                  </a:lnTo>
                  <a:lnTo>
                    <a:pt x="48" y="65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5" y="61"/>
                  </a:lnTo>
                  <a:lnTo>
                    <a:pt x="59" y="61"/>
                  </a:lnTo>
                  <a:lnTo>
                    <a:pt x="69" y="59"/>
                  </a:lnTo>
                  <a:lnTo>
                    <a:pt x="69" y="59"/>
                  </a:lnTo>
                  <a:lnTo>
                    <a:pt x="91" y="54"/>
                  </a:lnTo>
                  <a:lnTo>
                    <a:pt x="102" y="52"/>
                  </a:lnTo>
                  <a:lnTo>
                    <a:pt x="115" y="52"/>
                  </a:lnTo>
                  <a:lnTo>
                    <a:pt x="115" y="52"/>
                  </a:lnTo>
                  <a:lnTo>
                    <a:pt x="123" y="55"/>
                  </a:lnTo>
                  <a:lnTo>
                    <a:pt x="130" y="58"/>
                  </a:lnTo>
                  <a:lnTo>
                    <a:pt x="137" y="61"/>
                  </a:lnTo>
                  <a:lnTo>
                    <a:pt x="142" y="61"/>
                  </a:lnTo>
                  <a:lnTo>
                    <a:pt x="146" y="61"/>
                  </a:lnTo>
                  <a:lnTo>
                    <a:pt x="146" y="61"/>
                  </a:lnTo>
                  <a:lnTo>
                    <a:pt x="153" y="58"/>
                  </a:lnTo>
                  <a:lnTo>
                    <a:pt x="158" y="55"/>
                  </a:lnTo>
                  <a:lnTo>
                    <a:pt x="163" y="51"/>
                  </a:lnTo>
                  <a:lnTo>
                    <a:pt x="164" y="45"/>
                  </a:lnTo>
                  <a:lnTo>
                    <a:pt x="168" y="33"/>
                  </a:lnTo>
                  <a:lnTo>
                    <a:pt x="174" y="17"/>
                  </a:lnTo>
                  <a:lnTo>
                    <a:pt x="174" y="17"/>
                  </a:lnTo>
                  <a:lnTo>
                    <a:pt x="182" y="13"/>
                  </a:lnTo>
                  <a:lnTo>
                    <a:pt x="191" y="9"/>
                  </a:lnTo>
                  <a:lnTo>
                    <a:pt x="199" y="6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13" y="5"/>
                  </a:lnTo>
                  <a:lnTo>
                    <a:pt x="222" y="6"/>
                  </a:lnTo>
                  <a:lnTo>
                    <a:pt x="230" y="7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14"/>
                  </a:lnTo>
                  <a:lnTo>
                    <a:pt x="240" y="17"/>
                  </a:lnTo>
                  <a:lnTo>
                    <a:pt x="244" y="24"/>
                  </a:lnTo>
                  <a:lnTo>
                    <a:pt x="250" y="30"/>
                  </a:lnTo>
                  <a:lnTo>
                    <a:pt x="252" y="37"/>
                  </a:lnTo>
                  <a:lnTo>
                    <a:pt x="252" y="37"/>
                  </a:lnTo>
                  <a:lnTo>
                    <a:pt x="255" y="44"/>
                  </a:lnTo>
                  <a:lnTo>
                    <a:pt x="255" y="51"/>
                  </a:lnTo>
                  <a:lnTo>
                    <a:pt x="255" y="58"/>
                  </a:lnTo>
                  <a:lnTo>
                    <a:pt x="254" y="65"/>
                  </a:lnTo>
                  <a:lnTo>
                    <a:pt x="251" y="79"/>
                  </a:lnTo>
                  <a:lnTo>
                    <a:pt x="245" y="92"/>
                  </a:lnTo>
                  <a:lnTo>
                    <a:pt x="245" y="92"/>
                  </a:lnTo>
                  <a:close/>
                  <a:moveTo>
                    <a:pt x="233" y="23"/>
                  </a:moveTo>
                  <a:lnTo>
                    <a:pt x="233" y="23"/>
                  </a:lnTo>
                  <a:lnTo>
                    <a:pt x="223" y="20"/>
                  </a:lnTo>
                  <a:lnTo>
                    <a:pt x="213" y="17"/>
                  </a:lnTo>
                  <a:lnTo>
                    <a:pt x="209" y="17"/>
                  </a:lnTo>
                  <a:lnTo>
                    <a:pt x="203" y="17"/>
                  </a:lnTo>
                  <a:lnTo>
                    <a:pt x="199" y="20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4" y="33"/>
                  </a:lnTo>
                  <a:lnTo>
                    <a:pt x="195" y="42"/>
                  </a:lnTo>
                  <a:lnTo>
                    <a:pt x="198" y="62"/>
                  </a:lnTo>
                  <a:lnTo>
                    <a:pt x="198" y="71"/>
                  </a:lnTo>
                  <a:lnTo>
                    <a:pt x="196" y="79"/>
                  </a:lnTo>
                  <a:lnTo>
                    <a:pt x="195" y="82"/>
                  </a:lnTo>
                  <a:lnTo>
                    <a:pt x="192" y="86"/>
                  </a:lnTo>
                  <a:lnTo>
                    <a:pt x="189" y="89"/>
                  </a:lnTo>
                  <a:lnTo>
                    <a:pt x="185" y="92"/>
                  </a:lnTo>
                  <a:lnTo>
                    <a:pt x="185" y="92"/>
                  </a:lnTo>
                  <a:lnTo>
                    <a:pt x="177" y="92"/>
                  </a:lnTo>
                  <a:lnTo>
                    <a:pt x="171" y="94"/>
                  </a:lnTo>
                  <a:lnTo>
                    <a:pt x="171" y="94"/>
                  </a:lnTo>
                  <a:lnTo>
                    <a:pt x="167" y="100"/>
                  </a:lnTo>
                  <a:lnTo>
                    <a:pt x="165" y="106"/>
                  </a:lnTo>
                  <a:lnTo>
                    <a:pt x="164" y="113"/>
                  </a:lnTo>
                  <a:lnTo>
                    <a:pt x="163" y="118"/>
                  </a:lnTo>
                  <a:lnTo>
                    <a:pt x="163" y="118"/>
                  </a:lnTo>
                  <a:lnTo>
                    <a:pt x="157" y="124"/>
                  </a:lnTo>
                  <a:lnTo>
                    <a:pt x="150" y="127"/>
                  </a:lnTo>
                  <a:lnTo>
                    <a:pt x="143" y="129"/>
                  </a:lnTo>
                  <a:lnTo>
                    <a:pt x="135" y="129"/>
                  </a:lnTo>
                  <a:lnTo>
                    <a:pt x="126" y="129"/>
                  </a:lnTo>
                  <a:lnTo>
                    <a:pt x="118" y="128"/>
                  </a:lnTo>
                  <a:lnTo>
                    <a:pt x="102" y="124"/>
                  </a:lnTo>
                  <a:lnTo>
                    <a:pt x="102" y="124"/>
                  </a:lnTo>
                  <a:lnTo>
                    <a:pt x="109" y="122"/>
                  </a:lnTo>
                  <a:lnTo>
                    <a:pt x="118" y="121"/>
                  </a:lnTo>
                  <a:lnTo>
                    <a:pt x="132" y="121"/>
                  </a:lnTo>
                  <a:lnTo>
                    <a:pt x="139" y="121"/>
                  </a:lnTo>
                  <a:lnTo>
                    <a:pt x="144" y="120"/>
                  </a:lnTo>
                  <a:lnTo>
                    <a:pt x="150" y="117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56" y="104"/>
                  </a:lnTo>
                  <a:lnTo>
                    <a:pt x="157" y="99"/>
                  </a:lnTo>
                  <a:lnTo>
                    <a:pt x="160" y="93"/>
                  </a:lnTo>
                  <a:lnTo>
                    <a:pt x="164" y="89"/>
                  </a:lnTo>
                  <a:lnTo>
                    <a:pt x="168" y="85"/>
                  </a:lnTo>
                  <a:lnTo>
                    <a:pt x="174" y="82"/>
                  </a:lnTo>
                  <a:lnTo>
                    <a:pt x="186" y="79"/>
                  </a:lnTo>
                  <a:lnTo>
                    <a:pt x="186" y="79"/>
                  </a:lnTo>
                  <a:lnTo>
                    <a:pt x="188" y="72"/>
                  </a:lnTo>
                  <a:lnTo>
                    <a:pt x="188" y="65"/>
                  </a:lnTo>
                  <a:lnTo>
                    <a:pt x="186" y="49"/>
                  </a:lnTo>
                  <a:lnTo>
                    <a:pt x="185" y="41"/>
                  </a:lnTo>
                  <a:lnTo>
                    <a:pt x="184" y="34"/>
                  </a:lnTo>
                  <a:lnTo>
                    <a:pt x="185" y="26"/>
                  </a:lnTo>
                  <a:lnTo>
                    <a:pt x="188" y="19"/>
                  </a:lnTo>
                  <a:lnTo>
                    <a:pt x="188" y="19"/>
                  </a:lnTo>
                  <a:lnTo>
                    <a:pt x="184" y="20"/>
                  </a:lnTo>
                  <a:lnTo>
                    <a:pt x="181" y="23"/>
                  </a:lnTo>
                  <a:lnTo>
                    <a:pt x="177" y="31"/>
                  </a:lnTo>
                  <a:lnTo>
                    <a:pt x="174" y="4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65" y="56"/>
                  </a:lnTo>
                  <a:lnTo>
                    <a:pt x="157" y="65"/>
                  </a:lnTo>
                  <a:lnTo>
                    <a:pt x="153" y="68"/>
                  </a:lnTo>
                  <a:lnTo>
                    <a:pt x="149" y="71"/>
                  </a:lnTo>
                  <a:lnTo>
                    <a:pt x="142" y="72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29" y="69"/>
                  </a:lnTo>
                  <a:lnTo>
                    <a:pt x="122" y="66"/>
                  </a:lnTo>
                  <a:lnTo>
                    <a:pt x="115" y="62"/>
                  </a:lnTo>
                  <a:lnTo>
                    <a:pt x="106" y="61"/>
                  </a:lnTo>
                  <a:lnTo>
                    <a:pt x="106" y="61"/>
                  </a:lnTo>
                  <a:lnTo>
                    <a:pt x="99" y="61"/>
                  </a:lnTo>
                  <a:lnTo>
                    <a:pt x="92" y="61"/>
                  </a:lnTo>
                  <a:lnTo>
                    <a:pt x="78" y="65"/>
                  </a:lnTo>
                  <a:lnTo>
                    <a:pt x="66" y="69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79"/>
                  </a:lnTo>
                  <a:lnTo>
                    <a:pt x="49" y="85"/>
                  </a:lnTo>
                  <a:lnTo>
                    <a:pt x="43" y="94"/>
                  </a:lnTo>
                  <a:lnTo>
                    <a:pt x="36" y="103"/>
                  </a:lnTo>
                  <a:lnTo>
                    <a:pt x="28" y="111"/>
                  </a:lnTo>
                  <a:lnTo>
                    <a:pt x="19" y="121"/>
                  </a:lnTo>
                  <a:lnTo>
                    <a:pt x="12" y="129"/>
                  </a:lnTo>
                  <a:lnTo>
                    <a:pt x="11" y="135"/>
                  </a:lnTo>
                  <a:lnTo>
                    <a:pt x="8" y="141"/>
                  </a:lnTo>
                  <a:lnTo>
                    <a:pt x="8" y="146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11" y="158"/>
                  </a:lnTo>
                  <a:lnTo>
                    <a:pt x="12" y="162"/>
                  </a:lnTo>
                  <a:lnTo>
                    <a:pt x="19" y="170"/>
                  </a:lnTo>
                  <a:lnTo>
                    <a:pt x="25" y="179"/>
                  </a:lnTo>
                  <a:lnTo>
                    <a:pt x="28" y="183"/>
                  </a:lnTo>
                  <a:lnTo>
                    <a:pt x="29" y="188"/>
                  </a:lnTo>
                  <a:lnTo>
                    <a:pt x="29" y="188"/>
                  </a:lnTo>
                  <a:lnTo>
                    <a:pt x="28" y="197"/>
                  </a:lnTo>
                  <a:lnTo>
                    <a:pt x="28" y="207"/>
                  </a:lnTo>
                  <a:lnTo>
                    <a:pt x="29" y="215"/>
                  </a:lnTo>
                  <a:lnTo>
                    <a:pt x="33" y="224"/>
                  </a:lnTo>
                  <a:lnTo>
                    <a:pt x="42" y="239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9" y="254"/>
                  </a:lnTo>
                  <a:lnTo>
                    <a:pt x="62" y="256"/>
                  </a:lnTo>
                  <a:lnTo>
                    <a:pt x="60" y="259"/>
                  </a:lnTo>
                  <a:lnTo>
                    <a:pt x="60" y="259"/>
                  </a:lnTo>
                  <a:lnTo>
                    <a:pt x="88" y="254"/>
                  </a:lnTo>
                  <a:lnTo>
                    <a:pt x="102" y="252"/>
                  </a:lnTo>
                  <a:lnTo>
                    <a:pt x="115" y="247"/>
                  </a:lnTo>
                  <a:lnTo>
                    <a:pt x="115" y="247"/>
                  </a:lnTo>
                  <a:lnTo>
                    <a:pt x="121" y="243"/>
                  </a:lnTo>
                  <a:lnTo>
                    <a:pt x="126" y="239"/>
                  </a:lnTo>
                  <a:lnTo>
                    <a:pt x="130" y="235"/>
                  </a:lnTo>
                  <a:lnTo>
                    <a:pt x="135" y="229"/>
                  </a:lnTo>
                  <a:lnTo>
                    <a:pt x="147" y="205"/>
                  </a:lnTo>
                  <a:lnTo>
                    <a:pt x="147" y="205"/>
                  </a:lnTo>
                  <a:lnTo>
                    <a:pt x="151" y="200"/>
                  </a:lnTo>
                  <a:lnTo>
                    <a:pt x="157" y="194"/>
                  </a:lnTo>
                  <a:lnTo>
                    <a:pt x="168" y="187"/>
                  </a:lnTo>
                  <a:lnTo>
                    <a:pt x="179" y="179"/>
                  </a:lnTo>
                  <a:lnTo>
                    <a:pt x="185" y="174"/>
                  </a:lnTo>
                  <a:lnTo>
                    <a:pt x="191" y="169"/>
                  </a:lnTo>
                  <a:lnTo>
                    <a:pt x="191" y="169"/>
                  </a:lnTo>
                  <a:lnTo>
                    <a:pt x="194" y="162"/>
                  </a:lnTo>
                  <a:lnTo>
                    <a:pt x="196" y="153"/>
                  </a:lnTo>
                  <a:lnTo>
                    <a:pt x="198" y="137"/>
                  </a:lnTo>
                  <a:lnTo>
                    <a:pt x="199" y="118"/>
                  </a:lnTo>
                  <a:lnTo>
                    <a:pt x="201" y="99"/>
                  </a:lnTo>
                  <a:lnTo>
                    <a:pt x="201" y="99"/>
                  </a:lnTo>
                  <a:lnTo>
                    <a:pt x="209" y="93"/>
                  </a:lnTo>
                  <a:lnTo>
                    <a:pt x="219" y="90"/>
                  </a:lnTo>
                  <a:lnTo>
                    <a:pt x="229" y="86"/>
                  </a:lnTo>
                  <a:lnTo>
                    <a:pt x="238" y="83"/>
                  </a:lnTo>
                  <a:lnTo>
                    <a:pt x="238" y="83"/>
                  </a:lnTo>
                  <a:lnTo>
                    <a:pt x="241" y="75"/>
                  </a:lnTo>
                  <a:lnTo>
                    <a:pt x="244" y="66"/>
                  </a:lnTo>
                  <a:lnTo>
                    <a:pt x="244" y="59"/>
                  </a:lnTo>
                  <a:lnTo>
                    <a:pt x="244" y="51"/>
                  </a:lnTo>
                  <a:lnTo>
                    <a:pt x="243" y="44"/>
                  </a:lnTo>
                  <a:lnTo>
                    <a:pt x="241" y="37"/>
                  </a:lnTo>
                  <a:lnTo>
                    <a:pt x="237" y="30"/>
                  </a:lnTo>
                  <a:lnTo>
                    <a:pt x="233" y="23"/>
                  </a:lnTo>
                  <a:lnTo>
                    <a:pt x="233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42668" y="143064"/>
            <a:ext cx="2832300" cy="624504"/>
            <a:chOff x="1042668" y="143064"/>
            <a:chExt cx="2832300" cy="624504"/>
          </a:xfrm>
        </p:grpSpPr>
        <p:sp>
          <p:nvSpPr>
            <p:cNvPr id="25" name="TextBox 14"/>
            <p:cNvSpPr txBox="1"/>
            <p:nvPr/>
          </p:nvSpPr>
          <p:spPr>
            <a:xfrm>
              <a:off x="1042668" y="143064"/>
              <a:ext cx="927983" cy="37685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绪论</a:t>
              </a: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1579715" y="272268"/>
              <a:ext cx="2295253" cy="495300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marL="285750" indent="-285750" algn="ctr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Introduction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b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17886" y="671035"/>
            <a:ext cx="156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单位介绍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80938" y="1554458"/>
            <a:ext cx="3245586" cy="2181970"/>
            <a:chOff x="4473576" y="44150"/>
            <a:chExt cx="1346200" cy="858838"/>
          </a:xfrm>
        </p:grpSpPr>
        <p:sp>
          <p:nvSpPr>
            <p:cNvPr id="30" name="Freeform 159"/>
            <p:cNvSpPr/>
            <p:nvPr/>
          </p:nvSpPr>
          <p:spPr bwMode="auto">
            <a:xfrm>
              <a:off x="5273676" y="68263"/>
              <a:ext cx="101600" cy="117475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87" y="14"/>
                </a:cxn>
                <a:cxn ang="0">
                  <a:pos x="191" y="49"/>
                </a:cxn>
                <a:cxn ang="0">
                  <a:pos x="191" y="69"/>
                </a:cxn>
                <a:cxn ang="0">
                  <a:pos x="187" y="105"/>
                </a:cxn>
                <a:cxn ang="0">
                  <a:pos x="177" y="138"/>
                </a:cxn>
                <a:cxn ang="0">
                  <a:pos x="159" y="166"/>
                </a:cxn>
                <a:cxn ang="0">
                  <a:pos x="135" y="184"/>
                </a:cxn>
                <a:cxn ang="0">
                  <a:pos x="131" y="180"/>
                </a:cxn>
                <a:cxn ang="0">
                  <a:pos x="127" y="176"/>
                </a:cxn>
                <a:cxn ang="0">
                  <a:pos x="129" y="170"/>
                </a:cxn>
                <a:cxn ang="0">
                  <a:pos x="131" y="153"/>
                </a:cxn>
                <a:cxn ang="0">
                  <a:pos x="129" y="146"/>
                </a:cxn>
                <a:cxn ang="0">
                  <a:pos x="106" y="174"/>
                </a:cxn>
                <a:cxn ang="0">
                  <a:pos x="78" y="198"/>
                </a:cxn>
                <a:cxn ang="0">
                  <a:pos x="42" y="215"/>
                </a:cxn>
                <a:cxn ang="0">
                  <a:pos x="12" y="221"/>
                </a:cxn>
                <a:cxn ang="0">
                  <a:pos x="0" y="221"/>
                </a:cxn>
                <a:cxn ang="0">
                  <a:pos x="12" y="214"/>
                </a:cxn>
                <a:cxn ang="0">
                  <a:pos x="35" y="207"/>
                </a:cxn>
                <a:cxn ang="0">
                  <a:pos x="48" y="202"/>
                </a:cxn>
                <a:cxn ang="0">
                  <a:pos x="75" y="184"/>
                </a:cxn>
                <a:cxn ang="0">
                  <a:pos x="100" y="164"/>
                </a:cxn>
                <a:cxn ang="0">
                  <a:pos x="104" y="160"/>
                </a:cxn>
                <a:cxn ang="0">
                  <a:pos x="113" y="141"/>
                </a:cxn>
                <a:cxn ang="0">
                  <a:pos x="122" y="121"/>
                </a:cxn>
                <a:cxn ang="0">
                  <a:pos x="127" y="117"/>
                </a:cxn>
                <a:cxn ang="0">
                  <a:pos x="132" y="117"/>
                </a:cxn>
                <a:cxn ang="0">
                  <a:pos x="136" y="118"/>
                </a:cxn>
                <a:cxn ang="0">
                  <a:pos x="139" y="125"/>
                </a:cxn>
                <a:cxn ang="0">
                  <a:pos x="145" y="155"/>
                </a:cxn>
                <a:cxn ang="0">
                  <a:pos x="152" y="149"/>
                </a:cxn>
                <a:cxn ang="0">
                  <a:pos x="162" y="136"/>
                </a:cxn>
                <a:cxn ang="0">
                  <a:pos x="170" y="110"/>
                </a:cxn>
                <a:cxn ang="0">
                  <a:pos x="174" y="70"/>
                </a:cxn>
                <a:cxn ang="0">
                  <a:pos x="173" y="11"/>
                </a:cxn>
                <a:cxn ang="0">
                  <a:pos x="169" y="14"/>
                </a:cxn>
                <a:cxn ang="0">
                  <a:pos x="159" y="28"/>
                </a:cxn>
                <a:cxn ang="0">
                  <a:pos x="145" y="55"/>
                </a:cxn>
                <a:cxn ang="0">
                  <a:pos x="136" y="66"/>
                </a:cxn>
                <a:cxn ang="0">
                  <a:pos x="117" y="84"/>
                </a:cxn>
                <a:cxn ang="0">
                  <a:pos x="93" y="100"/>
                </a:cxn>
                <a:cxn ang="0">
                  <a:pos x="66" y="110"/>
                </a:cxn>
                <a:cxn ang="0">
                  <a:pos x="51" y="112"/>
                </a:cxn>
                <a:cxn ang="0">
                  <a:pos x="99" y="82"/>
                </a:cxn>
                <a:cxn ang="0">
                  <a:pos x="125" y="58"/>
                </a:cxn>
                <a:cxn ang="0">
                  <a:pos x="136" y="42"/>
                </a:cxn>
                <a:cxn ang="0">
                  <a:pos x="143" y="25"/>
                </a:cxn>
                <a:cxn ang="0">
                  <a:pos x="145" y="4"/>
                </a:cxn>
                <a:cxn ang="0">
                  <a:pos x="151" y="2"/>
                </a:cxn>
                <a:cxn ang="0">
                  <a:pos x="166" y="2"/>
                </a:cxn>
                <a:cxn ang="0">
                  <a:pos x="179" y="3"/>
                </a:cxn>
                <a:cxn ang="0">
                  <a:pos x="180" y="0"/>
                </a:cxn>
              </a:cxnLst>
              <a:rect l="0" t="0" r="r" b="b"/>
              <a:pathLst>
                <a:path w="191" h="221">
                  <a:moveTo>
                    <a:pt x="180" y="0"/>
                  </a:moveTo>
                  <a:lnTo>
                    <a:pt x="180" y="0"/>
                  </a:lnTo>
                  <a:lnTo>
                    <a:pt x="184" y="7"/>
                  </a:lnTo>
                  <a:lnTo>
                    <a:pt x="187" y="14"/>
                  </a:lnTo>
                  <a:lnTo>
                    <a:pt x="190" y="31"/>
                  </a:lnTo>
                  <a:lnTo>
                    <a:pt x="191" y="49"/>
                  </a:lnTo>
                  <a:lnTo>
                    <a:pt x="191" y="69"/>
                  </a:lnTo>
                  <a:lnTo>
                    <a:pt x="191" y="69"/>
                  </a:lnTo>
                  <a:lnTo>
                    <a:pt x="190" y="87"/>
                  </a:lnTo>
                  <a:lnTo>
                    <a:pt x="187" y="105"/>
                  </a:lnTo>
                  <a:lnTo>
                    <a:pt x="183" y="122"/>
                  </a:lnTo>
                  <a:lnTo>
                    <a:pt x="177" y="138"/>
                  </a:lnTo>
                  <a:lnTo>
                    <a:pt x="169" y="152"/>
                  </a:lnTo>
                  <a:lnTo>
                    <a:pt x="159" y="166"/>
                  </a:lnTo>
                  <a:lnTo>
                    <a:pt x="148" y="176"/>
                  </a:lnTo>
                  <a:lnTo>
                    <a:pt x="135" y="184"/>
                  </a:lnTo>
                  <a:lnTo>
                    <a:pt x="135" y="184"/>
                  </a:lnTo>
                  <a:lnTo>
                    <a:pt x="131" y="180"/>
                  </a:lnTo>
                  <a:lnTo>
                    <a:pt x="128" y="178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29" y="170"/>
                  </a:lnTo>
                  <a:lnTo>
                    <a:pt x="131" y="162"/>
                  </a:lnTo>
                  <a:lnTo>
                    <a:pt x="131" y="153"/>
                  </a:lnTo>
                  <a:lnTo>
                    <a:pt x="129" y="146"/>
                  </a:lnTo>
                  <a:lnTo>
                    <a:pt x="129" y="146"/>
                  </a:lnTo>
                  <a:lnTo>
                    <a:pt x="118" y="160"/>
                  </a:lnTo>
                  <a:lnTo>
                    <a:pt x="106" y="174"/>
                  </a:lnTo>
                  <a:lnTo>
                    <a:pt x="93" y="187"/>
                  </a:lnTo>
                  <a:lnTo>
                    <a:pt x="78" y="198"/>
                  </a:lnTo>
                  <a:lnTo>
                    <a:pt x="61" y="208"/>
                  </a:lnTo>
                  <a:lnTo>
                    <a:pt x="42" y="215"/>
                  </a:lnTo>
                  <a:lnTo>
                    <a:pt x="23" y="219"/>
                  </a:lnTo>
                  <a:lnTo>
                    <a:pt x="12" y="221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6" y="218"/>
                  </a:lnTo>
                  <a:lnTo>
                    <a:pt x="12" y="214"/>
                  </a:lnTo>
                  <a:lnTo>
                    <a:pt x="24" y="209"/>
                  </a:lnTo>
                  <a:lnTo>
                    <a:pt x="35" y="207"/>
                  </a:lnTo>
                  <a:lnTo>
                    <a:pt x="48" y="202"/>
                  </a:lnTo>
                  <a:lnTo>
                    <a:pt x="48" y="202"/>
                  </a:lnTo>
                  <a:lnTo>
                    <a:pt x="61" y="194"/>
                  </a:lnTo>
                  <a:lnTo>
                    <a:pt x="75" y="184"/>
                  </a:lnTo>
                  <a:lnTo>
                    <a:pt x="87" y="174"/>
                  </a:lnTo>
                  <a:lnTo>
                    <a:pt x="100" y="164"/>
                  </a:lnTo>
                  <a:lnTo>
                    <a:pt x="100" y="164"/>
                  </a:lnTo>
                  <a:lnTo>
                    <a:pt x="104" y="160"/>
                  </a:lnTo>
                  <a:lnTo>
                    <a:pt x="107" y="153"/>
                  </a:lnTo>
                  <a:lnTo>
                    <a:pt x="113" y="141"/>
                  </a:lnTo>
                  <a:lnTo>
                    <a:pt x="118" y="128"/>
                  </a:lnTo>
                  <a:lnTo>
                    <a:pt x="122" y="121"/>
                  </a:lnTo>
                  <a:lnTo>
                    <a:pt x="127" y="117"/>
                  </a:lnTo>
                  <a:lnTo>
                    <a:pt x="127" y="117"/>
                  </a:lnTo>
                  <a:lnTo>
                    <a:pt x="129" y="115"/>
                  </a:lnTo>
                  <a:lnTo>
                    <a:pt x="132" y="117"/>
                  </a:lnTo>
                  <a:lnTo>
                    <a:pt x="134" y="117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9" y="125"/>
                  </a:lnTo>
                  <a:lnTo>
                    <a:pt x="142" y="134"/>
                  </a:lnTo>
                  <a:lnTo>
                    <a:pt x="145" y="155"/>
                  </a:lnTo>
                  <a:lnTo>
                    <a:pt x="145" y="155"/>
                  </a:lnTo>
                  <a:lnTo>
                    <a:pt x="152" y="149"/>
                  </a:lnTo>
                  <a:lnTo>
                    <a:pt x="158" y="143"/>
                  </a:lnTo>
                  <a:lnTo>
                    <a:pt x="162" y="136"/>
                  </a:lnTo>
                  <a:lnTo>
                    <a:pt x="165" y="128"/>
                  </a:lnTo>
                  <a:lnTo>
                    <a:pt x="170" y="110"/>
                  </a:lnTo>
                  <a:lnTo>
                    <a:pt x="173" y="91"/>
                  </a:lnTo>
                  <a:lnTo>
                    <a:pt x="174" y="70"/>
                  </a:lnTo>
                  <a:lnTo>
                    <a:pt x="174" y="49"/>
                  </a:lnTo>
                  <a:lnTo>
                    <a:pt x="173" y="11"/>
                  </a:lnTo>
                  <a:lnTo>
                    <a:pt x="173" y="11"/>
                  </a:lnTo>
                  <a:lnTo>
                    <a:pt x="169" y="14"/>
                  </a:lnTo>
                  <a:lnTo>
                    <a:pt x="166" y="17"/>
                  </a:lnTo>
                  <a:lnTo>
                    <a:pt x="159" y="28"/>
                  </a:lnTo>
                  <a:lnTo>
                    <a:pt x="153" y="42"/>
                  </a:lnTo>
                  <a:lnTo>
                    <a:pt x="145" y="55"/>
                  </a:lnTo>
                  <a:lnTo>
                    <a:pt x="145" y="55"/>
                  </a:lnTo>
                  <a:lnTo>
                    <a:pt x="136" y="66"/>
                  </a:lnTo>
                  <a:lnTo>
                    <a:pt x="127" y="76"/>
                  </a:lnTo>
                  <a:lnTo>
                    <a:pt x="117" y="84"/>
                  </a:lnTo>
                  <a:lnTo>
                    <a:pt x="106" y="93"/>
                  </a:lnTo>
                  <a:lnTo>
                    <a:pt x="93" y="100"/>
                  </a:lnTo>
                  <a:lnTo>
                    <a:pt x="80" y="105"/>
                  </a:lnTo>
                  <a:lnTo>
                    <a:pt x="66" y="110"/>
                  </a:lnTo>
                  <a:lnTo>
                    <a:pt x="51" y="112"/>
                  </a:lnTo>
                  <a:lnTo>
                    <a:pt x="51" y="112"/>
                  </a:lnTo>
                  <a:lnTo>
                    <a:pt x="83" y="93"/>
                  </a:lnTo>
                  <a:lnTo>
                    <a:pt x="99" y="82"/>
                  </a:lnTo>
                  <a:lnTo>
                    <a:pt x="113" y="70"/>
                  </a:lnTo>
                  <a:lnTo>
                    <a:pt x="125" y="58"/>
                  </a:lnTo>
                  <a:lnTo>
                    <a:pt x="131" y="51"/>
                  </a:lnTo>
                  <a:lnTo>
                    <a:pt x="136" y="42"/>
                  </a:lnTo>
                  <a:lnTo>
                    <a:pt x="139" y="34"/>
                  </a:lnTo>
                  <a:lnTo>
                    <a:pt x="143" y="25"/>
                  </a:lnTo>
                  <a:lnTo>
                    <a:pt x="145" y="14"/>
                  </a:lnTo>
                  <a:lnTo>
                    <a:pt x="145" y="4"/>
                  </a:lnTo>
                  <a:lnTo>
                    <a:pt x="145" y="4"/>
                  </a:lnTo>
                  <a:lnTo>
                    <a:pt x="151" y="2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3"/>
                  </a:lnTo>
                  <a:lnTo>
                    <a:pt x="179" y="3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0"/>
            <p:cNvSpPr/>
            <p:nvPr/>
          </p:nvSpPr>
          <p:spPr bwMode="auto">
            <a:xfrm>
              <a:off x="5422901" y="206375"/>
              <a:ext cx="26988" cy="12700"/>
            </a:xfrm>
            <a:custGeom>
              <a:avLst/>
              <a:gdLst/>
              <a:ahLst/>
              <a:cxnLst>
                <a:cxn ang="0">
                  <a:pos x="53" y="22"/>
                </a:cxn>
                <a:cxn ang="0">
                  <a:pos x="53" y="22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2" y="18"/>
                </a:cxn>
                <a:cxn ang="0">
                  <a:pos x="26" y="17"/>
                </a:cxn>
                <a:cxn ang="0">
                  <a:pos x="19" y="15"/>
                </a:cxn>
                <a:cxn ang="0">
                  <a:pos x="12" y="15"/>
                </a:cxn>
                <a:cxn ang="0">
                  <a:pos x="5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6"/>
                </a:cxn>
                <a:cxn ang="0">
                  <a:pos x="7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6" y="1"/>
                </a:cxn>
                <a:cxn ang="0">
                  <a:pos x="35" y="6"/>
                </a:cxn>
                <a:cxn ang="0">
                  <a:pos x="43" y="11"/>
                </a:cxn>
                <a:cxn ang="0">
                  <a:pos x="49" y="17"/>
                </a:cxn>
                <a:cxn ang="0">
                  <a:pos x="53" y="22"/>
                </a:cxn>
                <a:cxn ang="0">
                  <a:pos x="53" y="22"/>
                </a:cxn>
              </a:cxnLst>
              <a:rect l="0" t="0" r="r" b="b"/>
              <a:pathLst>
                <a:path w="52" h="24">
                  <a:moveTo>
                    <a:pt x="53" y="22"/>
                  </a:moveTo>
                  <a:lnTo>
                    <a:pt x="53" y="22"/>
                  </a:lnTo>
                  <a:lnTo>
                    <a:pt x="47" y="24"/>
                  </a:lnTo>
                  <a:lnTo>
                    <a:pt x="43" y="24"/>
                  </a:lnTo>
                  <a:lnTo>
                    <a:pt x="32" y="18"/>
                  </a:lnTo>
                  <a:lnTo>
                    <a:pt x="26" y="17"/>
                  </a:lnTo>
                  <a:lnTo>
                    <a:pt x="19" y="15"/>
                  </a:lnTo>
                  <a:lnTo>
                    <a:pt x="12" y="15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6"/>
                  </a:lnTo>
                  <a:lnTo>
                    <a:pt x="7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6" y="1"/>
                  </a:lnTo>
                  <a:lnTo>
                    <a:pt x="35" y="6"/>
                  </a:lnTo>
                  <a:lnTo>
                    <a:pt x="43" y="11"/>
                  </a:lnTo>
                  <a:lnTo>
                    <a:pt x="49" y="17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61"/>
            <p:cNvSpPr/>
            <p:nvPr/>
          </p:nvSpPr>
          <p:spPr bwMode="auto">
            <a:xfrm>
              <a:off x="5419726" y="228600"/>
              <a:ext cx="28575" cy="587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4" y="2"/>
                </a:cxn>
                <a:cxn ang="0">
                  <a:pos x="38" y="6"/>
                </a:cxn>
                <a:cxn ang="0">
                  <a:pos x="41" y="23"/>
                </a:cxn>
                <a:cxn ang="0">
                  <a:pos x="44" y="45"/>
                </a:cxn>
                <a:cxn ang="0">
                  <a:pos x="48" y="58"/>
                </a:cxn>
                <a:cxn ang="0">
                  <a:pos x="55" y="78"/>
                </a:cxn>
                <a:cxn ang="0">
                  <a:pos x="55" y="90"/>
                </a:cxn>
                <a:cxn ang="0">
                  <a:pos x="53" y="99"/>
                </a:cxn>
                <a:cxn ang="0">
                  <a:pos x="39" y="109"/>
                </a:cxn>
                <a:cxn ang="0">
                  <a:pos x="31" y="111"/>
                </a:cxn>
                <a:cxn ang="0">
                  <a:pos x="20" y="110"/>
                </a:cxn>
                <a:cxn ang="0">
                  <a:pos x="20" y="106"/>
                </a:cxn>
                <a:cxn ang="0">
                  <a:pos x="15" y="96"/>
                </a:cxn>
                <a:cxn ang="0">
                  <a:pos x="17" y="92"/>
                </a:cxn>
                <a:cxn ang="0">
                  <a:pos x="20" y="90"/>
                </a:cxn>
                <a:cxn ang="0">
                  <a:pos x="30" y="93"/>
                </a:cxn>
                <a:cxn ang="0">
                  <a:pos x="32" y="90"/>
                </a:cxn>
                <a:cxn ang="0">
                  <a:pos x="38" y="82"/>
                </a:cxn>
                <a:cxn ang="0">
                  <a:pos x="37" y="76"/>
                </a:cxn>
                <a:cxn ang="0">
                  <a:pos x="32" y="75"/>
                </a:cxn>
                <a:cxn ang="0">
                  <a:pos x="35" y="71"/>
                </a:cxn>
                <a:cxn ang="0">
                  <a:pos x="32" y="64"/>
                </a:cxn>
                <a:cxn ang="0">
                  <a:pos x="28" y="64"/>
                </a:cxn>
                <a:cxn ang="0">
                  <a:pos x="20" y="72"/>
                </a:cxn>
                <a:cxn ang="0">
                  <a:pos x="14" y="78"/>
                </a:cxn>
                <a:cxn ang="0">
                  <a:pos x="4" y="79"/>
                </a:cxn>
                <a:cxn ang="0">
                  <a:pos x="1" y="75"/>
                </a:cxn>
                <a:cxn ang="0">
                  <a:pos x="1" y="66"/>
                </a:cxn>
                <a:cxn ang="0">
                  <a:pos x="7" y="54"/>
                </a:cxn>
                <a:cxn ang="0">
                  <a:pos x="13" y="48"/>
                </a:cxn>
                <a:cxn ang="0">
                  <a:pos x="13" y="34"/>
                </a:cxn>
                <a:cxn ang="0">
                  <a:pos x="4" y="13"/>
                </a:cxn>
                <a:cxn ang="0">
                  <a:pos x="3" y="3"/>
                </a:cxn>
                <a:cxn ang="0">
                  <a:pos x="7" y="6"/>
                </a:cxn>
                <a:cxn ang="0">
                  <a:pos x="18" y="19"/>
                </a:cxn>
                <a:cxn ang="0">
                  <a:pos x="27" y="38"/>
                </a:cxn>
                <a:cxn ang="0">
                  <a:pos x="30" y="34"/>
                </a:cxn>
                <a:cxn ang="0">
                  <a:pos x="30" y="20"/>
                </a:cxn>
                <a:cxn ang="0">
                  <a:pos x="28" y="5"/>
                </a:cxn>
                <a:cxn ang="0">
                  <a:pos x="30" y="0"/>
                </a:cxn>
              </a:cxnLst>
              <a:rect l="0" t="0" r="r" b="b"/>
              <a:pathLst>
                <a:path w="55" h="110">
                  <a:moveTo>
                    <a:pt x="30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8" y="6"/>
                  </a:lnTo>
                  <a:lnTo>
                    <a:pt x="39" y="12"/>
                  </a:lnTo>
                  <a:lnTo>
                    <a:pt x="41" y="23"/>
                  </a:lnTo>
                  <a:lnTo>
                    <a:pt x="42" y="34"/>
                  </a:lnTo>
                  <a:lnTo>
                    <a:pt x="44" y="45"/>
                  </a:lnTo>
                  <a:lnTo>
                    <a:pt x="44" y="45"/>
                  </a:lnTo>
                  <a:lnTo>
                    <a:pt x="48" y="58"/>
                  </a:lnTo>
                  <a:lnTo>
                    <a:pt x="52" y="71"/>
                  </a:lnTo>
                  <a:lnTo>
                    <a:pt x="55" y="78"/>
                  </a:lnTo>
                  <a:lnTo>
                    <a:pt x="55" y="83"/>
                  </a:lnTo>
                  <a:lnTo>
                    <a:pt x="55" y="90"/>
                  </a:lnTo>
                  <a:lnTo>
                    <a:pt x="53" y="99"/>
                  </a:lnTo>
                  <a:lnTo>
                    <a:pt x="53" y="99"/>
                  </a:lnTo>
                  <a:lnTo>
                    <a:pt x="46" y="104"/>
                  </a:lnTo>
                  <a:lnTo>
                    <a:pt x="39" y="109"/>
                  </a:lnTo>
                  <a:lnTo>
                    <a:pt x="35" y="110"/>
                  </a:lnTo>
                  <a:lnTo>
                    <a:pt x="31" y="111"/>
                  </a:lnTo>
                  <a:lnTo>
                    <a:pt x="25" y="111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0" y="106"/>
                  </a:lnTo>
                  <a:lnTo>
                    <a:pt x="17" y="100"/>
                  </a:lnTo>
                  <a:lnTo>
                    <a:pt x="15" y="96"/>
                  </a:lnTo>
                  <a:lnTo>
                    <a:pt x="15" y="93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20" y="90"/>
                  </a:lnTo>
                  <a:lnTo>
                    <a:pt x="23" y="90"/>
                  </a:lnTo>
                  <a:lnTo>
                    <a:pt x="30" y="93"/>
                  </a:lnTo>
                  <a:lnTo>
                    <a:pt x="30" y="93"/>
                  </a:lnTo>
                  <a:lnTo>
                    <a:pt x="32" y="90"/>
                  </a:lnTo>
                  <a:lnTo>
                    <a:pt x="37" y="85"/>
                  </a:lnTo>
                  <a:lnTo>
                    <a:pt x="38" y="82"/>
                  </a:lnTo>
                  <a:lnTo>
                    <a:pt x="38" y="79"/>
                  </a:lnTo>
                  <a:lnTo>
                    <a:pt x="37" y="76"/>
                  </a:lnTo>
                  <a:lnTo>
                    <a:pt x="32" y="75"/>
                  </a:lnTo>
                  <a:lnTo>
                    <a:pt x="32" y="75"/>
                  </a:lnTo>
                  <a:lnTo>
                    <a:pt x="35" y="73"/>
                  </a:lnTo>
                  <a:lnTo>
                    <a:pt x="35" y="71"/>
                  </a:lnTo>
                  <a:lnTo>
                    <a:pt x="34" y="68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8" y="64"/>
                  </a:lnTo>
                  <a:lnTo>
                    <a:pt x="25" y="66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4" y="78"/>
                  </a:lnTo>
                  <a:lnTo>
                    <a:pt x="10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1" y="75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3" y="62"/>
                  </a:lnTo>
                  <a:lnTo>
                    <a:pt x="7" y="54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4" y="40"/>
                  </a:lnTo>
                  <a:lnTo>
                    <a:pt x="13" y="34"/>
                  </a:lnTo>
                  <a:lnTo>
                    <a:pt x="8" y="23"/>
                  </a:lnTo>
                  <a:lnTo>
                    <a:pt x="4" y="13"/>
                  </a:lnTo>
                  <a:lnTo>
                    <a:pt x="3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7" y="6"/>
                  </a:lnTo>
                  <a:lnTo>
                    <a:pt x="11" y="10"/>
                  </a:lnTo>
                  <a:lnTo>
                    <a:pt x="18" y="19"/>
                  </a:lnTo>
                  <a:lnTo>
                    <a:pt x="23" y="29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0" y="34"/>
                  </a:lnTo>
                  <a:lnTo>
                    <a:pt x="30" y="30"/>
                  </a:lnTo>
                  <a:lnTo>
                    <a:pt x="30" y="20"/>
                  </a:lnTo>
                  <a:lnTo>
                    <a:pt x="28" y="10"/>
                  </a:lnTo>
                  <a:lnTo>
                    <a:pt x="28" y="5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62"/>
            <p:cNvSpPr/>
            <p:nvPr/>
          </p:nvSpPr>
          <p:spPr bwMode="auto">
            <a:xfrm>
              <a:off x="5280026" y="255588"/>
              <a:ext cx="49213" cy="49213"/>
            </a:xfrm>
            <a:custGeom>
              <a:avLst/>
              <a:gdLst/>
              <a:ahLst/>
              <a:cxnLst>
                <a:cxn ang="0">
                  <a:pos x="57" y="92"/>
                </a:cxn>
                <a:cxn ang="0">
                  <a:pos x="58" y="87"/>
                </a:cxn>
                <a:cxn ang="0">
                  <a:pos x="68" y="81"/>
                </a:cxn>
                <a:cxn ang="0">
                  <a:pos x="73" y="77"/>
                </a:cxn>
                <a:cxn ang="0">
                  <a:pos x="71" y="71"/>
                </a:cxn>
                <a:cxn ang="0">
                  <a:pos x="64" y="63"/>
                </a:cxn>
                <a:cxn ang="0">
                  <a:pos x="56" y="60"/>
                </a:cxn>
                <a:cxn ang="0">
                  <a:pos x="49" y="64"/>
                </a:cxn>
                <a:cxn ang="0">
                  <a:pos x="46" y="70"/>
                </a:cxn>
                <a:cxn ang="0">
                  <a:pos x="36" y="68"/>
                </a:cxn>
                <a:cxn ang="0">
                  <a:pos x="26" y="63"/>
                </a:cxn>
                <a:cxn ang="0">
                  <a:pos x="26" y="53"/>
                </a:cxn>
                <a:cxn ang="0">
                  <a:pos x="23" y="39"/>
                </a:cxn>
                <a:cxn ang="0">
                  <a:pos x="15" y="28"/>
                </a:cxn>
                <a:cxn ang="0">
                  <a:pos x="0" y="14"/>
                </a:cxn>
                <a:cxn ang="0">
                  <a:pos x="4" y="11"/>
                </a:cxn>
                <a:cxn ang="0">
                  <a:pos x="15" y="14"/>
                </a:cxn>
                <a:cxn ang="0">
                  <a:pos x="28" y="26"/>
                </a:cxn>
                <a:cxn ang="0">
                  <a:pos x="33" y="35"/>
                </a:cxn>
                <a:cxn ang="0">
                  <a:pos x="36" y="28"/>
                </a:cxn>
                <a:cxn ang="0">
                  <a:pos x="35" y="19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42" y="5"/>
                </a:cxn>
                <a:cxn ang="0">
                  <a:pos x="49" y="16"/>
                </a:cxn>
                <a:cxn ang="0">
                  <a:pos x="53" y="36"/>
                </a:cxn>
                <a:cxn ang="0">
                  <a:pos x="60" y="42"/>
                </a:cxn>
                <a:cxn ang="0">
                  <a:pos x="74" y="50"/>
                </a:cxn>
                <a:cxn ang="0">
                  <a:pos x="82" y="59"/>
                </a:cxn>
                <a:cxn ang="0">
                  <a:pos x="91" y="74"/>
                </a:cxn>
                <a:cxn ang="0">
                  <a:pos x="88" y="88"/>
                </a:cxn>
                <a:cxn ang="0">
                  <a:pos x="75" y="95"/>
                </a:cxn>
                <a:cxn ang="0">
                  <a:pos x="57" y="92"/>
                </a:cxn>
              </a:cxnLst>
              <a:rect l="0" t="0" r="r" b="b"/>
              <a:pathLst>
                <a:path w="91" h="95">
                  <a:moveTo>
                    <a:pt x="57" y="92"/>
                  </a:moveTo>
                  <a:lnTo>
                    <a:pt x="57" y="92"/>
                  </a:lnTo>
                  <a:lnTo>
                    <a:pt x="57" y="89"/>
                  </a:lnTo>
                  <a:lnTo>
                    <a:pt x="58" y="87"/>
                  </a:lnTo>
                  <a:lnTo>
                    <a:pt x="64" y="84"/>
                  </a:lnTo>
                  <a:lnTo>
                    <a:pt x="68" y="81"/>
                  </a:lnTo>
                  <a:lnTo>
                    <a:pt x="71" y="78"/>
                  </a:lnTo>
                  <a:lnTo>
                    <a:pt x="73" y="77"/>
                  </a:lnTo>
                  <a:lnTo>
                    <a:pt x="73" y="77"/>
                  </a:lnTo>
                  <a:lnTo>
                    <a:pt x="71" y="71"/>
                  </a:lnTo>
                  <a:lnTo>
                    <a:pt x="67" y="66"/>
                  </a:lnTo>
                  <a:lnTo>
                    <a:pt x="64" y="63"/>
                  </a:lnTo>
                  <a:lnTo>
                    <a:pt x="60" y="60"/>
                  </a:lnTo>
                  <a:lnTo>
                    <a:pt x="56" y="60"/>
                  </a:lnTo>
                  <a:lnTo>
                    <a:pt x="53" y="61"/>
                  </a:lnTo>
                  <a:lnTo>
                    <a:pt x="49" y="64"/>
                  </a:lnTo>
                  <a:lnTo>
                    <a:pt x="46" y="70"/>
                  </a:lnTo>
                  <a:lnTo>
                    <a:pt x="46" y="70"/>
                  </a:lnTo>
                  <a:lnTo>
                    <a:pt x="40" y="70"/>
                  </a:lnTo>
                  <a:lnTo>
                    <a:pt x="36" y="68"/>
                  </a:lnTo>
                  <a:lnTo>
                    <a:pt x="32" y="66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6" y="53"/>
                  </a:lnTo>
                  <a:lnTo>
                    <a:pt x="25" y="46"/>
                  </a:lnTo>
                  <a:lnTo>
                    <a:pt x="23" y="39"/>
                  </a:lnTo>
                  <a:lnTo>
                    <a:pt x="19" y="33"/>
                  </a:lnTo>
                  <a:lnTo>
                    <a:pt x="15" y="28"/>
                  </a:lnTo>
                  <a:lnTo>
                    <a:pt x="11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1"/>
                  </a:lnTo>
                  <a:lnTo>
                    <a:pt x="9" y="11"/>
                  </a:lnTo>
                  <a:lnTo>
                    <a:pt x="15" y="14"/>
                  </a:lnTo>
                  <a:lnTo>
                    <a:pt x="19" y="16"/>
                  </a:lnTo>
                  <a:lnTo>
                    <a:pt x="28" y="26"/>
                  </a:lnTo>
                  <a:lnTo>
                    <a:pt x="33" y="35"/>
                  </a:lnTo>
                  <a:lnTo>
                    <a:pt x="33" y="35"/>
                  </a:lnTo>
                  <a:lnTo>
                    <a:pt x="36" y="30"/>
                  </a:lnTo>
                  <a:lnTo>
                    <a:pt x="36" y="28"/>
                  </a:lnTo>
                  <a:lnTo>
                    <a:pt x="36" y="23"/>
                  </a:lnTo>
                  <a:lnTo>
                    <a:pt x="35" y="19"/>
                  </a:lnTo>
                  <a:lnTo>
                    <a:pt x="30" y="9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7" y="2"/>
                  </a:lnTo>
                  <a:lnTo>
                    <a:pt x="42" y="5"/>
                  </a:lnTo>
                  <a:lnTo>
                    <a:pt x="46" y="11"/>
                  </a:lnTo>
                  <a:lnTo>
                    <a:pt x="49" y="16"/>
                  </a:lnTo>
                  <a:lnTo>
                    <a:pt x="50" y="22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60" y="42"/>
                  </a:lnTo>
                  <a:lnTo>
                    <a:pt x="67" y="46"/>
                  </a:lnTo>
                  <a:lnTo>
                    <a:pt x="74" y="50"/>
                  </a:lnTo>
                  <a:lnTo>
                    <a:pt x="82" y="59"/>
                  </a:lnTo>
                  <a:lnTo>
                    <a:pt x="82" y="59"/>
                  </a:lnTo>
                  <a:lnTo>
                    <a:pt x="88" y="67"/>
                  </a:lnTo>
                  <a:lnTo>
                    <a:pt x="91" y="74"/>
                  </a:lnTo>
                  <a:lnTo>
                    <a:pt x="91" y="82"/>
                  </a:lnTo>
                  <a:lnTo>
                    <a:pt x="88" y="88"/>
                  </a:lnTo>
                  <a:lnTo>
                    <a:pt x="82" y="92"/>
                  </a:lnTo>
                  <a:lnTo>
                    <a:pt x="75" y="95"/>
                  </a:lnTo>
                  <a:lnTo>
                    <a:pt x="67" y="95"/>
                  </a:lnTo>
                  <a:lnTo>
                    <a:pt x="57" y="92"/>
                  </a:lnTo>
                  <a:lnTo>
                    <a:pt x="57" y="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63"/>
            <p:cNvSpPr/>
            <p:nvPr/>
          </p:nvSpPr>
          <p:spPr bwMode="auto">
            <a:xfrm>
              <a:off x="5378451" y="301625"/>
              <a:ext cx="28575" cy="238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43" y="1"/>
                </a:cxn>
                <a:cxn ang="0">
                  <a:pos x="49" y="2"/>
                </a:cxn>
                <a:cxn ang="0">
                  <a:pos x="53" y="4"/>
                </a:cxn>
                <a:cxn ang="0">
                  <a:pos x="53" y="4"/>
                </a:cxn>
                <a:cxn ang="0">
                  <a:pos x="55" y="8"/>
                </a:cxn>
                <a:cxn ang="0">
                  <a:pos x="55" y="12"/>
                </a:cxn>
                <a:cxn ang="0">
                  <a:pos x="52" y="21"/>
                </a:cxn>
                <a:cxn ang="0">
                  <a:pos x="46" y="29"/>
                </a:cxn>
                <a:cxn ang="0">
                  <a:pos x="38" y="38"/>
                </a:cxn>
                <a:cxn ang="0">
                  <a:pos x="29" y="42"/>
                </a:cxn>
                <a:cxn ang="0">
                  <a:pos x="19" y="45"/>
                </a:cxn>
                <a:cxn ang="0">
                  <a:pos x="14" y="45"/>
                </a:cxn>
                <a:cxn ang="0">
                  <a:pos x="8" y="43"/>
                </a:cxn>
                <a:cxn ang="0">
                  <a:pos x="4" y="42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" y="35"/>
                </a:cxn>
                <a:cxn ang="0">
                  <a:pos x="4" y="33"/>
                </a:cxn>
                <a:cxn ang="0">
                  <a:pos x="12" y="32"/>
                </a:cxn>
                <a:cxn ang="0">
                  <a:pos x="22" y="31"/>
                </a:cxn>
                <a:cxn ang="0">
                  <a:pos x="25" y="29"/>
                </a:cxn>
                <a:cxn ang="0">
                  <a:pos x="29" y="28"/>
                </a:cxn>
                <a:cxn ang="0">
                  <a:pos x="29" y="28"/>
                </a:cxn>
                <a:cxn ang="0">
                  <a:pos x="31" y="12"/>
                </a:cxn>
                <a:cxn ang="0">
                  <a:pos x="32" y="7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55" h="45">
                  <a:moveTo>
                    <a:pt x="36" y="0"/>
                  </a:moveTo>
                  <a:lnTo>
                    <a:pt x="36" y="0"/>
                  </a:lnTo>
                  <a:lnTo>
                    <a:pt x="43" y="1"/>
                  </a:lnTo>
                  <a:lnTo>
                    <a:pt x="49" y="2"/>
                  </a:lnTo>
                  <a:lnTo>
                    <a:pt x="53" y="4"/>
                  </a:lnTo>
                  <a:lnTo>
                    <a:pt x="53" y="4"/>
                  </a:lnTo>
                  <a:lnTo>
                    <a:pt x="55" y="8"/>
                  </a:lnTo>
                  <a:lnTo>
                    <a:pt x="55" y="12"/>
                  </a:lnTo>
                  <a:lnTo>
                    <a:pt x="52" y="21"/>
                  </a:lnTo>
                  <a:lnTo>
                    <a:pt x="46" y="29"/>
                  </a:lnTo>
                  <a:lnTo>
                    <a:pt x="38" y="38"/>
                  </a:lnTo>
                  <a:lnTo>
                    <a:pt x="29" y="42"/>
                  </a:lnTo>
                  <a:lnTo>
                    <a:pt x="19" y="45"/>
                  </a:lnTo>
                  <a:lnTo>
                    <a:pt x="14" y="45"/>
                  </a:lnTo>
                  <a:lnTo>
                    <a:pt x="8" y="43"/>
                  </a:lnTo>
                  <a:lnTo>
                    <a:pt x="4" y="42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35"/>
                  </a:lnTo>
                  <a:lnTo>
                    <a:pt x="4" y="33"/>
                  </a:lnTo>
                  <a:lnTo>
                    <a:pt x="12" y="32"/>
                  </a:lnTo>
                  <a:lnTo>
                    <a:pt x="22" y="31"/>
                  </a:lnTo>
                  <a:lnTo>
                    <a:pt x="25" y="29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31" y="12"/>
                  </a:lnTo>
                  <a:lnTo>
                    <a:pt x="32" y="7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64"/>
            <p:cNvSpPr/>
            <p:nvPr/>
          </p:nvSpPr>
          <p:spPr bwMode="auto">
            <a:xfrm>
              <a:off x="5349876" y="336550"/>
              <a:ext cx="76200" cy="41275"/>
            </a:xfrm>
            <a:custGeom>
              <a:avLst/>
              <a:gdLst/>
              <a:ahLst/>
              <a:cxnLst>
                <a:cxn ang="0">
                  <a:pos x="145" y="5"/>
                </a:cxn>
                <a:cxn ang="0">
                  <a:pos x="145" y="5"/>
                </a:cxn>
                <a:cxn ang="0">
                  <a:pos x="139" y="15"/>
                </a:cxn>
                <a:cxn ang="0">
                  <a:pos x="131" y="25"/>
                </a:cxn>
                <a:cxn ang="0">
                  <a:pos x="121" y="32"/>
                </a:cxn>
                <a:cxn ang="0">
                  <a:pos x="110" y="39"/>
                </a:cxn>
                <a:cxn ang="0">
                  <a:pos x="97" y="43"/>
                </a:cxn>
                <a:cxn ang="0">
                  <a:pos x="84" y="47"/>
                </a:cxn>
                <a:cxn ang="0">
                  <a:pos x="70" y="49"/>
                </a:cxn>
                <a:cxn ang="0">
                  <a:pos x="56" y="49"/>
                </a:cxn>
                <a:cxn ang="0">
                  <a:pos x="56" y="49"/>
                </a:cxn>
                <a:cxn ang="0">
                  <a:pos x="60" y="56"/>
                </a:cxn>
                <a:cxn ang="0">
                  <a:pos x="66" y="60"/>
                </a:cxn>
                <a:cxn ang="0">
                  <a:pos x="72" y="63"/>
                </a:cxn>
                <a:cxn ang="0">
                  <a:pos x="79" y="64"/>
                </a:cxn>
                <a:cxn ang="0">
                  <a:pos x="86" y="64"/>
                </a:cxn>
                <a:cxn ang="0">
                  <a:pos x="93" y="61"/>
                </a:cxn>
                <a:cxn ang="0">
                  <a:pos x="98" y="57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7" y="53"/>
                </a:cxn>
                <a:cxn ang="0">
                  <a:pos x="108" y="56"/>
                </a:cxn>
                <a:cxn ang="0">
                  <a:pos x="108" y="60"/>
                </a:cxn>
                <a:cxn ang="0">
                  <a:pos x="108" y="66"/>
                </a:cxn>
                <a:cxn ang="0">
                  <a:pos x="108" y="66"/>
                </a:cxn>
                <a:cxn ang="0">
                  <a:pos x="104" y="70"/>
                </a:cxn>
                <a:cxn ang="0">
                  <a:pos x="100" y="73"/>
                </a:cxn>
                <a:cxn ang="0">
                  <a:pos x="94" y="75"/>
                </a:cxn>
                <a:cxn ang="0">
                  <a:pos x="89" y="77"/>
                </a:cxn>
                <a:cxn ang="0">
                  <a:pos x="77" y="78"/>
                </a:cxn>
                <a:cxn ang="0">
                  <a:pos x="66" y="77"/>
                </a:cxn>
                <a:cxn ang="0">
                  <a:pos x="56" y="71"/>
                </a:cxn>
                <a:cxn ang="0">
                  <a:pos x="48" y="66"/>
                </a:cxn>
                <a:cxn ang="0">
                  <a:pos x="41" y="56"/>
                </a:cxn>
                <a:cxn ang="0">
                  <a:pos x="38" y="52"/>
                </a:cxn>
                <a:cxn ang="0">
                  <a:pos x="37" y="46"/>
                </a:cxn>
                <a:cxn ang="0">
                  <a:pos x="37" y="46"/>
                </a:cxn>
                <a:cxn ang="0">
                  <a:pos x="25" y="42"/>
                </a:cxn>
                <a:cxn ang="0">
                  <a:pos x="14" y="39"/>
                </a:cxn>
                <a:cxn ang="0">
                  <a:pos x="10" y="38"/>
                </a:cxn>
                <a:cxn ang="0">
                  <a:pos x="6" y="33"/>
                </a:cxn>
                <a:cxn ang="0">
                  <a:pos x="1" y="31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34" y="32"/>
                </a:cxn>
                <a:cxn ang="0">
                  <a:pos x="51" y="35"/>
                </a:cxn>
                <a:cxn ang="0">
                  <a:pos x="66" y="35"/>
                </a:cxn>
                <a:cxn ang="0">
                  <a:pos x="66" y="35"/>
                </a:cxn>
                <a:cxn ang="0">
                  <a:pos x="82" y="32"/>
                </a:cxn>
                <a:cxn ang="0">
                  <a:pos x="94" y="29"/>
                </a:cxn>
                <a:cxn ang="0">
                  <a:pos x="107" y="23"/>
                </a:cxn>
                <a:cxn ang="0">
                  <a:pos x="118" y="16"/>
                </a:cxn>
                <a:cxn ang="0">
                  <a:pos x="118" y="16"/>
                </a:cxn>
                <a:cxn ang="0">
                  <a:pos x="121" y="9"/>
                </a:cxn>
                <a:cxn ang="0">
                  <a:pos x="124" y="7"/>
                </a:cxn>
                <a:cxn ang="0">
                  <a:pos x="128" y="2"/>
                </a:cxn>
                <a:cxn ang="0">
                  <a:pos x="132" y="1"/>
                </a:cxn>
                <a:cxn ang="0">
                  <a:pos x="136" y="0"/>
                </a:cxn>
                <a:cxn ang="0">
                  <a:pos x="140" y="1"/>
                </a:cxn>
                <a:cxn ang="0">
                  <a:pos x="145" y="5"/>
                </a:cxn>
                <a:cxn ang="0">
                  <a:pos x="145" y="5"/>
                </a:cxn>
              </a:cxnLst>
              <a:rect l="0" t="0" r="r" b="b"/>
              <a:pathLst>
                <a:path w="145" h="78">
                  <a:moveTo>
                    <a:pt x="145" y="5"/>
                  </a:moveTo>
                  <a:lnTo>
                    <a:pt x="145" y="5"/>
                  </a:lnTo>
                  <a:lnTo>
                    <a:pt x="139" y="15"/>
                  </a:lnTo>
                  <a:lnTo>
                    <a:pt x="131" y="25"/>
                  </a:lnTo>
                  <a:lnTo>
                    <a:pt x="121" y="32"/>
                  </a:lnTo>
                  <a:lnTo>
                    <a:pt x="110" y="39"/>
                  </a:lnTo>
                  <a:lnTo>
                    <a:pt x="97" y="43"/>
                  </a:lnTo>
                  <a:lnTo>
                    <a:pt x="84" y="47"/>
                  </a:lnTo>
                  <a:lnTo>
                    <a:pt x="70" y="49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60" y="56"/>
                  </a:lnTo>
                  <a:lnTo>
                    <a:pt x="66" y="60"/>
                  </a:lnTo>
                  <a:lnTo>
                    <a:pt x="72" y="63"/>
                  </a:lnTo>
                  <a:lnTo>
                    <a:pt x="79" y="64"/>
                  </a:lnTo>
                  <a:lnTo>
                    <a:pt x="86" y="64"/>
                  </a:lnTo>
                  <a:lnTo>
                    <a:pt x="93" y="61"/>
                  </a:lnTo>
                  <a:lnTo>
                    <a:pt x="98" y="57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7" y="53"/>
                  </a:lnTo>
                  <a:lnTo>
                    <a:pt x="108" y="56"/>
                  </a:lnTo>
                  <a:lnTo>
                    <a:pt x="108" y="60"/>
                  </a:lnTo>
                  <a:lnTo>
                    <a:pt x="108" y="66"/>
                  </a:lnTo>
                  <a:lnTo>
                    <a:pt x="108" y="66"/>
                  </a:lnTo>
                  <a:lnTo>
                    <a:pt x="104" y="70"/>
                  </a:lnTo>
                  <a:lnTo>
                    <a:pt x="100" y="73"/>
                  </a:lnTo>
                  <a:lnTo>
                    <a:pt x="94" y="75"/>
                  </a:lnTo>
                  <a:lnTo>
                    <a:pt x="89" y="77"/>
                  </a:lnTo>
                  <a:lnTo>
                    <a:pt x="77" y="78"/>
                  </a:lnTo>
                  <a:lnTo>
                    <a:pt x="66" y="77"/>
                  </a:lnTo>
                  <a:lnTo>
                    <a:pt x="56" y="71"/>
                  </a:lnTo>
                  <a:lnTo>
                    <a:pt x="48" y="66"/>
                  </a:lnTo>
                  <a:lnTo>
                    <a:pt x="41" y="56"/>
                  </a:lnTo>
                  <a:lnTo>
                    <a:pt x="38" y="52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25" y="42"/>
                  </a:lnTo>
                  <a:lnTo>
                    <a:pt x="14" y="39"/>
                  </a:lnTo>
                  <a:lnTo>
                    <a:pt x="10" y="38"/>
                  </a:lnTo>
                  <a:lnTo>
                    <a:pt x="6" y="33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4" y="32"/>
                  </a:lnTo>
                  <a:lnTo>
                    <a:pt x="51" y="35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82" y="32"/>
                  </a:lnTo>
                  <a:lnTo>
                    <a:pt x="94" y="29"/>
                  </a:lnTo>
                  <a:lnTo>
                    <a:pt x="107" y="23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21" y="9"/>
                  </a:lnTo>
                  <a:lnTo>
                    <a:pt x="124" y="7"/>
                  </a:lnTo>
                  <a:lnTo>
                    <a:pt x="128" y="2"/>
                  </a:lnTo>
                  <a:lnTo>
                    <a:pt x="132" y="1"/>
                  </a:lnTo>
                  <a:lnTo>
                    <a:pt x="136" y="0"/>
                  </a:lnTo>
                  <a:lnTo>
                    <a:pt x="140" y="1"/>
                  </a:lnTo>
                  <a:lnTo>
                    <a:pt x="145" y="5"/>
                  </a:lnTo>
                  <a:lnTo>
                    <a:pt x="145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5"/>
            <p:cNvSpPr>
              <a:spLocks noEditPoints="1"/>
            </p:cNvSpPr>
            <p:nvPr/>
          </p:nvSpPr>
          <p:spPr bwMode="auto">
            <a:xfrm>
              <a:off x="4670426" y="487363"/>
              <a:ext cx="55563" cy="69850"/>
            </a:xfrm>
            <a:custGeom>
              <a:avLst/>
              <a:gdLst/>
              <a:ahLst/>
              <a:cxnLst>
                <a:cxn ang="0">
                  <a:pos x="103" y="30"/>
                </a:cxn>
                <a:cxn ang="0">
                  <a:pos x="106" y="59"/>
                </a:cxn>
                <a:cxn ang="0">
                  <a:pos x="101" y="86"/>
                </a:cxn>
                <a:cxn ang="0">
                  <a:pos x="88" y="107"/>
                </a:cxn>
                <a:cxn ang="0">
                  <a:pos x="74" y="125"/>
                </a:cxn>
                <a:cxn ang="0">
                  <a:pos x="43" y="133"/>
                </a:cxn>
                <a:cxn ang="0">
                  <a:pos x="22" y="129"/>
                </a:cxn>
                <a:cxn ang="0">
                  <a:pos x="8" y="114"/>
                </a:cxn>
                <a:cxn ang="0">
                  <a:pos x="0" y="93"/>
                </a:cxn>
                <a:cxn ang="0">
                  <a:pos x="0" y="69"/>
                </a:cxn>
                <a:cxn ang="0">
                  <a:pos x="5" y="44"/>
                </a:cxn>
                <a:cxn ang="0">
                  <a:pos x="18" y="22"/>
                </a:cxn>
                <a:cxn ang="0">
                  <a:pos x="36" y="8"/>
                </a:cxn>
                <a:cxn ang="0">
                  <a:pos x="45" y="6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78" y="4"/>
                </a:cxn>
                <a:cxn ang="0">
                  <a:pos x="94" y="22"/>
                </a:cxn>
                <a:cxn ang="0">
                  <a:pos x="103" y="30"/>
                </a:cxn>
                <a:cxn ang="0">
                  <a:pos x="49" y="15"/>
                </a:cxn>
                <a:cxn ang="0">
                  <a:pos x="42" y="20"/>
                </a:cxn>
                <a:cxn ang="0">
                  <a:pos x="28" y="35"/>
                </a:cxn>
                <a:cxn ang="0">
                  <a:pos x="18" y="55"/>
                </a:cxn>
                <a:cxn ang="0">
                  <a:pos x="12" y="76"/>
                </a:cxn>
                <a:cxn ang="0">
                  <a:pos x="12" y="86"/>
                </a:cxn>
                <a:cxn ang="0">
                  <a:pos x="16" y="100"/>
                </a:cxn>
                <a:cxn ang="0">
                  <a:pos x="26" y="111"/>
                </a:cxn>
                <a:cxn ang="0">
                  <a:pos x="40" y="118"/>
                </a:cxn>
                <a:cxn ang="0">
                  <a:pos x="54" y="118"/>
                </a:cxn>
                <a:cxn ang="0">
                  <a:pos x="60" y="117"/>
                </a:cxn>
                <a:cxn ang="0">
                  <a:pos x="73" y="108"/>
                </a:cxn>
                <a:cxn ang="0">
                  <a:pos x="81" y="97"/>
                </a:cxn>
                <a:cxn ang="0">
                  <a:pos x="88" y="81"/>
                </a:cxn>
                <a:cxn ang="0">
                  <a:pos x="92" y="66"/>
                </a:cxn>
                <a:cxn ang="0">
                  <a:pos x="92" y="51"/>
                </a:cxn>
                <a:cxn ang="0">
                  <a:pos x="88" y="35"/>
                </a:cxn>
                <a:cxn ang="0">
                  <a:pos x="78" y="24"/>
                </a:cxn>
                <a:cxn ang="0">
                  <a:pos x="71" y="18"/>
                </a:cxn>
                <a:cxn ang="0">
                  <a:pos x="59" y="18"/>
                </a:cxn>
                <a:cxn ang="0">
                  <a:pos x="49" y="15"/>
                </a:cxn>
              </a:cxnLst>
              <a:rect l="0" t="0" r="r" b="b"/>
              <a:pathLst>
                <a:path w="105" h="133">
                  <a:moveTo>
                    <a:pt x="103" y="30"/>
                  </a:moveTo>
                  <a:lnTo>
                    <a:pt x="103" y="30"/>
                  </a:lnTo>
                  <a:lnTo>
                    <a:pt x="106" y="45"/>
                  </a:lnTo>
                  <a:lnTo>
                    <a:pt x="106" y="59"/>
                  </a:lnTo>
                  <a:lnTo>
                    <a:pt x="105" y="73"/>
                  </a:lnTo>
                  <a:lnTo>
                    <a:pt x="101" y="86"/>
                  </a:lnTo>
                  <a:lnTo>
                    <a:pt x="94" y="97"/>
                  </a:lnTo>
                  <a:lnTo>
                    <a:pt x="88" y="107"/>
                  </a:lnTo>
                  <a:lnTo>
                    <a:pt x="74" y="125"/>
                  </a:lnTo>
                  <a:lnTo>
                    <a:pt x="74" y="125"/>
                  </a:lnTo>
                  <a:lnTo>
                    <a:pt x="57" y="131"/>
                  </a:lnTo>
                  <a:lnTo>
                    <a:pt x="43" y="133"/>
                  </a:lnTo>
                  <a:lnTo>
                    <a:pt x="32" y="132"/>
                  </a:lnTo>
                  <a:lnTo>
                    <a:pt x="22" y="129"/>
                  </a:lnTo>
                  <a:lnTo>
                    <a:pt x="14" y="122"/>
                  </a:lnTo>
                  <a:lnTo>
                    <a:pt x="8" y="114"/>
                  </a:lnTo>
                  <a:lnTo>
                    <a:pt x="2" y="104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0" y="69"/>
                  </a:lnTo>
                  <a:lnTo>
                    <a:pt x="2" y="56"/>
                  </a:lnTo>
                  <a:lnTo>
                    <a:pt x="5" y="44"/>
                  </a:lnTo>
                  <a:lnTo>
                    <a:pt x="11" y="34"/>
                  </a:lnTo>
                  <a:lnTo>
                    <a:pt x="18" y="22"/>
                  </a:lnTo>
                  <a:lnTo>
                    <a:pt x="26" y="14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5" y="6"/>
                  </a:lnTo>
                  <a:lnTo>
                    <a:pt x="54" y="3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8" y="4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98" y="25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49" y="15"/>
                  </a:moveTo>
                  <a:lnTo>
                    <a:pt x="49" y="15"/>
                  </a:lnTo>
                  <a:lnTo>
                    <a:pt x="42" y="20"/>
                  </a:lnTo>
                  <a:lnTo>
                    <a:pt x="35" y="27"/>
                  </a:lnTo>
                  <a:lnTo>
                    <a:pt x="28" y="35"/>
                  </a:lnTo>
                  <a:lnTo>
                    <a:pt x="22" y="45"/>
                  </a:lnTo>
                  <a:lnTo>
                    <a:pt x="18" y="55"/>
                  </a:lnTo>
                  <a:lnTo>
                    <a:pt x="14" y="66"/>
                  </a:lnTo>
                  <a:lnTo>
                    <a:pt x="12" y="76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14" y="93"/>
                  </a:lnTo>
                  <a:lnTo>
                    <a:pt x="16" y="100"/>
                  </a:lnTo>
                  <a:lnTo>
                    <a:pt x="21" y="105"/>
                  </a:lnTo>
                  <a:lnTo>
                    <a:pt x="26" y="111"/>
                  </a:lnTo>
                  <a:lnTo>
                    <a:pt x="33" y="115"/>
                  </a:lnTo>
                  <a:lnTo>
                    <a:pt x="40" y="118"/>
                  </a:lnTo>
                  <a:lnTo>
                    <a:pt x="47" y="119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0" y="117"/>
                  </a:lnTo>
                  <a:lnTo>
                    <a:pt x="67" y="112"/>
                  </a:lnTo>
                  <a:lnTo>
                    <a:pt x="73" y="108"/>
                  </a:lnTo>
                  <a:lnTo>
                    <a:pt x="77" y="103"/>
                  </a:lnTo>
                  <a:lnTo>
                    <a:pt x="81" y="97"/>
                  </a:lnTo>
                  <a:lnTo>
                    <a:pt x="85" y="90"/>
                  </a:lnTo>
                  <a:lnTo>
                    <a:pt x="88" y="81"/>
                  </a:lnTo>
                  <a:lnTo>
                    <a:pt x="91" y="74"/>
                  </a:lnTo>
                  <a:lnTo>
                    <a:pt x="92" y="66"/>
                  </a:lnTo>
                  <a:lnTo>
                    <a:pt x="92" y="58"/>
                  </a:lnTo>
                  <a:lnTo>
                    <a:pt x="92" y="51"/>
                  </a:lnTo>
                  <a:lnTo>
                    <a:pt x="91" y="42"/>
                  </a:lnTo>
                  <a:lnTo>
                    <a:pt x="88" y="35"/>
                  </a:lnTo>
                  <a:lnTo>
                    <a:pt x="84" y="30"/>
                  </a:lnTo>
                  <a:lnTo>
                    <a:pt x="78" y="24"/>
                  </a:lnTo>
                  <a:lnTo>
                    <a:pt x="71" y="18"/>
                  </a:lnTo>
                  <a:lnTo>
                    <a:pt x="71" y="18"/>
                  </a:lnTo>
                  <a:lnTo>
                    <a:pt x="64" y="20"/>
                  </a:lnTo>
                  <a:lnTo>
                    <a:pt x="59" y="18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66"/>
            <p:cNvSpPr>
              <a:spLocks noEditPoints="1"/>
            </p:cNvSpPr>
            <p:nvPr/>
          </p:nvSpPr>
          <p:spPr bwMode="auto">
            <a:xfrm>
              <a:off x="4695826" y="563563"/>
              <a:ext cx="30163" cy="3016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9" y="0"/>
                </a:cxn>
                <a:cxn ang="0">
                  <a:pos x="53" y="6"/>
                </a:cxn>
                <a:cxn ang="0">
                  <a:pos x="55" y="11"/>
                </a:cxn>
                <a:cxn ang="0">
                  <a:pos x="55" y="18"/>
                </a:cxn>
                <a:cxn ang="0">
                  <a:pos x="55" y="26"/>
                </a:cxn>
                <a:cxn ang="0">
                  <a:pos x="53" y="31"/>
                </a:cxn>
                <a:cxn ang="0">
                  <a:pos x="51" y="37"/>
                </a:cxn>
                <a:cxn ang="0">
                  <a:pos x="48" y="42"/>
                </a:cxn>
                <a:cxn ang="0">
                  <a:pos x="44" y="48"/>
                </a:cxn>
                <a:cxn ang="0">
                  <a:pos x="39" y="52"/>
                </a:cxn>
                <a:cxn ang="0">
                  <a:pos x="35" y="55"/>
                </a:cxn>
                <a:cxn ang="0">
                  <a:pos x="30" y="58"/>
                </a:cxn>
                <a:cxn ang="0">
                  <a:pos x="24" y="59"/>
                </a:cxn>
                <a:cxn ang="0">
                  <a:pos x="18" y="59"/>
                </a:cxn>
                <a:cxn ang="0">
                  <a:pos x="13" y="58"/>
                </a:cxn>
                <a:cxn ang="0">
                  <a:pos x="7" y="55"/>
                </a:cxn>
                <a:cxn ang="0">
                  <a:pos x="3" y="51"/>
                </a:cxn>
                <a:cxn ang="0">
                  <a:pos x="3" y="51"/>
                </a:cxn>
                <a:cxn ang="0">
                  <a:pos x="0" y="38"/>
                </a:cxn>
                <a:cxn ang="0">
                  <a:pos x="2" y="28"/>
                </a:cxn>
                <a:cxn ang="0">
                  <a:pos x="6" y="20"/>
                </a:cxn>
                <a:cxn ang="0">
                  <a:pos x="11" y="13"/>
                </a:cxn>
                <a:cxn ang="0">
                  <a:pos x="20" y="9"/>
                </a:cxn>
                <a:cxn ang="0">
                  <a:pos x="28" y="4"/>
                </a:cxn>
                <a:cxn ang="0">
                  <a:pos x="3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18" y="47"/>
                </a:cxn>
                <a:cxn ang="0">
                  <a:pos x="18" y="47"/>
                </a:cxn>
                <a:cxn ang="0">
                  <a:pos x="24" y="47"/>
                </a:cxn>
                <a:cxn ang="0">
                  <a:pos x="30" y="44"/>
                </a:cxn>
                <a:cxn ang="0">
                  <a:pos x="34" y="40"/>
                </a:cxn>
                <a:cxn ang="0">
                  <a:pos x="37" y="34"/>
                </a:cxn>
                <a:cxn ang="0">
                  <a:pos x="39" y="28"/>
                </a:cxn>
                <a:cxn ang="0">
                  <a:pos x="39" y="23"/>
                </a:cxn>
                <a:cxn ang="0">
                  <a:pos x="39" y="17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27" y="18"/>
                </a:cxn>
                <a:cxn ang="0">
                  <a:pos x="23" y="23"/>
                </a:cxn>
                <a:cxn ang="0">
                  <a:pos x="18" y="27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42"/>
                </a:cxn>
                <a:cxn ang="0">
                  <a:pos x="18" y="47"/>
                </a:cxn>
                <a:cxn ang="0">
                  <a:pos x="18" y="47"/>
                </a:cxn>
              </a:cxnLst>
              <a:rect l="0" t="0" r="r" b="b"/>
              <a:pathLst>
                <a:path w="55" h="59">
                  <a:moveTo>
                    <a:pt x="49" y="0"/>
                  </a:moveTo>
                  <a:lnTo>
                    <a:pt x="49" y="0"/>
                  </a:lnTo>
                  <a:lnTo>
                    <a:pt x="53" y="6"/>
                  </a:lnTo>
                  <a:lnTo>
                    <a:pt x="55" y="11"/>
                  </a:lnTo>
                  <a:lnTo>
                    <a:pt x="55" y="18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51" y="37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39" y="52"/>
                  </a:lnTo>
                  <a:lnTo>
                    <a:pt x="35" y="55"/>
                  </a:lnTo>
                  <a:lnTo>
                    <a:pt x="30" y="58"/>
                  </a:lnTo>
                  <a:lnTo>
                    <a:pt x="24" y="59"/>
                  </a:lnTo>
                  <a:lnTo>
                    <a:pt x="18" y="59"/>
                  </a:lnTo>
                  <a:lnTo>
                    <a:pt x="13" y="58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3" y="51"/>
                  </a:lnTo>
                  <a:lnTo>
                    <a:pt x="0" y="38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1" y="13"/>
                  </a:lnTo>
                  <a:lnTo>
                    <a:pt x="20" y="9"/>
                  </a:lnTo>
                  <a:lnTo>
                    <a:pt x="28" y="4"/>
                  </a:lnTo>
                  <a:lnTo>
                    <a:pt x="39" y="2"/>
                  </a:lnTo>
                  <a:lnTo>
                    <a:pt x="49" y="0"/>
                  </a:lnTo>
                  <a:lnTo>
                    <a:pt x="49" y="0"/>
                  </a:lnTo>
                  <a:close/>
                  <a:moveTo>
                    <a:pt x="18" y="47"/>
                  </a:moveTo>
                  <a:lnTo>
                    <a:pt x="18" y="47"/>
                  </a:lnTo>
                  <a:lnTo>
                    <a:pt x="24" y="47"/>
                  </a:lnTo>
                  <a:lnTo>
                    <a:pt x="30" y="44"/>
                  </a:lnTo>
                  <a:lnTo>
                    <a:pt x="34" y="40"/>
                  </a:lnTo>
                  <a:lnTo>
                    <a:pt x="37" y="34"/>
                  </a:lnTo>
                  <a:lnTo>
                    <a:pt x="39" y="28"/>
                  </a:lnTo>
                  <a:lnTo>
                    <a:pt x="39" y="23"/>
                  </a:lnTo>
                  <a:lnTo>
                    <a:pt x="39" y="17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27" y="18"/>
                  </a:lnTo>
                  <a:lnTo>
                    <a:pt x="23" y="23"/>
                  </a:lnTo>
                  <a:lnTo>
                    <a:pt x="18" y="27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42"/>
                  </a:lnTo>
                  <a:lnTo>
                    <a:pt x="18" y="47"/>
                  </a:lnTo>
                  <a:lnTo>
                    <a:pt x="18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67"/>
            <p:cNvSpPr>
              <a:spLocks noEditPoints="1"/>
            </p:cNvSpPr>
            <p:nvPr/>
          </p:nvSpPr>
          <p:spPr bwMode="auto">
            <a:xfrm>
              <a:off x="4473576" y="44150"/>
              <a:ext cx="1346200" cy="858838"/>
            </a:xfrm>
            <a:custGeom>
              <a:avLst/>
              <a:gdLst/>
              <a:ahLst/>
              <a:cxnLst>
                <a:cxn ang="0">
                  <a:pos x="1792" y="826"/>
                </a:cxn>
                <a:cxn ang="0">
                  <a:pos x="2158" y="1035"/>
                </a:cxn>
                <a:cxn ang="0">
                  <a:pos x="2241" y="1594"/>
                </a:cxn>
                <a:cxn ang="0">
                  <a:pos x="37" y="1504"/>
                </a:cxn>
                <a:cxn ang="0">
                  <a:pos x="372" y="1148"/>
                </a:cxn>
                <a:cxn ang="0">
                  <a:pos x="594" y="753"/>
                </a:cxn>
                <a:cxn ang="0">
                  <a:pos x="920" y="1172"/>
                </a:cxn>
                <a:cxn ang="0">
                  <a:pos x="1108" y="1205"/>
                </a:cxn>
                <a:cxn ang="0">
                  <a:pos x="1372" y="761"/>
                </a:cxn>
                <a:cxn ang="0">
                  <a:pos x="1036" y="577"/>
                </a:cxn>
                <a:cxn ang="0">
                  <a:pos x="1234" y="117"/>
                </a:cxn>
                <a:cxn ang="0">
                  <a:pos x="2099" y="348"/>
                </a:cxn>
                <a:cxn ang="0">
                  <a:pos x="1434" y="496"/>
                </a:cxn>
                <a:cxn ang="0">
                  <a:pos x="1594" y="393"/>
                </a:cxn>
                <a:cxn ang="0">
                  <a:pos x="1889" y="352"/>
                </a:cxn>
                <a:cxn ang="0">
                  <a:pos x="1782" y="84"/>
                </a:cxn>
                <a:cxn ang="0">
                  <a:pos x="1432" y="37"/>
                </a:cxn>
                <a:cxn ang="0">
                  <a:pos x="1027" y="549"/>
                </a:cxn>
                <a:cxn ang="0">
                  <a:pos x="1386" y="719"/>
                </a:cxn>
                <a:cxn ang="0">
                  <a:pos x="1147" y="446"/>
                </a:cxn>
                <a:cxn ang="0">
                  <a:pos x="1626" y="115"/>
                </a:cxn>
                <a:cxn ang="0">
                  <a:pos x="1167" y="462"/>
                </a:cxn>
                <a:cxn ang="0">
                  <a:pos x="1926" y="469"/>
                </a:cxn>
                <a:cxn ang="0">
                  <a:pos x="2042" y="489"/>
                </a:cxn>
                <a:cxn ang="0">
                  <a:pos x="1869" y="651"/>
                </a:cxn>
                <a:cxn ang="0">
                  <a:pos x="1575" y="417"/>
                </a:cxn>
                <a:cxn ang="0">
                  <a:pos x="1348" y="612"/>
                </a:cxn>
                <a:cxn ang="0">
                  <a:pos x="511" y="772"/>
                </a:cxn>
                <a:cxn ang="0">
                  <a:pos x="497" y="827"/>
                </a:cxn>
                <a:cxn ang="0">
                  <a:pos x="1539" y="812"/>
                </a:cxn>
                <a:cxn ang="0">
                  <a:pos x="1762" y="865"/>
                </a:cxn>
                <a:cxn ang="0">
                  <a:pos x="548" y="830"/>
                </a:cxn>
                <a:cxn ang="0">
                  <a:pos x="1390" y="979"/>
                </a:cxn>
                <a:cxn ang="0">
                  <a:pos x="1860" y="851"/>
                </a:cxn>
                <a:cxn ang="0">
                  <a:pos x="645" y="1102"/>
                </a:cxn>
                <a:cxn ang="0">
                  <a:pos x="1862" y="924"/>
                </a:cxn>
                <a:cxn ang="0">
                  <a:pos x="1222" y="1061"/>
                </a:cxn>
                <a:cxn ang="0">
                  <a:pos x="1276" y="1206"/>
                </a:cxn>
                <a:cxn ang="0">
                  <a:pos x="1379" y="988"/>
                </a:cxn>
                <a:cxn ang="0">
                  <a:pos x="1962" y="936"/>
                </a:cxn>
                <a:cxn ang="0">
                  <a:pos x="2028" y="1021"/>
                </a:cxn>
                <a:cxn ang="0">
                  <a:pos x="2026" y="1226"/>
                </a:cxn>
                <a:cxn ang="0">
                  <a:pos x="1647" y="1070"/>
                </a:cxn>
                <a:cxn ang="0">
                  <a:pos x="2092" y="1261"/>
                </a:cxn>
                <a:cxn ang="0">
                  <a:pos x="2105" y="1073"/>
                </a:cxn>
                <a:cxn ang="0">
                  <a:pos x="1582" y="1269"/>
                </a:cxn>
                <a:cxn ang="0">
                  <a:pos x="1712" y="1184"/>
                </a:cxn>
                <a:cxn ang="0">
                  <a:pos x="895" y="1279"/>
                </a:cxn>
                <a:cxn ang="0">
                  <a:pos x="879" y="1160"/>
                </a:cxn>
                <a:cxn ang="0">
                  <a:pos x="386" y="1163"/>
                </a:cxn>
                <a:cxn ang="0">
                  <a:pos x="396" y="1202"/>
                </a:cxn>
                <a:cxn ang="0">
                  <a:pos x="732" y="1234"/>
                </a:cxn>
                <a:cxn ang="0">
                  <a:pos x="1522" y="1382"/>
                </a:cxn>
                <a:cxn ang="0">
                  <a:pos x="1358" y="1306"/>
                </a:cxn>
                <a:cxn ang="0">
                  <a:pos x="1393" y="1213"/>
                </a:cxn>
                <a:cxn ang="0">
                  <a:pos x="2203" y="1252"/>
                </a:cxn>
                <a:cxn ang="0">
                  <a:pos x="867" y="1325"/>
                </a:cxn>
                <a:cxn ang="0">
                  <a:pos x="240" y="1387"/>
                </a:cxn>
                <a:cxn ang="0">
                  <a:pos x="363" y="1546"/>
                </a:cxn>
                <a:cxn ang="0">
                  <a:pos x="2529" y="1536"/>
                </a:cxn>
                <a:cxn ang="0">
                  <a:pos x="1720" y="1543"/>
                </a:cxn>
                <a:cxn ang="0">
                  <a:pos x="370" y="1499"/>
                </a:cxn>
                <a:cxn ang="0">
                  <a:pos x="840" y="1441"/>
                </a:cxn>
              </a:cxnLst>
              <a:rect l="0" t="0" r="r" b="b"/>
              <a:pathLst>
                <a:path w="2543" h="1623">
                  <a:moveTo>
                    <a:pt x="2026" y="500"/>
                  </a:moveTo>
                  <a:lnTo>
                    <a:pt x="2026" y="500"/>
                  </a:lnTo>
                  <a:lnTo>
                    <a:pt x="2039" y="507"/>
                  </a:lnTo>
                  <a:lnTo>
                    <a:pt x="2051" y="514"/>
                  </a:lnTo>
                  <a:lnTo>
                    <a:pt x="2058" y="515"/>
                  </a:lnTo>
                  <a:lnTo>
                    <a:pt x="2067" y="517"/>
                  </a:lnTo>
                  <a:lnTo>
                    <a:pt x="2074" y="517"/>
                  </a:lnTo>
                  <a:lnTo>
                    <a:pt x="2081" y="517"/>
                  </a:lnTo>
                  <a:lnTo>
                    <a:pt x="2081" y="517"/>
                  </a:lnTo>
                  <a:lnTo>
                    <a:pt x="2085" y="515"/>
                  </a:lnTo>
                  <a:lnTo>
                    <a:pt x="2089" y="512"/>
                  </a:lnTo>
                  <a:lnTo>
                    <a:pt x="2098" y="507"/>
                  </a:lnTo>
                  <a:lnTo>
                    <a:pt x="2103" y="504"/>
                  </a:lnTo>
                  <a:lnTo>
                    <a:pt x="2108" y="503"/>
                  </a:lnTo>
                  <a:lnTo>
                    <a:pt x="2112" y="504"/>
                  </a:lnTo>
                  <a:lnTo>
                    <a:pt x="2117" y="505"/>
                  </a:lnTo>
                  <a:lnTo>
                    <a:pt x="2117" y="505"/>
                  </a:lnTo>
                  <a:lnTo>
                    <a:pt x="2117" y="510"/>
                  </a:lnTo>
                  <a:lnTo>
                    <a:pt x="2119" y="511"/>
                  </a:lnTo>
                  <a:lnTo>
                    <a:pt x="2120" y="511"/>
                  </a:lnTo>
                  <a:lnTo>
                    <a:pt x="2120" y="511"/>
                  </a:lnTo>
                  <a:lnTo>
                    <a:pt x="2108" y="531"/>
                  </a:lnTo>
                  <a:lnTo>
                    <a:pt x="2093" y="552"/>
                  </a:lnTo>
                  <a:lnTo>
                    <a:pt x="2078" y="571"/>
                  </a:lnTo>
                  <a:lnTo>
                    <a:pt x="2070" y="581"/>
                  </a:lnTo>
                  <a:lnTo>
                    <a:pt x="2061" y="588"/>
                  </a:lnTo>
                  <a:lnTo>
                    <a:pt x="2061" y="588"/>
                  </a:lnTo>
                  <a:lnTo>
                    <a:pt x="2053" y="594"/>
                  </a:lnTo>
                  <a:lnTo>
                    <a:pt x="2040" y="597"/>
                  </a:lnTo>
                  <a:lnTo>
                    <a:pt x="2015" y="604"/>
                  </a:lnTo>
                  <a:lnTo>
                    <a:pt x="2015" y="604"/>
                  </a:lnTo>
                  <a:lnTo>
                    <a:pt x="2008" y="616"/>
                  </a:lnTo>
                  <a:lnTo>
                    <a:pt x="1998" y="629"/>
                  </a:lnTo>
                  <a:lnTo>
                    <a:pt x="1987" y="640"/>
                  </a:lnTo>
                  <a:lnTo>
                    <a:pt x="1973" y="649"/>
                  </a:lnTo>
                  <a:lnTo>
                    <a:pt x="1957" y="657"/>
                  </a:lnTo>
                  <a:lnTo>
                    <a:pt x="1940" y="661"/>
                  </a:lnTo>
                  <a:lnTo>
                    <a:pt x="1932" y="663"/>
                  </a:lnTo>
                  <a:lnTo>
                    <a:pt x="1922" y="663"/>
                  </a:lnTo>
                  <a:lnTo>
                    <a:pt x="1914" y="661"/>
                  </a:lnTo>
                  <a:lnTo>
                    <a:pt x="1904" y="660"/>
                  </a:lnTo>
                  <a:lnTo>
                    <a:pt x="1904" y="660"/>
                  </a:lnTo>
                  <a:lnTo>
                    <a:pt x="1905" y="664"/>
                  </a:lnTo>
                  <a:lnTo>
                    <a:pt x="1908" y="667"/>
                  </a:lnTo>
                  <a:lnTo>
                    <a:pt x="1917" y="671"/>
                  </a:lnTo>
                  <a:lnTo>
                    <a:pt x="1921" y="674"/>
                  </a:lnTo>
                  <a:lnTo>
                    <a:pt x="1925" y="677"/>
                  </a:lnTo>
                  <a:lnTo>
                    <a:pt x="1928" y="681"/>
                  </a:lnTo>
                  <a:lnTo>
                    <a:pt x="1929" y="687"/>
                  </a:lnTo>
                  <a:lnTo>
                    <a:pt x="1929" y="687"/>
                  </a:lnTo>
                  <a:lnTo>
                    <a:pt x="1910" y="695"/>
                  </a:lnTo>
                  <a:lnTo>
                    <a:pt x="1889" y="702"/>
                  </a:lnTo>
                  <a:lnTo>
                    <a:pt x="1867" y="708"/>
                  </a:lnTo>
                  <a:lnTo>
                    <a:pt x="1845" y="712"/>
                  </a:lnTo>
                  <a:lnTo>
                    <a:pt x="1845" y="712"/>
                  </a:lnTo>
                  <a:lnTo>
                    <a:pt x="1825" y="734"/>
                  </a:lnTo>
                  <a:lnTo>
                    <a:pt x="1806" y="755"/>
                  </a:lnTo>
                  <a:lnTo>
                    <a:pt x="1765" y="796"/>
                  </a:lnTo>
                  <a:lnTo>
                    <a:pt x="1765" y="796"/>
                  </a:lnTo>
                  <a:lnTo>
                    <a:pt x="1759" y="797"/>
                  </a:lnTo>
                  <a:lnTo>
                    <a:pt x="1755" y="799"/>
                  </a:lnTo>
                  <a:lnTo>
                    <a:pt x="1752" y="797"/>
                  </a:lnTo>
                  <a:lnTo>
                    <a:pt x="1752" y="797"/>
                  </a:lnTo>
                  <a:lnTo>
                    <a:pt x="1761" y="805"/>
                  </a:lnTo>
                  <a:lnTo>
                    <a:pt x="1769" y="809"/>
                  </a:lnTo>
                  <a:lnTo>
                    <a:pt x="1778" y="810"/>
                  </a:lnTo>
                  <a:lnTo>
                    <a:pt x="1789" y="812"/>
                  </a:lnTo>
                  <a:lnTo>
                    <a:pt x="1789" y="812"/>
                  </a:lnTo>
                  <a:lnTo>
                    <a:pt x="1789" y="816"/>
                  </a:lnTo>
                  <a:lnTo>
                    <a:pt x="1790" y="819"/>
                  </a:lnTo>
                  <a:lnTo>
                    <a:pt x="1792" y="821"/>
                  </a:lnTo>
                  <a:lnTo>
                    <a:pt x="1792" y="826"/>
                  </a:lnTo>
                  <a:lnTo>
                    <a:pt x="1792" y="826"/>
                  </a:lnTo>
                  <a:lnTo>
                    <a:pt x="1813" y="827"/>
                  </a:lnTo>
                  <a:lnTo>
                    <a:pt x="1838" y="830"/>
                  </a:lnTo>
                  <a:lnTo>
                    <a:pt x="1852" y="831"/>
                  </a:lnTo>
                  <a:lnTo>
                    <a:pt x="1865" y="835"/>
                  </a:lnTo>
                  <a:lnTo>
                    <a:pt x="1876" y="840"/>
                  </a:lnTo>
                  <a:lnTo>
                    <a:pt x="1886" y="845"/>
                  </a:lnTo>
                  <a:lnTo>
                    <a:pt x="1886" y="845"/>
                  </a:lnTo>
                  <a:lnTo>
                    <a:pt x="1893" y="845"/>
                  </a:lnTo>
                  <a:lnTo>
                    <a:pt x="1900" y="848"/>
                  </a:lnTo>
                  <a:lnTo>
                    <a:pt x="1905" y="849"/>
                  </a:lnTo>
                  <a:lnTo>
                    <a:pt x="1908" y="849"/>
                  </a:lnTo>
                  <a:lnTo>
                    <a:pt x="1911" y="849"/>
                  </a:lnTo>
                  <a:lnTo>
                    <a:pt x="1911" y="849"/>
                  </a:lnTo>
                  <a:lnTo>
                    <a:pt x="1922" y="859"/>
                  </a:lnTo>
                  <a:lnTo>
                    <a:pt x="1926" y="866"/>
                  </a:lnTo>
                  <a:lnTo>
                    <a:pt x="1931" y="873"/>
                  </a:lnTo>
                  <a:lnTo>
                    <a:pt x="1931" y="873"/>
                  </a:lnTo>
                  <a:lnTo>
                    <a:pt x="1940" y="868"/>
                  </a:lnTo>
                  <a:lnTo>
                    <a:pt x="1950" y="862"/>
                  </a:lnTo>
                  <a:lnTo>
                    <a:pt x="1962" y="858"/>
                  </a:lnTo>
                  <a:lnTo>
                    <a:pt x="1967" y="858"/>
                  </a:lnTo>
                  <a:lnTo>
                    <a:pt x="1973" y="858"/>
                  </a:lnTo>
                  <a:lnTo>
                    <a:pt x="1973" y="858"/>
                  </a:lnTo>
                  <a:lnTo>
                    <a:pt x="1974" y="872"/>
                  </a:lnTo>
                  <a:lnTo>
                    <a:pt x="1978" y="886"/>
                  </a:lnTo>
                  <a:lnTo>
                    <a:pt x="1984" y="899"/>
                  </a:lnTo>
                  <a:lnTo>
                    <a:pt x="1988" y="914"/>
                  </a:lnTo>
                  <a:lnTo>
                    <a:pt x="1988" y="914"/>
                  </a:lnTo>
                  <a:lnTo>
                    <a:pt x="2002" y="913"/>
                  </a:lnTo>
                  <a:lnTo>
                    <a:pt x="2015" y="911"/>
                  </a:lnTo>
                  <a:lnTo>
                    <a:pt x="2026" y="911"/>
                  </a:lnTo>
                  <a:lnTo>
                    <a:pt x="2033" y="911"/>
                  </a:lnTo>
                  <a:lnTo>
                    <a:pt x="2039" y="914"/>
                  </a:lnTo>
                  <a:lnTo>
                    <a:pt x="2039" y="914"/>
                  </a:lnTo>
                  <a:lnTo>
                    <a:pt x="2042" y="925"/>
                  </a:lnTo>
                  <a:lnTo>
                    <a:pt x="2043" y="936"/>
                  </a:lnTo>
                  <a:lnTo>
                    <a:pt x="2043" y="936"/>
                  </a:lnTo>
                  <a:lnTo>
                    <a:pt x="2043" y="938"/>
                  </a:lnTo>
                  <a:lnTo>
                    <a:pt x="2044" y="941"/>
                  </a:lnTo>
                  <a:lnTo>
                    <a:pt x="2049" y="942"/>
                  </a:lnTo>
                  <a:lnTo>
                    <a:pt x="2053" y="945"/>
                  </a:lnTo>
                  <a:lnTo>
                    <a:pt x="2054" y="946"/>
                  </a:lnTo>
                  <a:lnTo>
                    <a:pt x="2054" y="949"/>
                  </a:lnTo>
                  <a:lnTo>
                    <a:pt x="2054" y="949"/>
                  </a:lnTo>
                  <a:lnTo>
                    <a:pt x="2056" y="960"/>
                  </a:lnTo>
                  <a:lnTo>
                    <a:pt x="2054" y="966"/>
                  </a:lnTo>
                  <a:lnTo>
                    <a:pt x="2051" y="970"/>
                  </a:lnTo>
                  <a:lnTo>
                    <a:pt x="2051" y="970"/>
                  </a:lnTo>
                  <a:lnTo>
                    <a:pt x="2058" y="977"/>
                  </a:lnTo>
                  <a:lnTo>
                    <a:pt x="2061" y="983"/>
                  </a:lnTo>
                  <a:lnTo>
                    <a:pt x="2061" y="988"/>
                  </a:lnTo>
                  <a:lnTo>
                    <a:pt x="2061" y="988"/>
                  </a:lnTo>
                  <a:lnTo>
                    <a:pt x="2068" y="986"/>
                  </a:lnTo>
                  <a:lnTo>
                    <a:pt x="2075" y="981"/>
                  </a:lnTo>
                  <a:lnTo>
                    <a:pt x="2084" y="980"/>
                  </a:lnTo>
                  <a:lnTo>
                    <a:pt x="2092" y="979"/>
                  </a:lnTo>
                  <a:lnTo>
                    <a:pt x="2100" y="979"/>
                  </a:lnTo>
                  <a:lnTo>
                    <a:pt x="2109" y="980"/>
                  </a:lnTo>
                  <a:lnTo>
                    <a:pt x="2115" y="983"/>
                  </a:lnTo>
                  <a:lnTo>
                    <a:pt x="2120" y="988"/>
                  </a:lnTo>
                  <a:lnTo>
                    <a:pt x="2120" y="988"/>
                  </a:lnTo>
                  <a:lnTo>
                    <a:pt x="2116" y="1008"/>
                  </a:lnTo>
                  <a:lnTo>
                    <a:pt x="2113" y="1024"/>
                  </a:lnTo>
                  <a:lnTo>
                    <a:pt x="2113" y="1024"/>
                  </a:lnTo>
                  <a:lnTo>
                    <a:pt x="2117" y="1022"/>
                  </a:lnTo>
                  <a:lnTo>
                    <a:pt x="2124" y="1021"/>
                  </a:lnTo>
                  <a:lnTo>
                    <a:pt x="2130" y="1021"/>
                  </a:lnTo>
                  <a:lnTo>
                    <a:pt x="2137" y="1022"/>
                  </a:lnTo>
                  <a:lnTo>
                    <a:pt x="2143" y="1024"/>
                  </a:lnTo>
                  <a:lnTo>
                    <a:pt x="2148" y="1026"/>
                  </a:lnTo>
                  <a:lnTo>
                    <a:pt x="2154" y="1031"/>
                  </a:lnTo>
                  <a:lnTo>
                    <a:pt x="2158" y="1035"/>
                  </a:lnTo>
                  <a:lnTo>
                    <a:pt x="2158" y="1035"/>
                  </a:lnTo>
                  <a:lnTo>
                    <a:pt x="2155" y="1052"/>
                  </a:lnTo>
                  <a:lnTo>
                    <a:pt x="2154" y="1067"/>
                  </a:lnTo>
                  <a:lnTo>
                    <a:pt x="2152" y="1084"/>
                  </a:lnTo>
                  <a:lnTo>
                    <a:pt x="2151" y="1104"/>
                  </a:lnTo>
                  <a:lnTo>
                    <a:pt x="2151" y="1104"/>
                  </a:lnTo>
                  <a:lnTo>
                    <a:pt x="2161" y="1129"/>
                  </a:lnTo>
                  <a:lnTo>
                    <a:pt x="2172" y="1153"/>
                  </a:lnTo>
                  <a:lnTo>
                    <a:pt x="2199" y="1202"/>
                  </a:lnTo>
                  <a:lnTo>
                    <a:pt x="2211" y="1229"/>
                  </a:lnTo>
                  <a:lnTo>
                    <a:pt x="2223" y="1255"/>
                  </a:lnTo>
                  <a:lnTo>
                    <a:pt x="2227" y="1268"/>
                  </a:lnTo>
                  <a:lnTo>
                    <a:pt x="2230" y="1283"/>
                  </a:lnTo>
                  <a:lnTo>
                    <a:pt x="2232" y="1297"/>
                  </a:lnTo>
                  <a:lnTo>
                    <a:pt x="2234" y="1313"/>
                  </a:lnTo>
                  <a:lnTo>
                    <a:pt x="2234" y="1313"/>
                  </a:lnTo>
                  <a:lnTo>
                    <a:pt x="2234" y="1324"/>
                  </a:lnTo>
                  <a:lnTo>
                    <a:pt x="2235" y="1337"/>
                  </a:lnTo>
                  <a:lnTo>
                    <a:pt x="2235" y="1337"/>
                  </a:lnTo>
                  <a:lnTo>
                    <a:pt x="2234" y="1351"/>
                  </a:lnTo>
                  <a:lnTo>
                    <a:pt x="2230" y="1362"/>
                  </a:lnTo>
                  <a:lnTo>
                    <a:pt x="2224" y="1373"/>
                  </a:lnTo>
                  <a:lnTo>
                    <a:pt x="2217" y="1384"/>
                  </a:lnTo>
                  <a:lnTo>
                    <a:pt x="2207" y="1393"/>
                  </a:lnTo>
                  <a:lnTo>
                    <a:pt x="2197" y="1401"/>
                  </a:lnTo>
                  <a:lnTo>
                    <a:pt x="2186" y="1410"/>
                  </a:lnTo>
                  <a:lnTo>
                    <a:pt x="2175" y="1415"/>
                  </a:lnTo>
                  <a:lnTo>
                    <a:pt x="2175" y="1415"/>
                  </a:lnTo>
                  <a:lnTo>
                    <a:pt x="2234" y="1421"/>
                  </a:lnTo>
                  <a:lnTo>
                    <a:pt x="2297" y="1425"/>
                  </a:lnTo>
                  <a:lnTo>
                    <a:pt x="2360" y="1428"/>
                  </a:lnTo>
                  <a:lnTo>
                    <a:pt x="2421" y="1429"/>
                  </a:lnTo>
                  <a:lnTo>
                    <a:pt x="2421" y="1429"/>
                  </a:lnTo>
                  <a:lnTo>
                    <a:pt x="2449" y="1431"/>
                  </a:lnTo>
                  <a:lnTo>
                    <a:pt x="2463" y="1432"/>
                  </a:lnTo>
                  <a:lnTo>
                    <a:pt x="2477" y="1435"/>
                  </a:lnTo>
                  <a:lnTo>
                    <a:pt x="2491" y="1438"/>
                  </a:lnTo>
                  <a:lnTo>
                    <a:pt x="2503" y="1442"/>
                  </a:lnTo>
                  <a:lnTo>
                    <a:pt x="2515" y="1448"/>
                  </a:lnTo>
                  <a:lnTo>
                    <a:pt x="2523" y="1455"/>
                  </a:lnTo>
                  <a:lnTo>
                    <a:pt x="2523" y="1455"/>
                  </a:lnTo>
                  <a:lnTo>
                    <a:pt x="2529" y="1460"/>
                  </a:lnTo>
                  <a:lnTo>
                    <a:pt x="2533" y="1467"/>
                  </a:lnTo>
                  <a:lnTo>
                    <a:pt x="2536" y="1477"/>
                  </a:lnTo>
                  <a:lnTo>
                    <a:pt x="2538" y="1488"/>
                  </a:lnTo>
                  <a:lnTo>
                    <a:pt x="2541" y="1499"/>
                  </a:lnTo>
                  <a:lnTo>
                    <a:pt x="2543" y="1512"/>
                  </a:lnTo>
                  <a:lnTo>
                    <a:pt x="2543" y="1523"/>
                  </a:lnTo>
                  <a:lnTo>
                    <a:pt x="2541" y="1535"/>
                  </a:lnTo>
                  <a:lnTo>
                    <a:pt x="2541" y="1535"/>
                  </a:lnTo>
                  <a:lnTo>
                    <a:pt x="2540" y="1537"/>
                  </a:lnTo>
                  <a:lnTo>
                    <a:pt x="2536" y="1543"/>
                  </a:lnTo>
                  <a:lnTo>
                    <a:pt x="2536" y="1543"/>
                  </a:lnTo>
                  <a:lnTo>
                    <a:pt x="2536" y="1546"/>
                  </a:lnTo>
                  <a:lnTo>
                    <a:pt x="2536" y="1549"/>
                  </a:lnTo>
                  <a:lnTo>
                    <a:pt x="2536" y="1553"/>
                  </a:lnTo>
                  <a:lnTo>
                    <a:pt x="2536" y="1553"/>
                  </a:lnTo>
                  <a:lnTo>
                    <a:pt x="2530" y="1558"/>
                  </a:lnTo>
                  <a:lnTo>
                    <a:pt x="2524" y="1563"/>
                  </a:lnTo>
                  <a:lnTo>
                    <a:pt x="2516" y="1565"/>
                  </a:lnTo>
                  <a:lnTo>
                    <a:pt x="2506" y="1567"/>
                  </a:lnTo>
                  <a:lnTo>
                    <a:pt x="2485" y="1570"/>
                  </a:lnTo>
                  <a:lnTo>
                    <a:pt x="2475" y="1572"/>
                  </a:lnTo>
                  <a:lnTo>
                    <a:pt x="2465" y="1575"/>
                  </a:lnTo>
                  <a:lnTo>
                    <a:pt x="2465" y="1575"/>
                  </a:lnTo>
                  <a:lnTo>
                    <a:pt x="2446" y="1574"/>
                  </a:lnTo>
                  <a:lnTo>
                    <a:pt x="2423" y="1574"/>
                  </a:lnTo>
                  <a:lnTo>
                    <a:pt x="2373" y="1572"/>
                  </a:lnTo>
                  <a:lnTo>
                    <a:pt x="2373" y="1572"/>
                  </a:lnTo>
                  <a:lnTo>
                    <a:pt x="2350" y="1574"/>
                  </a:lnTo>
                  <a:lnTo>
                    <a:pt x="2328" y="1577"/>
                  </a:lnTo>
                  <a:lnTo>
                    <a:pt x="2305" y="1581"/>
                  </a:lnTo>
                  <a:lnTo>
                    <a:pt x="2284" y="1585"/>
                  </a:lnTo>
                  <a:lnTo>
                    <a:pt x="2241" y="1594"/>
                  </a:lnTo>
                  <a:lnTo>
                    <a:pt x="2220" y="1596"/>
                  </a:lnTo>
                  <a:lnTo>
                    <a:pt x="2200" y="1598"/>
                  </a:lnTo>
                  <a:lnTo>
                    <a:pt x="2200" y="1598"/>
                  </a:lnTo>
                  <a:lnTo>
                    <a:pt x="2148" y="1598"/>
                  </a:lnTo>
                  <a:lnTo>
                    <a:pt x="2123" y="1598"/>
                  </a:lnTo>
                  <a:lnTo>
                    <a:pt x="2096" y="1601"/>
                  </a:lnTo>
                  <a:lnTo>
                    <a:pt x="2096" y="1601"/>
                  </a:lnTo>
                  <a:lnTo>
                    <a:pt x="2079" y="1603"/>
                  </a:lnTo>
                  <a:lnTo>
                    <a:pt x="2061" y="1605"/>
                  </a:lnTo>
                  <a:lnTo>
                    <a:pt x="2025" y="1605"/>
                  </a:lnTo>
                  <a:lnTo>
                    <a:pt x="1987" y="1605"/>
                  </a:lnTo>
                  <a:lnTo>
                    <a:pt x="1950" y="1606"/>
                  </a:lnTo>
                  <a:lnTo>
                    <a:pt x="1950" y="1606"/>
                  </a:lnTo>
                  <a:lnTo>
                    <a:pt x="1876" y="1612"/>
                  </a:lnTo>
                  <a:lnTo>
                    <a:pt x="1835" y="1613"/>
                  </a:lnTo>
                  <a:lnTo>
                    <a:pt x="1790" y="1613"/>
                  </a:lnTo>
                  <a:lnTo>
                    <a:pt x="1790" y="1613"/>
                  </a:lnTo>
                  <a:lnTo>
                    <a:pt x="1797" y="1616"/>
                  </a:lnTo>
                  <a:lnTo>
                    <a:pt x="1807" y="1617"/>
                  </a:lnTo>
                  <a:lnTo>
                    <a:pt x="1816" y="1619"/>
                  </a:lnTo>
                  <a:lnTo>
                    <a:pt x="1824" y="1620"/>
                  </a:lnTo>
                  <a:lnTo>
                    <a:pt x="1824" y="1620"/>
                  </a:lnTo>
                  <a:lnTo>
                    <a:pt x="1796" y="1622"/>
                  </a:lnTo>
                  <a:lnTo>
                    <a:pt x="1768" y="1623"/>
                  </a:lnTo>
                  <a:lnTo>
                    <a:pt x="1740" y="1622"/>
                  </a:lnTo>
                  <a:lnTo>
                    <a:pt x="1727" y="1619"/>
                  </a:lnTo>
                  <a:lnTo>
                    <a:pt x="1716" y="1617"/>
                  </a:lnTo>
                  <a:lnTo>
                    <a:pt x="1716" y="1617"/>
                  </a:lnTo>
                  <a:lnTo>
                    <a:pt x="1675" y="1617"/>
                  </a:lnTo>
                  <a:lnTo>
                    <a:pt x="1633" y="1616"/>
                  </a:lnTo>
                  <a:lnTo>
                    <a:pt x="1591" y="1615"/>
                  </a:lnTo>
                  <a:lnTo>
                    <a:pt x="1553" y="1612"/>
                  </a:lnTo>
                  <a:lnTo>
                    <a:pt x="1553" y="1612"/>
                  </a:lnTo>
                  <a:lnTo>
                    <a:pt x="1532" y="1610"/>
                  </a:lnTo>
                  <a:lnTo>
                    <a:pt x="1509" y="1610"/>
                  </a:lnTo>
                  <a:lnTo>
                    <a:pt x="1488" y="1610"/>
                  </a:lnTo>
                  <a:lnTo>
                    <a:pt x="1467" y="1608"/>
                  </a:lnTo>
                  <a:lnTo>
                    <a:pt x="1467" y="1608"/>
                  </a:lnTo>
                  <a:lnTo>
                    <a:pt x="1442" y="1603"/>
                  </a:lnTo>
                  <a:lnTo>
                    <a:pt x="1413" y="1601"/>
                  </a:lnTo>
                  <a:lnTo>
                    <a:pt x="1413" y="1601"/>
                  </a:lnTo>
                  <a:lnTo>
                    <a:pt x="1289" y="1598"/>
                  </a:lnTo>
                  <a:lnTo>
                    <a:pt x="1166" y="1596"/>
                  </a:lnTo>
                  <a:lnTo>
                    <a:pt x="1166" y="1596"/>
                  </a:lnTo>
                  <a:lnTo>
                    <a:pt x="1102" y="1595"/>
                  </a:lnTo>
                  <a:lnTo>
                    <a:pt x="1036" y="1596"/>
                  </a:lnTo>
                  <a:lnTo>
                    <a:pt x="972" y="1595"/>
                  </a:lnTo>
                  <a:lnTo>
                    <a:pt x="940" y="1594"/>
                  </a:lnTo>
                  <a:lnTo>
                    <a:pt x="907" y="1591"/>
                  </a:lnTo>
                  <a:lnTo>
                    <a:pt x="907" y="1591"/>
                  </a:lnTo>
                  <a:lnTo>
                    <a:pt x="843" y="1584"/>
                  </a:lnTo>
                  <a:lnTo>
                    <a:pt x="782" y="1580"/>
                  </a:lnTo>
                  <a:lnTo>
                    <a:pt x="782" y="1580"/>
                  </a:lnTo>
                  <a:lnTo>
                    <a:pt x="747" y="1578"/>
                  </a:lnTo>
                  <a:lnTo>
                    <a:pt x="712" y="1574"/>
                  </a:lnTo>
                  <a:lnTo>
                    <a:pt x="639" y="1564"/>
                  </a:lnTo>
                  <a:lnTo>
                    <a:pt x="639" y="1564"/>
                  </a:lnTo>
                  <a:lnTo>
                    <a:pt x="612" y="1563"/>
                  </a:lnTo>
                  <a:lnTo>
                    <a:pt x="584" y="1561"/>
                  </a:lnTo>
                  <a:lnTo>
                    <a:pt x="527" y="1560"/>
                  </a:lnTo>
                  <a:lnTo>
                    <a:pt x="527" y="1560"/>
                  </a:lnTo>
                  <a:lnTo>
                    <a:pt x="458" y="1557"/>
                  </a:lnTo>
                  <a:lnTo>
                    <a:pt x="392" y="1556"/>
                  </a:lnTo>
                  <a:lnTo>
                    <a:pt x="327" y="1554"/>
                  </a:lnTo>
                  <a:lnTo>
                    <a:pt x="264" y="1550"/>
                  </a:lnTo>
                  <a:lnTo>
                    <a:pt x="264" y="1550"/>
                  </a:lnTo>
                  <a:lnTo>
                    <a:pt x="197" y="1544"/>
                  </a:lnTo>
                  <a:lnTo>
                    <a:pt x="163" y="1540"/>
                  </a:lnTo>
                  <a:lnTo>
                    <a:pt x="130" y="1535"/>
                  </a:lnTo>
                  <a:lnTo>
                    <a:pt x="97" y="1526"/>
                  </a:lnTo>
                  <a:lnTo>
                    <a:pt x="66" y="1516"/>
                  </a:lnTo>
                  <a:lnTo>
                    <a:pt x="52" y="1511"/>
                  </a:lnTo>
                  <a:lnTo>
                    <a:pt x="37" y="1504"/>
                  </a:lnTo>
                  <a:lnTo>
                    <a:pt x="23" y="1495"/>
                  </a:lnTo>
                  <a:lnTo>
                    <a:pt x="9" y="1487"/>
                  </a:lnTo>
                  <a:lnTo>
                    <a:pt x="9" y="1487"/>
                  </a:lnTo>
                  <a:lnTo>
                    <a:pt x="7" y="1477"/>
                  </a:lnTo>
                  <a:lnTo>
                    <a:pt x="5" y="1467"/>
                  </a:lnTo>
                  <a:lnTo>
                    <a:pt x="2" y="1457"/>
                  </a:lnTo>
                  <a:lnTo>
                    <a:pt x="0" y="1453"/>
                  </a:lnTo>
                  <a:lnTo>
                    <a:pt x="0" y="1448"/>
                  </a:lnTo>
                  <a:lnTo>
                    <a:pt x="0" y="1448"/>
                  </a:lnTo>
                  <a:lnTo>
                    <a:pt x="3" y="1439"/>
                  </a:lnTo>
                  <a:lnTo>
                    <a:pt x="7" y="1431"/>
                  </a:lnTo>
                  <a:lnTo>
                    <a:pt x="13" y="1424"/>
                  </a:lnTo>
                  <a:lnTo>
                    <a:pt x="20" y="1417"/>
                  </a:lnTo>
                  <a:lnTo>
                    <a:pt x="31" y="1403"/>
                  </a:lnTo>
                  <a:lnTo>
                    <a:pt x="37" y="1396"/>
                  </a:lnTo>
                  <a:lnTo>
                    <a:pt x="40" y="1387"/>
                  </a:lnTo>
                  <a:lnTo>
                    <a:pt x="40" y="1387"/>
                  </a:lnTo>
                  <a:lnTo>
                    <a:pt x="45" y="1384"/>
                  </a:lnTo>
                  <a:lnTo>
                    <a:pt x="52" y="1382"/>
                  </a:lnTo>
                  <a:lnTo>
                    <a:pt x="59" y="1380"/>
                  </a:lnTo>
                  <a:lnTo>
                    <a:pt x="66" y="1380"/>
                  </a:lnTo>
                  <a:lnTo>
                    <a:pt x="80" y="1382"/>
                  </a:lnTo>
                  <a:lnTo>
                    <a:pt x="96" y="1383"/>
                  </a:lnTo>
                  <a:lnTo>
                    <a:pt x="96" y="1383"/>
                  </a:lnTo>
                  <a:lnTo>
                    <a:pt x="116" y="1383"/>
                  </a:lnTo>
                  <a:lnTo>
                    <a:pt x="135" y="1380"/>
                  </a:lnTo>
                  <a:lnTo>
                    <a:pt x="155" y="1379"/>
                  </a:lnTo>
                  <a:lnTo>
                    <a:pt x="165" y="1379"/>
                  </a:lnTo>
                  <a:lnTo>
                    <a:pt x="174" y="1379"/>
                  </a:lnTo>
                  <a:lnTo>
                    <a:pt x="174" y="1379"/>
                  </a:lnTo>
                  <a:lnTo>
                    <a:pt x="173" y="1372"/>
                  </a:lnTo>
                  <a:lnTo>
                    <a:pt x="172" y="1363"/>
                  </a:lnTo>
                  <a:lnTo>
                    <a:pt x="170" y="1353"/>
                  </a:lnTo>
                  <a:lnTo>
                    <a:pt x="170" y="1344"/>
                  </a:lnTo>
                  <a:lnTo>
                    <a:pt x="170" y="1344"/>
                  </a:lnTo>
                  <a:lnTo>
                    <a:pt x="172" y="1338"/>
                  </a:lnTo>
                  <a:lnTo>
                    <a:pt x="173" y="1332"/>
                  </a:lnTo>
                  <a:lnTo>
                    <a:pt x="179" y="1323"/>
                  </a:lnTo>
                  <a:lnTo>
                    <a:pt x="183" y="1313"/>
                  </a:lnTo>
                  <a:lnTo>
                    <a:pt x="186" y="1309"/>
                  </a:lnTo>
                  <a:lnTo>
                    <a:pt x="186" y="1304"/>
                  </a:lnTo>
                  <a:lnTo>
                    <a:pt x="186" y="1304"/>
                  </a:lnTo>
                  <a:lnTo>
                    <a:pt x="194" y="1299"/>
                  </a:lnTo>
                  <a:lnTo>
                    <a:pt x="197" y="1295"/>
                  </a:lnTo>
                  <a:lnTo>
                    <a:pt x="198" y="1290"/>
                  </a:lnTo>
                  <a:lnTo>
                    <a:pt x="198" y="1290"/>
                  </a:lnTo>
                  <a:lnTo>
                    <a:pt x="201" y="1289"/>
                  </a:lnTo>
                  <a:lnTo>
                    <a:pt x="204" y="1287"/>
                  </a:lnTo>
                  <a:lnTo>
                    <a:pt x="205" y="1287"/>
                  </a:lnTo>
                  <a:lnTo>
                    <a:pt x="210" y="1287"/>
                  </a:lnTo>
                  <a:lnTo>
                    <a:pt x="210" y="1287"/>
                  </a:lnTo>
                  <a:lnTo>
                    <a:pt x="218" y="1276"/>
                  </a:lnTo>
                  <a:lnTo>
                    <a:pt x="226" y="1262"/>
                  </a:lnTo>
                  <a:lnTo>
                    <a:pt x="226" y="1262"/>
                  </a:lnTo>
                  <a:lnTo>
                    <a:pt x="235" y="1259"/>
                  </a:lnTo>
                  <a:lnTo>
                    <a:pt x="242" y="1261"/>
                  </a:lnTo>
                  <a:lnTo>
                    <a:pt x="249" y="1262"/>
                  </a:lnTo>
                  <a:lnTo>
                    <a:pt x="257" y="1264"/>
                  </a:lnTo>
                  <a:lnTo>
                    <a:pt x="257" y="1264"/>
                  </a:lnTo>
                  <a:lnTo>
                    <a:pt x="257" y="1250"/>
                  </a:lnTo>
                  <a:lnTo>
                    <a:pt x="257" y="1234"/>
                  </a:lnTo>
                  <a:lnTo>
                    <a:pt x="260" y="1219"/>
                  </a:lnTo>
                  <a:lnTo>
                    <a:pt x="263" y="1205"/>
                  </a:lnTo>
                  <a:lnTo>
                    <a:pt x="267" y="1191"/>
                  </a:lnTo>
                  <a:lnTo>
                    <a:pt x="271" y="1177"/>
                  </a:lnTo>
                  <a:lnTo>
                    <a:pt x="277" y="1165"/>
                  </a:lnTo>
                  <a:lnTo>
                    <a:pt x="283" y="1157"/>
                  </a:lnTo>
                  <a:lnTo>
                    <a:pt x="283" y="1157"/>
                  </a:lnTo>
                  <a:lnTo>
                    <a:pt x="298" y="1148"/>
                  </a:lnTo>
                  <a:lnTo>
                    <a:pt x="298" y="1148"/>
                  </a:lnTo>
                  <a:lnTo>
                    <a:pt x="326" y="1148"/>
                  </a:lnTo>
                  <a:lnTo>
                    <a:pt x="350" y="1150"/>
                  </a:lnTo>
                  <a:lnTo>
                    <a:pt x="372" y="1148"/>
                  </a:lnTo>
                  <a:lnTo>
                    <a:pt x="384" y="1146"/>
                  </a:lnTo>
                  <a:lnTo>
                    <a:pt x="396" y="1143"/>
                  </a:lnTo>
                  <a:lnTo>
                    <a:pt x="396" y="1143"/>
                  </a:lnTo>
                  <a:lnTo>
                    <a:pt x="381" y="1130"/>
                  </a:lnTo>
                  <a:lnTo>
                    <a:pt x="365" y="1115"/>
                  </a:lnTo>
                  <a:lnTo>
                    <a:pt x="351" y="1098"/>
                  </a:lnTo>
                  <a:lnTo>
                    <a:pt x="337" y="1078"/>
                  </a:lnTo>
                  <a:lnTo>
                    <a:pt x="326" y="1059"/>
                  </a:lnTo>
                  <a:lnTo>
                    <a:pt x="316" y="1036"/>
                  </a:lnTo>
                  <a:lnTo>
                    <a:pt x="308" y="1014"/>
                  </a:lnTo>
                  <a:lnTo>
                    <a:pt x="304" y="990"/>
                  </a:lnTo>
                  <a:lnTo>
                    <a:pt x="304" y="990"/>
                  </a:lnTo>
                  <a:lnTo>
                    <a:pt x="302" y="979"/>
                  </a:lnTo>
                  <a:lnTo>
                    <a:pt x="302" y="966"/>
                  </a:lnTo>
                  <a:lnTo>
                    <a:pt x="302" y="953"/>
                  </a:lnTo>
                  <a:lnTo>
                    <a:pt x="305" y="943"/>
                  </a:lnTo>
                  <a:lnTo>
                    <a:pt x="305" y="943"/>
                  </a:lnTo>
                  <a:lnTo>
                    <a:pt x="311" y="934"/>
                  </a:lnTo>
                  <a:lnTo>
                    <a:pt x="319" y="925"/>
                  </a:lnTo>
                  <a:lnTo>
                    <a:pt x="329" y="917"/>
                  </a:lnTo>
                  <a:lnTo>
                    <a:pt x="343" y="910"/>
                  </a:lnTo>
                  <a:lnTo>
                    <a:pt x="357" y="903"/>
                  </a:lnTo>
                  <a:lnTo>
                    <a:pt x="372" y="897"/>
                  </a:lnTo>
                  <a:lnTo>
                    <a:pt x="388" y="893"/>
                  </a:lnTo>
                  <a:lnTo>
                    <a:pt x="403" y="890"/>
                  </a:lnTo>
                  <a:lnTo>
                    <a:pt x="403" y="890"/>
                  </a:lnTo>
                  <a:lnTo>
                    <a:pt x="424" y="889"/>
                  </a:lnTo>
                  <a:lnTo>
                    <a:pt x="447" y="890"/>
                  </a:lnTo>
                  <a:lnTo>
                    <a:pt x="458" y="892"/>
                  </a:lnTo>
                  <a:lnTo>
                    <a:pt x="468" y="894"/>
                  </a:lnTo>
                  <a:lnTo>
                    <a:pt x="476" y="897"/>
                  </a:lnTo>
                  <a:lnTo>
                    <a:pt x="483" y="901"/>
                  </a:lnTo>
                  <a:lnTo>
                    <a:pt x="483" y="901"/>
                  </a:lnTo>
                  <a:lnTo>
                    <a:pt x="475" y="890"/>
                  </a:lnTo>
                  <a:lnTo>
                    <a:pt x="466" y="879"/>
                  </a:lnTo>
                  <a:lnTo>
                    <a:pt x="445" y="859"/>
                  </a:lnTo>
                  <a:lnTo>
                    <a:pt x="424" y="841"/>
                  </a:lnTo>
                  <a:lnTo>
                    <a:pt x="403" y="823"/>
                  </a:lnTo>
                  <a:lnTo>
                    <a:pt x="403" y="823"/>
                  </a:lnTo>
                  <a:lnTo>
                    <a:pt x="409" y="813"/>
                  </a:lnTo>
                  <a:lnTo>
                    <a:pt x="415" y="803"/>
                  </a:lnTo>
                  <a:lnTo>
                    <a:pt x="417" y="799"/>
                  </a:lnTo>
                  <a:lnTo>
                    <a:pt x="422" y="797"/>
                  </a:lnTo>
                  <a:lnTo>
                    <a:pt x="426" y="796"/>
                  </a:lnTo>
                  <a:lnTo>
                    <a:pt x="431" y="797"/>
                  </a:lnTo>
                  <a:lnTo>
                    <a:pt x="431" y="797"/>
                  </a:lnTo>
                  <a:lnTo>
                    <a:pt x="438" y="802"/>
                  </a:lnTo>
                  <a:lnTo>
                    <a:pt x="445" y="807"/>
                  </a:lnTo>
                  <a:lnTo>
                    <a:pt x="462" y="823"/>
                  </a:lnTo>
                  <a:lnTo>
                    <a:pt x="476" y="840"/>
                  </a:lnTo>
                  <a:lnTo>
                    <a:pt x="485" y="852"/>
                  </a:lnTo>
                  <a:lnTo>
                    <a:pt x="485" y="852"/>
                  </a:lnTo>
                  <a:lnTo>
                    <a:pt x="483" y="838"/>
                  </a:lnTo>
                  <a:lnTo>
                    <a:pt x="482" y="826"/>
                  </a:lnTo>
                  <a:lnTo>
                    <a:pt x="483" y="813"/>
                  </a:lnTo>
                  <a:lnTo>
                    <a:pt x="485" y="800"/>
                  </a:lnTo>
                  <a:lnTo>
                    <a:pt x="489" y="789"/>
                  </a:lnTo>
                  <a:lnTo>
                    <a:pt x="493" y="779"/>
                  </a:lnTo>
                  <a:lnTo>
                    <a:pt x="499" y="769"/>
                  </a:lnTo>
                  <a:lnTo>
                    <a:pt x="504" y="760"/>
                  </a:lnTo>
                  <a:lnTo>
                    <a:pt x="520" y="740"/>
                  </a:lnTo>
                  <a:lnTo>
                    <a:pt x="535" y="723"/>
                  </a:lnTo>
                  <a:lnTo>
                    <a:pt x="551" y="705"/>
                  </a:lnTo>
                  <a:lnTo>
                    <a:pt x="566" y="688"/>
                  </a:lnTo>
                  <a:lnTo>
                    <a:pt x="566" y="688"/>
                  </a:lnTo>
                  <a:lnTo>
                    <a:pt x="573" y="691"/>
                  </a:lnTo>
                  <a:lnTo>
                    <a:pt x="577" y="691"/>
                  </a:lnTo>
                  <a:lnTo>
                    <a:pt x="582" y="694"/>
                  </a:lnTo>
                  <a:lnTo>
                    <a:pt x="582" y="694"/>
                  </a:lnTo>
                  <a:lnTo>
                    <a:pt x="582" y="705"/>
                  </a:lnTo>
                  <a:lnTo>
                    <a:pt x="583" y="717"/>
                  </a:lnTo>
                  <a:lnTo>
                    <a:pt x="590" y="740"/>
                  </a:lnTo>
                  <a:lnTo>
                    <a:pt x="594" y="753"/>
                  </a:lnTo>
                  <a:lnTo>
                    <a:pt x="597" y="765"/>
                  </a:lnTo>
                  <a:lnTo>
                    <a:pt x="598" y="778"/>
                  </a:lnTo>
                  <a:lnTo>
                    <a:pt x="597" y="793"/>
                  </a:lnTo>
                  <a:lnTo>
                    <a:pt x="597" y="793"/>
                  </a:lnTo>
                  <a:lnTo>
                    <a:pt x="594" y="805"/>
                  </a:lnTo>
                  <a:lnTo>
                    <a:pt x="590" y="814"/>
                  </a:lnTo>
                  <a:lnTo>
                    <a:pt x="583" y="823"/>
                  </a:lnTo>
                  <a:lnTo>
                    <a:pt x="576" y="830"/>
                  </a:lnTo>
                  <a:lnTo>
                    <a:pt x="559" y="844"/>
                  </a:lnTo>
                  <a:lnTo>
                    <a:pt x="551" y="849"/>
                  </a:lnTo>
                  <a:lnTo>
                    <a:pt x="544" y="858"/>
                  </a:lnTo>
                  <a:lnTo>
                    <a:pt x="544" y="858"/>
                  </a:lnTo>
                  <a:lnTo>
                    <a:pt x="561" y="852"/>
                  </a:lnTo>
                  <a:lnTo>
                    <a:pt x="577" y="848"/>
                  </a:lnTo>
                  <a:lnTo>
                    <a:pt x="586" y="847"/>
                  </a:lnTo>
                  <a:lnTo>
                    <a:pt x="594" y="847"/>
                  </a:lnTo>
                  <a:lnTo>
                    <a:pt x="603" y="847"/>
                  </a:lnTo>
                  <a:lnTo>
                    <a:pt x="611" y="849"/>
                  </a:lnTo>
                  <a:lnTo>
                    <a:pt x="611" y="849"/>
                  </a:lnTo>
                  <a:lnTo>
                    <a:pt x="624" y="854"/>
                  </a:lnTo>
                  <a:lnTo>
                    <a:pt x="635" y="861"/>
                  </a:lnTo>
                  <a:lnTo>
                    <a:pt x="643" y="868"/>
                  </a:lnTo>
                  <a:lnTo>
                    <a:pt x="653" y="878"/>
                  </a:lnTo>
                  <a:lnTo>
                    <a:pt x="669" y="896"/>
                  </a:lnTo>
                  <a:lnTo>
                    <a:pt x="685" y="914"/>
                  </a:lnTo>
                  <a:lnTo>
                    <a:pt x="685" y="914"/>
                  </a:lnTo>
                  <a:lnTo>
                    <a:pt x="695" y="949"/>
                  </a:lnTo>
                  <a:lnTo>
                    <a:pt x="699" y="967"/>
                  </a:lnTo>
                  <a:lnTo>
                    <a:pt x="701" y="987"/>
                  </a:lnTo>
                  <a:lnTo>
                    <a:pt x="701" y="987"/>
                  </a:lnTo>
                  <a:lnTo>
                    <a:pt x="699" y="1007"/>
                  </a:lnTo>
                  <a:lnTo>
                    <a:pt x="695" y="1025"/>
                  </a:lnTo>
                  <a:lnTo>
                    <a:pt x="691" y="1043"/>
                  </a:lnTo>
                  <a:lnTo>
                    <a:pt x="684" y="1060"/>
                  </a:lnTo>
                  <a:lnTo>
                    <a:pt x="676" y="1077"/>
                  </a:lnTo>
                  <a:lnTo>
                    <a:pt x="669" y="1094"/>
                  </a:lnTo>
                  <a:lnTo>
                    <a:pt x="652" y="1122"/>
                  </a:lnTo>
                  <a:lnTo>
                    <a:pt x="652" y="1122"/>
                  </a:lnTo>
                  <a:lnTo>
                    <a:pt x="663" y="1125"/>
                  </a:lnTo>
                  <a:lnTo>
                    <a:pt x="678" y="1130"/>
                  </a:lnTo>
                  <a:lnTo>
                    <a:pt x="678" y="1130"/>
                  </a:lnTo>
                  <a:lnTo>
                    <a:pt x="740" y="1122"/>
                  </a:lnTo>
                  <a:lnTo>
                    <a:pt x="757" y="1119"/>
                  </a:lnTo>
                  <a:lnTo>
                    <a:pt x="775" y="1119"/>
                  </a:lnTo>
                  <a:lnTo>
                    <a:pt x="794" y="1119"/>
                  </a:lnTo>
                  <a:lnTo>
                    <a:pt x="813" y="1120"/>
                  </a:lnTo>
                  <a:lnTo>
                    <a:pt x="813" y="1120"/>
                  </a:lnTo>
                  <a:lnTo>
                    <a:pt x="823" y="1123"/>
                  </a:lnTo>
                  <a:lnTo>
                    <a:pt x="831" y="1125"/>
                  </a:lnTo>
                  <a:lnTo>
                    <a:pt x="831" y="1125"/>
                  </a:lnTo>
                  <a:lnTo>
                    <a:pt x="838" y="1125"/>
                  </a:lnTo>
                  <a:lnTo>
                    <a:pt x="845" y="1125"/>
                  </a:lnTo>
                  <a:lnTo>
                    <a:pt x="853" y="1125"/>
                  </a:lnTo>
                  <a:lnTo>
                    <a:pt x="858" y="1125"/>
                  </a:lnTo>
                  <a:lnTo>
                    <a:pt x="858" y="1125"/>
                  </a:lnTo>
                  <a:lnTo>
                    <a:pt x="861" y="1127"/>
                  </a:lnTo>
                  <a:lnTo>
                    <a:pt x="864" y="1130"/>
                  </a:lnTo>
                  <a:lnTo>
                    <a:pt x="865" y="1133"/>
                  </a:lnTo>
                  <a:lnTo>
                    <a:pt x="868" y="1136"/>
                  </a:lnTo>
                  <a:lnTo>
                    <a:pt x="868" y="1136"/>
                  </a:lnTo>
                  <a:lnTo>
                    <a:pt x="872" y="1137"/>
                  </a:lnTo>
                  <a:lnTo>
                    <a:pt x="875" y="1137"/>
                  </a:lnTo>
                  <a:lnTo>
                    <a:pt x="878" y="1139"/>
                  </a:lnTo>
                  <a:lnTo>
                    <a:pt x="881" y="1139"/>
                  </a:lnTo>
                  <a:lnTo>
                    <a:pt x="881" y="1139"/>
                  </a:lnTo>
                  <a:lnTo>
                    <a:pt x="889" y="1146"/>
                  </a:lnTo>
                  <a:lnTo>
                    <a:pt x="896" y="1154"/>
                  </a:lnTo>
                  <a:lnTo>
                    <a:pt x="904" y="1160"/>
                  </a:lnTo>
                  <a:lnTo>
                    <a:pt x="909" y="1163"/>
                  </a:lnTo>
                  <a:lnTo>
                    <a:pt x="914" y="1164"/>
                  </a:lnTo>
                  <a:lnTo>
                    <a:pt x="914" y="1164"/>
                  </a:lnTo>
                  <a:lnTo>
                    <a:pt x="917" y="1168"/>
                  </a:lnTo>
                  <a:lnTo>
                    <a:pt x="920" y="1172"/>
                  </a:lnTo>
                  <a:lnTo>
                    <a:pt x="927" y="1177"/>
                  </a:lnTo>
                  <a:lnTo>
                    <a:pt x="931" y="1179"/>
                  </a:lnTo>
                  <a:lnTo>
                    <a:pt x="934" y="1182"/>
                  </a:lnTo>
                  <a:lnTo>
                    <a:pt x="935" y="1186"/>
                  </a:lnTo>
                  <a:lnTo>
                    <a:pt x="935" y="1192"/>
                  </a:lnTo>
                  <a:lnTo>
                    <a:pt x="935" y="1192"/>
                  </a:lnTo>
                  <a:lnTo>
                    <a:pt x="934" y="1196"/>
                  </a:lnTo>
                  <a:lnTo>
                    <a:pt x="930" y="1199"/>
                  </a:lnTo>
                  <a:lnTo>
                    <a:pt x="926" y="1202"/>
                  </a:lnTo>
                  <a:lnTo>
                    <a:pt x="920" y="1203"/>
                  </a:lnTo>
                  <a:lnTo>
                    <a:pt x="907" y="1205"/>
                  </a:lnTo>
                  <a:lnTo>
                    <a:pt x="896" y="1205"/>
                  </a:lnTo>
                  <a:lnTo>
                    <a:pt x="896" y="1205"/>
                  </a:lnTo>
                  <a:lnTo>
                    <a:pt x="899" y="1210"/>
                  </a:lnTo>
                  <a:lnTo>
                    <a:pt x="900" y="1216"/>
                  </a:lnTo>
                  <a:lnTo>
                    <a:pt x="902" y="1220"/>
                  </a:lnTo>
                  <a:lnTo>
                    <a:pt x="902" y="1223"/>
                  </a:lnTo>
                  <a:lnTo>
                    <a:pt x="900" y="1224"/>
                  </a:lnTo>
                  <a:lnTo>
                    <a:pt x="900" y="1224"/>
                  </a:lnTo>
                  <a:lnTo>
                    <a:pt x="902" y="1231"/>
                  </a:lnTo>
                  <a:lnTo>
                    <a:pt x="904" y="1236"/>
                  </a:lnTo>
                  <a:lnTo>
                    <a:pt x="913" y="1245"/>
                  </a:lnTo>
                  <a:lnTo>
                    <a:pt x="923" y="1254"/>
                  </a:lnTo>
                  <a:lnTo>
                    <a:pt x="933" y="1262"/>
                  </a:lnTo>
                  <a:lnTo>
                    <a:pt x="942" y="1271"/>
                  </a:lnTo>
                  <a:lnTo>
                    <a:pt x="945" y="1276"/>
                  </a:lnTo>
                  <a:lnTo>
                    <a:pt x="947" y="1280"/>
                  </a:lnTo>
                  <a:lnTo>
                    <a:pt x="947" y="1286"/>
                  </a:lnTo>
                  <a:lnTo>
                    <a:pt x="947" y="1292"/>
                  </a:lnTo>
                  <a:lnTo>
                    <a:pt x="944" y="1297"/>
                  </a:lnTo>
                  <a:lnTo>
                    <a:pt x="938" y="1304"/>
                  </a:lnTo>
                  <a:lnTo>
                    <a:pt x="938" y="1304"/>
                  </a:lnTo>
                  <a:lnTo>
                    <a:pt x="907" y="1306"/>
                  </a:lnTo>
                  <a:lnTo>
                    <a:pt x="875" y="1309"/>
                  </a:lnTo>
                  <a:lnTo>
                    <a:pt x="875" y="1309"/>
                  </a:lnTo>
                  <a:lnTo>
                    <a:pt x="883" y="1317"/>
                  </a:lnTo>
                  <a:lnTo>
                    <a:pt x="890" y="1325"/>
                  </a:lnTo>
                  <a:lnTo>
                    <a:pt x="895" y="1337"/>
                  </a:lnTo>
                  <a:lnTo>
                    <a:pt x="899" y="1346"/>
                  </a:lnTo>
                  <a:lnTo>
                    <a:pt x="900" y="1359"/>
                  </a:lnTo>
                  <a:lnTo>
                    <a:pt x="902" y="1370"/>
                  </a:lnTo>
                  <a:lnTo>
                    <a:pt x="900" y="1383"/>
                  </a:lnTo>
                  <a:lnTo>
                    <a:pt x="899" y="1397"/>
                  </a:lnTo>
                  <a:lnTo>
                    <a:pt x="899" y="1397"/>
                  </a:lnTo>
                  <a:lnTo>
                    <a:pt x="959" y="1403"/>
                  </a:lnTo>
                  <a:lnTo>
                    <a:pt x="1022" y="1408"/>
                  </a:lnTo>
                  <a:lnTo>
                    <a:pt x="1090" y="1414"/>
                  </a:lnTo>
                  <a:lnTo>
                    <a:pt x="1159" y="1421"/>
                  </a:lnTo>
                  <a:lnTo>
                    <a:pt x="1159" y="1421"/>
                  </a:lnTo>
                  <a:lnTo>
                    <a:pt x="1143" y="1411"/>
                  </a:lnTo>
                  <a:lnTo>
                    <a:pt x="1128" y="1400"/>
                  </a:lnTo>
                  <a:lnTo>
                    <a:pt x="1115" y="1387"/>
                  </a:lnTo>
                  <a:lnTo>
                    <a:pt x="1102" y="1372"/>
                  </a:lnTo>
                  <a:lnTo>
                    <a:pt x="1102" y="1372"/>
                  </a:lnTo>
                  <a:lnTo>
                    <a:pt x="1097" y="1353"/>
                  </a:lnTo>
                  <a:lnTo>
                    <a:pt x="1090" y="1335"/>
                  </a:lnTo>
                  <a:lnTo>
                    <a:pt x="1086" y="1317"/>
                  </a:lnTo>
                  <a:lnTo>
                    <a:pt x="1086" y="1309"/>
                  </a:lnTo>
                  <a:lnTo>
                    <a:pt x="1086" y="1300"/>
                  </a:lnTo>
                  <a:lnTo>
                    <a:pt x="1086" y="1300"/>
                  </a:lnTo>
                  <a:lnTo>
                    <a:pt x="1087" y="1295"/>
                  </a:lnTo>
                  <a:lnTo>
                    <a:pt x="1090" y="1289"/>
                  </a:lnTo>
                  <a:lnTo>
                    <a:pt x="1091" y="1283"/>
                  </a:lnTo>
                  <a:lnTo>
                    <a:pt x="1093" y="1278"/>
                  </a:lnTo>
                  <a:lnTo>
                    <a:pt x="1093" y="1278"/>
                  </a:lnTo>
                  <a:lnTo>
                    <a:pt x="1094" y="1248"/>
                  </a:lnTo>
                  <a:lnTo>
                    <a:pt x="1095" y="1236"/>
                  </a:lnTo>
                  <a:lnTo>
                    <a:pt x="1098" y="1229"/>
                  </a:lnTo>
                  <a:lnTo>
                    <a:pt x="1101" y="1221"/>
                  </a:lnTo>
                  <a:lnTo>
                    <a:pt x="1101" y="1221"/>
                  </a:lnTo>
                  <a:lnTo>
                    <a:pt x="1105" y="1213"/>
                  </a:lnTo>
                  <a:lnTo>
                    <a:pt x="1108" y="1205"/>
                  </a:lnTo>
                  <a:lnTo>
                    <a:pt x="1108" y="1205"/>
                  </a:lnTo>
                  <a:lnTo>
                    <a:pt x="1114" y="1198"/>
                  </a:lnTo>
                  <a:lnTo>
                    <a:pt x="1119" y="1192"/>
                  </a:lnTo>
                  <a:lnTo>
                    <a:pt x="1125" y="1186"/>
                  </a:lnTo>
                  <a:lnTo>
                    <a:pt x="1129" y="1181"/>
                  </a:lnTo>
                  <a:lnTo>
                    <a:pt x="1129" y="1181"/>
                  </a:lnTo>
                  <a:lnTo>
                    <a:pt x="1130" y="1178"/>
                  </a:lnTo>
                  <a:lnTo>
                    <a:pt x="1132" y="1174"/>
                  </a:lnTo>
                  <a:lnTo>
                    <a:pt x="1133" y="1170"/>
                  </a:lnTo>
                  <a:lnTo>
                    <a:pt x="1135" y="1167"/>
                  </a:lnTo>
                  <a:lnTo>
                    <a:pt x="1135" y="1167"/>
                  </a:lnTo>
                  <a:lnTo>
                    <a:pt x="1145" y="1156"/>
                  </a:lnTo>
                  <a:lnTo>
                    <a:pt x="1147" y="1147"/>
                  </a:lnTo>
                  <a:lnTo>
                    <a:pt x="1150" y="1139"/>
                  </a:lnTo>
                  <a:lnTo>
                    <a:pt x="1150" y="1139"/>
                  </a:lnTo>
                  <a:lnTo>
                    <a:pt x="1167" y="1115"/>
                  </a:lnTo>
                  <a:lnTo>
                    <a:pt x="1185" y="1088"/>
                  </a:lnTo>
                  <a:lnTo>
                    <a:pt x="1203" y="1060"/>
                  </a:lnTo>
                  <a:lnTo>
                    <a:pt x="1223" y="1032"/>
                  </a:lnTo>
                  <a:lnTo>
                    <a:pt x="1223" y="1032"/>
                  </a:lnTo>
                  <a:lnTo>
                    <a:pt x="1230" y="1025"/>
                  </a:lnTo>
                  <a:lnTo>
                    <a:pt x="1239" y="1018"/>
                  </a:lnTo>
                  <a:lnTo>
                    <a:pt x="1246" y="1012"/>
                  </a:lnTo>
                  <a:lnTo>
                    <a:pt x="1254" y="1004"/>
                  </a:lnTo>
                  <a:lnTo>
                    <a:pt x="1254" y="1004"/>
                  </a:lnTo>
                  <a:lnTo>
                    <a:pt x="1268" y="984"/>
                  </a:lnTo>
                  <a:lnTo>
                    <a:pt x="1282" y="963"/>
                  </a:lnTo>
                  <a:lnTo>
                    <a:pt x="1298" y="943"/>
                  </a:lnTo>
                  <a:lnTo>
                    <a:pt x="1305" y="935"/>
                  </a:lnTo>
                  <a:lnTo>
                    <a:pt x="1313" y="928"/>
                  </a:lnTo>
                  <a:lnTo>
                    <a:pt x="1313" y="928"/>
                  </a:lnTo>
                  <a:lnTo>
                    <a:pt x="1323" y="921"/>
                  </a:lnTo>
                  <a:lnTo>
                    <a:pt x="1334" y="915"/>
                  </a:lnTo>
                  <a:lnTo>
                    <a:pt x="1334" y="915"/>
                  </a:lnTo>
                  <a:lnTo>
                    <a:pt x="1338" y="914"/>
                  </a:lnTo>
                  <a:lnTo>
                    <a:pt x="1344" y="913"/>
                  </a:lnTo>
                  <a:lnTo>
                    <a:pt x="1355" y="911"/>
                  </a:lnTo>
                  <a:lnTo>
                    <a:pt x="1355" y="911"/>
                  </a:lnTo>
                  <a:lnTo>
                    <a:pt x="1368" y="900"/>
                  </a:lnTo>
                  <a:lnTo>
                    <a:pt x="1385" y="890"/>
                  </a:lnTo>
                  <a:lnTo>
                    <a:pt x="1401" y="882"/>
                  </a:lnTo>
                  <a:lnTo>
                    <a:pt x="1420" y="873"/>
                  </a:lnTo>
                  <a:lnTo>
                    <a:pt x="1438" y="863"/>
                  </a:lnTo>
                  <a:lnTo>
                    <a:pt x="1455" y="854"/>
                  </a:lnTo>
                  <a:lnTo>
                    <a:pt x="1472" y="842"/>
                  </a:lnTo>
                  <a:lnTo>
                    <a:pt x="1479" y="837"/>
                  </a:lnTo>
                  <a:lnTo>
                    <a:pt x="1486" y="830"/>
                  </a:lnTo>
                  <a:lnTo>
                    <a:pt x="1486" y="830"/>
                  </a:lnTo>
                  <a:lnTo>
                    <a:pt x="1490" y="830"/>
                  </a:lnTo>
                  <a:lnTo>
                    <a:pt x="1493" y="830"/>
                  </a:lnTo>
                  <a:lnTo>
                    <a:pt x="1495" y="831"/>
                  </a:lnTo>
                  <a:lnTo>
                    <a:pt x="1498" y="831"/>
                  </a:lnTo>
                  <a:lnTo>
                    <a:pt x="1498" y="831"/>
                  </a:lnTo>
                  <a:lnTo>
                    <a:pt x="1501" y="819"/>
                  </a:lnTo>
                  <a:lnTo>
                    <a:pt x="1505" y="807"/>
                  </a:lnTo>
                  <a:lnTo>
                    <a:pt x="1511" y="797"/>
                  </a:lnTo>
                  <a:lnTo>
                    <a:pt x="1519" y="789"/>
                  </a:lnTo>
                  <a:lnTo>
                    <a:pt x="1519" y="789"/>
                  </a:lnTo>
                  <a:lnTo>
                    <a:pt x="1514" y="786"/>
                  </a:lnTo>
                  <a:lnTo>
                    <a:pt x="1508" y="783"/>
                  </a:lnTo>
                  <a:lnTo>
                    <a:pt x="1502" y="783"/>
                  </a:lnTo>
                  <a:lnTo>
                    <a:pt x="1500" y="783"/>
                  </a:lnTo>
                  <a:lnTo>
                    <a:pt x="1497" y="786"/>
                  </a:lnTo>
                  <a:lnTo>
                    <a:pt x="1497" y="786"/>
                  </a:lnTo>
                  <a:lnTo>
                    <a:pt x="1476" y="779"/>
                  </a:lnTo>
                  <a:lnTo>
                    <a:pt x="1458" y="769"/>
                  </a:lnTo>
                  <a:lnTo>
                    <a:pt x="1439" y="758"/>
                  </a:lnTo>
                  <a:lnTo>
                    <a:pt x="1422" y="747"/>
                  </a:lnTo>
                  <a:lnTo>
                    <a:pt x="1422" y="747"/>
                  </a:lnTo>
                  <a:lnTo>
                    <a:pt x="1415" y="753"/>
                  </a:lnTo>
                  <a:lnTo>
                    <a:pt x="1407" y="757"/>
                  </a:lnTo>
                  <a:lnTo>
                    <a:pt x="1399" y="760"/>
                  </a:lnTo>
                  <a:lnTo>
                    <a:pt x="1389" y="761"/>
                  </a:lnTo>
                  <a:lnTo>
                    <a:pt x="1372" y="761"/>
                  </a:lnTo>
                  <a:lnTo>
                    <a:pt x="1354" y="760"/>
                  </a:lnTo>
                  <a:lnTo>
                    <a:pt x="1334" y="757"/>
                  </a:lnTo>
                  <a:lnTo>
                    <a:pt x="1316" y="754"/>
                  </a:lnTo>
                  <a:lnTo>
                    <a:pt x="1296" y="754"/>
                  </a:lnTo>
                  <a:lnTo>
                    <a:pt x="1288" y="754"/>
                  </a:lnTo>
                  <a:lnTo>
                    <a:pt x="1278" y="755"/>
                  </a:lnTo>
                  <a:lnTo>
                    <a:pt x="1278" y="755"/>
                  </a:lnTo>
                  <a:lnTo>
                    <a:pt x="1275" y="753"/>
                  </a:lnTo>
                  <a:lnTo>
                    <a:pt x="1272" y="751"/>
                  </a:lnTo>
                  <a:lnTo>
                    <a:pt x="1269" y="751"/>
                  </a:lnTo>
                  <a:lnTo>
                    <a:pt x="1269" y="751"/>
                  </a:lnTo>
                  <a:lnTo>
                    <a:pt x="1268" y="746"/>
                  </a:lnTo>
                  <a:lnTo>
                    <a:pt x="1267" y="741"/>
                  </a:lnTo>
                  <a:lnTo>
                    <a:pt x="1268" y="739"/>
                  </a:lnTo>
                  <a:lnTo>
                    <a:pt x="1271" y="736"/>
                  </a:lnTo>
                  <a:lnTo>
                    <a:pt x="1271" y="736"/>
                  </a:lnTo>
                  <a:lnTo>
                    <a:pt x="1253" y="736"/>
                  </a:lnTo>
                  <a:lnTo>
                    <a:pt x="1232" y="737"/>
                  </a:lnTo>
                  <a:lnTo>
                    <a:pt x="1220" y="737"/>
                  </a:lnTo>
                  <a:lnTo>
                    <a:pt x="1210" y="734"/>
                  </a:lnTo>
                  <a:lnTo>
                    <a:pt x="1199" y="730"/>
                  </a:lnTo>
                  <a:lnTo>
                    <a:pt x="1191" y="724"/>
                  </a:lnTo>
                  <a:lnTo>
                    <a:pt x="1191" y="724"/>
                  </a:lnTo>
                  <a:lnTo>
                    <a:pt x="1191" y="720"/>
                  </a:lnTo>
                  <a:lnTo>
                    <a:pt x="1194" y="716"/>
                  </a:lnTo>
                  <a:lnTo>
                    <a:pt x="1198" y="713"/>
                  </a:lnTo>
                  <a:lnTo>
                    <a:pt x="1203" y="712"/>
                  </a:lnTo>
                  <a:lnTo>
                    <a:pt x="1215" y="708"/>
                  </a:lnTo>
                  <a:lnTo>
                    <a:pt x="1219" y="705"/>
                  </a:lnTo>
                  <a:lnTo>
                    <a:pt x="1222" y="701"/>
                  </a:lnTo>
                  <a:lnTo>
                    <a:pt x="1222" y="701"/>
                  </a:lnTo>
                  <a:lnTo>
                    <a:pt x="1205" y="701"/>
                  </a:lnTo>
                  <a:lnTo>
                    <a:pt x="1188" y="701"/>
                  </a:lnTo>
                  <a:lnTo>
                    <a:pt x="1171" y="698"/>
                  </a:lnTo>
                  <a:lnTo>
                    <a:pt x="1154" y="695"/>
                  </a:lnTo>
                  <a:lnTo>
                    <a:pt x="1139" y="691"/>
                  </a:lnTo>
                  <a:lnTo>
                    <a:pt x="1125" y="684"/>
                  </a:lnTo>
                  <a:lnTo>
                    <a:pt x="1111" y="677"/>
                  </a:lnTo>
                  <a:lnTo>
                    <a:pt x="1100" y="667"/>
                  </a:lnTo>
                  <a:lnTo>
                    <a:pt x="1100" y="667"/>
                  </a:lnTo>
                  <a:lnTo>
                    <a:pt x="1095" y="667"/>
                  </a:lnTo>
                  <a:lnTo>
                    <a:pt x="1093" y="666"/>
                  </a:lnTo>
                  <a:lnTo>
                    <a:pt x="1091" y="666"/>
                  </a:lnTo>
                  <a:lnTo>
                    <a:pt x="1087" y="666"/>
                  </a:lnTo>
                  <a:lnTo>
                    <a:pt x="1087" y="666"/>
                  </a:lnTo>
                  <a:lnTo>
                    <a:pt x="1072" y="651"/>
                  </a:lnTo>
                  <a:lnTo>
                    <a:pt x="1064" y="643"/>
                  </a:lnTo>
                  <a:lnTo>
                    <a:pt x="1057" y="635"/>
                  </a:lnTo>
                  <a:lnTo>
                    <a:pt x="1057" y="635"/>
                  </a:lnTo>
                  <a:lnTo>
                    <a:pt x="1050" y="630"/>
                  </a:lnTo>
                  <a:lnTo>
                    <a:pt x="1042" y="626"/>
                  </a:lnTo>
                  <a:lnTo>
                    <a:pt x="1035" y="621"/>
                  </a:lnTo>
                  <a:lnTo>
                    <a:pt x="1032" y="616"/>
                  </a:lnTo>
                  <a:lnTo>
                    <a:pt x="1031" y="612"/>
                  </a:lnTo>
                  <a:lnTo>
                    <a:pt x="1031" y="612"/>
                  </a:lnTo>
                  <a:lnTo>
                    <a:pt x="1032" y="612"/>
                  </a:lnTo>
                  <a:lnTo>
                    <a:pt x="1031" y="611"/>
                  </a:lnTo>
                  <a:lnTo>
                    <a:pt x="1031" y="611"/>
                  </a:lnTo>
                  <a:lnTo>
                    <a:pt x="1035" y="609"/>
                  </a:lnTo>
                  <a:lnTo>
                    <a:pt x="1039" y="608"/>
                  </a:lnTo>
                  <a:lnTo>
                    <a:pt x="1048" y="607"/>
                  </a:lnTo>
                  <a:lnTo>
                    <a:pt x="1059" y="608"/>
                  </a:lnTo>
                  <a:lnTo>
                    <a:pt x="1069" y="609"/>
                  </a:lnTo>
                  <a:lnTo>
                    <a:pt x="1080" y="611"/>
                  </a:lnTo>
                  <a:lnTo>
                    <a:pt x="1090" y="611"/>
                  </a:lnTo>
                  <a:lnTo>
                    <a:pt x="1098" y="609"/>
                  </a:lnTo>
                  <a:lnTo>
                    <a:pt x="1102" y="608"/>
                  </a:lnTo>
                  <a:lnTo>
                    <a:pt x="1107" y="605"/>
                  </a:lnTo>
                  <a:lnTo>
                    <a:pt x="1107" y="605"/>
                  </a:lnTo>
                  <a:lnTo>
                    <a:pt x="1088" y="602"/>
                  </a:lnTo>
                  <a:lnTo>
                    <a:pt x="1070" y="595"/>
                  </a:lnTo>
                  <a:lnTo>
                    <a:pt x="1053" y="587"/>
                  </a:lnTo>
                  <a:lnTo>
                    <a:pt x="1036" y="577"/>
                  </a:lnTo>
                  <a:lnTo>
                    <a:pt x="1036" y="577"/>
                  </a:lnTo>
                  <a:lnTo>
                    <a:pt x="1029" y="571"/>
                  </a:lnTo>
                  <a:lnTo>
                    <a:pt x="1022" y="564"/>
                  </a:lnTo>
                  <a:lnTo>
                    <a:pt x="1008" y="549"/>
                  </a:lnTo>
                  <a:lnTo>
                    <a:pt x="1008" y="549"/>
                  </a:lnTo>
                  <a:lnTo>
                    <a:pt x="989" y="532"/>
                  </a:lnTo>
                  <a:lnTo>
                    <a:pt x="982" y="522"/>
                  </a:lnTo>
                  <a:lnTo>
                    <a:pt x="977" y="517"/>
                  </a:lnTo>
                  <a:lnTo>
                    <a:pt x="975" y="510"/>
                  </a:lnTo>
                  <a:lnTo>
                    <a:pt x="975" y="510"/>
                  </a:lnTo>
                  <a:lnTo>
                    <a:pt x="970" y="490"/>
                  </a:lnTo>
                  <a:lnTo>
                    <a:pt x="966" y="472"/>
                  </a:lnTo>
                  <a:lnTo>
                    <a:pt x="961" y="453"/>
                  </a:lnTo>
                  <a:lnTo>
                    <a:pt x="958" y="444"/>
                  </a:lnTo>
                  <a:lnTo>
                    <a:pt x="952" y="435"/>
                  </a:lnTo>
                  <a:lnTo>
                    <a:pt x="952" y="435"/>
                  </a:lnTo>
                  <a:lnTo>
                    <a:pt x="958" y="431"/>
                  </a:lnTo>
                  <a:lnTo>
                    <a:pt x="963" y="430"/>
                  </a:lnTo>
                  <a:lnTo>
                    <a:pt x="969" y="431"/>
                  </a:lnTo>
                  <a:lnTo>
                    <a:pt x="973" y="432"/>
                  </a:lnTo>
                  <a:lnTo>
                    <a:pt x="983" y="441"/>
                  </a:lnTo>
                  <a:lnTo>
                    <a:pt x="989" y="444"/>
                  </a:lnTo>
                  <a:lnTo>
                    <a:pt x="993" y="446"/>
                  </a:lnTo>
                  <a:lnTo>
                    <a:pt x="993" y="446"/>
                  </a:lnTo>
                  <a:lnTo>
                    <a:pt x="1007" y="452"/>
                  </a:lnTo>
                  <a:lnTo>
                    <a:pt x="1015" y="453"/>
                  </a:lnTo>
                  <a:lnTo>
                    <a:pt x="1024" y="455"/>
                  </a:lnTo>
                  <a:lnTo>
                    <a:pt x="1024" y="455"/>
                  </a:lnTo>
                  <a:lnTo>
                    <a:pt x="1015" y="446"/>
                  </a:lnTo>
                  <a:lnTo>
                    <a:pt x="1003" y="437"/>
                  </a:lnTo>
                  <a:lnTo>
                    <a:pt x="979" y="418"/>
                  </a:lnTo>
                  <a:lnTo>
                    <a:pt x="979" y="418"/>
                  </a:lnTo>
                  <a:lnTo>
                    <a:pt x="976" y="413"/>
                  </a:lnTo>
                  <a:lnTo>
                    <a:pt x="973" y="409"/>
                  </a:lnTo>
                  <a:lnTo>
                    <a:pt x="965" y="399"/>
                  </a:lnTo>
                  <a:lnTo>
                    <a:pt x="961" y="395"/>
                  </a:lnTo>
                  <a:lnTo>
                    <a:pt x="959" y="390"/>
                  </a:lnTo>
                  <a:lnTo>
                    <a:pt x="958" y="386"/>
                  </a:lnTo>
                  <a:lnTo>
                    <a:pt x="959" y="379"/>
                  </a:lnTo>
                  <a:lnTo>
                    <a:pt x="959" y="379"/>
                  </a:lnTo>
                  <a:lnTo>
                    <a:pt x="963" y="379"/>
                  </a:lnTo>
                  <a:lnTo>
                    <a:pt x="966" y="379"/>
                  </a:lnTo>
                  <a:lnTo>
                    <a:pt x="973" y="382"/>
                  </a:lnTo>
                  <a:lnTo>
                    <a:pt x="977" y="385"/>
                  </a:lnTo>
                  <a:lnTo>
                    <a:pt x="984" y="389"/>
                  </a:lnTo>
                  <a:lnTo>
                    <a:pt x="984" y="389"/>
                  </a:lnTo>
                  <a:lnTo>
                    <a:pt x="996" y="388"/>
                  </a:lnTo>
                  <a:lnTo>
                    <a:pt x="1006" y="388"/>
                  </a:lnTo>
                  <a:lnTo>
                    <a:pt x="1015" y="388"/>
                  </a:lnTo>
                  <a:lnTo>
                    <a:pt x="1028" y="386"/>
                  </a:lnTo>
                  <a:lnTo>
                    <a:pt x="1028" y="386"/>
                  </a:lnTo>
                  <a:lnTo>
                    <a:pt x="1043" y="383"/>
                  </a:lnTo>
                  <a:lnTo>
                    <a:pt x="1057" y="378"/>
                  </a:lnTo>
                  <a:lnTo>
                    <a:pt x="1070" y="369"/>
                  </a:lnTo>
                  <a:lnTo>
                    <a:pt x="1081" y="359"/>
                  </a:lnTo>
                  <a:lnTo>
                    <a:pt x="1093" y="350"/>
                  </a:lnTo>
                  <a:lnTo>
                    <a:pt x="1101" y="337"/>
                  </a:lnTo>
                  <a:lnTo>
                    <a:pt x="1109" y="324"/>
                  </a:lnTo>
                  <a:lnTo>
                    <a:pt x="1116" y="310"/>
                  </a:lnTo>
                  <a:lnTo>
                    <a:pt x="1130" y="282"/>
                  </a:lnTo>
                  <a:lnTo>
                    <a:pt x="1145" y="253"/>
                  </a:lnTo>
                  <a:lnTo>
                    <a:pt x="1160" y="225"/>
                  </a:lnTo>
                  <a:lnTo>
                    <a:pt x="1167" y="213"/>
                  </a:lnTo>
                  <a:lnTo>
                    <a:pt x="1177" y="201"/>
                  </a:lnTo>
                  <a:lnTo>
                    <a:pt x="1177" y="201"/>
                  </a:lnTo>
                  <a:lnTo>
                    <a:pt x="1181" y="191"/>
                  </a:lnTo>
                  <a:lnTo>
                    <a:pt x="1187" y="180"/>
                  </a:lnTo>
                  <a:lnTo>
                    <a:pt x="1192" y="171"/>
                  </a:lnTo>
                  <a:lnTo>
                    <a:pt x="1202" y="164"/>
                  </a:lnTo>
                  <a:lnTo>
                    <a:pt x="1202" y="164"/>
                  </a:lnTo>
                  <a:lnTo>
                    <a:pt x="1212" y="149"/>
                  </a:lnTo>
                  <a:lnTo>
                    <a:pt x="1223" y="132"/>
                  </a:lnTo>
                  <a:lnTo>
                    <a:pt x="1234" y="117"/>
                  </a:lnTo>
                  <a:lnTo>
                    <a:pt x="1248" y="102"/>
                  </a:lnTo>
                  <a:lnTo>
                    <a:pt x="1262" y="88"/>
                  </a:lnTo>
                  <a:lnTo>
                    <a:pt x="1279" y="76"/>
                  </a:lnTo>
                  <a:lnTo>
                    <a:pt x="1296" y="63"/>
                  </a:lnTo>
                  <a:lnTo>
                    <a:pt x="1313" y="53"/>
                  </a:lnTo>
                  <a:lnTo>
                    <a:pt x="1333" y="44"/>
                  </a:lnTo>
                  <a:lnTo>
                    <a:pt x="1351" y="35"/>
                  </a:lnTo>
                  <a:lnTo>
                    <a:pt x="1372" y="29"/>
                  </a:lnTo>
                  <a:lnTo>
                    <a:pt x="1393" y="25"/>
                  </a:lnTo>
                  <a:lnTo>
                    <a:pt x="1414" y="22"/>
                  </a:lnTo>
                  <a:lnTo>
                    <a:pt x="1436" y="21"/>
                  </a:lnTo>
                  <a:lnTo>
                    <a:pt x="1459" y="22"/>
                  </a:lnTo>
                  <a:lnTo>
                    <a:pt x="1481" y="27"/>
                  </a:lnTo>
                  <a:lnTo>
                    <a:pt x="1481" y="27"/>
                  </a:lnTo>
                  <a:lnTo>
                    <a:pt x="1493" y="29"/>
                  </a:lnTo>
                  <a:lnTo>
                    <a:pt x="1504" y="34"/>
                  </a:lnTo>
                  <a:lnTo>
                    <a:pt x="1528" y="44"/>
                  </a:lnTo>
                  <a:lnTo>
                    <a:pt x="1528" y="44"/>
                  </a:lnTo>
                  <a:lnTo>
                    <a:pt x="1542" y="32"/>
                  </a:lnTo>
                  <a:lnTo>
                    <a:pt x="1557" y="22"/>
                  </a:lnTo>
                  <a:lnTo>
                    <a:pt x="1574" y="14"/>
                  </a:lnTo>
                  <a:lnTo>
                    <a:pt x="1591" y="8"/>
                  </a:lnTo>
                  <a:lnTo>
                    <a:pt x="1609" y="4"/>
                  </a:lnTo>
                  <a:lnTo>
                    <a:pt x="1627" y="1"/>
                  </a:lnTo>
                  <a:lnTo>
                    <a:pt x="1647" y="0"/>
                  </a:lnTo>
                  <a:lnTo>
                    <a:pt x="1667" y="0"/>
                  </a:lnTo>
                  <a:lnTo>
                    <a:pt x="1686" y="1"/>
                  </a:lnTo>
                  <a:lnTo>
                    <a:pt x="1706" y="4"/>
                  </a:lnTo>
                  <a:lnTo>
                    <a:pt x="1726" y="8"/>
                  </a:lnTo>
                  <a:lnTo>
                    <a:pt x="1745" y="13"/>
                  </a:lnTo>
                  <a:lnTo>
                    <a:pt x="1764" y="18"/>
                  </a:lnTo>
                  <a:lnTo>
                    <a:pt x="1782" y="24"/>
                  </a:lnTo>
                  <a:lnTo>
                    <a:pt x="1799" y="31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6" y="45"/>
                  </a:lnTo>
                  <a:lnTo>
                    <a:pt x="1814" y="49"/>
                  </a:lnTo>
                  <a:lnTo>
                    <a:pt x="1810" y="52"/>
                  </a:lnTo>
                  <a:lnTo>
                    <a:pt x="1804" y="52"/>
                  </a:lnTo>
                  <a:lnTo>
                    <a:pt x="1804" y="52"/>
                  </a:lnTo>
                  <a:lnTo>
                    <a:pt x="1825" y="63"/>
                  </a:lnTo>
                  <a:lnTo>
                    <a:pt x="1845" y="74"/>
                  </a:lnTo>
                  <a:lnTo>
                    <a:pt x="1865" y="86"/>
                  </a:lnTo>
                  <a:lnTo>
                    <a:pt x="1882" y="100"/>
                  </a:lnTo>
                  <a:lnTo>
                    <a:pt x="1898" y="115"/>
                  </a:lnTo>
                  <a:lnTo>
                    <a:pt x="1912" y="132"/>
                  </a:lnTo>
                  <a:lnTo>
                    <a:pt x="1924" y="150"/>
                  </a:lnTo>
                  <a:lnTo>
                    <a:pt x="1928" y="160"/>
                  </a:lnTo>
                  <a:lnTo>
                    <a:pt x="1932" y="170"/>
                  </a:lnTo>
                  <a:lnTo>
                    <a:pt x="1932" y="170"/>
                  </a:lnTo>
                  <a:lnTo>
                    <a:pt x="1942" y="170"/>
                  </a:lnTo>
                  <a:lnTo>
                    <a:pt x="1952" y="170"/>
                  </a:lnTo>
                  <a:lnTo>
                    <a:pt x="1955" y="170"/>
                  </a:lnTo>
                  <a:lnTo>
                    <a:pt x="1959" y="171"/>
                  </a:lnTo>
                  <a:lnTo>
                    <a:pt x="1962" y="174"/>
                  </a:lnTo>
                  <a:lnTo>
                    <a:pt x="1964" y="178"/>
                  </a:lnTo>
                  <a:lnTo>
                    <a:pt x="1964" y="178"/>
                  </a:lnTo>
                  <a:lnTo>
                    <a:pt x="1963" y="181"/>
                  </a:lnTo>
                  <a:lnTo>
                    <a:pt x="1962" y="184"/>
                  </a:lnTo>
                  <a:lnTo>
                    <a:pt x="1957" y="187"/>
                  </a:lnTo>
                  <a:lnTo>
                    <a:pt x="1947" y="190"/>
                  </a:lnTo>
                  <a:lnTo>
                    <a:pt x="1947" y="190"/>
                  </a:lnTo>
                  <a:lnTo>
                    <a:pt x="1963" y="219"/>
                  </a:lnTo>
                  <a:lnTo>
                    <a:pt x="1978" y="249"/>
                  </a:lnTo>
                  <a:lnTo>
                    <a:pt x="1997" y="278"/>
                  </a:lnTo>
                  <a:lnTo>
                    <a:pt x="2006" y="292"/>
                  </a:lnTo>
                  <a:lnTo>
                    <a:pt x="2016" y="305"/>
                  </a:lnTo>
                  <a:lnTo>
                    <a:pt x="2028" y="316"/>
                  </a:lnTo>
                  <a:lnTo>
                    <a:pt x="2040" y="326"/>
                  </a:lnTo>
                  <a:lnTo>
                    <a:pt x="2053" y="334"/>
                  </a:lnTo>
                  <a:lnTo>
                    <a:pt x="2067" y="341"/>
                  </a:lnTo>
                  <a:lnTo>
                    <a:pt x="2082" y="345"/>
                  </a:lnTo>
                  <a:lnTo>
                    <a:pt x="2099" y="348"/>
                  </a:lnTo>
                  <a:lnTo>
                    <a:pt x="2116" y="348"/>
                  </a:lnTo>
                  <a:lnTo>
                    <a:pt x="2136" y="345"/>
                  </a:lnTo>
                  <a:lnTo>
                    <a:pt x="2136" y="345"/>
                  </a:lnTo>
                  <a:lnTo>
                    <a:pt x="2138" y="341"/>
                  </a:lnTo>
                  <a:lnTo>
                    <a:pt x="2143" y="337"/>
                  </a:lnTo>
                  <a:lnTo>
                    <a:pt x="2150" y="327"/>
                  </a:lnTo>
                  <a:lnTo>
                    <a:pt x="2154" y="324"/>
                  </a:lnTo>
                  <a:lnTo>
                    <a:pt x="2158" y="322"/>
                  </a:lnTo>
                  <a:lnTo>
                    <a:pt x="2162" y="322"/>
                  </a:lnTo>
                  <a:lnTo>
                    <a:pt x="2168" y="324"/>
                  </a:lnTo>
                  <a:lnTo>
                    <a:pt x="2168" y="324"/>
                  </a:lnTo>
                  <a:lnTo>
                    <a:pt x="2169" y="343"/>
                  </a:lnTo>
                  <a:lnTo>
                    <a:pt x="2168" y="359"/>
                  </a:lnTo>
                  <a:lnTo>
                    <a:pt x="2166" y="378"/>
                  </a:lnTo>
                  <a:lnTo>
                    <a:pt x="2164" y="395"/>
                  </a:lnTo>
                  <a:lnTo>
                    <a:pt x="2159" y="410"/>
                  </a:lnTo>
                  <a:lnTo>
                    <a:pt x="2154" y="425"/>
                  </a:lnTo>
                  <a:lnTo>
                    <a:pt x="2147" y="439"/>
                  </a:lnTo>
                  <a:lnTo>
                    <a:pt x="2138" y="452"/>
                  </a:lnTo>
                  <a:lnTo>
                    <a:pt x="2130" y="463"/>
                  </a:lnTo>
                  <a:lnTo>
                    <a:pt x="2119" y="475"/>
                  </a:lnTo>
                  <a:lnTo>
                    <a:pt x="2108" y="483"/>
                  </a:lnTo>
                  <a:lnTo>
                    <a:pt x="2093" y="490"/>
                  </a:lnTo>
                  <a:lnTo>
                    <a:pt x="2079" y="496"/>
                  </a:lnTo>
                  <a:lnTo>
                    <a:pt x="2063" y="500"/>
                  </a:lnTo>
                  <a:lnTo>
                    <a:pt x="2046" y="501"/>
                  </a:lnTo>
                  <a:lnTo>
                    <a:pt x="2026" y="500"/>
                  </a:lnTo>
                  <a:lnTo>
                    <a:pt x="2026" y="500"/>
                  </a:lnTo>
                  <a:close/>
                  <a:moveTo>
                    <a:pt x="1181" y="584"/>
                  </a:moveTo>
                  <a:lnTo>
                    <a:pt x="1181" y="584"/>
                  </a:lnTo>
                  <a:lnTo>
                    <a:pt x="1180" y="585"/>
                  </a:lnTo>
                  <a:lnTo>
                    <a:pt x="1178" y="585"/>
                  </a:lnTo>
                  <a:lnTo>
                    <a:pt x="1180" y="587"/>
                  </a:lnTo>
                  <a:lnTo>
                    <a:pt x="1180" y="587"/>
                  </a:lnTo>
                  <a:lnTo>
                    <a:pt x="1195" y="595"/>
                  </a:lnTo>
                  <a:lnTo>
                    <a:pt x="1213" y="604"/>
                  </a:lnTo>
                  <a:lnTo>
                    <a:pt x="1234" y="611"/>
                  </a:lnTo>
                  <a:lnTo>
                    <a:pt x="1257" y="615"/>
                  </a:lnTo>
                  <a:lnTo>
                    <a:pt x="1279" y="616"/>
                  </a:lnTo>
                  <a:lnTo>
                    <a:pt x="1291" y="616"/>
                  </a:lnTo>
                  <a:lnTo>
                    <a:pt x="1300" y="615"/>
                  </a:lnTo>
                  <a:lnTo>
                    <a:pt x="1312" y="614"/>
                  </a:lnTo>
                  <a:lnTo>
                    <a:pt x="1320" y="611"/>
                  </a:lnTo>
                  <a:lnTo>
                    <a:pt x="1330" y="605"/>
                  </a:lnTo>
                  <a:lnTo>
                    <a:pt x="1337" y="601"/>
                  </a:lnTo>
                  <a:lnTo>
                    <a:pt x="1337" y="601"/>
                  </a:lnTo>
                  <a:lnTo>
                    <a:pt x="1341" y="597"/>
                  </a:lnTo>
                  <a:lnTo>
                    <a:pt x="1344" y="591"/>
                  </a:lnTo>
                  <a:lnTo>
                    <a:pt x="1349" y="578"/>
                  </a:lnTo>
                  <a:lnTo>
                    <a:pt x="1356" y="567"/>
                  </a:lnTo>
                  <a:lnTo>
                    <a:pt x="1361" y="563"/>
                  </a:lnTo>
                  <a:lnTo>
                    <a:pt x="1363" y="562"/>
                  </a:lnTo>
                  <a:lnTo>
                    <a:pt x="1363" y="562"/>
                  </a:lnTo>
                  <a:lnTo>
                    <a:pt x="1368" y="562"/>
                  </a:lnTo>
                  <a:lnTo>
                    <a:pt x="1371" y="563"/>
                  </a:lnTo>
                  <a:lnTo>
                    <a:pt x="1372" y="564"/>
                  </a:lnTo>
                  <a:lnTo>
                    <a:pt x="1373" y="567"/>
                  </a:lnTo>
                  <a:lnTo>
                    <a:pt x="1373" y="573"/>
                  </a:lnTo>
                  <a:lnTo>
                    <a:pt x="1371" y="581"/>
                  </a:lnTo>
                  <a:lnTo>
                    <a:pt x="1365" y="597"/>
                  </a:lnTo>
                  <a:lnTo>
                    <a:pt x="1363" y="604"/>
                  </a:lnTo>
                  <a:lnTo>
                    <a:pt x="1363" y="609"/>
                  </a:lnTo>
                  <a:lnTo>
                    <a:pt x="1363" y="609"/>
                  </a:lnTo>
                  <a:lnTo>
                    <a:pt x="1372" y="605"/>
                  </a:lnTo>
                  <a:lnTo>
                    <a:pt x="1378" y="601"/>
                  </a:lnTo>
                  <a:lnTo>
                    <a:pt x="1385" y="595"/>
                  </a:lnTo>
                  <a:lnTo>
                    <a:pt x="1389" y="588"/>
                  </a:lnTo>
                  <a:lnTo>
                    <a:pt x="1399" y="574"/>
                  </a:lnTo>
                  <a:lnTo>
                    <a:pt x="1406" y="559"/>
                  </a:lnTo>
                  <a:lnTo>
                    <a:pt x="1417" y="525"/>
                  </a:lnTo>
                  <a:lnTo>
                    <a:pt x="1425" y="510"/>
                  </a:lnTo>
                  <a:lnTo>
                    <a:pt x="1434" y="496"/>
                  </a:lnTo>
                  <a:lnTo>
                    <a:pt x="1434" y="496"/>
                  </a:lnTo>
                  <a:lnTo>
                    <a:pt x="1403" y="496"/>
                  </a:lnTo>
                  <a:lnTo>
                    <a:pt x="1378" y="494"/>
                  </a:lnTo>
                  <a:lnTo>
                    <a:pt x="1354" y="490"/>
                  </a:lnTo>
                  <a:lnTo>
                    <a:pt x="1330" y="484"/>
                  </a:lnTo>
                  <a:lnTo>
                    <a:pt x="1330" y="484"/>
                  </a:lnTo>
                  <a:lnTo>
                    <a:pt x="1317" y="480"/>
                  </a:lnTo>
                  <a:lnTo>
                    <a:pt x="1303" y="476"/>
                  </a:lnTo>
                  <a:lnTo>
                    <a:pt x="1291" y="469"/>
                  </a:lnTo>
                  <a:lnTo>
                    <a:pt x="1286" y="465"/>
                  </a:lnTo>
                  <a:lnTo>
                    <a:pt x="1282" y="461"/>
                  </a:lnTo>
                  <a:lnTo>
                    <a:pt x="1282" y="461"/>
                  </a:lnTo>
                  <a:lnTo>
                    <a:pt x="1288" y="456"/>
                  </a:lnTo>
                  <a:lnTo>
                    <a:pt x="1293" y="455"/>
                  </a:lnTo>
                  <a:lnTo>
                    <a:pt x="1299" y="453"/>
                  </a:lnTo>
                  <a:lnTo>
                    <a:pt x="1306" y="453"/>
                  </a:lnTo>
                  <a:lnTo>
                    <a:pt x="1320" y="455"/>
                  </a:lnTo>
                  <a:lnTo>
                    <a:pt x="1327" y="455"/>
                  </a:lnTo>
                  <a:lnTo>
                    <a:pt x="1335" y="453"/>
                  </a:lnTo>
                  <a:lnTo>
                    <a:pt x="1335" y="453"/>
                  </a:lnTo>
                  <a:lnTo>
                    <a:pt x="1345" y="451"/>
                  </a:lnTo>
                  <a:lnTo>
                    <a:pt x="1355" y="445"/>
                  </a:lnTo>
                  <a:lnTo>
                    <a:pt x="1363" y="439"/>
                  </a:lnTo>
                  <a:lnTo>
                    <a:pt x="1372" y="432"/>
                  </a:lnTo>
                  <a:lnTo>
                    <a:pt x="1386" y="418"/>
                  </a:lnTo>
                  <a:lnTo>
                    <a:pt x="1393" y="413"/>
                  </a:lnTo>
                  <a:lnTo>
                    <a:pt x="1400" y="410"/>
                  </a:lnTo>
                  <a:lnTo>
                    <a:pt x="1400" y="410"/>
                  </a:lnTo>
                  <a:lnTo>
                    <a:pt x="1393" y="420"/>
                  </a:lnTo>
                  <a:lnTo>
                    <a:pt x="1386" y="430"/>
                  </a:lnTo>
                  <a:lnTo>
                    <a:pt x="1378" y="439"/>
                  </a:lnTo>
                  <a:lnTo>
                    <a:pt x="1368" y="448"/>
                  </a:lnTo>
                  <a:lnTo>
                    <a:pt x="1358" y="455"/>
                  </a:lnTo>
                  <a:lnTo>
                    <a:pt x="1347" y="461"/>
                  </a:lnTo>
                  <a:lnTo>
                    <a:pt x="1334" y="465"/>
                  </a:lnTo>
                  <a:lnTo>
                    <a:pt x="1320" y="468"/>
                  </a:lnTo>
                  <a:lnTo>
                    <a:pt x="1320" y="468"/>
                  </a:lnTo>
                  <a:lnTo>
                    <a:pt x="1338" y="473"/>
                  </a:lnTo>
                  <a:lnTo>
                    <a:pt x="1356" y="479"/>
                  </a:lnTo>
                  <a:lnTo>
                    <a:pt x="1375" y="482"/>
                  </a:lnTo>
                  <a:lnTo>
                    <a:pt x="1393" y="483"/>
                  </a:lnTo>
                  <a:lnTo>
                    <a:pt x="1413" y="483"/>
                  </a:lnTo>
                  <a:lnTo>
                    <a:pt x="1431" y="480"/>
                  </a:lnTo>
                  <a:lnTo>
                    <a:pt x="1449" y="477"/>
                  </a:lnTo>
                  <a:lnTo>
                    <a:pt x="1466" y="472"/>
                  </a:lnTo>
                  <a:lnTo>
                    <a:pt x="1483" y="466"/>
                  </a:lnTo>
                  <a:lnTo>
                    <a:pt x="1500" y="458"/>
                  </a:lnTo>
                  <a:lnTo>
                    <a:pt x="1515" y="449"/>
                  </a:lnTo>
                  <a:lnTo>
                    <a:pt x="1529" y="439"/>
                  </a:lnTo>
                  <a:lnTo>
                    <a:pt x="1542" y="428"/>
                  </a:lnTo>
                  <a:lnTo>
                    <a:pt x="1554" y="416"/>
                  </a:lnTo>
                  <a:lnTo>
                    <a:pt x="1564" y="403"/>
                  </a:lnTo>
                  <a:lnTo>
                    <a:pt x="1574" y="389"/>
                  </a:lnTo>
                  <a:lnTo>
                    <a:pt x="1574" y="389"/>
                  </a:lnTo>
                  <a:lnTo>
                    <a:pt x="1575" y="379"/>
                  </a:lnTo>
                  <a:lnTo>
                    <a:pt x="1575" y="369"/>
                  </a:lnTo>
                  <a:lnTo>
                    <a:pt x="1575" y="359"/>
                  </a:lnTo>
                  <a:lnTo>
                    <a:pt x="1577" y="355"/>
                  </a:lnTo>
                  <a:lnTo>
                    <a:pt x="1578" y="352"/>
                  </a:lnTo>
                  <a:lnTo>
                    <a:pt x="1578" y="352"/>
                  </a:lnTo>
                  <a:lnTo>
                    <a:pt x="1581" y="351"/>
                  </a:lnTo>
                  <a:lnTo>
                    <a:pt x="1582" y="350"/>
                  </a:lnTo>
                  <a:lnTo>
                    <a:pt x="1584" y="348"/>
                  </a:lnTo>
                  <a:lnTo>
                    <a:pt x="1585" y="348"/>
                  </a:lnTo>
                  <a:lnTo>
                    <a:pt x="1585" y="348"/>
                  </a:lnTo>
                  <a:lnTo>
                    <a:pt x="1590" y="351"/>
                  </a:lnTo>
                  <a:lnTo>
                    <a:pt x="1592" y="354"/>
                  </a:lnTo>
                  <a:lnTo>
                    <a:pt x="1595" y="358"/>
                  </a:lnTo>
                  <a:lnTo>
                    <a:pt x="1595" y="362"/>
                  </a:lnTo>
                  <a:lnTo>
                    <a:pt x="1597" y="372"/>
                  </a:lnTo>
                  <a:lnTo>
                    <a:pt x="1599" y="383"/>
                  </a:lnTo>
                  <a:lnTo>
                    <a:pt x="1599" y="383"/>
                  </a:lnTo>
                  <a:lnTo>
                    <a:pt x="1597" y="388"/>
                  </a:lnTo>
                  <a:lnTo>
                    <a:pt x="1594" y="393"/>
                  </a:lnTo>
                  <a:lnTo>
                    <a:pt x="1592" y="404"/>
                  </a:lnTo>
                  <a:lnTo>
                    <a:pt x="1590" y="417"/>
                  </a:lnTo>
                  <a:lnTo>
                    <a:pt x="1588" y="423"/>
                  </a:lnTo>
                  <a:lnTo>
                    <a:pt x="1585" y="428"/>
                  </a:lnTo>
                  <a:lnTo>
                    <a:pt x="1585" y="428"/>
                  </a:lnTo>
                  <a:lnTo>
                    <a:pt x="1611" y="421"/>
                  </a:lnTo>
                  <a:lnTo>
                    <a:pt x="1633" y="413"/>
                  </a:lnTo>
                  <a:lnTo>
                    <a:pt x="1654" y="403"/>
                  </a:lnTo>
                  <a:lnTo>
                    <a:pt x="1674" y="392"/>
                  </a:lnTo>
                  <a:lnTo>
                    <a:pt x="1691" y="379"/>
                  </a:lnTo>
                  <a:lnTo>
                    <a:pt x="1706" y="364"/>
                  </a:lnTo>
                  <a:lnTo>
                    <a:pt x="1720" y="347"/>
                  </a:lnTo>
                  <a:lnTo>
                    <a:pt x="1731" y="327"/>
                  </a:lnTo>
                  <a:lnTo>
                    <a:pt x="1731" y="327"/>
                  </a:lnTo>
                  <a:lnTo>
                    <a:pt x="1738" y="312"/>
                  </a:lnTo>
                  <a:lnTo>
                    <a:pt x="1743" y="296"/>
                  </a:lnTo>
                  <a:lnTo>
                    <a:pt x="1747" y="281"/>
                  </a:lnTo>
                  <a:lnTo>
                    <a:pt x="1748" y="264"/>
                  </a:lnTo>
                  <a:lnTo>
                    <a:pt x="1748" y="249"/>
                  </a:lnTo>
                  <a:lnTo>
                    <a:pt x="1747" y="232"/>
                  </a:lnTo>
                  <a:lnTo>
                    <a:pt x="1744" y="213"/>
                  </a:lnTo>
                  <a:lnTo>
                    <a:pt x="1740" y="197"/>
                  </a:lnTo>
                  <a:lnTo>
                    <a:pt x="1740" y="197"/>
                  </a:lnTo>
                  <a:lnTo>
                    <a:pt x="1737" y="188"/>
                  </a:lnTo>
                  <a:lnTo>
                    <a:pt x="1733" y="181"/>
                  </a:lnTo>
                  <a:lnTo>
                    <a:pt x="1731" y="177"/>
                  </a:lnTo>
                  <a:lnTo>
                    <a:pt x="1731" y="174"/>
                  </a:lnTo>
                  <a:lnTo>
                    <a:pt x="1733" y="170"/>
                  </a:lnTo>
                  <a:lnTo>
                    <a:pt x="1734" y="166"/>
                  </a:lnTo>
                  <a:lnTo>
                    <a:pt x="1734" y="166"/>
                  </a:lnTo>
                  <a:lnTo>
                    <a:pt x="1738" y="166"/>
                  </a:lnTo>
                  <a:lnTo>
                    <a:pt x="1741" y="167"/>
                  </a:lnTo>
                  <a:lnTo>
                    <a:pt x="1747" y="171"/>
                  </a:lnTo>
                  <a:lnTo>
                    <a:pt x="1747" y="171"/>
                  </a:lnTo>
                  <a:lnTo>
                    <a:pt x="1745" y="177"/>
                  </a:lnTo>
                  <a:lnTo>
                    <a:pt x="1745" y="183"/>
                  </a:lnTo>
                  <a:lnTo>
                    <a:pt x="1750" y="195"/>
                  </a:lnTo>
                  <a:lnTo>
                    <a:pt x="1755" y="206"/>
                  </a:lnTo>
                  <a:lnTo>
                    <a:pt x="1757" y="213"/>
                  </a:lnTo>
                  <a:lnTo>
                    <a:pt x="1758" y="219"/>
                  </a:lnTo>
                  <a:lnTo>
                    <a:pt x="1758" y="219"/>
                  </a:lnTo>
                  <a:lnTo>
                    <a:pt x="1759" y="220"/>
                  </a:lnTo>
                  <a:lnTo>
                    <a:pt x="1762" y="222"/>
                  </a:lnTo>
                  <a:lnTo>
                    <a:pt x="1765" y="223"/>
                  </a:lnTo>
                  <a:lnTo>
                    <a:pt x="1766" y="226"/>
                  </a:lnTo>
                  <a:lnTo>
                    <a:pt x="1766" y="226"/>
                  </a:lnTo>
                  <a:lnTo>
                    <a:pt x="1771" y="240"/>
                  </a:lnTo>
                  <a:lnTo>
                    <a:pt x="1776" y="254"/>
                  </a:lnTo>
                  <a:lnTo>
                    <a:pt x="1785" y="268"/>
                  </a:lnTo>
                  <a:lnTo>
                    <a:pt x="1794" y="279"/>
                  </a:lnTo>
                  <a:lnTo>
                    <a:pt x="1806" y="291"/>
                  </a:lnTo>
                  <a:lnTo>
                    <a:pt x="1820" y="300"/>
                  </a:lnTo>
                  <a:lnTo>
                    <a:pt x="1834" y="309"/>
                  </a:lnTo>
                  <a:lnTo>
                    <a:pt x="1848" y="317"/>
                  </a:lnTo>
                  <a:lnTo>
                    <a:pt x="1848" y="317"/>
                  </a:lnTo>
                  <a:lnTo>
                    <a:pt x="1856" y="327"/>
                  </a:lnTo>
                  <a:lnTo>
                    <a:pt x="1865" y="338"/>
                  </a:lnTo>
                  <a:lnTo>
                    <a:pt x="1873" y="350"/>
                  </a:lnTo>
                  <a:lnTo>
                    <a:pt x="1877" y="355"/>
                  </a:lnTo>
                  <a:lnTo>
                    <a:pt x="1880" y="362"/>
                  </a:lnTo>
                  <a:lnTo>
                    <a:pt x="1880" y="362"/>
                  </a:lnTo>
                  <a:lnTo>
                    <a:pt x="1882" y="369"/>
                  </a:lnTo>
                  <a:lnTo>
                    <a:pt x="1883" y="378"/>
                  </a:lnTo>
                  <a:lnTo>
                    <a:pt x="1886" y="385"/>
                  </a:lnTo>
                  <a:lnTo>
                    <a:pt x="1887" y="388"/>
                  </a:lnTo>
                  <a:lnTo>
                    <a:pt x="1890" y="390"/>
                  </a:lnTo>
                  <a:lnTo>
                    <a:pt x="1890" y="390"/>
                  </a:lnTo>
                  <a:lnTo>
                    <a:pt x="1893" y="385"/>
                  </a:lnTo>
                  <a:lnTo>
                    <a:pt x="1893" y="380"/>
                  </a:lnTo>
                  <a:lnTo>
                    <a:pt x="1891" y="372"/>
                  </a:lnTo>
                  <a:lnTo>
                    <a:pt x="1890" y="362"/>
                  </a:lnTo>
                  <a:lnTo>
                    <a:pt x="1889" y="352"/>
                  </a:lnTo>
                  <a:lnTo>
                    <a:pt x="1889" y="352"/>
                  </a:lnTo>
                  <a:lnTo>
                    <a:pt x="1894" y="350"/>
                  </a:lnTo>
                  <a:lnTo>
                    <a:pt x="1898" y="350"/>
                  </a:lnTo>
                  <a:lnTo>
                    <a:pt x="1901" y="351"/>
                  </a:lnTo>
                  <a:lnTo>
                    <a:pt x="1904" y="354"/>
                  </a:lnTo>
                  <a:lnTo>
                    <a:pt x="1908" y="359"/>
                  </a:lnTo>
                  <a:lnTo>
                    <a:pt x="1912" y="366"/>
                  </a:lnTo>
                  <a:lnTo>
                    <a:pt x="1912" y="366"/>
                  </a:lnTo>
                  <a:lnTo>
                    <a:pt x="1912" y="368"/>
                  </a:lnTo>
                  <a:lnTo>
                    <a:pt x="1911" y="368"/>
                  </a:lnTo>
                  <a:lnTo>
                    <a:pt x="1908" y="368"/>
                  </a:lnTo>
                  <a:lnTo>
                    <a:pt x="1908" y="369"/>
                  </a:lnTo>
                  <a:lnTo>
                    <a:pt x="1908" y="369"/>
                  </a:lnTo>
                  <a:lnTo>
                    <a:pt x="1912" y="378"/>
                  </a:lnTo>
                  <a:lnTo>
                    <a:pt x="1917" y="389"/>
                  </a:lnTo>
                  <a:lnTo>
                    <a:pt x="1918" y="399"/>
                  </a:lnTo>
                  <a:lnTo>
                    <a:pt x="1918" y="410"/>
                  </a:lnTo>
                  <a:lnTo>
                    <a:pt x="1918" y="421"/>
                  </a:lnTo>
                  <a:lnTo>
                    <a:pt x="1917" y="432"/>
                  </a:lnTo>
                  <a:lnTo>
                    <a:pt x="1911" y="455"/>
                  </a:lnTo>
                  <a:lnTo>
                    <a:pt x="1911" y="455"/>
                  </a:lnTo>
                  <a:lnTo>
                    <a:pt x="1917" y="453"/>
                  </a:lnTo>
                  <a:lnTo>
                    <a:pt x="1922" y="451"/>
                  </a:lnTo>
                  <a:lnTo>
                    <a:pt x="1925" y="446"/>
                  </a:lnTo>
                  <a:lnTo>
                    <a:pt x="1928" y="441"/>
                  </a:lnTo>
                  <a:lnTo>
                    <a:pt x="1933" y="431"/>
                  </a:lnTo>
                  <a:lnTo>
                    <a:pt x="1936" y="425"/>
                  </a:lnTo>
                  <a:lnTo>
                    <a:pt x="1939" y="421"/>
                  </a:lnTo>
                  <a:lnTo>
                    <a:pt x="1939" y="421"/>
                  </a:lnTo>
                  <a:lnTo>
                    <a:pt x="1947" y="404"/>
                  </a:lnTo>
                  <a:lnTo>
                    <a:pt x="1955" y="388"/>
                  </a:lnTo>
                  <a:lnTo>
                    <a:pt x="1960" y="369"/>
                  </a:lnTo>
                  <a:lnTo>
                    <a:pt x="1963" y="359"/>
                  </a:lnTo>
                  <a:lnTo>
                    <a:pt x="1964" y="348"/>
                  </a:lnTo>
                  <a:lnTo>
                    <a:pt x="1964" y="348"/>
                  </a:lnTo>
                  <a:lnTo>
                    <a:pt x="1964" y="333"/>
                  </a:lnTo>
                  <a:lnTo>
                    <a:pt x="1963" y="319"/>
                  </a:lnTo>
                  <a:lnTo>
                    <a:pt x="1960" y="305"/>
                  </a:lnTo>
                  <a:lnTo>
                    <a:pt x="1956" y="292"/>
                  </a:lnTo>
                  <a:lnTo>
                    <a:pt x="1950" y="279"/>
                  </a:lnTo>
                  <a:lnTo>
                    <a:pt x="1946" y="268"/>
                  </a:lnTo>
                  <a:lnTo>
                    <a:pt x="1933" y="247"/>
                  </a:lnTo>
                  <a:lnTo>
                    <a:pt x="1933" y="247"/>
                  </a:lnTo>
                  <a:lnTo>
                    <a:pt x="1914" y="218"/>
                  </a:lnTo>
                  <a:lnTo>
                    <a:pt x="1905" y="202"/>
                  </a:lnTo>
                  <a:lnTo>
                    <a:pt x="1903" y="195"/>
                  </a:lnTo>
                  <a:lnTo>
                    <a:pt x="1903" y="191"/>
                  </a:lnTo>
                  <a:lnTo>
                    <a:pt x="1903" y="191"/>
                  </a:lnTo>
                  <a:lnTo>
                    <a:pt x="1904" y="187"/>
                  </a:lnTo>
                  <a:lnTo>
                    <a:pt x="1907" y="185"/>
                  </a:lnTo>
                  <a:lnTo>
                    <a:pt x="1914" y="183"/>
                  </a:lnTo>
                  <a:lnTo>
                    <a:pt x="1921" y="181"/>
                  </a:lnTo>
                  <a:lnTo>
                    <a:pt x="1924" y="180"/>
                  </a:lnTo>
                  <a:lnTo>
                    <a:pt x="1925" y="178"/>
                  </a:lnTo>
                  <a:lnTo>
                    <a:pt x="1925" y="178"/>
                  </a:lnTo>
                  <a:lnTo>
                    <a:pt x="1915" y="174"/>
                  </a:lnTo>
                  <a:lnTo>
                    <a:pt x="1904" y="168"/>
                  </a:lnTo>
                  <a:lnTo>
                    <a:pt x="1886" y="156"/>
                  </a:lnTo>
                  <a:lnTo>
                    <a:pt x="1849" y="128"/>
                  </a:lnTo>
                  <a:lnTo>
                    <a:pt x="1831" y="115"/>
                  </a:lnTo>
                  <a:lnTo>
                    <a:pt x="1821" y="110"/>
                  </a:lnTo>
                  <a:lnTo>
                    <a:pt x="1810" y="105"/>
                  </a:lnTo>
                  <a:lnTo>
                    <a:pt x="1799" y="101"/>
                  </a:lnTo>
                  <a:lnTo>
                    <a:pt x="1787" y="100"/>
                  </a:lnTo>
                  <a:lnTo>
                    <a:pt x="1775" y="100"/>
                  </a:lnTo>
                  <a:lnTo>
                    <a:pt x="1761" y="101"/>
                  </a:lnTo>
                  <a:lnTo>
                    <a:pt x="1761" y="101"/>
                  </a:lnTo>
                  <a:lnTo>
                    <a:pt x="1755" y="97"/>
                  </a:lnTo>
                  <a:lnTo>
                    <a:pt x="1754" y="94"/>
                  </a:lnTo>
                  <a:lnTo>
                    <a:pt x="1754" y="90"/>
                  </a:lnTo>
                  <a:lnTo>
                    <a:pt x="1754" y="90"/>
                  </a:lnTo>
                  <a:lnTo>
                    <a:pt x="1764" y="87"/>
                  </a:lnTo>
                  <a:lnTo>
                    <a:pt x="1773" y="84"/>
                  </a:lnTo>
                  <a:lnTo>
                    <a:pt x="1782" y="84"/>
                  </a:lnTo>
                  <a:lnTo>
                    <a:pt x="1790" y="86"/>
                  </a:lnTo>
                  <a:lnTo>
                    <a:pt x="1799" y="87"/>
                  </a:lnTo>
                  <a:lnTo>
                    <a:pt x="1807" y="88"/>
                  </a:lnTo>
                  <a:lnTo>
                    <a:pt x="1824" y="95"/>
                  </a:lnTo>
                  <a:lnTo>
                    <a:pt x="1839" y="104"/>
                  </a:lnTo>
                  <a:lnTo>
                    <a:pt x="1853" y="114"/>
                  </a:lnTo>
                  <a:lnTo>
                    <a:pt x="1867" y="124"/>
                  </a:lnTo>
                  <a:lnTo>
                    <a:pt x="1882" y="132"/>
                  </a:lnTo>
                  <a:lnTo>
                    <a:pt x="1882" y="132"/>
                  </a:lnTo>
                  <a:lnTo>
                    <a:pt x="1884" y="138"/>
                  </a:lnTo>
                  <a:lnTo>
                    <a:pt x="1889" y="142"/>
                  </a:lnTo>
                  <a:lnTo>
                    <a:pt x="1893" y="147"/>
                  </a:lnTo>
                  <a:lnTo>
                    <a:pt x="1897" y="150"/>
                  </a:lnTo>
                  <a:lnTo>
                    <a:pt x="1908" y="157"/>
                  </a:lnTo>
                  <a:lnTo>
                    <a:pt x="1919" y="163"/>
                  </a:lnTo>
                  <a:lnTo>
                    <a:pt x="1919" y="163"/>
                  </a:lnTo>
                  <a:lnTo>
                    <a:pt x="1907" y="145"/>
                  </a:lnTo>
                  <a:lnTo>
                    <a:pt x="1891" y="128"/>
                  </a:lnTo>
                  <a:lnTo>
                    <a:pt x="1874" y="111"/>
                  </a:lnTo>
                  <a:lnTo>
                    <a:pt x="1856" y="97"/>
                  </a:lnTo>
                  <a:lnTo>
                    <a:pt x="1837" y="84"/>
                  </a:lnTo>
                  <a:lnTo>
                    <a:pt x="1816" y="76"/>
                  </a:lnTo>
                  <a:lnTo>
                    <a:pt x="1804" y="72"/>
                  </a:lnTo>
                  <a:lnTo>
                    <a:pt x="1793" y="69"/>
                  </a:lnTo>
                  <a:lnTo>
                    <a:pt x="1782" y="67"/>
                  </a:lnTo>
                  <a:lnTo>
                    <a:pt x="1769" y="66"/>
                  </a:lnTo>
                  <a:lnTo>
                    <a:pt x="1769" y="66"/>
                  </a:lnTo>
                  <a:lnTo>
                    <a:pt x="1766" y="62"/>
                  </a:lnTo>
                  <a:lnTo>
                    <a:pt x="1766" y="58"/>
                  </a:lnTo>
                  <a:lnTo>
                    <a:pt x="1766" y="55"/>
                  </a:lnTo>
                  <a:lnTo>
                    <a:pt x="1769" y="52"/>
                  </a:lnTo>
                  <a:lnTo>
                    <a:pt x="1776" y="46"/>
                  </a:lnTo>
                  <a:lnTo>
                    <a:pt x="1779" y="44"/>
                  </a:lnTo>
                  <a:lnTo>
                    <a:pt x="1782" y="41"/>
                  </a:lnTo>
                  <a:lnTo>
                    <a:pt x="1782" y="41"/>
                  </a:lnTo>
                  <a:lnTo>
                    <a:pt x="1758" y="31"/>
                  </a:lnTo>
                  <a:lnTo>
                    <a:pt x="1731" y="22"/>
                  </a:lnTo>
                  <a:lnTo>
                    <a:pt x="1705" y="17"/>
                  </a:lnTo>
                  <a:lnTo>
                    <a:pt x="1677" y="14"/>
                  </a:lnTo>
                  <a:lnTo>
                    <a:pt x="1648" y="13"/>
                  </a:lnTo>
                  <a:lnTo>
                    <a:pt x="1634" y="14"/>
                  </a:lnTo>
                  <a:lnTo>
                    <a:pt x="1620" y="15"/>
                  </a:lnTo>
                  <a:lnTo>
                    <a:pt x="1606" y="18"/>
                  </a:lnTo>
                  <a:lnTo>
                    <a:pt x="1592" y="21"/>
                  </a:lnTo>
                  <a:lnTo>
                    <a:pt x="1578" y="27"/>
                  </a:lnTo>
                  <a:lnTo>
                    <a:pt x="1564" y="31"/>
                  </a:lnTo>
                  <a:lnTo>
                    <a:pt x="1564" y="31"/>
                  </a:lnTo>
                  <a:lnTo>
                    <a:pt x="1560" y="38"/>
                  </a:lnTo>
                  <a:lnTo>
                    <a:pt x="1554" y="44"/>
                  </a:lnTo>
                  <a:lnTo>
                    <a:pt x="1542" y="55"/>
                  </a:lnTo>
                  <a:lnTo>
                    <a:pt x="1542" y="55"/>
                  </a:lnTo>
                  <a:lnTo>
                    <a:pt x="1549" y="59"/>
                  </a:lnTo>
                  <a:lnTo>
                    <a:pt x="1556" y="62"/>
                  </a:lnTo>
                  <a:lnTo>
                    <a:pt x="1563" y="66"/>
                  </a:lnTo>
                  <a:lnTo>
                    <a:pt x="1568" y="72"/>
                  </a:lnTo>
                  <a:lnTo>
                    <a:pt x="1568" y="72"/>
                  </a:lnTo>
                  <a:lnTo>
                    <a:pt x="1566" y="79"/>
                  </a:lnTo>
                  <a:lnTo>
                    <a:pt x="1564" y="83"/>
                  </a:lnTo>
                  <a:lnTo>
                    <a:pt x="1560" y="84"/>
                  </a:lnTo>
                  <a:lnTo>
                    <a:pt x="1560" y="84"/>
                  </a:lnTo>
                  <a:lnTo>
                    <a:pt x="1557" y="84"/>
                  </a:lnTo>
                  <a:lnTo>
                    <a:pt x="1554" y="83"/>
                  </a:lnTo>
                  <a:lnTo>
                    <a:pt x="1550" y="80"/>
                  </a:lnTo>
                  <a:lnTo>
                    <a:pt x="1546" y="76"/>
                  </a:lnTo>
                  <a:lnTo>
                    <a:pt x="1542" y="72"/>
                  </a:lnTo>
                  <a:lnTo>
                    <a:pt x="1542" y="72"/>
                  </a:lnTo>
                  <a:lnTo>
                    <a:pt x="1531" y="65"/>
                  </a:lnTo>
                  <a:lnTo>
                    <a:pt x="1517" y="58"/>
                  </a:lnTo>
                  <a:lnTo>
                    <a:pt x="1501" y="52"/>
                  </a:lnTo>
                  <a:lnTo>
                    <a:pt x="1484" y="46"/>
                  </a:lnTo>
                  <a:lnTo>
                    <a:pt x="1467" y="42"/>
                  </a:lnTo>
                  <a:lnTo>
                    <a:pt x="1449" y="38"/>
                  </a:lnTo>
                  <a:lnTo>
                    <a:pt x="1432" y="37"/>
                  </a:lnTo>
                  <a:lnTo>
                    <a:pt x="1417" y="37"/>
                  </a:lnTo>
                  <a:lnTo>
                    <a:pt x="1417" y="37"/>
                  </a:lnTo>
                  <a:lnTo>
                    <a:pt x="1389" y="44"/>
                  </a:lnTo>
                  <a:lnTo>
                    <a:pt x="1362" y="51"/>
                  </a:lnTo>
                  <a:lnTo>
                    <a:pt x="1362" y="51"/>
                  </a:lnTo>
                  <a:lnTo>
                    <a:pt x="1342" y="56"/>
                  </a:lnTo>
                  <a:lnTo>
                    <a:pt x="1326" y="63"/>
                  </a:lnTo>
                  <a:lnTo>
                    <a:pt x="1309" y="72"/>
                  </a:lnTo>
                  <a:lnTo>
                    <a:pt x="1293" y="81"/>
                  </a:lnTo>
                  <a:lnTo>
                    <a:pt x="1279" y="93"/>
                  </a:lnTo>
                  <a:lnTo>
                    <a:pt x="1265" y="107"/>
                  </a:lnTo>
                  <a:lnTo>
                    <a:pt x="1253" y="119"/>
                  </a:lnTo>
                  <a:lnTo>
                    <a:pt x="1241" y="135"/>
                  </a:lnTo>
                  <a:lnTo>
                    <a:pt x="1230" y="150"/>
                  </a:lnTo>
                  <a:lnTo>
                    <a:pt x="1219" y="166"/>
                  </a:lnTo>
                  <a:lnTo>
                    <a:pt x="1201" y="199"/>
                  </a:lnTo>
                  <a:lnTo>
                    <a:pt x="1184" y="234"/>
                  </a:lnTo>
                  <a:lnTo>
                    <a:pt x="1168" y="268"/>
                  </a:lnTo>
                  <a:lnTo>
                    <a:pt x="1168" y="268"/>
                  </a:lnTo>
                  <a:lnTo>
                    <a:pt x="1157" y="289"/>
                  </a:lnTo>
                  <a:lnTo>
                    <a:pt x="1147" y="306"/>
                  </a:lnTo>
                  <a:lnTo>
                    <a:pt x="1136" y="323"/>
                  </a:lnTo>
                  <a:lnTo>
                    <a:pt x="1123" y="340"/>
                  </a:lnTo>
                  <a:lnTo>
                    <a:pt x="1123" y="340"/>
                  </a:lnTo>
                  <a:lnTo>
                    <a:pt x="1112" y="354"/>
                  </a:lnTo>
                  <a:lnTo>
                    <a:pt x="1098" y="366"/>
                  </a:lnTo>
                  <a:lnTo>
                    <a:pt x="1083" y="379"/>
                  </a:lnTo>
                  <a:lnTo>
                    <a:pt x="1066" y="389"/>
                  </a:lnTo>
                  <a:lnTo>
                    <a:pt x="1046" y="397"/>
                  </a:lnTo>
                  <a:lnTo>
                    <a:pt x="1038" y="400"/>
                  </a:lnTo>
                  <a:lnTo>
                    <a:pt x="1028" y="402"/>
                  </a:lnTo>
                  <a:lnTo>
                    <a:pt x="1017" y="403"/>
                  </a:lnTo>
                  <a:lnTo>
                    <a:pt x="1007" y="403"/>
                  </a:lnTo>
                  <a:lnTo>
                    <a:pt x="997" y="402"/>
                  </a:lnTo>
                  <a:lnTo>
                    <a:pt x="986" y="399"/>
                  </a:lnTo>
                  <a:lnTo>
                    <a:pt x="986" y="399"/>
                  </a:lnTo>
                  <a:lnTo>
                    <a:pt x="987" y="403"/>
                  </a:lnTo>
                  <a:lnTo>
                    <a:pt x="990" y="407"/>
                  </a:lnTo>
                  <a:lnTo>
                    <a:pt x="997" y="413"/>
                  </a:lnTo>
                  <a:lnTo>
                    <a:pt x="1004" y="418"/>
                  </a:lnTo>
                  <a:lnTo>
                    <a:pt x="1007" y="423"/>
                  </a:lnTo>
                  <a:lnTo>
                    <a:pt x="1008" y="427"/>
                  </a:lnTo>
                  <a:lnTo>
                    <a:pt x="1008" y="427"/>
                  </a:lnTo>
                  <a:lnTo>
                    <a:pt x="1014" y="428"/>
                  </a:lnTo>
                  <a:lnTo>
                    <a:pt x="1018" y="430"/>
                  </a:lnTo>
                  <a:lnTo>
                    <a:pt x="1025" y="435"/>
                  </a:lnTo>
                  <a:lnTo>
                    <a:pt x="1031" y="442"/>
                  </a:lnTo>
                  <a:lnTo>
                    <a:pt x="1038" y="448"/>
                  </a:lnTo>
                  <a:lnTo>
                    <a:pt x="1038" y="448"/>
                  </a:lnTo>
                  <a:lnTo>
                    <a:pt x="1046" y="451"/>
                  </a:lnTo>
                  <a:lnTo>
                    <a:pt x="1053" y="451"/>
                  </a:lnTo>
                  <a:lnTo>
                    <a:pt x="1057" y="452"/>
                  </a:lnTo>
                  <a:lnTo>
                    <a:pt x="1062" y="453"/>
                  </a:lnTo>
                  <a:lnTo>
                    <a:pt x="1064" y="456"/>
                  </a:lnTo>
                  <a:lnTo>
                    <a:pt x="1066" y="461"/>
                  </a:lnTo>
                  <a:lnTo>
                    <a:pt x="1066" y="461"/>
                  </a:lnTo>
                  <a:lnTo>
                    <a:pt x="1062" y="463"/>
                  </a:lnTo>
                  <a:lnTo>
                    <a:pt x="1057" y="466"/>
                  </a:lnTo>
                  <a:lnTo>
                    <a:pt x="1046" y="469"/>
                  </a:lnTo>
                  <a:lnTo>
                    <a:pt x="1035" y="469"/>
                  </a:lnTo>
                  <a:lnTo>
                    <a:pt x="1022" y="468"/>
                  </a:lnTo>
                  <a:lnTo>
                    <a:pt x="1010" y="465"/>
                  </a:lnTo>
                  <a:lnTo>
                    <a:pt x="997" y="462"/>
                  </a:lnTo>
                  <a:lnTo>
                    <a:pt x="977" y="455"/>
                  </a:lnTo>
                  <a:lnTo>
                    <a:pt x="977" y="455"/>
                  </a:lnTo>
                  <a:lnTo>
                    <a:pt x="984" y="476"/>
                  </a:lnTo>
                  <a:lnTo>
                    <a:pt x="990" y="497"/>
                  </a:lnTo>
                  <a:lnTo>
                    <a:pt x="997" y="515"/>
                  </a:lnTo>
                  <a:lnTo>
                    <a:pt x="1001" y="524"/>
                  </a:lnTo>
                  <a:lnTo>
                    <a:pt x="1007" y="532"/>
                  </a:lnTo>
                  <a:lnTo>
                    <a:pt x="1007" y="532"/>
                  </a:lnTo>
                  <a:lnTo>
                    <a:pt x="1015" y="541"/>
                  </a:lnTo>
                  <a:lnTo>
                    <a:pt x="1027" y="549"/>
                  </a:lnTo>
                  <a:lnTo>
                    <a:pt x="1027" y="549"/>
                  </a:lnTo>
                  <a:lnTo>
                    <a:pt x="1038" y="559"/>
                  </a:lnTo>
                  <a:lnTo>
                    <a:pt x="1050" y="569"/>
                  </a:lnTo>
                  <a:lnTo>
                    <a:pt x="1064" y="577"/>
                  </a:lnTo>
                  <a:lnTo>
                    <a:pt x="1079" y="584"/>
                  </a:lnTo>
                  <a:lnTo>
                    <a:pt x="1094" y="590"/>
                  </a:lnTo>
                  <a:lnTo>
                    <a:pt x="1109" y="591"/>
                  </a:lnTo>
                  <a:lnTo>
                    <a:pt x="1118" y="591"/>
                  </a:lnTo>
                  <a:lnTo>
                    <a:pt x="1126" y="591"/>
                  </a:lnTo>
                  <a:lnTo>
                    <a:pt x="1135" y="588"/>
                  </a:lnTo>
                  <a:lnTo>
                    <a:pt x="1143" y="587"/>
                  </a:lnTo>
                  <a:lnTo>
                    <a:pt x="1143" y="587"/>
                  </a:lnTo>
                  <a:lnTo>
                    <a:pt x="1147" y="588"/>
                  </a:lnTo>
                  <a:lnTo>
                    <a:pt x="1150" y="590"/>
                  </a:lnTo>
                  <a:lnTo>
                    <a:pt x="1153" y="592"/>
                  </a:lnTo>
                  <a:lnTo>
                    <a:pt x="1153" y="595"/>
                  </a:lnTo>
                  <a:lnTo>
                    <a:pt x="1153" y="602"/>
                  </a:lnTo>
                  <a:lnTo>
                    <a:pt x="1150" y="611"/>
                  </a:lnTo>
                  <a:lnTo>
                    <a:pt x="1150" y="611"/>
                  </a:lnTo>
                  <a:lnTo>
                    <a:pt x="1130" y="615"/>
                  </a:lnTo>
                  <a:lnTo>
                    <a:pt x="1109" y="621"/>
                  </a:lnTo>
                  <a:lnTo>
                    <a:pt x="1097" y="622"/>
                  </a:lnTo>
                  <a:lnTo>
                    <a:pt x="1086" y="623"/>
                  </a:lnTo>
                  <a:lnTo>
                    <a:pt x="1076" y="625"/>
                  </a:lnTo>
                  <a:lnTo>
                    <a:pt x="1064" y="623"/>
                  </a:lnTo>
                  <a:lnTo>
                    <a:pt x="1064" y="623"/>
                  </a:lnTo>
                  <a:lnTo>
                    <a:pt x="1074" y="633"/>
                  </a:lnTo>
                  <a:lnTo>
                    <a:pt x="1086" y="644"/>
                  </a:lnTo>
                  <a:lnTo>
                    <a:pt x="1100" y="654"/>
                  </a:lnTo>
                  <a:lnTo>
                    <a:pt x="1114" y="664"/>
                  </a:lnTo>
                  <a:lnTo>
                    <a:pt x="1130" y="673"/>
                  </a:lnTo>
                  <a:lnTo>
                    <a:pt x="1146" y="680"/>
                  </a:lnTo>
                  <a:lnTo>
                    <a:pt x="1163" y="684"/>
                  </a:lnTo>
                  <a:lnTo>
                    <a:pt x="1180" y="688"/>
                  </a:lnTo>
                  <a:lnTo>
                    <a:pt x="1180" y="688"/>
                  </a:lnTo>
                  <a:lnTo>
                    <a:pt x="1189" y="688"/>
                  </a:lnTo>
                  <a:lnTo>
                    <a:pt x="1201" y="688"/>
                  </a:lnTo>
                  <a:lnTo>
                    <a:pt x="1222" y="687"/>
                  </a:lnTo>
                  <a:lnTo>
                    <a:pt x="1232" y="685"/>
                  </a:lnTo>
                  <a:lnTo>
                    <a:pt x="1240" y="687"/>
                  </a:lnTo>
                  <a:lnTo>
                    <a:pt x="1247" y="689"/>
                  </a:lnTo>
                  <a:lnTo>
                    <a:pt x="1251" y="694"/>
                  </a:lnTo>
                  <a:lnTo>
                    <a:pt x="1251" y="694"/>
                  </a:lnTo>
                  <a:lnTo>
                    <a:pt x="1250" y="698"/>
                  </a:lnTo>
                  <a:lnTo>
                    <a:pt x="1247" y="701"/>
                  </a:lnTo>
                  <a:lnTo>
                    <a:pt x="1239" y="706"/>
                  </a:lnTo>
                  <a:lnTo>
                    <a:pt x="1230" y="712"/>
                  </a:lnTo>
                  <a:lnTo>
                    <a:pt x="1226" y="716"/>
                  </a:lnTo>
                  <a:lnTo>
                    <a:pt x="1223" y="722"/>
                  </a:lnTo>
                  <a:lnTo>
                    <a:pt x="1223" y="722"/>
                  </a:lnTo>
                  <a:lnTo>
                    <a:pt x="1233" y="724"/>
                  </a:lnTo>
                  <a:lnTo>
                    <a:pt x="1243" y="724"/>
                  </a:lnTo>
                  <a:lnTo>
                    <a:pt x="1251" y="723"/>
                  </a:lnTo>
                  <a:lnTo>
                    <a:pt x="1261" y="720"/>
                  </a:lnTo>
                  <a:lnTo>
                    <a:pt x="1271" y="719"/>
                  </a:lnTo>
                  <a:lnTo>
                    <a:pt x="1279" y="717"/>
                  </a:lnTo>
                  <a:lnTo>
                    <a:pt x="1288" y="717"/>
                  </a:lnTo>
                  <a:lnTo>
                    <a:pt x="1298" y="719"/>
                  </a:lnTo>
                  <a:lnTo>
                    <a:pt x="1298" y="719"/>
                  </a:lnTo>
                  <a:lnTo>
                    <a:pt x="1299" y="723"/>
                  </a:lnTo>
                  <a:lnTo>
                    <a:pt x="1299" y="727"/>
                  </a:lnTo>
                  <a:lnTo>
                    <a:pt x="1298" y="737"/>
                  </a:lnTo>
                  <a:lnTo>
                    <a:pt x="1298" y="737"/>
                  </a:lnTo>
                  <a:lnTo>
                    <a:pt x="1327" y="740"/>
                  </a:lnTo>
                  <a:lnTo>
                    <a:pt x="1354" y="743"/>
                  </a:lnTo>
                  <a:lnTo>
                    <a:pt x="1368" y="744"/>
                  </a:lnTo>
                  <a:lnTo>
                    <a:pt x="1382" y="743"/>
                  </a:lnTo>
                  <a:lnTo>
                    <a:pt x="1396" y="741"/>
                  </a:lnTo>
                  <a:lnTo>
                    <a:pt x="1410" y="737"/>
                  </a:lnTo>
                  <a:lnTo>
                    <a:pt x="1410" y="737"/>
                  </a:lnTo>
                  <a:lnTo>
                    <a:pt x="1401" y="730"/>
                  </a:lnTo>
                  <a:lnTo>
                    <a:pt x="1393" y="726"/>
                  </a:lnTo>
                  <a:lnTo>
                    <a:pt x="1386" y="719"/>
                  </a:lnTo>
                  <a:lnTo>
                    <a:pt x="1383" y="715"/>
                  </a:lnTo>
                  <a:lnTo>
                    <a:pt x="1382" y="710"/>
                  </a:lnTo>
                  <a:lnTo>
                    <a:pt x="1382" y="710"/>
                  </a:lnTo>
                  <a:lnTo>
                    <a:pt x="1372" y="712"/>
                  </a:lnTo>
                  <a:lnTo>
                    <a:pt x="1363" y="713"/>
                  </a:lnTo>
                  <a:lnTo>
                    <a:pt x="1354" y="712"/>
                  </a:lnTo>
                  <a:lnTo>
                    <a:pt x="1344" y="710"/>
                  </a:lnTo>
                  <a:lnTo>
                    <a:pt x="1334" y="708"/>
                  </a:lnTo>
                  <a:lnTo>
                    <a:pt x="1326" y="705"/>
                  </a:lnTo>
                  <a:lnTo>
                    <a:pt x="1316" y="699"/>
                  </a:lnTo>
                  <a:lnTo>
                    <a:pt x="1309" y="695"/>
                  </a:lnTo>
                  <a:lnTo>
                    <a:pt x="1302" y="688"/>
                  </a:lnTo>
                  <a:lnTo>
                    <a:pt x="1295" y="681"/>
                  </a:lnTo>
                  <a:lnTo>
                    <a:pt x="1291" y="674"/>
                  </a:lnTo>
                  <a:lnTo>
                    <a:pt x="1286" y="666"/>
                  </a:lnTo>
                  <a:lnTo>
                    <a:pt x="1285" y="657"/>
                  </a:lnTo>
                  <a:lnTo>
                    <a:pt x="1285" y="649"/>
                  </a:lnTo>
                  <a:lnTo>
                    <a:pt x="1286" y="639"/>
                  </a:lnTo>
                  <a:lnTo>
                    <a:pt x="1291" y="630"/>
                  </a:lnTo>
                  <a:lnTo>
                    <a:pt x="1291" y="630"/>
                  </a:lnTo>
                  <a:lnTo>
                    <a:pt x="1269" y="629"/>
                  </a:lnTo>
                  <a:lnTo>
                    <a:pt x="1248" y="626"/>
                  </a:lnTo>
                  <a:lnTo>
                    <a:pt x="1229" y="622"/>
                  </a:lnTo>
                  <a:lnTo>
                    <a:pt x="1209" y="618"/>
                  </a:lnTo>
                  <a:lnTo>
                    <a:pt x="1192" y="611"/>
                  </a:lnTo>
                  <a:lnTo>
                    <a:pt x="1177" y="601"/>
                  </a:lnTo>
                  <a:lnTo>
                    <a:pt x="1170" y="595"/>
                  </a:lnTo>
                  <a:lnTo>
                    <a:pt x="1164" y="590"/>
                  </a:lnTo>
                  <a:lnTo>
                    <a:pt x="1159" y="583"/>
                  </a:lnTo>
                  <a:lnTo>
                    <a:pt x="1154" y="576"/>
                  </a:lnTo>
                  <a:lnTo>
                    <a:pt x="1154" y="576"/>
                  </a:lnTo>
                  <a:lnTo>
                    <a:pt x="1156" y="573"/>
                  </a:lnTo>
                  <a:lnTo>
                    <a:pt x="1160" y="571"/>
                  </a:lnTo>
                  <a:lnTo>
                    <a:pt x="1167" y="570"/>
                  </a:lnTo>
                  <a:lnTo>
                    <a:pt x="1175" y="570"/>
                  </a:lnTo>
                  <a:lnTo>
                    <a:pt x="1185" y="571"/>
                  </a:lnTo>
                  <a:lnTo>
                    <a:pt x="1195" y="571"/>
                  </a:lnTo>
                  <a:lnTo>
                    <a:pt x="1203" y="570"/>
                  </a:lnTo>
                  <a:lnTo>
                    <a:pt x="1208" y="569"/>
                  </a:lnTo>
                  <a:lnTo>
                    <a:pt x="1210" y="567"/>
                  </a:lnTo>
                  <a:lnTo>
                    <a:pt x="1215" y="564"/>
                  </a:lnTo>
                  <a:lnTo>
                    <a:pt x="1216" y="560"/>
                  </a:lnTo>
                  <a:lnTo>
                    <a:pt x="1216" y="560"/>
                  </a:lnTo>
                  <a:lnTo>
                    <a:pt x="1206" y="556"/>
                  </a:lnTo>
                  <a:lnTo>
                    <a:pt x="1195" y="550"/>
                  </a:lnTo>
                  <a:lnTo>
                    <a:pt x="1185" y="545"/>
                  </a:lnTo>
                  <a:lnTo>
                    <a:pt x="1175" y="538"/>
                  </a:lnTo>
                  <a:lnTo>
                    <a:pt x="1167" y="529"/>
                  </a:lnTo>
                  <a:lnTo>
                    <a:pt x="1159" y="521"/>
                  </a:lnTo>
                  <a:lnTo>
                    <a:pt x="1152" y="512"/>
                  </a:lnTo>
                  <a:lnTo>
                    <a:pt x="1147" y="503"/>
                  </a:lnTo>
                  <a:lnTo>
                    <a:pt x="1147" y="503"/>
                  </a:lnTo>
                  <a:lnTo>
                    <a:pt x="1143" y="494"/>
                  </a:lnTo>
                  <a:lnTo>
                    <a:pt x="1139" y="483"/>
                  </a:lnTo>
                  <a:lnTo>
                    <a:pt x="1137" y="477"/>
                  </a:lnTo>
                  <a:lnTo>
                    <a:pt x="1137" y="473"/>
                  </a:lnTo>
                  <a:lnTo>
                    <a:pt x="1137" y="468"/>
                  </a:lnTo>
                  <a:lnTo>
                    <a:pt x="1140" y="462"/>
                  </a:lnTo>
                  <a:lnTo>
                    <a:pt x="1140" y="462"/>
                  </a:lnTo>
                  <a:lnTo>
                    <a:pt x="1146" y="462"/>
                  </a:lnTo>
                  <a:lnTo>
                    <a:pt x="1150" y="465"/>
                  </a:lnTo>
                  <a:lnTo>
                    <a:pt x="1153" y="469"/>
                  </a:lnTo>
                  <a:lnTo>
                    <a:pt x="1154" y="475"/>
                  </a:lnTo>
                  <a:lnTo>
                    <a:pt x="1157" y="479"/>
                  </a:lnTo>
                  <a:lnTo>
                    <a:pt x="1160" y="483"/>
                  </a:lnTo>
                  <a:lnTo>
                    <a:pt x="1163" y="486"/>
                  </a:lnTo>
                  <a:lnTo>
                    <a:pt x="1170" y="484"/>
                  </a:lnTo>
                  <a:lnTo>
                    <a:pt x="1170" y="484"/>
                  </a:lnTo>
                  <a:lnTo>
                    <a:pt x="1163" y="476"/>
                  </a:lnTo>
                  <a:lnTo>
                    <a:pt x="1156" y="468"/>
                  </a:lnTo>
                  <a:lnTo>
                    <a:pt x="1150" y="458"/>
                  </a:lnTo>
                  <a:lnTo>
                    <a:pt x="1147" y="446"/>
                  </a:lnTo>
                  <a:lnTo>
                    <a:pt x="1147" y="446"/>
                  </a:lnTo>
                  <a:lnTo>
                    <a:pt x="1143" y="432"/>
                  </a:lnTo>
                  <a:lnTo>
                    <a:pt x="1140" y="417"/>
                  </a:lnTo>
                  <a:lnTo>
                    <a:pt x="1140" y="400"/>
                  </a:lnTo>
                  <a:lnTo>
                    <a:pt x="1140" y="395"/>
                  </a:lnTo>
                  <a:lnTo>
                    <a:pt x="1143" y="390"/>
                  </a:lnTo>
                  <a:lnTo>
                    <a:pt x="1143" y="390"/>
                  </a:lnTo>
                  <a:lnTo>
                    <a:pt x="1145" y="393"/>
                  </a:lnTo>
                  <a:lnTo>
                    <a:pt x="1147" y="396"/>
                  </a:lnTo>
                  <a:lnTo>
                    <a:pt x="1153" y="402"/>
                  </a:lnTo>
                  <a:lnTo>
                    <a:pt x="1156" y="404"/>
                  </a:lnTo>
                  <a:lnTo>
                    <a:pt x="1156" y="407"/>
                  </a:lnTo>
                  <a:lnTo>
                    <a:pt x="1156" y="411"/>
                  </a:lnTo>
                  <a:lnTo>
                    <a:pt x="1154" y="414"/>
                  </a:lnTo>
                  <a:lnTo>
                    <a:pt x="1154" y="414"/>
                  </a:lnTo>
                  <a:lnTo>
                    <a:pt x="1166" y="424"/>
                  </a:lnTo>
                  <a:lnTo>
                    <a:pt x="1177" y="430"/>
                  </a:lnTo>
                  <a:lnTo>
                    <a:pt x="1189" y="434"/>
                  </a:lnTo>
                  <a:lnTo>
                    <a:pt x="1201" y="435"/>
                  </a:lnTo>
                  <a:lnTo>
                    <a:pt x="1213" y="434"/>
                  </a:lnTo>
                  <a:lnTo>
                    <a:pt x="1226" y="432"/>
                  </a:lnTo>
                  <a:lnTo>
                    <a:pt x="1237" y="427"/>
                  </a:lnTo>
                  <a:lnTo>
                    <a:pt x="1248" y="421"/>
                  </a:lnTo>
                  <a:lnTo>
                    <a:pt x="1260" y="414"/>
                  </a:lnTo>
                  <a:lnTo>
                    <a:pt x="1269" y="406"/>
                  </a:lnTo>
                  <a:lnTo>
                    <a:pt x="1279" y="396"/>
                  </a:lnTo>
                  <a:lnTo>
                    <a:pt x="1288" y="386"/>
                  </a:lnTo>
                  <a:lnTo>
                    <a:pt x="1296" y="376"/>
                  </a:lnTo>
                  <a:lnTo>
                    <a:pt x="1303" y="365"/>
                  </a:lnTo>
                  <a:lnTo>
                    <a:pt x="1309" y="352"/>
                  </a:lnTo>
                  <a:lnTo>
                    <a:pt x="1313" y="341"/>
                  </a:lnTo>
                  <a:lnTo>
                    <a:pt x="1313" y="341"/>
                  </a:lnTo>
                  <a:lnTo>
                    <a:pt x="1317" y="322"/>
                  </a:lnTo>
                  <a:lnTo>
                    <a:pt x="1321" y="299"/>
                  </a:lnTo>
                  <a:lnTo>
                    <a:pt x="1324" y="278"/>
                  </a:lnTo>
                  <a:lnTo>
                    <a:pt x="1327" y="268"/>
                  </a:lnTo>
                  <a:lnTo>
                    <a:pt x="1330" y="258"/>
                  </a:lnTo>
                  <a:lnTo>
                    <a:pt x="1330" y="258"/>
                  </a:lnTo>
                  <a:lnTo>
                    <a:pt x="1337" y="253"/>
                  </a:lnTo>
                  <a:lnTo>
                    <a:pt x="1344" y="246"/>
                  </a:lnTo>
                  <a:lnTo>
                    <a:pt x="1349" y="237"/>
                  </a:lnTo>
                  <a:lnTo>
                    <a:pt x="1354" y="232"/>
                  </a:lnTo>
                  <a:lnTo>
                    <a:pt x="1354" y="232"/>
                  </a:lnTo>
                  <a:lnTo>
                    <a:pt x="1349" y="233"/>
                  </a:lnTo>
                  <a:lnTo>
                    <a:pt x="1345" y="237"/>
                  </a:lnTo>
                  <a:lnTo>
                    <a:pt x="1338" y="244"/>
                  </a:lnTo>
                  <a:lnTo>
                    <a:pt x="1334" y="247"/>
                  </a:lnTo>
                  <a:lnTo>
                    <a:pt x="1330" y="249"/>
                  </a:lnTo>
                  <a:lnTo>
                    <a:pt x="1326" y="246"/>
                  </a:lnTo>
                  <a:lnTo>
                    <a:pt x="1321" y="241"/>
                  </a:lnTo>
                  <a:lnTo>
                    <a:pt x="1321" y="241"/>
                  </a:lnTo>
                  <a:lnTo>
                    <a:pt x="1333" y="223"/>
                  </a:lnTo>
                  <a:lnTo>
                    <a:pt x="1347" y="204"/>
                  </a:lnTo>
                  <a:lnTo>
                    <a:pt x="1362" y="185"/>
                  </a:lnTo>
                  <a:lnTo>
                    <a:pt x="1380" y="167"/>
                  </a:lnTo>
                  <a:lnTo>
                    <a:pt x="1400" y="152"/>
                  </a:lnTo>
                  <a:lnTo>
                    <a:pt x="1421" y="138"/>
                  </a:lnTo>
                  <a:lnTo>
                    <a:pt x="1432" y="131"/>
                  </a:lnTo>
                  <a:lnTo>
                    <a:pt x="1445" y="125"/>
                  </a:lnTo>
                  <a:lnTo>
                    <a:pt x="1458" y="121"/>
                  </a:lnTo>
                  <a:lnTo>
                    <a:pt x="1470" y="118"/>
                  </a:lnTo>
                  <a:lnTo>
                    <a:pt x="1470" y="118"/>
                  </a:lnTo>
                  <a:lnTo>
                    <a:pt x="1502" y="111"/>
                  </a:lnTo>
                  <a:lnTo>
                    <a:pt x="1535" y="107"/>
                  </a:lnTo>
                  <a:lnTo>
                    <a:pt x="1567" y="105"/>
                  </a:lnTo>
                  <a:lnTo>
                    <a:pt x="1602" y="104"/>
                  </a:lnTo>
                  <a:lnTo>
                    <a:pt x="1602" y="104"/>
                  </a:lnTo>
                  <a:lnTo>
                    <a:pt x="1611" y="102"/>
                  </a:lnTo>
                  <a:lnTo>
                    <a:pt x="1618" y="102"/>
                  </a:lnTo>
                  <a:lnTo>
                    <a:pt x="1620" y="104"/>
                  </a:lnTo>
                  <a:lnTo>
                    <a:pt x="1623" y="105"/>
                  </a:lnTo>
                  <a:lnTo>
                    <a:pt x="1625" y="110"/>
                  </a:lnTo>
                  <a:lnTo>
                    <a:pt x="1626" y="115"/>
                  </a:lnTo>
                  <a:lnTo>
                    <a:pt x="1626" y="115"/>
                  </a:lnTo>
                  <a:lnTo>
                    <a:pt x="1622" y="119"/>
                  </a:lnTo>
                  <a:lnTo>
                    <a:pt x="1619" y="121"/>
                  </a:lnTo>
                  <a:lnTo>
                    <a:pt x="1616" y="122"/>
                  </a:lnTo>
                  <a:lnTo>
                    <a:pt x="1613" y="122"/>
                  </a:lnTo>
                  <a:lnTo>
                    <a:pt x="1606" y="119"/>
                  </a:lnTo>
                  <a:lnTo>
                    <a:pt x="1599" y="118"/>
                  </a:lnTo>
                  <a:lnTo>
                    <a:pt x="1599" y="118"/>
                  </a:lnTo>
                  <a:lnTo>
                    <a:pt x="1587" y="117"/>
                  </a:lnTo>
                  <a:lnTo>
                    <a:pt x="1575" y="117"/>
                  </a:lnTo>
                  <a:lnTo>
                    <a:pt x="1554" y="118"/>
                  </a:lnTo>
                  <a:lnTo>
                    <a:pt x="1535" y="122"/>
                  </a:lnTo>
                  <a:lnTo>
                    <a:pt x="1517" y="125"/>
                  </a:lnTo>
                  <a:lnTo>
                    <a:pt x="1517" y="125"/>
                  </a:lnTo>
                  <a:lnTo>
                    <a:pt x="1490" y="128"/>
                  </a:lnTo>
                  <a:lnTo>
                    <a:pt x="1466" y="135"/>
                  </a:lnTo>
                  <a:lnTo>
                    <a:pt x="1444" y="143"/>
                  </a:lnTo>
                  <a:lnTo>
                    <a:pt x="1422" y="153"/>
                  </a:lnTo>
                  <a:lnTo>
                    <a:pt x="1403" y="166"/>
                  </a:lnTo>
                  <a:lnTo>
                    <a:pt x="1385" y="181"/>
                  </a:lnTo>
                  <a:lnTo>
                    <a:pt x="1369" y="198"/>
                  </a:lnTo>
                  <a:lnTo>
                    <a:pt x="1356" y="215"/>
                  </a:lnTo>
                  <a:lnTo>
                    <a:pt x="1356" y="215"/>
                  </a:lnTo>
                  <a:lnTo>
                    <a:pt x="1363" y="215"/>
                  </a:lnTo>
                  <a:lnTo>
                    <a:pt x="1371" y="212"/>
                  </a:lnTo>
                  <a:lnTo>
                    <a:pt x="1376" y="209"/>
                  </a:lnTo>
                  <a:lnTo>
                    <a:pt x="1379" y="205"/>
                  </a:lnTo>
                  <a:lnTo>
                    <a:pt x="1379" y="205"/>
                  </a:lnTo>
                  <a:lnTo>
                    <a:pt x="1387" y="208"/>
                  </a:lnTo>
                  <a:lnTo>
                    <a:pt x="1390" y="209"/>
                  </a:lnTo>
                  <a:lnTo>
                    <a:pt x="1392" y="212"/>
                  </a:lnTo>
                  <a:lnTo>
                    <a:pt x="1393" y="215"/>
                  </a:lnTo>
                  <a:lnTo>
                    <a:pt x="1393" y="218"/>
                  </a:lnTo>
                  <a:lnTo>
                    <a:pt x="1390" y="226"/>
                  </a:lnTo>
                  <a:lnTo>
                    <a:pt x="1390" y="226"/>
                  </a:lnTo>
                  <a:lnTo>
                    <a:pt x="1386" y="226"/>
                  </a:lnTo>
                  <a:lnTo>
                    <a:pt x="1383" y="227"/>
                  </a:lnTo>
                  <a:lnTo>
                    <a:pt x="1380" y="229"/>
                  </a:lnTo>
                  <a:lnTo>
                    <a:pt x="1378" y="229"/>
                  </a:lnTo>
                  <a:lnTo>
                    <a:pt x="1378" y="229"/>
                  </a:lnTo>
                  <a:lnTo>
                    <a:pt x="1371" y="234"/>
                  </a:lnTo>
                  <a:lnTo>
                    <a:pt x="1365" y="239"/>
                  </a:lnTo>
                  <a:lnTo>
                    <a:pt x="1356" y="250"/>
                  </a:lnTo>
                  <a:lnTo>
                    <a:pt x="1348" y="264"/>
                  </a:lnTo>
                  <a:lnTo>
                    <a:pt x="1344" y="278"/>
                  </a:lnTo>
                  <a:lnTo>
                    <a:pt x="1340" y="292"/>
                  </a:lnTo>
                  <a:lnTo>
                    <a:pt x="1335" y="307"/>
                  </a:lnTo>
                  <a:lnTo>
                    <a:pt x="1328" y="340"/>
                  </a:lnTo>
                  <a:lnTo>
                    <a:pt x="1328" y="340"/>
                  </a:lnTo>
                  <a:lnTo>
                    <a:pt x="1323" y="357"/>
                  </a:lnTo>
                  <a:lnTo>
                    <a:pt x="1316" y="373"/>
                  </a:lnTo>
                  <a:lnTo>
                    <a:pt x="1307" y="388"/>
                  </a:lnTo>
                  <a:lnTo>
                    <a:pt x="1296" y="402"/>
                  </a:lnTo>
                  <a:lnTo>
                    <a:pt x="1285" y="414"/>
                  </a:lnTo>
                  <a:lnTo>
                    <a:pt x="1272" y="424"/>
                  </a:lnTo>
                  <a:lnTo>
                    <a:pt x="1260" y="434"/>
                  </a:lnTo>
                  <a:lnTo>
                    <a:pt x="1244" y="442"/>
                  </a:lnTo>
                  <a:lnTo>
                    <a:pt x="1244" y="442"/>
                  </a:lnTo>
                  <a:lnTo>
                    <a:pt x="1240" y="444"/>
                  </a:lnTo>
                  <a:lnTo>
                    <a:pt x="1234" y="445"/>
                  </a:lnTo>
                  <a:lnTo>
                    <a:pt x="1225" y="449"/>
                  </a:lnTo>
                  <a:lnTo>
                    <a:pt x="1213" y="453"/>
                  </a:lnTo>
                  <a:lnTo>
                    <a:pt x="1208" y="455"/>
                  </a:lnTo>
                  <a:lnTo>
                    <a:pt x="1201" y="455"/>
                  </a:lnTo>
                  <a:lnTo>
                    <a:pt x="1201" y="455"/>
                  </a:lnTo>
                  <a:lnTo>
                    <a:pt x="1195" y="455"/>
                  </a:lnTo>
                  <a:lnTo>
                    <a:pt x="1189" y="453"/>
                  </a:lnTo>
                  <a:lnTo>
                    <a:pt x="1178" y="448"/>
                  </a:lnTo>
                  <a:lnTo>
                    <a:pt x="1168" y="445"/>
                  </a:lnTo>
                  <a:lnTo>
                    <a:pt x="1164" y="444"/>
                  </a:lnTo>
                  <a:lnTo>
                    <a:pt x="1159" y="442"/>
                  </a:lnTo>
                  <a:lnTo>
                    <a:pt x="1159" y="442"/>
                  </a:lnTo>
                  <a:lnTo>
                    <a:pt x="1163" y="452"/>
                  </a:lnTo>
                  <a:lnTo>
                    <a:pt x="1167" y="462"/>
                  </a:lnTo>
                  <a:lnTo>
                    <a:pt x="1171" y="469"/>
                  </a:lnTo>
                  <a:lnTo>
                    <a:pt x="1178" y="476"/>
                  </a:lnTo>
                  <a:lnTo>
                    <a:pt x="1185" y="482"/>
                  </a:lnTo>
                  <a:lnTo>
                    <a:pt x="1192" y="486"/>
                  </a:lnTo>
                  <a:lnTo>
                    <a:pt x="1202" y="489"/>
                  </a:lnTo>
                  <a:lnTo>
                    <a:pt x="1212" y="490"/>
                  </a:lnTo>
                  <a:lnTo>
                    <a:pt x="1212" y="490"/>
                  </a:lnTo>
                  <a:lnTo>
                    <a:pt x="1208" y="496"/>
                  </a:lnTo>
                  <a:lnTo>
                    <a:pt x="1203" y="500"/>
                  </a:lnTo>
                  <a:lnTo>
                    <a:pt x="1196" y="501"/>
                  </a:lnTo>
                  <a:lnTo>
                    <a:pt x="1188" y="503"/>
                  </a:lnTo>
                  <a:lnTo>
                    <a:pt x="1180" y="501"/>
                  </a:lnTo>
                  <a:lnTo>
                    <a:pt x="1173" y="500"/>
                  </a:lnTo>
                  <a:lnTo>
                    <a:pt x="1159" y="496"/>
                  </a:lnTo>
                  <a:lnTo>
                    <a:pt x="1159" y="496"/>
                  </a:lnTo>
                  <a:lnTo>
                    <a:pt x="1166" y="507"/>
                  </a:lnTo>
                  <a:lnTo>
                    <a:pt x="1173" y="518"/>
                  </a:lnTo>
                  <a:lnTo>
                    <a:pt x="1181" y="527"/>
                  </a:lnTo>
                  <a:lnTo>
                    <a:pt x="1191" y="534"/>
                  </a:lnTo>
                  <a:lnTo>
                    <a:pt x="1202" y="539"/>
                  </a:lnTo>
                  <a:lnTo>
                    <a:pt x="1215" y="543"/>
                  </a:lnTo>
                  <a:lnTo>
                    <a:pt x="1227" y="546"/>
                  </a:lnTo>
                  <a:lnTo>
                    <a:pt x="1241" y="548"/>
                  </a:lnTo>
                  <a:lnTo>
                    <a:pt x="1241" y="548"/>
                  </a:lnTo>
                  <a:lnTo>
                    <a:pt x="1239" y="557"/>
                  </a:lnTo>
                  <a:lnTo>
                    <a:pt x="1233" y="564"/>
                  </a:lnTo>
                  <a:lnTo>
                    <a:pt x="1226" y="570"/>
                  </a:lnTo>
                  <a:lnTo>
                    <a:pt x="1218" y="574"/>
                  </a:lnTo>
                  <a:lnTo>
                    <a:pt x="1209" y="578"/>
                  </a:lnTo>
                  <a:lnTo>
                    <a:pt x="1199" y="581"/>
                  </a:lnTo>
                  <a:lnTo>
                    <a:pt x="1181" y="584"/>
                  </a:lnTo>
                  <a:lnTo>
                    <a:pt x="1181" y="584"/>
                  </a:lnTo>
                  <a:close/>
                  <a:moveTo>
                    <a:pt x="2099" y="364"/>
                  </a:moveTo>
                  <a:lnTo>
                    <a:pt x="2099" y="364"/>
                  </a:lnTo>
                  <a:lnTo>
                    <a:pt x="2082" y="361"/>
                  </a:lnTo>
                  <a:lnTo>
                    <a:pt x="2067" y="357"/>
                  </a:lnTo>
                  <a:lnTo>
                    <a:pt x="2053" y="350"/>
                  </a:lnTo>
                  <a:lnTo>
                    <a:pt x="2040" y="341"/>
                  </a:lnTo>
                  <a:lnTo>
                    <a:pt x="2028" y="333"/>
                  </a:lnTo>
                  <a:lnTo>
                    <a:pt x="2016" y="323"/>
                  </a:lnTo>
                  <a:lnTo>
                    <a:pt x="2005" y="310"/>
                  </a:lnTo>
                  <a:lnTo>
                    <a:pt x="1995" y="299"/>
                  </a:lnTo>
                  <a:lnTo>
                    <a:pt x="1978" y="274"/>
                  </a:lnTo>
                  <a:lnTo>
                    <a:pt x="1962" y="246"/>
                  </a:lnTo>
                  <a:lnTo>
                    <a:pt x="1932" y="194"/>
                  </a:lnTo>
                  <a:lnTo>
                    <a:pt x="1932" y="194"/>
                  </a:lnTo>
                  <a:lnTo>
                    <a:pt x="1926" y="194"/>
                  </a:lnTo>
                  <a:lnTo>
                    <a:pt x="1926" y="194"/>
                  </a:lnTo>
                  <a:lnTo>
                    <a:pt x="1926" y="195"/>
                  </a:lnTo>
                  <a:lnTo>
                    <a:pt x="1925" y="197"/>
                  </a:lnTo>
                  <a:lnTo>
                    <a:pt x="1922" y="198"/>
                  </a:lnTo>
                  <a:lnTo>
                    <a:pt x="1922" y="198"/>
                  </a:lnTo>
                  <a:lnTo>
                    <a:pt x="1928" y="211"/>
                  </a:lnTo>
                  <a:lnTo>
                    <a:pt x="1935" y="223"/>
                  </a:lnTo>
                  <a:lnTo>
                    <a:pt x="1950" y="250"/>
                  </a:lnTo>
                  <a:lnTo>
                    <a:pt x="1959" y="264"/>
                  </a:lnTo>
                  <a:lnTo>
                    <a:pt x="1964" y="278"/>
                  </a:lnTo>
                  <a:lnTo>
                    <a:pt x="1970" y="293"/>
                  </a:lnTo>
                  <a:lnTo>
                    <a:pt x="1974" y="307"/>
                  </a:lnTo>
                  <a:lnTo>
                    <a:pt x="1974" y="307"/>
                  </a:lnTo>
                  <a:lnTo>
                    <a:pt x="1977" y="329"/>
                  </a:lnTo>
                  <a:lnTo>
                    <a:pt x="1977" y="347"/>
                  </a:lnTo>
                  <a:lnTo>
                    <a:pt x="1976" y="365"/>
                  </a:lnTo>
                  <a:lnTo>
                    <a:pt x="1971" y="382"/>
                  </a:lnTo>
                  <a:lnTo>
                    <a:pt x="1966" y="399"/>
                  </a:lnTo>
                  <a:lnTo>
                    <a:pt x="1960" y="416"/>
                  </a:lnTo>
                  <a:lnTo>
                    <a:pt x="1945" y="448"/>
                  </a:lnTo>
                  <a:lnTo>
                    <a:pt x="1945" y="448"/>
                  </a:lnTo>
                  <a:lnTo>
                    <a:pt x="1939" y="452"/>
                  </a:lnTo>
                  <a:lnTo>
                    <a:pt x="1935" y="458"/>
                  </a:lnTo>
                  <a:lnTo>
                    <a:pt x="1931" y="463"/>
                  </a:lnTo>
                  <a:lnTo>
                    <a:pt x="1926" y="469"/>
                  </a:lnTo>
                  <a:lnTo>
                    <a:pt x="1926" y="469"/>
                  </a:lnTo>
                  <a:lnTo>
                    <a:pt x="1932" y="482"/>
                  </a:lnTo>
                  <a:lnTo>
                    <a:pt x="1936" y="496"/>
                  </a:lnTo>
                  <a:lnTo>
                    <a:pt x="1938" y="510"/>
                  </a:lnTo>
                  <a:lnTo>
                    <a:pt x="1938" y="524"/>
                  </a:lnTo>
                  <a:lnTo>
                    <a:pt x="1935" y="536"/>
                  </a:lnTo>
                  <a:lnTo>
                    <a:pt x="1933" y="543"/>
                  </a:lnTo>
                  <a:lnTo>
                    <a:pt x="1929" y="549"/>
                  </a:lnTo>
                  <a:lnTo>
                    <a:pt x="1926" y="553"/>
                  </a:lnTo>
                  <a:lnTo>
                    <a:pt x="1921" y="557"/>
                  </a:lnTo>
                  <a:lnTo>
                    <a:pt x="1915" y="562"/>
                  </a:lnTo>
                  <a:lnTo>
                    <a:pt x="1908" y="563"/>
                  </a:lnTo>
                  <a:lnTo>
                    <a:pt x="1908" y="563"/>
                  </a:lnTo>
                  <a:lnTo>
                    <a:pt x="1908" y="574"/>
                  </a:lnTo>
                  <a:lnTo>
                    <a:pt x="1908" y="585"/>
                  </a:lnTo>
                  <a:lnTo>
                    <a:pt x="1907" y="595"/>
                  </a:lnTo>
                  <a:lnTo>
                    <a:pt x="1904" y="604"/>
                  </a:lnTo>
                  <a:lnTo>
                    <a:pt x="1898" y="623"/>
                  </a:lnTo>
                  <a:lnTo>
                    <a:pt x="1894" y="644"/>
                  </a:lnTo>
                  <a:lnTo>
                    <a:pt x="1894" y="644"/>
                  </a:lnTo>
                  <a:lnTo>
                    <a:pt x="1910" y="646"/>
                  </a:lnTo>
                  <a:lnTo>
                    <a:pt x="1925" y="646"/>
                  </a:lnTo>
                  <a:lnTo>
                    <a:pt x="1940" y="644"/>
                  </a:lnTo>
                  <a:lnTo>
                    <a:pt x="1955" y="642"/>
                  </a:lnTo>
                  <a:lnTo>
                    <a:pt x="1967" y="635"/>
                  </a:lnTo>
                  <a:lnTo>
                    <a:pt x="1978" y="628"/>
                  </a:lnTo>
                  <a:lnTo>
                    <a:pt x="1983" y="622"/>
                  </a:lnTo>
                  <a:lnTo>
                    <a:pt x="1987" y="616"/>
                  </a:lnTo>
                  <a:lnTo>
                    <a:pt x="1990" y="611"/>
                  </a:lnTo>
                  <a:lnTo>
                    <a:pt x="1992" y="604"/>
                  </a:lnTo>
                  <a:lnTo>
                    <a:pt x="1992" y="604"/>
                  </a:lnTo>
                  <a:lnTo>
                    <a:pt x="1974" y="601"/>
                  </a:lnTo>
                  <a:lnTo>
                    <a:pt x="1957" y="597"/>
                  </a:lnTo>
                  <a:lnTo>
                    <a:pt x="1950" y="594"/>
                  </a:lnTo>
                  <a:lnTo>
                    <a:pt x="1945" y="591"/>
                  </a:lnTo>
                  <a:lnTo>
                    <a:pt x="1940" y="585"/>
                  </a:lnTo>
                  <a:lnTo>
                    <a:pt x="1939" y="580"/>
                  </a:lnTo>
                  <a:lnTo>
                    <a:pt x="1939" y="580"/>
                  </a:lnTo>
                  <a:lnTo>
                    <a:pt x="1950" y="584"/>
                  </a:lnTo>
                  <a:lnTo>
                    <a:pt x="1960" y="587"/>
                  </a:lnTo>
                  <a:lnTo>
                    <a:pt x="1971" y="590"/>
                  </a:lnTo>
                  <a:lnTo>
                    <a:pt x="1983" y="590"/>
                  </a:lnTo>
                  <a:lnTo>
                    <a:pt x="1994" y="591"/>
                  </a:lnTo>
                  <a:lnTo>
                    <a:pt x="2005" y="590"/>
                  </a:lnTo>
                  <a:lnTo>
                    <a:pt x="2016" y="588"/>
                  </a:lnTo>
                  <a:lnTo>
                    <a:pt x="2026" y="585"/>
                  </a:lnTo>
                  <a:lnTo>
                    <a:pt x="2037" y="581"/>
                  </a:lnTo>
                  <a:lnTo>
                    <a:pt x="2047" y="577"/>
                  </a:lnTo>
                  <a:lnTo>
                    <a:pt x="2056" y="571"/>
                  </a:lnTo>
                  <a:lnTo>
                    <a:pt x="2064" y="564"/>
                  </a:lnTo>
                  <a:lnTo>
                    <a:pt x="2071" y="557"/>
                  </a:lnTo>
                  <a:lnTo>
                    <a:pt x="2077" y="549"/>
                  </a:lnTo>
                  <a:lnTo>
                    <a:pt x="2082" y="541"/>
                  </a:lnTo>
                  <a:lnTo>
                    <a:pt x="2086" y="531"/>
                  </a:lnTo>
                  <a:lnTo>
                    <a:pt x="2086" y="531"/>
                  </a:lnTo>
                  <a:lnTo>
                    <a:pt x="2075" y="531"/>
                  </a:lnTo>
                  <a:lnTo>
                    <a:pt x="2065" y="529"/>
                  </a:lnTo>
                  <a:lnTo>
                    <a:pt x="2056" y="528"/>
                  </a:lnTo>
                  <a:lnTo>
                    <a:pt x="2046" y="525"/>
                  </a:lnTo>
                  <a:lnTo>
                    <a:pt x="2028" y="518"/>
                  </a:lnTo>
                  <a:lnTo>
                    <a:pt x="2011" y="510"/>
                  </a:lnTo>
                  <a:lnTo>
                    <a:pt x="2011" y="510"/>
                  </a:lnTo>
                  <a:lnTo>
                    <a:pt x="1995" y="501"/>
                  </a:lnTo>
                  <a:lnTo>
                    <a:pt x="1983" y="494"/>
                  </a:lnTo>
                  <a:lnTo>
                    <a:pt x="1977" y="490"/>
                  </a:lnTo>
                  <a:lnTo>
                    <a:pt x="1974" y="484"/>
                  </a:lnTo>
                  <a:lnTo>
                    <a:pt x="1973" y="479"/>
                  </a:lnTo>
                  <a:lnTo>
                    <a:pt x="1973" y="470"/>
                  </a:lnTo>
                  <a:lnTo>
                    <a:pt x="1973" y="470"/>
                  </a:lnTo>
                  <a:lnTo>
                    <a:pt x="1999" y="482"/>
                  </a:lnTo>
                  <a:lnTo>
                    <a:pt x="2012" y="486"/>
                  </a:lnTo>
                  <a:lnTo>
                    <a:pt x="2026" y="489"/>
                  </a:lnTo>
                  <a:lnTo>
                    <a:pt x="2026" y="489"/>
                  </a:lnTo>
                  <a:lnTo>
                    <a:pt x="2042" y="489"/>
                  </a:lnTo>
                  <a:lnTo>
                    <a:pt x="2057" y="489"/>
                  </a:lnTo>
                  <a:lnTo>
                    <a:pt x="2070" y="486"/>
                  </a:lnTo>
                  <a:lnTo>
                    <a:pt x="2082" y="482"/>
                  </a:lnTo>
                  <a:lnTo>
                    <a:pt x="2093" y="476"/>
                  </a:lnTo>
                  <a:lnTo>
                    <a:pt x="2105" y="469"/>
                  </a:lnTo>
                  <a:lnTo>
                    <a:pt x="2113" y="461"/>
                  </a:lnTo>
                  <a:lnTo>
                    <a:pt x="2122" y="452"/>
                  </a:lnTo>
                  <a:lnTo>
                    <a:pt x="2129" y="442"/>
                  </a:lnTo>
                  <a:lnTo>
                    <a:pt x="2136" y="431"/>
                  </a:lnTo>
                  <a:lnTo>
                    <a:pt x="2141" y="420"/>
                  </a:lnTo>
                  <a:lnTo>
                    <a:pt x="2145" y="407"/>
                  </a:lnTo>
                  <a:lnTo>
                    <a:pt x="2148" y="395"/>
                  </a:lnTo>
                  <a:lnTo>
                    <a:pt x="2150" y="380"/>
                  </a:lnTo>
                  <a:lnTo>
                    <a:pt x="2151" y="368"/>
                  </a:lnTo>
                  <a:lnTo>
                    <a:pt x="2151" y="354"/>
                  </a:lnTo>
                  <a:lnTo>
                    <a:pt x="2151" y="354"/>
                  </a:lnTo>
                  <a:lnTo>
                    <a:pt x="2138" y="358"/>
                  </a:lnTo>
                  <a:lnTo>
                    <a:pt x="2127" y="362"/>
                  </a:lnTo>
                  <a:lnTo>
                    <a:pt x="2115" y="365"/>
                  </a:lnTo>
                  <a:lnTo>
                    <a:pt x="2099" y="364"/>
                  </a:lnTo>
                  <a:lnTo>
                    <a:pt x="2099" y="364"/>
                  </a:lnTo>
                  <a:close/>
                  <a:moveTo>
                    <a:pt x="1313" y="625"/>
                  </a:moveTo>
                  <a:lnTo>
                    <a:pt x="1313" y="625"/>
                  </a:lnTo>
                  <a:lnTo>
                    <a:pt x="1309" y="630"/>
                  </a:lnTo>
                  <a:lnTo>
                    <a:pt x="1306" y="636"/>
                  </a:lnTo>
                  <a:lnTo>
                    <a:pt x="1303" y="643"/>
                  </a:lnTo>
                  <a:lnTo>
                    <a:pt x="1303" y="649"/>
                  </a:lnTo>
                  <a:lnTo>
                    <a:pt x="1303" y="654"/>
                  </a:lnTo>
                  <a:lnTo>
                    <a:pt x="1305" y="660"/>
                  </a:lnTo>
                  <a:lnTo>
                    <a:pt x="1306" y="666"/>
                  </a:lnTo>
                  <a:lnTo>
                    <a:pt x="1309" y="671"/>
                  </a:lnTo>
                  <a:lnTo>
                    <a:pt x="1317" y="681"/>
                  </a:lnTo>
                  <a:lnTo>
                    <a:pt x="1327" y="688"/>
                  </a:lnTo>
                  <a:lnTo>
                    <a:pt x="1340" y="695"/>
                  </a:lnTo>
                  <a:lnTo>
                    <a:pt x="1351" y="698"/>
                  </a:lnTo>
                  <a:lnTo>
                    <a:pt x="1351" y="698"/>
                  </a:lnTo>
                  <a:lnTo>
                    <a:pt x="1356" y="695"/>
                  </a:lnTo>
                  <a:lnTo>
                    <a:pt x="1363" y="692"/>
                  </a:lnTo>
                  <a:lnTo>
                    <a:pt x="1371" y="691"/>
                  </a:lnTo>
                  <a:lnTo>
                    <a:pt x="1376" y="688"/>
                  </a:lnTo>
                  <a:lnTo>
                    <a:pt x="1376" y="688"/>
                  </a:lnTo>
                  <a:lnTo>
                    <a:pt x="1389" y="698"/>
                  </a:lnTo>
                  <a:lnTo>
                    <a:pt x="1403" y="708"/>
                  </a:lnTo>
                  <a:lnTo>
                    <a:pt x="1431" y="727"/>
                  </a:lnTo>
                  <a:lnTo>
                    <a:pt x="1459" y="744"/>
                  </a:lnTo>
                  <a:lnTo>
                    <a:pt x="1488" y="762"/>
                  </a:lnTo>
                  <a:lnTo>
                    <a:pt x="1488" y="762"/>
                  </a:lnTo>
                  <a:lnTo>
                    <a:pt x="1525" y="772"/>
                  </a:lnTo>
                  <a:lnTo>
                    <a:pt x="1560" y="781"/>
                  </a:lnTo>
                  <a:lnTo>
                    <a:pt x="1577" y="785"/>
                  </a:lnTo>
                  <a:lnTo>
                    <a:pt x="1595" y="786"/>
                  </a:lnTo>
                  <a:lnTo>
                    <a:pt x="1612" y="788"/>
                  </a:lnTo>
                  <a:lnTo>
                    <a:pt x="1630" y="788"/>
                  </a:lnTo>
                  <a:lnTo>
                    <a:pt x="1630" y="788"/>
                  </a:lnTo>
                  <a:lnTo>
                    <a:pt x="1644" y="790"/>
                  </a:lnTo>
                  <a:lnTo>
                    <a:pt x="1661" y="792"/>
                  </a:lnTo>
                  <a:lnTo>
                    <a:pt x="1678" y="792"/>
                  </a:lnTo>
                  <a:lnTo>
                    <a:pt x="1695" y="792"/>
                  </a:lnTo>
                  <a:lnTo>
                    <a:pt x="1710" y="789"/>
                  </a:lnTo>
                  <a:lnTo>
                    <a:pt x="1726" y="785"/>
                  </a:lnTo>
                  <a:lnTo>
                    <a:pt x="1740" y="781"/>
                  </a:lnTo>
                  <a:lnTo>
                    <a:pt x="1752" y="774"/>
                  </a:lnTo>
                  <a:lnTo>
                    <a:pt x="1752" y="774"/>
                  </a:lnTo>
                  <a:lnTo>
                    <a:pt x="1757" y="774"/>
                  </a:lnTo>
                  <a:lnTo>
                    <a:pt x="1759" y="772"/>
                  </a:lnTo>
                  <a:lnTo>
                    <a:pt x="1762" y="772"/>
                  </a:lnTo>
                  <a:lnTo>
                    <a:pt x="1766" y="772"/>
                  </a:lnTo>
                  <a:lnTo>
                    <a:pt x="1766" y="772"/>
                  </a:lnTo>
                  <a:lnTo>
                    <a:pt x="1803" y="734"/>
                  </a:lnTo>
                  <a:lnTo>
                    <a:pt x="1821" y="716"/>
                  </a:lnTo>
                  <a:lnTo>
                    <a:pt x="1839" y="695"/>
                  </a:lnTo>
                  <a:lnTo>
                    <a:pt x="1855" y="674"/>
                  </a:lnTo>
                  <a:lnTo>
                    <a:pt x="1869" y="651"/>
                  </a:lnTo>
                  <a:lnTo>
                    <a:pt x="1880" y="626"/>
                  </a:lnTo>
                  <a:lnTo>
                    <a:pt x="1884" y="614"/>
                  </a:lnTo>
                  <a:lnTo>
                    <a:pt x="1889" y="601"/>
                  </a:lnTo>
                  <a:lnTo>
                    <a:pt x="1889" y="601"/>
                  </a:lnTo>
                  <a:lnTo>
                    <a:pt x="1887" y="591"/>
                  </a:lnTo>
                  <a:lnTo>
                    <a:pt x="1889" y="583"/>
                  </a:lnTo>
                  <a:lnTo>
                    <a:pt x="1890" y="576"/>
                  </a:lnTo>
                  <a:lnTo>
                    <a:pt x="1893" y="567"/>
                  </a:lnTo>
                  <a:lnTo>
                    <a:pt x="1893" y="567"/>
                  </a:lnTo>
                  <a:lnTo>
                    <a:pt x="1894" y="560"/>
                  </a:lnTo>
                  <a:lnTo>
                    <a:pt x="1894" y="560"/>
                  </a:lnTo>
                  <a:lnTo>
                    <a:pt x="1893" y="548"/>
                  </a:lnTo>
                  <a:lnTo>
                    <a:pt x="1891" y="535"/>
                  </a:lnTo>
                  <a:lnTo>
                    <a:pt x="1886" y="514"/>
                  </a:lnTo>
                  <a:lnTo>
                    <a:pt x="1886" y="514"/>
                  </a:lnTo>
                  <a:lnTo>
                    <a:pt x="1883" y="500"/>
                  </a:lnTo>
                  <a:lnTo>
                    <a:pt x="1882" y="484"/>
                  </a:lnTo>
                  <a:lnTo>
                    <a:pt x="1882" y="469"/>
                  </a:lnTo>
                  <a:lnTo>
                    <a:pt x="1879" y="453"/>
                  </a:lnTo>
                  <a:lnTo>
                    <a:pt x="1879" y="453"/>
                  </a:lnTo>
                  <a:lnTo>
                    <a:pt x="1882" y="444"/>
                  </a:lnTo>
                  <a:lnTo>
                    <a:pt x="1882" y="431"/>
                  </a:lnTo>
                  <a:lnTo>
                    <a:pt x="1882" y="425"/>
                  </a:lnTo>
                  <a:lnTo>
                    <a:pt x="1880" y="420"/>
                  </a:lnTo>
                  <a:lnTo>
                    <a:pt x="1877" y="416"/>
                  </a:lnTo>
                  <a:lnTo>
                    <a:pt x="1874" y="411"/>
                  </a:lnTo>
                  <a:lnTo>
                    <a:pt x="1874" y="411"/>
                  </a:lnTo>
                  <a:lnTo>
                    <a:pt x="1874" y="396"/>
                  </a:lnTo>
                  <a:lnTo>
                    <a:pt x="1873" y="383"/>
                  </a:lnTo>
                  <a:lnTo>
                    <a:pt x="1870" y="371"/>
                  </a:lnTo>
                  <a:lnTo>
                    <a:pt x="1865" y="361"/>
                  </a:lnTo>
                  <a:lnTo>
                    <a:pt x="1859" y="351"/>
                  </a:lnTo>
                  <a:lnTo>
                    <a:pt x="1851" y="341"/>
                  </a:lnTo>
                  <a:lnTo>
                    <a:pt x="1842" y="333"/>
                  </a:lnTo>
                  <a:lnTo>
                    <a:pt x="1834" y="326"/>
                  </a:lnTo>
                  <a:lnTo>
                    <a:pt x="1814" y="310"/>
                  </a:lnTo>
                  <a:lnTo>
                    <a:pt x="1794" y="296"/>
                  </a:lnTo>
                  <a:lnTo>
                    <a:pt x="1785" y="288"/>
                  </a:lnTo>
                  <a:lnTo>
                    <a:pt x="1776" y="279"/>
                  </a:lnTo>
                  <a:lnTo>
                    <a:pt x="1769" y="271"/>
                  </a:lnTo>
                  <a:lnTo>
                    <a:pt x="1762" y="261"/>
                  </a:lnTo>
                  <a:lnTo>
                    <a:pt x="1762" y="261"/>
                  </a:lnTo>
                  <a:lnTo>
                    <a:pt x="1761" y="279"/>
                  </a:lnTo>
                  <a:lnTo>
                    <a:pt x="1758" y="298"/>
                  </a:lnTo>
                  <a:lnTo>
                    <a:pt x="1754" y="314"/>
                  </a:lnTo>
                  <a:lnTo>
                    <a:pt x="1747" y="331"/>
                  </a:lnTo>
                  <a:lnTo>
                    <a:pt x="1740" y="347"/>
                  </a:lnTo>
                  <a:lnTo>
                    <a:pt x="1730" y="359"/>
                  </a:lnTo>
                  <a:lnTo>
                    <a:pt x="1720" y="373"/>
                  </a:lnTo>
                  <a:lnTo>
                    <a:pt x="1709" y="385"/>
                  </a:lnTo>
                  <a:lnTo>
                    <a:pt x="1695" y="396"/>
                  </a:lnTo>
                  <a:lnTo>
                    <a:pt x="1681" y="406"/>
                  </a:lnTo>
                  <a:lnTo>
                    <a:pt x="1667" y="414"/>
                  </a:lnTo>
                  <a:lnTo>
                    <a:pt x="1651" y="423"/>
                  </a:lnTo>
                  <a:lnTo>
                    <a:pt x="1634" y="428"/>
                  </a:lnTo>
                  <a:lnTo>
                    <a:pt x="1618" y="434"/>
                  </a:lnTo>
                  <a:lnTo>
                    <a:pt x="1599" y="439"/>
                  </a:lnTo>
                  <a:lnTo>
                    <a:pt x="1581" y="442"/>
                  </a:lnTo>
                  <a:lnTo>
                    <a:pt x="1581" y="442"/>
                  </a:lnTo>
                  <a:lnTo>
                    <a:pt x="1575" y="448"/>
                  </a:lnTo>
                  <a:lnTo>
                    <a:pt x="1570" y="453"/>
                  </a:lnTo>
                  <a:lnTo>
                    <a:pt x="1566" y="458"/>
                  </a:lnTo>
                  <a:lnTo>
                    <a:pt x="1560" y="462"/>
                  </a:lnTo>
                  <a:lnTo>
                    <a:pt x="1560" y="462"/>
                  </a:lnTo>
                  <a:lnTo>
                    <a:pt x="1550" y="456"/>
                  </a:lnTo>
                  <a:lnTo>
                    <a:pt x="1545" y="452"/>
                  </a:lnTo>
                  <a:lnTo>
                    <a:pt x="1545" y="452"/>
                  </a:lnTo>
                  <a:lnTo>
                    <a:pt x="1547" y="446"/>
                  </a:lnTo>
                  <a:lnTo>
                    <a:pt x="1553" y="441"/>
                  </a:lnTo>
                  <a:lnTo>
                    <a:pt x="1564" y="432"/>
                  </a:lnTo>
                  <a:lnTo>
                    <a:pt x="1570" y="428"/>
                  </a:lnTo>
                  <a:lnTo>
                    <a:pt x="1574" y="423"/>
                  </a:lnTo>
                  <a:lnTo>
                    <a:pt x="1575" y="417"/>
                  </a:lnTo>
                  <a:lnTo>
                    <a:pt x="1575" y="410"/>
                  </a:lnTo>
                  <a:lnTo>
                    <a:pt x="1575" y="410"/>
                  </a:lnTo>
                  <a:lnTo>
                    <a:pt x="1564" y="424"/>
                  </a:lnTo>
                  <a:lnTo>
                    <a:pt x="1550" y="439"/>
                  </a:lnTo>
                  <a:lnTo>
                    <a:pt x="1535" y="453"/>
                  </a:lnTo>
                  <a:lnTo>
                    <a:pt x="1521" y="463"/>
                  </a:lnTo>
                  <a:lnTo>
                    <a:pt x="1521" y="463"/>
                  </a:lnTo>
                  <a:lnTo>
                    <a:pt x="1505" y="472"/>
                  </a:lnTo>
                  <a:lnTo>
                    <a:pt x="1488" y="477"/>
                  </a:lnTo>
                  <a:lnTo>
                    <a:pt x="1470" y="484"/>
                  </a:lnTo>
                  <a:lnTo>
                    <a:pt x="1463" y="489"/>
                  </a:lnTo>
                  <a:lnTo>
                    <a:pt x="1455" y="494"/>
                  </a:lnTo>
                  <a:lnTo>
                    <a:pt x="1455" y="494"/>
                  </a:lnTo>
                  <a:lnTo>
                    <a:pt x="1449" y="498"/>
                  </a:lnTo>
                  <a:lnTo>
                    <a:pt x="1445" y="503"/>
                  </a:lnTo>
                  <a:lnTo>
                    <a:pt x="1438" y="514"/>
                  </a:lnTo>
                  <a:lnTo>
                    <a:pt x="1432" y="527"/>
                  </a:lnTo>
                  <a:lnTo>
                    <a:pt x="1427" y="541"/>
                  </a:lnTo>
                  <a:lnTo>
                    <a:pt x="1417" y="570"/>
                  </a:lnTo>
                  <a:lnTo>
                    <a:pt x="1411" y="583"/>
                  </a:lnTo>
                  <a:lnTo>
                    <a:pt x="1404" y="595"/>
                  </a:lnTo>
                  <a:lnTo>
                    <a:pt x="1404" y="595"/>
                  </a:lnTo>
                  <a:lnTo>
                    <a:pt x="1399" y="601"/>
                  </a:lnTo>
                  <a:lnTo>
                    <a:pt x="1394" y="605"/>
                  </a:lnTo>
                  <a:lnTo>
                    <a:pt x="1383" y="614"/>
                  </a:lnTo>
                  <a:lnTo>
                    <a:pt x="1372" y="621"/>
                  </a:lnTo>
                  <a:lnTo>
                    <a:pt x="1361" y="630"/>
                  </a:lnTo>
                  <a:lnTo>
                    <a:pt x="1361" y="630"/>
                  </a:lnTo>
                  <a:lnTo>
                    <a:pt x="1371" y="636"/>
                  </a:lnTo>
                  <a:lnTo>
                    <a:pt x="1380" y="643"/>
                  </a:lnTo>
                  <a:lnTo>
                    <a:pt x="1389" y="653"/>
                  </a:lnTo>
                  <a:lnTo>
                    <a:pt x="1396" y="663"/>
                  </a:lnTo>
                  <a:lnTo>
                    <a:pt x="1396" y="663"/>
                  </a:lnTo>
                  <a:lnTo>
                    <a:pt x="1394" y="667"/>
                  </a:lnTo>
                  <a:lnTo>
                    <a:pt x="1392" y="668"/>
                  </a:lnTo>
                  <a:lnTo>
                    <a:pt x="1389" y="670"/>
                  </a:lnTo>
                  <a:lnTo>
                    <a:pt x="1385" y="670"/>
                  </a:lnTo>
                  <a:lnTo>
                    <a:pt x="1385" y="670"/>
                  </a:lnTo>
                  <a:lnTo>
                    <a:pt x="1378" y="660"/>
                  </a:lnTo>
                  <a:lnTo>
                    <a:pt x="1368" y="649"/>
                  </a:lnTo>
                  <a:lnTo>
                    <a:pt x="1362" y="646"/>
                  </a:lnTo>
                  <a:lnTo>
                    <a:pt x="1356" y="643"/>
                  </a:lnTo>
                  <a:lnTo>
                    <a:pt x="1349" y="642"/>
                  </a:lnTo>
                  <a:lnTo>
                    <a:pt x="1342" y="644"/>
                  </a:lnTo>
                  <a:lnTo>
                    <a:pt x="1342" y="644"/>
                  </a:lnTo>
                  <a:lnTo>
                    <a:pt x="1341" y="650"/>
                  </a:lnTo>
                  <a:lnTo>
                    <a:pt x="1341" y="656"/>
                  </a:lnTo>
                  <a:lnTo>
                    <a:pt x="1341" y="661"/>
                  </a:lnTo>
                  <a:lnTo>
                    <a:pt x="1342" y="667"/>
                  </a:lnTo>
                  <a:lnTo>
                    <a:pt x="1347" y="675"/>
                  </a:lnTo>
                  <a:lnTo>
                    <a:pt x="1348" y="684"/>
                  </a:lnTo>
                  <a:lnTo>
                    <a:pt x="1348" y="684"/>
                  </a:lnTo>
                  <a:lnTo>
                    <a:pt x="1342" y="682"/>
                  </a:lnTo>
                  <a:lnTo>
                    <a:pt x="1337" y="678"/>
                  </a:lnTo>
                  <a:lnTo>
                    <a:pt x="1333" y="674"/>
                  </a:lnTo>
                  <a:lnTo>
                    <a:pt x="1330" y="668"/>
                  </a:lnTo>
                  <a:lnTo>
                    <a:pt x="1328" y="663"/>
                  </a:lnTo>
                  <a:lnTo>
                    <a:pt x="1327" y="656"/>
                  </a:lnTo>
                  <a:lnTo>
                    <a:pt x="1326" y="649"/>
                  </a:lnTo>
                  <a:lnTo>
                    <a:pt x="1327" y="642"/>
                  </a:lnTo>
                  <a:lnTo>
                    <a:pt x="1327" y="642"/>
                  </a:lnTo>
                  <a:lnTo>
                    <a:pt x="1323" y="644"/>
                  </a:lnTo>
                  <a:lnTo>
                    <a:pt x="1319" y="647"/>
                  </a:lnTo>
                  <a:lnTo>
                    <a:pt x="1314" y="649"/>
                  </a:lnTo>
                  <a:lnTo>
                    <a:pt x="1313" y="647"/>
                  </a:lnTo>
                  <a:lnTo>
                    <a:pt x="1312" y="646"/>
                  </a:lnTo>
                  <a:lnTo>
                    <a:pt x="1312" y="646"/>
                  </a:lnTo>
                  <a:lnTo>
                    <a:pt x="1314" y="639"/>
                  </a:lnTo>
                  <a:lnTo>
                    <a:pt x="1319" y="633"/>
                  </a:lnTo>
                  <a:lnTo>
                    <a:pt x="1324" y="629"/>
                  </a:lnTo>
                  <a:lnTo>
                    <a:pt x="1331" y="625"/>
                  </a:lnTo>
                  <a:lnTo>
                    <a:pt x="1344" y="618"/>
                  </a:lnTo>
                  <a:lnTo>
                    <a:pt x="1348" y="612"/>
                  </a:lnTo>
                  <a:lnTo>
                    <a:pt x="1349" y="608"/>
                  </a:lnTo>
                  <a:lnTo>
                    <a:pt x="1349" y="608"/>
                  </a:lnTo>
                  <a:lnTo>
                    <a:pt x="1342" y="614"/>
                  </a:lnTo>
                  <a:lnTo>
                    <a:pt x="1334" y="618"/>
                  </a:lnTo>
                  <a:lnTo>
                    <a:pt x="1324" y="622"/>
                  </a:lnTo>
                  <a:lnTo>
                    <a:pt x="1313" y="625"/>
                  </a:lnTo>
                  <a:lnTo>
                    <a:pt x="1313" y="625"/>
                  </a:lnTo>
                  <a:close/>
                  <a:moveTo>
                    <a:pt x="1896" y="459"/>
                  </a:moveTo>
                  <a:lnTo>
                    <a:pt x="1896" y="459"/>
                  </a:lnTo>
                  <a:lnTo>
                    <a:pt x="1898" y="445"/>
                  </a:lnTo>
                  <a:lnTo>
                    <a:pt x="1903" y="430"/>
                  </a:lnTo>
                  <a:lnTo>
                    <a:pt x="1904" y="423"/>
                  </a:lnTo>
                  <a:lnTo>
                    <a:pt x="1904" y="416"/>
                  </a:lnTo>
                  <a:lnTo>
                    <a:pt x="1903" y="409"/>
                  </a:lnTo>
                  <a:lnTo>
                    <a:pt x="1900" y="404"/>
                  </a:lnTo>
                  <a:lnTo>
                    <a:pt x="1900" y="404"/>
                  </a:lnTo>
                  <a:lnTo>
                    <a:pt x="1896" y="434"/>
                  </a:lnTo>
                  <a:lnTo>
                    <a:pt x="1896" y="446"/>
                  </a:lnTo>
                  <a:lnTo>
                    <a:pt x="1896" y="459"/>
                  </a:lnTo>
                  <a:lnTo>
                    <a:pt x="1896" y="459"/>
                  </a:lnTo>
                  <a:close/>
                  <a:moveTo>
                    <a:pt x="1910" y="549"/>
                  </a:moveTo>
                  <a:lnTo>
                    <a:pt x="1910" y="549"/>
                  </a:lnTo>
                  <a:lnTo>
                    <a:pt x="1915" y="543"/>
                  </a:lnTo>
                  <a:lnTo>
                    <a:pt x="1919" y="536"/>
                  </a:lnTo>
                  <a:lnTo>
                    <a:pt x="1922" y="528"/>
                  </a:lnTo>
                  <a:lnTo>
                    <a:pt x="1922" y="518"/>
                  </a:lnTo>
                  <a:lnTo>
                    <a:pt x="1922" y="508"/>
                  </a:lnTo>
                  <a:lnTo>
                    <a:pt x="1921" y="498"/>
                  </a:lnTo>
                  <a:lnTo>
                    <a:pt x="1918" y="490"/>
                  </a:lnTo>
                  <a:lnTo>
                    <a:pt x="1915" y="482"/>
                  </a:lnTo>
                  <a:lnTo>
                    <a:pt x="1915" y="482"/>
                  </a:lnTo>
                  <a:lnTo>
                    <a:pt x="1905" y="482"/>
                  </a:lnTo>
                  <a:lnTo>
                    <a:pt x="1897" y="480"/>
                  </a:lnTo>
                  <a:lnTo>
                    <a:pt x="1897" y="480"/>
                  </a:lnTo>
                  <a:lnTo>
                    <a:pt x="1897" y="489"/>
                  </a:lnTo>
                  <a:lnTo>
                    <a:pt x="1898" y="498"/>
                  </a:lnTo>
                  <a:lnTo>
                    <a:pt x="1901" y="517"/>
                  </a:lnTo>
                  <a:lnTo>
                    <a:pt x="1905" y="534"/>
                  </a:lnTo>
                  <a:lnTo>
                    <a:pt x="1910" y="549"/>
                  </a:lnTo>
                  <a:lnTo>
                    <a:pt x="1910" y="549"/>
                  </a:lnTo>
                  <a:close/>
                  <a:moveTo>
                    <a:pt x="1860" y="696"/>
                  </a:moveTo>
                  <a:lnTo>
                    <a:pt x="1860" y="696"/>
                  </a:lnTo>
                  <a:lnTo>
                    <a:pt x="1870" y="692"/>
                  </a:lnTo>
                  <a:lnTo>
                    <a:pt x="1879" y="689"/>
                  </a:lnTo>
                  <a:lnTo>
                    <a:pt x="1889" y="687"/>
                  </a:lnTo>
                  <a:lnTo>
                    <a:pt x="1900" y="682"/>
                  </a:lnTo>
                  <a:lnTo>
                    <a:pt x="1900" y="682"/>
                  </a:lnTo>
                  <a:lnTo>
                    <a:pt x="1891" y="671"/>
                  </a:lnTo>
                  <a:lnTo>
                    <a:pt x="1887" y="666"/>
                  </a:lnTo>
                  <a:lnTo>
                    <a:pt x="1882" y="661"/>
                  </a:lnTo>
                  <a:lnTo>
                    <a:pt x="1882" y="661"/>
                  </a:lnTo>
                  <a:lnTo>
                    <a:pt x="1876" y="671"/>
                  </a:lnTo>
                  <a:lnTo>
                    <a:pt x="1869" y="680"/>
                  </a:lnTo>
                  <a:lnTo>
                    <a:pt x="1863" y="688"/>
                  </a:lnTo>
                  <a:lnTo>
                    <a:pt x="1862" y="692"/>
                  </a:lnTo>
                  <a:lnTo>
                    <a:pt x="1860" y="696"/>
                  </a:lnTo>
                  <a:lnTo>
                    <a:pt x="1860" y="696"/>
                  </a:lnTo>
                  <a:close/>
                  <a:moveTo>
                    <a:pt x="559" y="779"/>
                  </a:moveTo>
                  <a:lnTo>
                    <a:pt x="559" y="779"/>
                  </a:lnTo>
                  <a:lnTo>
                    <a:pt x="563" y="775"/>
                  </a:lnTo>
                  <a:lnTo>
                    <a:pt x="569" y="774"/>
                  </a:lnTo>
                  <a:lnTo>
                    <a:pt x="575" y="772"/>
                  </a:lnTo>
                  <a:lnTo>
                    <a:pt x="582" y="772"/>
                  </a:lnTo>
                  <a:lnTo>
                    <a:pt x="582" y="772"/>
                  </a:lnTo>
                  <a:lnTo>
                    <a:pt x="580" y="757"/>
                  </a:lnTo>
                  <a:lnTo>
                    <a:pt x="576" y="743"/>
                  </a:lnTo>
                  <a:lnTo>
                    <a:pt x="568" y="712"/>
                  </a:lnTo>
                  <a:lnTo>
                    <a:pt x="568" y="712"/>
                  </a:lnTo>
                  <a:lnTo>
                    <a:pt x="551" y="729"/>
                  </a:lnTo>
                  <a:lnTo>
                    <a:pt x="534" y="746"/>
                  </a:lnTo>
                  <a:lnTo>
                    <a:pt x="525" y="754"/>
                  </a:lnTo>
                  <a:lnTo>
                    <a:pt x="518" y="762"/>
                  </a:lnTo>
                  <a:lnTo>
                    <a:pt x="511" y="772"/>
                  </a:lnTo>
                  <a:lnTo>
                    <a:pt x="506" y="783"/>
                  </a:lnTo>
                  <a:lnTo>
                    <a:pt x="506" y="783"/>
                  </a:lnTo>
                  <a:lnTo>
                    <a:pt x="510" y="785"/>
                  </a:lnTo>
                  <a:lnTo>
                    <a:pt x="514" y="786"/>
                  </a:lnTo>
                  <a:lnTo>
                    <a:pt x="520" y="792"/>
                  </a:lnTo>
                  <a:lnTo>
                    <a:pt x="523" y="797"/>
                  </a:lnTo>
                  <a:lnTo>
                    <a:pt x="524" y="803"/>
                  </a:lnTo>
                  <a:lnTo>
                    <a:pt x="524" y="803"/>
                  </a:lnTo>
                  <a:lnTo>
                    <a:pt x="530" y="799"/>
                  </a:lnTo>
                  <a:lnTo>
                    <a:pt x="532" y="795"/>
                  </a:lnTo>
                  <a:lnTo>
                    <a:pt x="532" y="790"/>
                  </a:lnTo>
                  <a:lnTo>
                    <a:pt x="531" y="785"/>
                  </a:lnTo>
                  <a:lnTo>
                    <a:pt x="525" y="774"/>
                  </a:lnTo>
                  <a:lnTo>
                    <a:pt x="523" y="768"/>
                  </a:lnTo>
                  <a:lnTo>
                    <a:pt x="520" y="762"/>
                  </a:lnTo>
                  <a:lnTo>
                    <a:pt x="520" y="762"/>
                  </a:lnTo>
                  <a:lnTo>
                    <a:pt x="523" y="762"/>
                  </a:lnTo>
                  <a:lnTo>
                    <a:pt x="524" y="761"/>
                  </a:lnTo>
                  <a:lnTo>
                    <a:pt x="524" y="761"/>
                  </a:lnTo>
                  <a:lnTo>
                    <a:pt x="530" y="764"/>
                  </a:lnTo>
                  <a:lnTo>
                    <a:pt x="534" y="769"/>
                  </a:lnTo>
                  <a:lnTo>
                    <a:pt x="539" y="774"/>
                  </a:lnTo>
                  <a:lnTo>
                    <a:pt x="545" y="776"/>
                  </a:lnTo>
                  <a:lnTo>
                    <a:pt x="545" y="776"/>
                  </a:lnTo>
                  <a:lnTo>
                    <a:pt x="549" y="767"/>
                  </a:lnTo>
                  <a:lnTo>
                    <a:pt x="551" y="760"/>
                  </a:lnTo>
                  <a:lnTo>
                    <a:pt x="551" y="751"/>
                  </a:lnTo>
                  <a:lnTo>
                    <a:pt x="551" y="740"/>
                  </a:lnTo>
                  <a:lnTo>
                    <a:pt x="551" y="740"/>
                  </a:lnTo>
                  <a:lnTo>
                    <a:pt x="554" y="739"/>
                  </a:lnTo>
                  <a:lnTo>
                    <a:pt x="556" y="737"/>
                  </a:lnTo>
                  <a:lnTo>
                    <a:pt x="559" y="737"/>
                  </a:lnTo>
                  <a:lnTo>
                    <a:pt x="559" y="737"/>
                  </a:lnTo>
                  <a:lnTo>
                    <a:pt x="563" y="740"/>
                  </a:lnTo>
                  <a:lnTo>
                    <a:pt x="566" y="744"/>
                  </a:lnTo>
                  <a:lnTo>
                    <a:pt x="566" y="750"/>
                  </a:lnTo>
                  <a:lnTo>
                    <a:pt x="566" y="757"/>
                  </a:lnTo>
                  <a:lnTo>
                    <a:pt x="562" y="768"/>
                  </a:lnTo>
                  <a:lnTo>
                    <a:pt x="559" y="779"/>
                  </a:lnTo>
                  <a:lnTo>
                    <a:pt x="559" y="779"/>
                  </a:lnTo>
                  <a:close/>
                  <a:moveTo>
                    <a:pt x="537" y="812"/>
                  </a:moveTo>
                  <a:lnTo>
                    <a:pt x="537" y="812"/>
                  </a:lnTo>
                  <a:lnTo>
                    <a:pt x="545" y="809"/>
                  </a:lnTo>
                  <a:lnTo>
                    <a:pt x="555" y="809"/>
                  </a:lnTo>
                  <a:lnTo>
                    <a:pt x="563" y="810"/>
                  </a:lnTo>
                  <a:lnTo>
                    <a:pt x="572" y="814"/>
                  </a:lnTo>
                  <a:lnTo>
                    <a:pt x="572" y="814"/>
                  </a:lnTo>
                  <a:lnTo>
                    <a:pt x="576" y="807"/>
                  </a:lnTo>
                  <a:lnTo>
                    <a:pt x="580" y="799"/>
                  </a:lnTo>
                  <a:lnTo>
                    <a:pt x="582" y="790"/>
                  </a:lnTo>
                  <a:lnTo>
                    <a:pt x="582" y="785"/>
                  </a:lnTo>
                  <a:lnTo>
                    <a:pt x="580" y="781"/>
                  </a:lnTo>
                  <a:lnTo>
                    <a:pt x="580" y="781"/>
                  </a:lnTo>
                  <a:lnTo>
                    <a:pt x="575" y="785"/>
                  </a:lnTo>
                  <a:lnTo>
                    <a:pt x="568" y="788"/>
                  </a:lnTo>
                  <a:lnTo>
                    <a:pt x="554" y="793"/>
                  </a:lnTo>
                  <a:lnTo>
                    <a:pt x="548" y="796"/>
                  </a:lnTo>
                  <a:lnTo>
                    <a:pt x="542" y="799"/>
                  </a:lnTo>
                  <a:lnTo>
                    <a:pt x="538" y="805"/>
                  </a:lnTo>
                  <a:lnTo>
                    <a:pt x="537" y="812"/>
                  </a:lnTo>
                  <a:lnTo>
                    <a:pt x="537" y="812"/>
                  </a:lnTo>
                  <a:close/>
                  <a:moveTo>
                    <a:pt x="506" y="862"/>
                  </a:moveTo>
                  <a:lnTo>
                    <a:pt x="506" y="862"/>
                  </a:lnTo>
                  <a:lnTo>
                    <a:pt x="510" y="842"/>
                  </a:lnTo>
                  <a:lnTo>
                    <a:pt x="514" y="824"/>
                  </a:lnTo>
                  <a:lnTo>
                    <a:pt x="514" y="814"/>
                  </a:lnTo>
                  <a:lnTo>
                    <a:pt x="513" y="805"/>
                  </a:lnTo>
                  <a:lnTo>
                    <a:pt x="510" y="796"/>
                  </a:lnTo>
                  <a:lnTo>
                    <a:pt x="503" y="788"/>
                  </a:lnTo>
                  <a:lnTo>
                    <a:pt x="503" y="788"/>
                  </a:lnTo>
                  <a:lnTo>
                    <a:pt x="499" y="807"/>
                  </a:lnTo>
                  <a:lnTo>
                    <a:pt x="497" y="817"/>
                  </a:lnTo>
                  <a:lnTo>
                    <a:pt x="497" y="827"/>
                  </a:lnTo>
                  <a:lnTo>
                    <a:pt x="497" y="835"/>
                  </a:lnTo>
                  <a:lnTo>
                    <a:pt x="499" y="845"/>
                  </a:lnTo>
                  <a:lnTo>
                    <a:pt x="502" y="854"/>
                  </a:lnTo>
                  <a:lnTo>
                    <a:pt x="506" y="862"/>
                  </a:lnTo>
                  <a:lnTo>
                    <a:pt x="506" y="862"/>
                  </a:lnTo>
                  <a:close/>
                  <a:moveTo>
                    <a:pt x="1696" y="824"/>
                  </a:moveTo>
                  <a:lnTo>
                    <a:pt x="1696" y="824"/>
                  </a:lnTo>
                  <a:lnTo>
                    <a:pt x="1693" y="824"/>
                  </a:lnTo>
                  <a:lnTo>
                    <a:pt x="1692" y="823"/>
                  </a:lnTo>
                  <a:lnTo>
                    <a:pt x="1692" y="820"/>
                  </a:lnTo>
                  <a:lnTo>
                    <a:pt x="1692" y="816"/>
                  </a:lnTo>
                  <a:lnTo>
                    <a:pt x="1691" y="814"/>
                  </a:lnTo>
                  <a:lnTo>
                    <a:pt x="1689" y="814"/>
                  </a:lnTo>
                  <a:lnTo>
                    <a:pt x="1689" y="814"/>
                  </a:lnTo>
                  <a:lnTo>
                    <a:pt x="1692" y="813"/>
                  </a:lnTo>
                  <a:lnTo>
                    <a:pt x="1693" y="812"/>
                  </a:lnTo>
                  <a:lnTo>
                    <a:pt x="1695" y="809"/>
                  </a:lnTo>
                  <a:lnTo>
                    <a:pt x="1692" y="807"/>
                  </a:lnTo>
                  <a:lnTo>
                    <a:pt x="1692" y="807"/>
                  </a:lnTo>
                  <a:lnTo>
                    <a:pt x="1661" y="809"/>
                  </a:lnTo>
                  <a:lnTo>
                    <a:pt x="1627" y="807"/>
                  </a:lnTo>
                  <a:lnTo>
                    <a:pt x="1597" y="805"/>
                  </a:lnTo>
                  <a:lnTo>
                    <a:pt x="1582" y="802"/>
                  </a:lnTo>
                  <a:lnTo>
                    <a:pt x="1570" y="797"/>
                  </a:lnTo>
                  <a:lnTo>
                    <a:pt x="1570" y="797"/>
                  </a:lnTo>
                  <a:lnTo>
                    <a:pt x="1573" y="810"/>
                  </a:lnTo>
                  <a:lnTo>
                    <a:pt x="1575" y="821"/>
                  </a:lnTo>
                  <a:lnTo>
                    <a:pt x="1581" y="831"/>
                  </a:lnTo>
                  <a:lnTo>
                    <a:pt x="1588" y="840"/>
                  </a:lnTo>
                  <a:lnTo>
                    <a:pt x="1597" y="847"/>
                  </a:lnTo>
                  <a:lnTo>
                    <a:pt x="1606" y="852"/>
                  </a:lnTo>
                  <a:lnTo>
                    <a:pt x="1616" y="856"/>
                  </a:lnTo>
                  <a:lnTo>
                    <a:pt x="1626" y="858"/>
                  </a:lnTo>
                  <a:lnTo>
                    <a:pt x="1636" y="859"/>
                  </a:lnTo>
                  <a:lnTo>
                    <a:pt x="1647" y="859"/>
                  </a:lnTo>
                  <a:lnTo>
                    <a:pt x="1657" y="856"/>
                  </a:lnTo>
                  <a:lnTo>
                    <a:pt x="1667" y="854"/>
                  </a:lnTo>
                  <a:lnTo>
                    <a:pt x="1677" y="848"/>
                  </a:lnTo>
                  <a:lnTo>
                    <a:pt x="1684" y="842"/>
                  </a:lnTo>
                  <a:lnTo>
                    <a:pt x="1691" y="834"/>
                  </a:lnTo>
                  <a:lnTo>
                    <a:pt x="1696" y="824"/>
                  </a:lnTo>
                  <a:lnTo>
                    <a:pt x="1696" y="824"/>
                  </a:lnTo>
                  <a:close/>
                  <a:moveTo>
                    <a:pt x="1713" y="835"/>
                  </a:moveTo>
                  <a:lnTo>
                    <a:pt x="1713" y="835"/>
                  </a:lnTo>
                  <a:lnTo>
                    <a:pt x="1706" y="844"/>
                  </a:lnTo>
                  <a:lnTo>
                    <a:pt x="1696" y="852"/>
                  </a:lnTo>
                  <a:lnTo>
                    <a:pt x="1685" y="861"/>
                  </a:lnTo>
                  <a:lnTo>
                    <a:pt x="1672" y="868"/>
                  </a:lnTo>
                  <a:lnTo>
                    <a:pt x="1660" y="873"/>
                  </a:lnTo>
                  <a:lnTo>
                    <a:pt x="1646" y="878"/>
                  </a:lnTo>
                  <a:lnTo>
                    <a:pt x="1632" y="879"/>
                  </a:lnTo>
                  <a:lnTo>
                    <a:pt x="1618" y="876"/>
                  </a:lnTo>
                  <a:lnTo>
                    <a:pt x="1618" y="876"/>
                  </a:lnTo>
                  <a:lnTo>
                    <a:pt x="1609" y="873"/>
                  </a:lnTo>
                  <a:lnTo>
                    <a:pt x="1601" y="869"/>
                  </a:lnTo>
                  <a:lnTo>
                    <a:pt x="1592" y="863"/>
                  </a:lnTo>
                  <a:lnTo>
                    <a:pt x="1584" y="861"/>
                  </a:lnTo>
                  <a:lnTo>
                    <a:pt x="1584" y="861"/>
                  </a:lnTo>
                  <a:lnTo>
                    <a:pt x="1582" y="858"/>
                  </a:lnTo>
                  <a:lnTo>
                    <a:pt x="1580" y="854"/>
                  </a:lnTo>
                  <a:lnTo>
                    <a:pt x="1573" y="848"/>
                  </a:lnTo>
                  <a:lnTo>
                    <a:pt x="1567" y="844"/>
                  </a:lnTo>
                  <a:lnTo>
                    <a:pt x="1561" y="837"/>
                  </a:lnTo>
                  <a:lnTo>
                    <a:pt x="1561" y="837"/>
                  </a:lnTo>
                  <a:lnTo>
                    <a:pt x="1563" y="827"/>
                  </a:lnTo>
                  <a:lnTo>
                    <a:pt x="1561" y="817"/>
                  </a:lnTo>
                  <a:lnTo>
                    <a:pt x="1557" y="807"/>
                  </a:lnTo>
                  <a:lnTo>
                    <a:pt x="1554" y="800"/>
                  </a:lnTo>
                  <a:lnTo>
                    <a:pt x="1554" y="800"/>
                  </a:lnTo>
                  <a:lnTo>
                    <a:pt x="1550" y="800"/>
                  </a:lnTo>
                  <a:lnTo>
                    <a:pt x="1549" y="802"/>
                  </a:lnTo>
                  <a:lnTo>
                    <a:pt x="1543" y="807"/>
                  </a:lnTo>
                  <a:lnTo>
                    <a:pt x="1539" y="812"/>
                  </a:lnTo>
                  <a:lnTo>
                    <a:pt x="1536" y="813"/>
                  </a:lnTo>
                  <a:lnTo>
                    <a:pt x="1533" y="814"/>
                  </a:lnTo>
                  <a:lnTo>
                    <a:pt x="1533" y="814"/>
                  </a:lnTo>
                  <a:lnTo>
                    <a:pt x="1535" y="823"/>
                  </a:lnTo>
                  <a:lnTo>
                    <a:pt x="1538" y="833"/>
                  </a:lnTo>
                  <a:lnTo>
                    <a:pt x="1542" y="841"/>
                  </a:lnTo>
                  <a:lnTo>
                    <a:pt x="1547" y="848"/>
                  </a:lnTo>
                  <a:lnTo>
                    <a:pt x="1559" y="863"/>
                  </a:lnTo>
                  <a:lnTo>
                    <a:pt x="1570" y="875"/>
                  </a:lnTo>
                  <a:lnTo>
                    <a:pt x="1570" y="875"/>
                  </a:lnTo>
                  <a:lnTo>
                    <a:pt x="1582" y="886"/>
                  </a:lnTo>
                  <a:lnTo>
                    <a:pt x="1598" y="897"/>
                  </a:lnTo>
                  <a:lnTo>
                    <a:pt x="1613" y="906"/>
                  </a:lnTo>
                  <a:lnTo>
                    <a:pt x="1629" y="913"/>
                  </a:lnTo>
                  <a:lnTo>
                    <a:pt x="1646" y="915"/>
                  </a:lnTo>
                  <a:lnTo>
                    <a:pt x="1655" y="917"/>
                  </a:lnTo>
                  <a:lnTo>
                    <a:pt x="1664" y="915"/>
                  </a:lnTo>
                  <a:lnTo>
                    <a:pt x="1672" y="914"/>
                  </a:lnTo>
                  <a:lnTo>
                    <a:pt x="1681" y="911"/>
                  </a:lnTo>
                  <a:lnTo>
                    <a:pt x="1689" y="908"/>
                  </a:lnTo>
                  <a:lnTo>
                    <a:pt x="1698" y="903"/>
                  </a:lnTo>
                  <a:lnTo>
                    <a:pt x="1698" y="903"/>
                  </a:lnTo>
                  <a:lnTo>
                    <a:pt x="1695" y="908"/>
                  </a:lnTo>
                  <a:lnTo>
                    <a:pt x="1692" y="914"/>
                  </a:lnTo>
                  <a:lnTo>
                    <a:pt x="1682" y="921"/>
                  </a:lnTo>
                  <a:lnTo>
                    <a:pt x="1672" y="928"/>
                  </a:lnTo>
                  <a:lnTo>
                    <a:pt x="1660" y="931"/>
                  </a:lnTo>
                  <a:lnTo>
                    <a:pt x="1647" y="932"/>
                  </a:lnTo>
                  <a:lnTo>
                    <a:pt x="1636" y="931"/>
                  </a:lnTo>
                  <a:lnTo>
                    <a:pt x="1625" y="927"/>
                  </a:lnTo>
                  <a:lnTo>
                    <a:pt x="1619" y="922"/>
                  </a:lnTo>
                  <a:lnTo>
                    <a:pt x="1613" y="918"/>
                  </a:lnTo>
                  <a:lnTo>
                    <a:pt x="1613" y="918"/>
                  </a:lnTo>
                  <a:lnTo>
                    <a:pt x="1598" y="913"/>
                  </a:lnTo>
                  <a:lnTo>
                    <a:pt x="1584" y="904"/>
                  </a:lnTo>
                  <a:lnTo>
                    <a:pt x="1570" y="893"/>
                  </a:lnTo>
                  <a:lnTo>
                    <a:pt x="1556" y="882"/>
                  </a:lnTo>
                  <a:lnTo>
                    <a:pt x="1545" y="868"/>
                  </a:lnTo>
                  <a:lnTo>
                    <a:pt x="1535" y="854"/>
                  </a:lnTo>
                  <a:lnTo>
                    <a:pt x="1526" y="840"/>
                  </a:lnTo>
                  <a:lnTo>
                    <a:pt x="1521" y="826"/>
                  </a:lnTo>
                  <a:lnTo>
                    <a:pt x="1521" y="826"/>
                  </a:lnTo>
                  <a:lnTo>
                    <a:pt x="1517" y="834"/>
                  </a:lnTo>
                  <a:lnTo>
                    <a:pt x="1511" y="841"/>
                  </a:lnTo>
                  <a:lnTo>
                    <a:pt x="1505" y="858"/>
                  </a:lnTo>
                  <a:lnTo>
                    <a:pt x="1505" y="858"/>
                  </a:lnTo>
                  <a:lnTo>
                    <a:pt x="1515" y="873"/>
                  </a:lnTo>
                  <a:lnTo>
                    <a:pt x="1521" y="879"/>
                  </a:lnTo>
                  <a:lnTo>
                    <a:pt x="1528" y="886"/>
                  </a:lnTo>
                  <a:lnTo>
                    <a:pt x="1528" y="886"/>
                  </a:lnTo>
                  <a:lnTo>
                    <a:pt x="1547" y="900"/>
                  </a:lnTo>
                  <a:lnTo>
                    <a:pt x="1567" y="914"/>
                  </a:lnTo>
                  <a:lnTo>
                    <a:pt x="1567" y="914"/>
                  </a:lnTo>
                  <a:lnTo>
                    <a:pt x="1598" y="934"/>
                  </a:lnTo>
                  <a:lnTo>
                    <a:pt x="1615" y="942"/>
                  </a:lnTo>
                  <a:lnTo>
                    <a:pt x="1630" y="949"/>
                  </a:lnTo>
                  <a:lnTo>
                    <a:pt x="1630" y="949"/>
                  </a:lnTo>
                  <a:lnTo>
                    <a:pt x="1639" y="951"/>
                  </a:lnTo>
                  <a:lnTo>
                    <a:pt x="1646" y="951"/>
                  </a:lnTo>
                  <a:lnTo>
                    <a:pt x="1663" y="951"/>
                  </a:lnTo>
                  <a:lnTo>
                    <a:pt x="1679" y="946"/>
                  </a:lnTo>
                  <a:lnTo>
                    <a:pt x="1693" y="941"/>
                  </a:lnTo>
                  <a:lnTo>
                    <a:pt x="1707" y="932"/>
                  </a:lnTo>
                  <a:lnTo>
                    <a:pt x="1721" y="922"/>
                  </a:lnTo>
                  <a:lnTo>
                    <a:pt x="1733" y="913"/>
                  </a:lnTo>
                  <a:lnTo>
                    <a:pt x="1741" y="901"/>
                  </a:lnTo>
                  <a:lnTo>
                    <a:pt x="1741" y="901"/>
                  </a:lnTo>
                  <a:lnTo>
                    <a:pt x="1745" y="894"/>
                  </a:lnTo>
                  <a:lnTo>
                    <a:pt x="1748" y="889"/>
                  </a:lnTo>
                  <a:lnTo>
                    <a:pt x="1751" y="882"/>
                  </a:lnTo>
                  <a:lnTo>
                    <a:pt x="1754" y="875"/>
                  </a:lnTo>
                  <a:lnTo>
                    <a:pt x="1754" y="875"/>
                  </a:lnTo>
                  <a:lnTo>
                    <a:pt x="1762" y="865"/>
                  </a:lnTo>
                  <a:lnTo>
                    <a:pt x="1772" y="854"/>
                  </a:lnTo>
                  <a:lnTo>
                    <a:pt x="1775" y="848"/>
                  </a:lnTo>
                  <a:lnTo>
                    <a:pt x="1778" y="841"/>
                  </a:lnTo>
                  <a:lnTo>
                    <a:pt x="1776" y="835"/>
                  </a:lnTo>
                  <a:lnTo>
                    <a:pt x="1773" y="828"/>
                  </a:lnTo>
                  <a:lnTo>
                    <a:pt x="1773" y="828"/>
                  </a:lnTo>
                  <a:lnTo>
                    <a:pt x="1772" y="828"/>
                  </a:lnTo>
                  <a:lnTo>
                    <a:pt x="1769" y="828"/>
                  </a:lnTo>
                  <a:lnTo>
                    <a:pt x="1762" y="827"/>
                  </a:lnTo>
                  <a:lnTo>
                    <a:pt x="1755" y="827"/>
                  </a:lnTo>
                  <a:lnTo>
                    <a:pt x="1754" y="828"/>
                  </a:lnTo>
                  <a:lnTo>
                    <a:pt x="1754" y="831"/>
                  </a:lnTo>
                  <a:lnTo>
                    <a:pt x="1754" y="831"/>
                  </a:lnTo>
                  <a:lnTo>
                    <a:pt x="1754" y="833"/>
                  </a:lnTo>
                  <a:lnTo>
                    <a:pt x="1754" y="835"/>
                  </a:lnTo>
                  <a:lnTo>
                    <a:pt x="1758" y="841"/>
                  </a:lnTo>
                  <a:lnTo>
                    <a:pt x="1761" y="845"/>
                  </a:lnTo>
                  <a:lnTo>
                    <a:pt x="1762" y="848"/>
                  </a:lnTo>
                  <a:lnTo>
                    <a:pt x="1761" y="851"/>
                  </a:lnTo>
                  <a:lnTo>
                    <a:pt x="1761" y="851"/>
                  </a:lnTo>
                  <a:lnTo>
                    <a:pt x="1757" y="852"/>
                  </a:lnTo>
                  <a:lnTo>
                    <a:pt x="1752" y="852"/>
                  </a:lnTo>
                  <a:lnTo>
                    <a:pt x="1745" y="849"/>
                  </a:lnTo>
                  <a:lnTo>
                    <a:pt x="1740" y="845"/>
                  </a:lnTo>
                  <a:lnTo>
                    <a:pt x="1734" y="840"/>
                  </a:lnTo>
                  <a:lnTo>
                    <a:pt x="1734" y="840"/>
                  </a:lnTo>
                  <a:lnTo>
                    <a:pt x="1736" y="831"/>
                  </a:lnTo>
                  <a:lnTo>
                    <a:pt x="1734" y="821"/>
                  </a:lnTo>
                  <a:lnTo>
                    <a:pt x="1733" y="812"/>
                  </a:lnTo>
                  <a:lnTo>
                    <a:pt x="1730" y="803"/>
                  </a:lnTo>
                  <a:lnTo>
                    <a:pt x="1730" y="803"/>
                  </a:lnTo>
                  <a:lnTo>
                    <a:pt x="1726" y="806"/>
                  </a:lnTo>
                  <a:lnTo>
                    <a:pt x="1720" y="807"/>
                  </a:lnTo>
                  <a:lnTo>
                    <a:pt x="1716" y="807"/>
                  </a:lnTo>
                  <a:lnTo>
                    <a:pt x="1713" y="809"/>
                  </a:lnTo>
                  <a:lnTo>
                    <a:pt x="1713" y="809"/>
                  </a:lnTo>
                  <a:lnTo>
                    <a:pt x="1714" y="812"/>
                  </a:lnTo>
                  <a:lnTo>
                    <a:pt x="1716" y="814"/>
                  </a:lnTo>
                  <a:lnTo>
                    <a:pt x="1716" y="821"/>
                  </a:lnTo>
                  <a:lnTo>
                    <a:pt x="1714" y="828"/>
                  </a:lnTo>
                  <a:lnTo>
                    <a:pt x="1713" y="835"/>
                  </a:lnTo>
                  <a:lnTo>
                    <a:pt x="1713" y="835"/>
                  </a:lnTo>
                  <a:close/>
                  <a:moveTo>
                    <a:pt x="489" y="886"/>
                  </a:moveTo>
                  <a:lnTo>
                    <a:pt x="489" y="886"/>
                  </a:lnTo>
                  <a:lnTo>
                    <a:pt x="485" y="875"/>
                  </a:lnTo>
                  <a:lnTo>
                    <a:pt x="479" y="865"/>
                  </a:lnTo>
                  <a:lnTo>
                    <a:pt x="472" y="854"/>
                  </a:lnTo>
                  <a:lnTo>
                    <a:pt x="465" y="844"/>
                  </a:lnTo>
                  <a:lnTo>
                    <a:pt x="465" y="844"/>
                  </a:lnTo>
                  <a:lnTo>
                    <a:pt x="457" y="835"/>
                  </a:lnTo>
                  <a:lnTo>
                    <a:pt x="447" y="827"/>
                  </a:lnTo>
                  <a:lnTo>
                    <a:pt x="443" y="824"/>
                  </a:lnTo>
                  <a:lnTo>
                    <a:pt x="437" y="823"/>
                  </a:lnTo>
                  <a:lnTo>
                    <a:pt x="433" y="823"/>
                  </a:lnTo>
                  <a:lnTo>
                    <a:pt x="427" y="824"/>
                  </a:lnTo>
                  <a:lnTo>
                    <a:pt x="427" y="824"/>
                  </a:lnTo>
                  <a:lnTo>
                    <a:pt x="441" y="838"/>
                  </a:lnTo>
                  <a:lnTo>
                    <a:pt x="457" y="854"/>
                  </a:lnTo>
                  <a:lnTo>
                    <a:pt x="473" y="869"/>
                  </a:lnTo>
                  <a:lnTo>
                    <a:pt x="489" y="886"/>
                  </a:lnTo>
                  <a:lnTo>
                    <a:pt x="489" y="886"/>
                  </a:lnTo>
                  <a:close/>
                  <a:moveTo>
                    <a:pt x="530" y="823"/>
                  </a:moveTo>
                  <a:lnTo>
                    <a:pt x="530" y="823"/>
                  </a:lnTo>
                  <a:lnTo>
                    <a:pt x="525" y="831"/>
                  </a:lnTo>
                  <a:lnTo>
                    <a:pt x="523" y="838"/>
                  </a:lnTo>
                  <a:lnTo>
                    <a:pt x="518" y="847"/>
                  </a:lnTo>
                  <a:lnTo>
                    <a:pt x="517" y="855"/>
                  </a:lnTo>
                  <a:lnTo>
                    <a:pt x="517" y="855"/>
                  </a:lnTo>
                  <a:lnTo>
                    <a:pt x="527" y="851"/>
                  </a:lnTo>
                  <a:lnTo>
                    <a:pt x="535" y="845"/>
                  </a:lnTo>
                  <a:lnTo>
                    <a:pt x="542" y="837"/>
                  </a:lnTo>
                  <a:lnTo>
                    <a:pt x="548" y="830"/>
                  </a:lnTo>
                  <a:lnTo>
                    <a:pt x="548" y="830"/>
                  </a:lnTo>
                  <a:lnTo>
                    <a:pt x="552" y="828"/>
                  </a:lnTo>
                  <a:lnTo>
                    <a:pt x="555" y="827"/>
                  </a:lnTo>
                  <a:lnTo>
                    <a:pt x="558" y="824"/>
                  </a:lnTo>
                  <a:lnTo>
                    <a:pt x="556" y="823"/>
                  </a:lnTo>
                  <a:lnTo>
                    <a:pt x="555" y="821"/>
                  </a:lnTo>
                  <a:lnTo>
                    <a:pt x="555" y="821"/>
                  </a:lnTo>
                  <a:lnTo>
                    <a:pt x="551" y="823"/>
                  </a:lnTo>
                  <a:lnTo>
                    <a:pt x="545" y="823"/>
                  </a:lnTo>
                  <a:lnTo>
                    <a:pt x="537" y="824"/>
                  </a:lnTo>
                  <a:lnTo>
                    <a:pt x="530" y="823"/>
                  </a:lnTo>
                  <a:lnTo>
                    <a:pt x="530" y="823"/>
                  </a:lnTo>
                  <a:close/>
                  <a:moveTo>
                    <a:pt x="1792" y="845"/>
                  </a:moveTo>
                  <a:lnTo>
                    <a:pt x="1792" y="845"/>
                  </a:lnTo>
                  <a:lnTo>
                    <a:pt x="1792" y="849"/>
                  </a:lnTo>
                  <a:lnTo>
                    <a:pt x="1792" y="849"/>
                  </a:lnTo>
                  <a:lnTo>
                    <a:pt x="1769" y="883"/>
                  </a:lnTo>
                  <a:lnTo>
                    <a:pt x="1757" y="901"/>
                  </a:lnTo>
                  <a:lnTo>
                    <a:pt x="1743" y="918"/>
                  </a:lnTo>
                  <a:lnTo>
                    <a:pt x="1727" y="934"/>
                  </a:lnTo>
                  <a:lnTo>
                    <a:pt x="1719" y="941"/>
                  </a:lnTo>
                  <a:lnTo>
                    <a:pt x="1710" y="948"/>
                  </a:lnTo>
                  <a:lnTo>
                    <a:pt x="1700" y="953"/>
                  </a:lnTo>
                  <a:lnTo>
                    <a:pt x="1692" y="958"/>
                  </a:lnTo>
                  <a:lnTo>
                    <a:pt x="1681" y="960"/>
                  </a:lnTo>
                  <a:lnTo>
                    <a:pt x="1670" y="963"/>
                  </a:lnTo>
                  <a:lnTo>
                    <a:pt x="1670" y="963"/>
                  </a:lnTo>
                  <a:lnTo>
                    <a:pt x="1658" y="963"/>
                  </a:lnTo>
                  <a:lnTo>
                    <a:pt x="1647" y="963"/>
                  </a:lnTo>
                  <a:lnTo>
                    <a:pt x="1636" y="963"/>
                  </a:lnTo>
                  <a:lnTo>
                    <a:pt x="1626" y="960"/>
                  </a:lnTo>
                  <a:lnTo>
                    <a:pt x="1616" y="958"/>
                  </a:lnTo>
                  <a:lnTo>
                    <a:pt x="1608" y="955"/>
                  </a:lnTo>
                  <a:lnTo>
                    <a:pt x="1599" y="951"/>
                  </a:lnTo>
                  <a:lnTo>
                    <a:pt x="1591" y="945"/>
                  </a:lnTo>
                  <a:lnTo>
                    <a:pt x="1591" y="945"/>
                  </a:lnTo>
                  <a:lnTo>
                    <a:pt x="1587" y="939"/>
                  </a:lnTo>
                  <a:lnTo>
                    <a:pt x="1585" y="936"/>
                  </a:lnTo>
                  <a:lnTo>
                    <a:pt x="1582" y="935"/>
                  </a:lnTo>
                  <a:lnTo>
                    <a:pt x="1582" y="935"/>
                  </a:lnTo>
                  <a:lnTo>
                    <a:pt x="1580" y="934"/>
                  </a:lnTo>
                  <a:lnTo>
                    <a:pt x="1575" y="932"/>
                  </a:lnTo>
                  <a:lnTo>
                    <a:pt x="1571" y="932"/>
                  </a:lnTo>
                  <a:lnTo>
                    <a:pt x="1568" y="931"/>
                  </a:lnTo>
                  <a:lnTo>
                    <a:pt x="1568" y="931"/>
                  </a:lnTo>
                  <a:lnTo>
                    <a:pt x="1561" y="927"/>
                  </a:lnTo>
                  <a:lnTo>
                    <a:pt x="1554" y="921"/>
                  </a:lnTo>
                  <a:lnTo>
                    <a:pt x="1540" y="910"/>
                  </a:lnTo>
                  <a:lnTo>
                    <a:pt x="1535" y="904"/>
                  </a:lnTo>
                  <a:lnTo>
                    <a:pt x="1528" y="900"/>
                  </a:lnTo>
                  <a:lnTo>
                    <a:pt x="1521" y="896"/>
                  </a:lnTo>
                  <a:lnTo>
                    <a:pt x="1512" y="894"/>
                  </a:lnTo>
                  <a:lnTo>
                    <a:pt x="1512" y="894"/>
                  </a:lnTo>
                  <a:lnTo>
                    <a:pt x="1495" y="875"/>
                  </a:lnTo>
                  <a:lnTo>
                    <a:pt x="1488" y="863"/>
                  </a:lnTo>
                  <a:lnTo>
                    <a:pt x="1486" y="858"/>
                  </a:lnTo>
                  <a:lnTo>
                    <a:pt x="1484" y="852"/>
                  </a:lnTo>
                  <a:lnTo>
                    <a:pt x="1484" y="852"/>
                  </a:lnTo>
                  <a:lnTo>
                    <a:pt x="1436" y="880"/>
                  </a:lnTo>
                  <a:lnTo>
                    <a:pt x="1413" y="894"/>
                  </a:lnTo>
                  <a:lnTo>
                    <a:pt x="1393" y="907"/>
                  </a:lnTo>
                  <a:lnTo>
                    <a:pt x="1393" y="907"/>
                  </a:lnTo>
                  <a:lnTo>
                    <a:pt x="1387" y="910"/>
                  </a:lnTo>
                  <a:lnTo>
                    <a:pt x="1382" y="913"/>
                  </a:lnTo>
                  <a:lnTo>
                    <a:pt x="1378" y="914"/>
                  </a:lnTo>
                  <a:lnTo>
                    <a:pt x="1375" y="917"/>
                  </a:lnTo>
                  <a:lnTo>
                    <a:pt x="1375" y="917"/>
                  </a:lnTo>
                  <a:lnTo>
                    <a:pt x="1372" y="921"/>
                  </a:lnTo>
                  <a:lnTo>
                    <a:pt x="1372" y="925"/>
                  </a:lnTo>
                  <a:lnTo>
                    <a:pt x="1373" y="935"/>
                  </a:lnTo>
                  <a:lnTo>
                    <a:pt x="1382" y="956"/>
                  </a:lnTo>
                  <a:lnTo>
                    <a:pt x="1382" y="956"/>
                  </a:lnTo>
                  <a:lnTo>
                    <a:pt x="1387" y="972"/>
                  </a:lnTo>
                  <a:lnTo>
                    <a:pt x="1390" y="979"/>
                  </a:lnTo>
                  <a:lnTo>
                    <a:pt x="1392" y="987"/>
                  </a:lnTo>
                  <a:lnTo>
                    <a:pt x="1392" y="987"/>
                  </a:lnTo>
                  <a:lnTo>
                    <a:pt x="1400" y="987"/>
                  </a:lnTo>
                  <a:lnTo>
                    <a:pt x="1408" y="988"/>
                  </a:lnTo>
                  <a:lnTo>
                    <a:pt x="1417" y="990"/>
                  </a:lnTo>
                  <a:lnTo>
                    <a:pt x="1422" y="988"/>
                  </a:lnTo>
                  <a:lnTo>
                    <a:pt x="1422" y="988"/>
                  </a:lnTo>
                  <a:lnTo>
                    <a:pt x="1425" y="981"/>
                  </a:lnTo>
                  <a:lnTo>
                    <a:pt x="1425" y="970"/>
                  </a:lnTo>
                  <a:lnTo>
                    <a:pt x="1425" y="959"/>
                  </a:lnTo>
                  <a:lnTo>
                    <a:pt x="1427" y="949"/>
                  </a:lnTo>
                  <a:lnTo>
                    <a:pt x="1427" y="949"/>
                  </a:lnTo>
                  <a:lnTo>
                    <a:pt x="1436" y="948"/>
                  </a:lnTo>
                  <a:lnTo>
                    <a:pt x="1441" y="946"/>
                  </a:lnTo>
                  <a:lnTo>
                    <a:pt x="1446" y="945"/>
                  </a:lnTo>
                  <a:lnTo>
                    <a:pt x="1446" y="945"/>
                  </a:lnTo>
                  <a:lnTo>
                    <a:pt x="1456" y="951"/>
                  </a:lnTo>
                  <a:lnTo>
                    <a:pt x="1467" y="955"/>
                  </a:lnTo>
                  <a:lnTo>
                    <a:pt x="1493" y="963"/>
                  </a:lnTo>
                  <a:lnTo>
                    <a:pt x="1493" y="963"/>
                  </a:lnTo>
                  <a:lnTo>
                    <a:pt x="1509" y="967"/>
                  </a:lnTo>
                  <a:lnTo>
                    <a:pt x="1525" y="974"/>
                  </a:lnTo>
                  <a:lnTo>
                    <a:pt x="1554" y="987"/>
                  </a:lnTo>
                  <a:lnTo>
                    <a:pt x="1554" y="987"/>
                  </a:lnTo>
                  <a:lnTo>
                    <a:pt x="1592" y="1001"/>
                  </a:lnTo>
                  <a:lnTo>
                    <a:pt x="1611" y="1007"/>
                  </a:lnTo>
                  <a:lnTo>
                    <a:pt x="1627" y="1015"/>
                  </a:lnTo>
                  <a:lnTo>
                    <a:pt x="1627" y="1015"/>
                  </a:lnTo>
                  <a:lnTo>
                    <a:pt x="1663" y="1032"/>
                  </a:lnTo>
                  <a:lnTo>
                    <a:pt x="1678" y="1040"/>
                  </a:lnTo>
                  <a:lnTo>
                    <a:pt x="1695" y="1050"/>
                  </a:lnTo>
                  <a:lnTo>
                    <a:pt x="1695" y="1050"/>
                  </a:lnTo>
                  <a:lnTo>
                    <a:pt x="1702" y="1056"/>
                  </a:lnTo>
                  <a:lnTo>
                    <a:pt x="1709" y="1063"/>
                  </a:lnTo>
                  <a:lnTo>
                    <a:pt x="1723" y="1075"/>
                  </a:lnTo>
                  <a:lnTo>
                    <a:pt x="1730" y="1082"/>
                  </a:lnTo>
                  <a:lnTo>
                    <a:pt x="1738" y="1087"/>
                  </a:lnTo>
                  <a:lnTo>
                    <a:pt x="1747" y="1090"/>
                  </a:lnTo>
                  <a:lnTo>
                    <a:pt x="1758" y="1090"/>
                  </a:lnTo>
                  <a:lnTo>
                    <a:pt x="1758" y="1090"/>
                  </a:lnTo>
                  <a:lnTo>
                    <a:pt x="1757" y="1080"/>
                  </a:lnTo>
                  <a:lnTo>
                    <a:pt x="1757" y="1070"/>
                  </a:lnTo>
                  <a:lnTo>
                    <a:pt x="1758" y="1049"/>
                  </a:lnTo>
                  <a:lnTo>
                    <a:pt x="1762" y="1028"/>
                  </a:lnTo>
                  <a:lnTo>
                    <a:pt x="1768" y="1007"/>
                  </a:lnTo>
                  <a:lnTo>
                    <a:pt x="1780" y="966"/>
                  </a:lnTo>
                  <a:lnTo>
                    <a:pt x="1786" y="948"/>
                  </a:lnTo>
                  <a:lnTo>
                    <a:pt x="1790" y="929"/>
                  </a:lnTo>
                  <a:lnTo>
                    <a:pt x="1790" y="929"/>
                  </a:lnTo>
                  <a:lnTo>
                    <a:pt x="1814" y="889"/>
                  </a:lnTo>
                  <a:lnTo>
                    <a:pt x="1825" y="868"/>
                  </a:lnTo>
                  <a:lnTo>
                    <a:pt x="1831" y="855"/>
                  </a:lnTo>
                  <a:lnTo>
                    <a:pt x="1834" y="844"/>
                  </a:lnTo>
                  <a:lnTo>
                    <a:pt x="1834" y="844"/>
                  </a:lnTo>
                  <a:lnTo>
                    <a:pt x="1823" y="842"/>
                  </a:lnTo>
                  <a:lnTo>
                    <a:pt x="1813" y="841"/>
                  </a:lnTo>
                  <a:lnTo>
                    <a:pt x="1804" y="840"/>
                  </a:lnTo>
                  <a:lnTo>
                    <a:pt x="1792" y="840"/>
                  </a:lnTo>
                  <a:lnTo>
                    <a:pt x="1792" y="840"/>
                  </a:lnTo>
                  <a:lnTo>
                    <a:pt x="1792" y="845"/>
                  </a:lnTo>
                  <a:lnTo>
                    <a:pt x="1792" y="845"/>
                  </a:lnTo>
                  <a:close/>
                  <a:moveTo>
                    <a:pt x="1900" y="893"/>
                  </a:moveTo>
                  <a:lnTo>
                    <a:pt x="1900" y="893"/>
                  </a:lnTo>
                  <a:lnTo>
                    <a:pt x="1904" y="890"/>
                  </a:lnTo>
                  <a:lnTo>
                    <a:pt x="1910" y="886"/>
                  </a:lnTo>
                  <a:lnTo>
                    <a:pt x="1914" y="883"/>
                  </a:lnTo>
                  <a:lnTo>
                    <a:pt x="1919" y="880"/>
                  </a:lnTo>
                  <a:lnTo>
                    <a:pt x="1919" y="880"/>
                  </a:lnTo>
                  <a:lnTo>
                    <a:pt x="1915" y="875"/>
                  </a:lnTo>
                  <a:lnTo>
                    <a:pt x="1908" y="870"/>
                  </a:lnTo>
                  <a:lnTo>
                    <a:pt x="1894" y="863"/>
                  </a:lnTo>
                  <a:lnTo>
                    <a:pt x="1877" y="858"/>
                  </a:lnTo>
                  <a:lnTo>
                    <a:pt x="1860" y="851"/>
                  </a:lnTo>
                  <a:lnTo>
                    <a:pt x="1860" y="851"/>
                  </a:lnTo>
                  <a:lnTo>
                    <a:pt x="1858" y="851"/>
                  </a:lnTo>
                  <a:lnTo>
                    <a:pt x="1858" y="852"/>
                  </a:lnTo>
                  <a:lnTo>
                    <a:pt x="1858" y="852"/>
                  </a:lnTo>
                  <a:lnTo>
                    <a:pt x="1865" y="865"/>
                  </a:lnTo>
                  <a:lnTo>
                    <a:pt x="1874" y="876"/>
                  </a:lnTo>
                  <a:lnTo>
                    <a:pt x="1886" y="885"/>
                  </a:lnTo>
                  <a:lnTo>
                    <a:pt x="1900" y="893"/>
                  </a:lnTo>
                  <a:lnTo>
                    <a:pt x="1900" y="893"/>
                  </a:lnTo>
                  <a:close/>
                  <a:moveTo>
                    <a:pt x="562" y="924"/>
                  </a:moveTo>
                  <a:lnTo>
                    <a:pt x="562" y="924"/>
                  </a:lnTo>
                  <a:lnTo>
                    <a:pt x="561" y="925"/>
                  </a:lnTo>
                  <a:lnTo>
                    <a:pt x="556" y="928"/>
                  </a:lnTo>
                  <a:lnTo>
                    <a:pt x="546" y="929"/>
                  </a:lnTo>
                  <a:lnTo>
                    <a:pt x="537" y="931"/>
                  </a:lnTo>
                  <a:lnTo>
                    <a:pt x="527" y="931"/>
                  </a:lnTo>
                  <a:lnTo>
                    <a:pt x="527" y="931"/>
                  </a:lnTo>
                  <a:lnTo>
                    <a:pt x="524" y="932"/>
                  </a:lnTo>
                  <a:lnTo>
                    <a:pt x="520" y="932"/>
                  </a:lnTo>
                  <a:lnTo>
                    <a:pt x="520" y="932"/>
                  </a:lnTo>
                  <a:lnTo>
                    <a:pt x="510" y="931"/>
                  </a:lnTo>
                  <a:lnTo>
                    <a:pt x="500" y="928"/>
                  </a:lnTo>
                  <a:lnTo>
                    <a:pt x="481" y="918"/>
                  </a:lnTo>
                  <a:lnTo>
                    <a:pt x="471" y="914"/>
                  </a:lnTo>
                  <a:lnTo>
                    <a:pt x="459" y="910"/>
                  </a:lnTo>
                  <a:lnTo>
                    <a:pt x="448" y="907"/>
                  </a:lnTo>
                  <a:lnTo>
                    <a:pt x="434" y="904"/>
                  </a:lnTo>
                  <a:lnTo>
                    <a:pt x="434" y="904"/>
                  </a:lnTo>
                  <a:lnTo>
                    <a:pt x="419" y="904"/>
                  </a:lnTo>
                  <a:lnTo>
                    <a:pt x="403" y="907"/>
                  </a:lnTo>
                  <a:lnTo>
                    <a:pt x="389" y="910"/>
                  </a:lnTo>
                  <a:lnTo>
                    <a:pt x="375" y="914"/>
                  </a:lnTo>
                  <a:lnTo>
                    <a:pt x="375" y="914"/>
                  </a:lnTo>
                  <a:lnTo>
                    <a:pt x="357" y="920"/>
                  </a:lnTo>
                  <a:lnTo>
                    <a:pt x="343" y="928"/>
                  </a:lnTo>
                  <a:lnTo>
                    <a:pt x="336" y="932"/>
                  </a:lnTo>
                  <a:lnTo>
                    <a:pt x="330" y="938"/>
                  </a:lnTo>
                  <a:lnTo>
                    <a:pt x="318" y="952"/>
                  </a:lnTo>
                  <a:lnTo>
                    <a:pt x="318" y="952"/>
                  </a:lnTo>
                  <a:lnTo>
                    <a:pt x="318" y="976"/>
                  </a:lnTo>
                  <a:lnTo>
                    <a:pt x="320" y="997"/>
                  </a:lnTo>
                  <a:lnTo>
                    <a:pt x="326" y="1015"/>
                  </a:lnTo>
                  <a:lnTo>
                    <a:pt x="333" y="1033"/>
                  </a:lnTo>
                  <a:lnTo>
                    <a:pt x="342" y="1049"/>
                  </a:lnTo>
                  <a:lnTo>
                    <a:pt x="350" y="1066"/>
                  </a:lnTo>
                  <a:lnTo>
                    <a:pt x="368" y="1097"/>
                  </a:lnTo>
                  <a:lnTo>
                    <a:pt x="368" y="1097"/>
                  </a:lnTo>
                  <a:lnTo>
                    <a:pt x="391" y="1118"/>
                  </a:lnTo>
                  <a:lnTo>
                    <a:pt x="403" y="1127"/>
                  </a:lnTo>
                  <a:lnTo>
                    <a:pt x="415" y="1136"/>
                  </a:lnTo>
                  <a:lnTo>
                    <a:pt x="429" y="1144"/>
                  </a:lnTo>
                  <a:lnTo>
                    <a:pt x="443" y="1150"/>
                  </a:lnTo>
                  <a:lnTo>
                    <a:pt x="459" y="1154"/>
                  </a:lnTo>
                  <a:lnTo>
                    <a:pt x="476" y="1156"/>
                  </a:lnTo>
                  <a:lnTo>
                    <a:pt x="476" y="1156"/>
                  </a:lnTo>
                  <a:lnTo>
                    <a:pt x="488" y="1154"/>
                  </a:lnTo>
                  <a:lnTo>
                    <a:pt x="497" y="1151"/>
                  </a:lnTo>
                  <a:lnTo>
                    <a:pt x="516" y="1144"/>
                  </a:lnTo>
                  <a:lnTo>
                    <a:pt x="535" y="1137"/>
                  </a:lnTo>
                  <a:lnTo>
                    <a:pt x="544" y="1134"/>
                  </a:lnTo>
                  <a:lnTo>
                    <a:pt x="554" y="1134"/>
                  </a:lnTo>
                  <a:lnTo>
                    <a:pt x="554" y="1134"/>
                  </a:lnTo>
                  <a:lnTo>
                    <a:pt x="565" y="1136"/>
                  </a:lnTo>
                  <a:lnTo>
                    <a:pt x="575" y="1139"/>
                  </a:lnTo>
                  <a:lnTo>
                    <a:pt x="586" y="1141"/>
                  </a:lnTo>
                  <a:lnTo>
                    <a:pt x="591" y="1141"/>
                  </a:lnTo>
                  <a:lnTo>
                    <a:pt x="597" y="1141"/>
                  </a:lnTo>
                  <a:lnTo>
                    <a:pt x="597" y="1141"/>
                  </a:lnTo>
                  <a:lnTo>
                    <a:pt x="607" y="1139"/>
                  </a:lnTo>
                  <a:lnTo>
                    <a:pt x="615" y="1133"/>
                  </a:lnTo>
                  <a:lnTo>
                    <a:pt x="624" y="1127"/>
                  </a:lnTo>
                  <a:lnTo>
                    <a:pt x="631" y="1119"/>
                  </a:lnTo>
                  <a:lnTo>
                    <a:pt x="645" y="1102"/>
                  </a:lnTo>
                  <a:lnTo>
                    <a:pt x="655" y="1085"/>
                  </a:lnTo>
                  <a:lnTo>
                    <a:pt x="655" y="1085"/>
                  </a:lnTo>
                  <a:lnTo>
                    <a:pt x="662" y="1075"/>
                  </a:lnTo>
                  <a:lnTo>
                    <a:pt x="667" y="1067"/>
                  </a:lnTo>
                  <a:lnTo>
                    <a:pt x="667" y="1067"/>
                  </a:lnTo>
                  <a:lnTo>
                    <a:pt x="676" y="1046"/>
                  </a:lnTo>
                  <a:lnTo>
                    <a:pt x="681" y="1024"/>
                  </a:lnTo>
                  <a:lnTo>
                    <a:pt x="684" y="1001"/>
                  </a:lnTo>
                  <a:lnTo>
                    <a:pt x="684" y="979"/>
                  </a:lnTo>
                  <a:lnTo>
                    <a:pt x="681" y="956"/>
                  </a:lnTo>
                  <a:lnTo>
                    <a:pt x="680" y="945"/>
                  </a:lnTo>
                  <a:lnTo>
                    <a:pt x="676" y="935"/>
                  </a:lnTo>
                  <a:lnTo>
                    <a:pt x="671" y="925"/>
                  </a:lnTo>
                  <a:lnTo>
                    <a:pt x="666" y="915"/>
                  </a:lnTo>
                  <a:lnTo>
                    <a:pt x="660" y="906"/>
                  </a:lnTo>
                  <a:lnTo>
                    <a:pt x="653" y="896"/>
                  </a:lnTo>
                  <a:lnTo>
                    <a:pt x="653" y="896"/>
                  </a:lnTo>
                  <a:lnTo>
                    <a:pt x="648" y="893"/>
                  </a:lnTo>
                  <a:lnTo>
                    <a:pt x="642" y="889"/>
                  </a:lnTo>
                  <a:lnTo>
                    <a:pt x="631" y="879"/>
                  </a:lnTo>
                  <a:lnTo>
                    <a:pt x="621" y="869"/>
                  </a:lnTo>
                  <a:lnTo>
                    <a:pt x="614" y="865"/>
                  </a:lnTo>
                  <a:lnTo>
                    <a:pt x="608" y="862"/>
                  </a:lnTo>
                  <a:lnTo>
                    <a:pt x="608" y="862"/>
                  </a:lnTo>
                  <a:lnTo>
                    <a:pt x="593" y="861"/>
                  </a:lnTo>
                  <a:lnTo>
                    <a:pt x="579" y="861"/>
                  </a:lnTo>
                  <a:lnTo>
                    <a:pt x="566" y="863"/>
                  </a:lnTo>
                  <a:lnTo>
                    <a:pt x="554" y="869"/>
                  </a:lnTo>
                  <a:lnTo>
                    <a:pt x="541" y="876"/>
                  </a:lnTo>
                  <a:lnTo>
                    <a:pt x="531" y="883"/>
                  </a:lnTo>
                  <a:lnTo>
                    <a:pt x="521" y="892"/>
                  </a:lnTo>
                  <a:lnTo>
                    <a:pt x="513" y="900"/>
                  </a:lnTo>
                  <a:lnTo>
                    <a:pt x="513" y="900"/>
                  </a:lnTo>
                  <a:lnTo>
                    <a:pt x="521" y="908"/>
                  </a:lnTo>
                  <a:lnTo>
                    <a:pt x="524" y="910"/>
                  </a:lnTo>
                  <a:lnTo>
                    <a:pt x="528" y="913"/>
                  </a:lnTo>
                  <a:lnTo>
                    <a:pt x="532" y="913"/>
                  </a:lnTo>
                  <a:lnTo>
                    <a:pt x="538" y="913"/>
                  </a:lnTo>
                  <a:lnTo>
                    <a:pt x="551" y="910"/>
                  </a:lnTo>
                  <a:lnTo>
                    <a:pt x="551" y="910"/>
                  </a:lnTo>
                  <a:lnTo>
                    <a:pt x="551" y="906"/>
                  </a:lnTo>
                  <a:lnTo>
                    <a:pt x="549" y="901"/>
                  </a:lnTo>
                  <a:lnTo>
                    <a:pt x="548" y="896"/>
                  </a:lnTo>
                  <a:lnTo>
                    <a:pt x="546" y="890"/>
                  </a:lnTo>
                  <a:lnTo>
                    <a:pt x="546" y="887"/>
                  </a:lnTo>
                  <a:lnTo>
                    <a:pt x="548" y="886"/>
                  </a:lnTo>
                  <a:lnTo>
                    <a:pt x="548" y="886"/>
                  </a:lnTo>
                  <a:lnTo>
                    <a:pt x="554" y="889"/>
                  </a:lnTo>
                  <a:lnTo>
                    <a:pt x="559" y="892"/>
                  </a:lnTo>
                  <a:lnTo>
                    <a:pt x="562" y="897"/>
                  </a:lnTo>
                  <a:lnTo>
                    <a:pt x="565" y="901"/>
                  </a:lnTo>
                  <a:lnTo>
                    <a:pt x="566" y="907"/>
                  </a:lnTo>
                  <a:lnTo>
                    <a:pt x="566" y="914"/>
                  </a:lnTo>
                  <a:lnTo>
                    <a:pt x="565" y="918"/>
                  </a:lnTo>
                  <a:lnTo>
                    <a:pt x="562" y="924"/>
                  </a:lnTo>
                  <a:lnTo>
                    <a:pt x="562" y="924"/>
                  </a:lnTo>
                  <a:close/>
                  <a:moveTo>
                    <a:pt x="1772" y="1087"/>
                  </a:moveTo>
                  <a:lnTo>
                    <a:pt x="1772" y="1087"/>
                  </a:lnTo>
                  <a:lnTo>
                    <a:pt x="1775" y="1081"/>
                  </a:lnTo>
                  <a:lnTo>
                    <a:pt x="1776" y="1075"/>
                  </a:lnTo>
                  <a:lnTo>
                    <a:pt x="1778" y="1070"/>
                  </a:lnTo>
                  <a:lnTo>
                    <a:pt x="1782" y="1064"/>
                  </a:lnTo>
                  <a:lnTo>
                    <a:pt x="1782" y="1064"/>
                  </a:lnTo>
                  <a:lnTo>
                    <a:pt x="1782" y="1054"/>
                  </a:lnTo>
                  <a:lnTo>
                    <a:pt x="1783" y="1045"/>
                  </a:lnTo>
                  <a:lnTo>
                    <a:pt x="1785" y="1038"/>
                  </a:lnTo>
                  <a:lnTo>
                    <a:pt x="1789" y="1029"/>
                  </a:lnTo>
                  <a:lnTo>
                    <a:pt x="1796" y="1015"/>
                  </a:lnTo>
                  <a:lnTo>
                    <a:pt x="1804" y="1001"/>
                  </a:lnTo>
                  <a:lnTo>
                    <a:pt x="1804" y="1001"/>
                  </a:lnTo>
                  <a:lnTo>
                    <a:pt x="1823" y="973"/>
                  </a:lnTo>
                  <a:lnTo>
                    <a:pt x="1841" y="946"/>
                  </a:lnTo>
                  <a:lnTo>
                    <a:pt x="1862" y="924"/>
                  </a:lnTo>
                  <a:lnTo>
                    <a:pt x="1883" y="901"/>
                  </a:lnTo>
                  <a:lnTo>
                    <a:pt x="1883" y="901"/>
                  </a:lnTo>
                  <a:lnTo>
                    <a:pt x="1877" y="897"/>
                  </a:lnTo>
                  <a:lnTo>
                    <a:pt x="1872" y="893"/>
                  </a:lnTo>
                  <a:lnTo>
                    <a:pt x="1863" y="883"/>
                  </a:lnTo>
                  <a:lnTo>
                    <a:pt x="1855" y="873"/>
                  </a:lnTo>
                  <a:lnTo>
                    <a:pt x="1851" y="869"/>
                  </a:lnTo>
                  <a:lnTo>
                    <a:pt x="1845" y="865"/>
                  </a:lnTo>
                  <a:lnTo>
                    <a:pt x="1845" y="865"/>
                  </a:lnTo>
                  <a:lnTo>
                    <a:pt x="1830" y="887"/>
                  </a:lnTo>
                  <a:lnTo>
                    <a:pt x="1816" y="913"/>
                  </a:lnTo>
                  <a:lnTo>
                    <a:pt x="1803" y="939"/>
                  </a:lnTo>
                  <a:lnTo>
                    <a:pt x="1792" y="969"/>
                  </a:lnTo>
                  <a:lnTo>
                    <a:pt x="1782" y="1000"/>
                  </a:lnTo>
                  <a:lnTo>
                    <a:pt x="1775" y="1029"/>
                  </a:lnTo>
                  <a:lnTo>
                    <a:pt x="1772" y="1059"/>
                  </a:lnTo>
                  <a:lnTo>
                    <a:pt x="1771" y="1073"/>
                  </a:lnTo>
                  <a:lnTo>
                    <a:pt x="1772" y="1087"/>
                  </a:lnTo>
                  <a:lnTo>
                    <a:pt x="1772" y="1087"/>
                  </a:lnTo>
                  <a:close/>
                  <a:moveTo>
                    <a:pt x="1897" y="914"/>
                  </a:moveTo>
                  <a:lnTo>
                    <a:pt x="1897" y="914"/>
                  </a:lnTo>
                  <a:lnTo>
                    <a:pt x="1886" y="921"/>
                  </a:lnTo>
                  <a:lnTo>
                    <a:pt x="1874" y="931"/>
                  </a:lnTo>
                  <a:lnTo>
                    <a:pt x="1863" y="941"/>
                  </a:lnTo>
                  <a:lnTo>
                    <a:pt x="1853" y="952"/>
                  </a:lnTo>
                  <a:lnTo>
                    <a:pt x="1835" y="976"/>
                  </a:lnTo>
                  <a:lnTo>
                    <a:pt x="1818" y="1001"/>
                  </a:lnTo>
                  <a:lnTo>
                    <a:pt x="1818" y="1001"/>
                  </a:lnTo>
                  <a:lnTo>
                    <a:pt x="1807" y="1022"/>
                  </a:lnTo>
                  <a:lnTo>
                    <a:pt x="1800" y="1042"/>
                  </a:lnTo>
                  <a:lnTo>
                    <a:pt x="1797" y="1053"/>
                  </a:lnTo>
                  <a:lnTo>
                    <a:pt x="1794" y="1063"/>
                  </a:lnTo>
                  <a:lnTo>
                    <a:pt x="1794" y="1074"/>
                  </a:lnTo>
                  <a:lnTo>
                    <a:pt x="1794" y="1085"/>
                  </a:lnTo>
                  <a:lnTo>
                    <a:pt x="1794" y="1085"/>
                  </a:lnTo>
                  <a:lnTo>
                    <a:pt x="1810" y="1057"/>
                  </a:lnTo>
                  <a:lnTo>
                    <a:pt x="1825" y="1031"/>
                  </a:lnTo>
                  <a:lnTo>
                    <a:pt x="1845" y="1005"/>
                  </a:lnTo>
                  <a:lnTo>
                    <a:pt x="1865" y="983"/>
                  </a:lnTo>
                  <a:lnTo>
                    <a:pt x="1876" y="972"/>
                  </a:lnTo>
                  <a:lnTo>
                    <a:pt x="1889" y="962"/>
                  </a:lnTo>
                  <a:lnTo>
                    <a:pt x="1900" y="953"/>
                  </a:lnTo>
                  <a:lnTo>
                    <a:pt x="1912" y="943"/>
                  </a:lnTo>
                  <a:lnTo>
                    <a:pt x="1926" y="936"/>
                  </a:lnTo>
                  <a:lnTo>
                    <a:pt x="1940" y="929"/>
                  </a:lnTo>
                  <a:lnTo>
                    <a:pt x="1956" y="924"/>
                  </a:lnTo>
                  <a:lnTo>
                    <a:pt x="1971" y="918"/>
                  </a:lnTo>
                  <a:lnTo>
                    <a:pt x="1971" y="918"/>
                  </a:lnTo>
                  <a:lnTo>
                    <a:pt x="1969" y="897"/>
                  </a:lnTo>
                  <a:lnTo>
                    <a:pt x="1966" y="887"/>
                  </a:lnTo>
                  <a:lnTo>
                    <a:pt x="1962" y="879"/>
                  </a:lnTo>
                  <a:lnTo>
                    <a:pt x="1962" y="879"/>
                  </a:lnTo>
                  <a:lnTo>
                    <a:pt x="1953" y="880"/>
                  </a:lnTo>
                  <a:lnTo>
                    <a:pt x="1943" y="883"/>
                  </a:lnTo>
                  <a:lnTo>
                    <a:pt x="1935" y="886"/>
                  </a:lnTo>
                  <a:lnTo>
                    <a:pt x="1926" y="890"/>
                  </a:lnTo>
                  <a:lnTo>
                    <a:pt x="1911" y="901"/>
                  </a:lnTo>
                  <a:lnTo>
                    <a:pt x="1897" y="914"/>
                  </a:lnTo>
                  <a:lnTo>
                    <a:pt x="1897" y="914"/>
                  </a:lnTo>
                  <a:close/>
                  <a:moveTo>
                    <a:pt x="1320" y="942"/>
                  </a:moveTo>
                  <a:lnTo>
                    <a:pt x="1320" y="942"/>
                  </a:lnTo>
                  <a:lnTo>
                    <a:pt x="1300" y="972"/>
                  </a:lnTo>
                  <a:lnTo>
                    <a:pt x="1288" y="984"/>
                  </a:lnTo>
                  <a:lnTo>
                    <a:pt x="1282" y="991"/>
                  </a:lnTo>
                  <a:lnTo>
                    <a:pt x="1275" y="995"/>
                  </a:lnTo>
                  <a:lnTo>
                    <a:pt x="1275" y="995"/>
                  </a:lnTo>
                  <a:lnTo>
                    <a:pt x="1271" y="1002"/>
                  </a:lnTo>
                  <a:lnTo>
                    <a:pt x="1267" y="1009"/>
                  </a:lnTo>
                  <a:lnTo>
                    <a:pt x="1257" y="1021"/>
                  </a:lnTo>
                  <a:lnTo>
                    <a:pt x="1246" y="1032"/>
                  </a:lnTo>
                  <a:lnTo>
                    <a:pt x="1234" y="1043"/>
                  </a:lnTo>
                  <a:lnTo>
                    <a:pt x="1234" y="1043"/>
                  </a:lnTo>
                  <a:lnTo>
                    <a:pt x="1222" y="1061"/>
                  </a:lnTo>
                  <a:lnTo>
                    <a:pt x="1209" y="1081"/>
                  </a:lnTo>
                  <a:lnTo>
                    <a:pt x="1196" y="1099"/>
                  </a:lnTo>
                  <a:lnTo>
                    <a:pt x="1189" y="1108"/>
                  </a:lnTo>
                  <a:lnTo>
                    <a:pt x="1181" y="1116"/>
                  </a:lnTo>
                  <a:lnTo>
                    <a:pt x="1181" y="1116"/>
                  </a:lnTo>
                  <a:lnTo>
                    <a:pt x="1180" y="1125"/>
                  </a:lnTo>
                  <a:lnTo>
                    <a:pt x="1175" y="1133"/>
                  </a:lnTo>
                  <a:lnTo>
                    <a:pt x="1164" y="1148"/>
                  </a:lnTo>
                  <a:lnTo>
                    <a:pt x="1164" y="1148"/>
                  </a:lnTo>
                  <a:lnTo>
                    <a:pt x="1160" y="1161"/>
                  </a:lnTo>
                  <a:lnTo>
                    <a:pt x="1153" y="1172"/>
                  </a:lnTo>
                  <a:lnTo>
                    <a:pt x="1146" y="1184"/>
                  </a:lnTo>
                  <a:lnTo>
                    <a:pt x="1137" y="1195"/>
                  </a:lnTo>
                  <a:lnTo>
                    <a:pt x="1122" y="1216"/>
                  </a:lnTo>
                  <a:lnTo>
                    <a:pt x="1115" y="1227"/>
                  </a:lnTo>
                  <a:lnTo>
                    <a:pt x="1109" y="1238"/>
                  </a:lnTo>
                  <a:lnTo>
                    <a:pt x="1109" y="1238"/>
                  </a:lnTo>
                  <a:lnTo>
                    <a:pt x="1107" y="1251"/>
                  </a:lnTo>
                  <a:lnTo>
                    <a:pt x="1105" y="1265"/>
                  </a:lnTo>
                  <a:lnTo>
                    <a:pt x="1107" y="1279"/>
                  </a:lnTo>
                  <a:lnTo>
                    <a:pt x="1108" y="1293"/>
                  </a:lnTo>
                  <a:lnTo>
                    <a:pt x="1112" y="1323"/>
                  </a:lnTo>
                  <a:lnTo>
                    <a:pt x="1114" y="1338"/>
                  </a:lnTo>
                  <a:lnTo>
                    <a:pt x="1114" y="1355"/>
                  </a:lnTo>
                  <a:lnTo>
                    <a:pt x="1114" y="1355"/>
                  </a:lnTo>
                  <a:lnTo>
                    <a:pt x="1119" y="1365"/>
                  </a:lnTo>
                  <a:lnTo>
                    <a:pt x="1126" y="1375"/>
                  </a:lnTo>
                  <a:lnTo>
                    <a:pt x="1135" y="1383"/>
                  </a:lnTo>
                  <a:lnTo>
                    <a:pt x="1145" y="1391"/>
                  </a:lnTo>
                  <a:lnTo>
                    <a:pt x="1154" y="1400"/>
                  </a:lnTo>
                  <a:lnTo>
                    <a:pt x="1166" y="1405"/>
                  </a:lnTo>
                  <a:lnTo>
                    <a:pt x="1177" y="1411"/>
                  </a:lnTo>
                  <a:lnTo>
                    <a:pt x="1188" y="1415"/>
                  </a:lnTo>
                  <a:lnTo>
                    <a:pt x="1188" y="1415"/>
                  </a:lnTo>
                  <a:lnTo>
                    <a:pt x="1219" y="1424"/>
                  </a:lnTo>
                  <a:lnTo>
                    <a:pt x="1234" y="1426"/>
                  </a:lnTo>
                  <a:lnTo>
                    <a:pt x="1251" y="1428"/>
                  </a:lnTo>
                  <a:lnTo>
                    <a:pt x="1268" y="1429"/>
                  </a:lnTo>
                  <a:lnTo>
                    <a:pt x="1285" y="1426"/>
                  </a:lnTo>
                  <a:lnTo>
                    <a:pt x="1299" y="1422"/>
                  </a:lnTo>
                  <a:lnTo>
                    <a:pt x="1306" y="1419"/>
                  </a:lnTo>
                  <a:lnTo>
                    <a:pt x="1313" y="1415"/>
                  </a:lnTo>
                  <a:lnTo>
                    <a:pt x="1313" y="1415"/>
                  </a:lnTo>
                  <a:lnTo>
                    <a:pt x="1305" y="1398"/>
                  </a:lnTo>
                  <a:lnTo>
                    <a:pt x="1300" y="1382"/>
                  </a:lnTo>
                  <a:lnTo>
                    <a:pt x="1298" y="1362"/>
                  </a:lnTo>
                  <a:lnTo>
                    <a:pt x="1298" y="1344"/>
                  </a:lnTo>
                  <a:lnTo>
                    <a:pt x="1300" y="1325"/>
                  </a:lnTo>
                  <a:lnTo>
                    <a:pt x="1306" y="1309"/>
                  </a:lnTo>
                  <a:lnTo>
                    <a:pt x="1314" y="1293"/>
                  </a:lnTo>
                  <a:lnTo>
                    <a:pt x="1323" y="1280"/>
                  </a:lnTo>
                  <a:lnTo>
                    <a:pt x="1323" y="1280"/>
                  </a:lnTo>
                  <a:lnTo>
                    <a:pt x="1321" y="1268"/>
                  </a:lnTo>
                  <a:lnTo>
                    <a:pt x="1316" y="1257"/>
                  </a:lnTo>
                  <a:lnTo>
                    <a:pt x="1309" y="1245"/>
                  </a:lnTo>
                  <a:lnTo>
                    <a:pt x="1300" y="1236"/>
                  </a:lnTo>
                  <a:lnTo>
                    <a:pt x="1291" y="1227"/>
                  </a:lnTo>
                  <a:lnTo>
                    <a:pt x="1278" y="1220"/>
                  </a:lnTo>
                  <a:lnTo>
                    <a:pt x="1265" y="1216"/>
                  </a:lnTo>
                  <a:lnTo>
                    <a:pt x="1251" y="1214"/>
                  </a:lnTo>
                  <a:lnTo>
                    <a:pt x="1251" y="1214"/>
                  </a:lnTo>
                  <a:lnTo>
                    <a:pt x="1246" y="1216"/>
                  </a:lnTo>
                  <a:lnTo>
                    <a:pt x="1240" y="1217"/>
                  </a:lnTo>
                  <a:lnTo>
                    <a:pt x="1234" y="1217"/>
                  </a:lnTo>
                  <a:lnTo>
                    <a:pt x="1232" y="1217"/>
                  </a:lnTo>
                  <a:lnTo>
                    <a:pt x="1229" y="1214"/>
                  </a:lnTo>
                  <a:lnTo>
                    <a:pt x="1229" y="1214"/>
                  </a:lnTo>
                  <a:lnTo>
                    <a:pt x="1232" y="1210"/>
                  </a:lnTo>
                  <a:lnTo>
                    <a:pt x="1233" y="1207"/>
                  </a:lnTo>
                  <a:lnTo>
                    <a:pt x="1240" y="1205"/>
                  </a:lnTo>
                  <a:lnTo>
                    <a:pt x="1248" y="1202"/>
                  </a:lnTo>
                  <a:lnTo>
                    <a:pt x="1258" y="1202"/>
                  </a:lnTo>
                  <a:lnTo>
                    <a:pt x="1276" y="1206"/>
                  </a:lnTo>
                  <a:lnTo>
                    <a:pt x="1293" y="1209"/>
                  </a:lnTo>
                  <a:lnTo>
                    <a:pt x="1293" y="1209"/>
                  </a:lnTo>
                  <a:lnTo>
                    <a:pt x="1293" y="1203"/>
                  </a:lnTo>
                  <a:lnTo>
                    <a:pt x="1292" y="1198"/>
                  </a:lnTo>
                  <a:lnTo>
                    <a:pt x="1286" y="1189"/>
                  </a:lnTo>
                  <a:lnTo>
                    <a:pt x="1281" y="1182"/>
                  </a:lnTo>
                  <a:lnTo>
                    <a:pt x="1279" y="1178"/>
                  </a:lnTo>
                  <a:lnTo>
                    <a:pt x="1279" y="1174"/>
                  </a:lnTo>
                  <a:lnTo>
                    <a:pt x="1279" y="1174"/>
                  </a:lnTo>
                  <a:lnTo>
                    <a:pt x="1288" y="1177"/>
                  </a:lnTo>
                  <a:lnTo>
                    <a:pt x="1293" y="1181"/>
                  </a:lnTo>
                  <a:lnTo>
                    <a:pt x="1300" y="1186"/>
                  </a:lnTo>
                  <a:lnTo>
                    <a:pt x="1305" y="1192"/>
                  </a:lnTo>
                  <a:lnTo>
                    <a:pt x="1309" y="1199"/>
                  </a:lnTo>
                  <a:lnTo>
                    <a:pt x="1310" y="1206"/>
                  </a:lnTo>
                  <a:lnTo>
                    <a:pt x="1310" y="1214"/>
                  </a:lnTo>
                  <a:lnTo>
                    <a:pt x="1307" y="1223"/>
                  </a:lnTo>
                  <a:lnTo>
                    <a:pt x="1307" y="1223"/>
                  </a:lnTo>
                  <a:lnTo>
                    <a:pt x="1317" y="1231"/>
                  </a:lnTo>
                  <a:lnTo>
                    <a:pt x="1327" y="1238"/>
                  </a:lnTo>
                  <a:lnTo>
                    <a:pt x="1327" y="1238"/>
                  </a:lnTo>
                  <a:lnTo>
                    <a:pt x="1331" y="1243"/>
                  </a:lnTo>
                  <a:lnTo>
                    <a:pt x="1334" y="1248"/>
                  </a:lnTo>
                  <a:lnTo>
                    <a:pt x="1340" y="1258"/>
                  </a:lnTo>
                  <a:lnTo>
                    <a:pt x="1344" y="1264"/>
                  </a:lnTo>
                  <a:lnTo>
                    <a:pt x="1347" y="1268"/>
                  </a:lnTo>
                  <a:lnTo>
                    <a:pt x="1352" y="1271"/>
                  </a:lnTo>
                  <a:lnTo>
                    <a:pt x="1358" y="1272"/>
                  </a:lnTo>
                  <a:lnTo>
                    <a:pt x="1358" y="1272"/>
                  </a:lnTo>
                  <a:lnTo>
                    <a:pt x="1361" y="1251"/>
                  </a:lnTo>
                  <a:lnTo>
                    <a:pt x="1362" y="1234"/>
                  </a:lnTo>
                  <a:lnTo>
                    <a:pt x="1363" y="1226"/>
                  </a:lnTo>
                  <a:lnTo>
                    <a:pt x="1365" y="1217"/>
                  </a:lnTo>
                  <a:lnTo>
                    <a:pt x="1368" y="1210"/>
                  </a:lnTo>
                  <a:lnTo>
                    <a:pt x="1372" y="1205"/>
                  </a:lnTo>
                  <a:lnTo>
                    <a:pt x="1372" y="1205"/>
                  </a:lnTo>
                  <a:lnTo>
                    <a:pt x="1369" y="1196"/>
                  </a:lnTo>
                  <a:lnTo>
                    <a:pt x="1368" y="1189"/>
                  </a:lnTo>
                  <a:lnTo>
                    <a:pt x="1366" y="1175"/>
                  </a:lnTo>
                  <a:lnTo>
                    <a:pt x="1366" y="1160"/>
                  </a:lnTo>
                  <a:lnTo>
                    <a:pt x="1363" y="1144"/>
                  </a:lnTo>
                  <a:lnTo>
                    <a:pt x="1363" y="1144"/>
                  </a:lnTo>
                  <a:lnTo>
                    <a:pt x="1359" y="1136"/>
                  </a:lnTo>
                  <a:lnTo>
                    <a:pt x="1358" y="1133"/>
                  </a:lnTo>
                  <a:lnTo>
                    <a:pt x="1356" y="1129"/>
                  </a:lnTo>
                  <a:lnTo>
                    <a:pt x="1356" y="1129"/>
                  </a:lnTo>
                  <a:lnTo>
                    <a:pt x="1356" y="1123"/>
                  </a:lnTo>
                  <a:lnTo>
                    <a:pt x="1356" y="1118"/>
                  </a:lnTo>
                  <a:lnTo>
                    <a:pt x="1356" y="1113"/>
                  </a:lnTo>
                  <a:lnTo>
                    <a:pt x="1356" y="1108"/>
                  </a:lnTo>
                  <a:lnTo>
                    <a:pt x="1356" y="1108"/>
                  </a:lnTo>
                  <a:lnTo>
                    <a:pt x="1354" y="1094"/>
                  </a:lnTo>
                  <a:lnTo>
                    <a:pt x="1349" y="1080"/>
                  </a:lnTo>
                  <a:lnTo>
                    <a:pt x="1344" y="1067"/>
                  </a:lnTo>
                  <a:lnTo>
                    <a:pt x="1341" y="1056"/>
                  </a:lnTo>
                  <a:lnTo>
                    <a:pt x="1341" y="1056"/>
                  </a:lnTo>
                  <a:lnTo>
                    <a:pt x="1340" y="1047"/>
                  </a:lnTo>
                  <a:lnTo>
                    <a:pt x="1341" y="1040"/>
                  </a:lnTo>
                  <a:lnTo>
                    <a:pt x="1344" y="1033"/>
                  </a:lnTo>
                  <a:lnTo>
                    <a:pt x="1349" y="1029"/>
                  </a:lnTo>
                  <a:lnTo>
                    <a:pt x="1355" y="1025"/>
                  </a:lnTo>
                  <a:lnTo>
                    <a:pt x="1362" y="1024"/>
                  </a:lnTo>
                  <a:lnTo>
                    <a:pt x="1371" y="1024"/>
                  </a:lnTo>
                  <a:lnTo>
                    <a:pt x="1379" y="1028"/>
                  </a:lnTo>
                  <a:lnTo>
                    <a:pt x="1379" y="1028"/>
                  </a:lnTo>
                  <a:lnTo>
                    <a:pt x="1380" y="1021"/>
                  </a:lnTo>
                  <a:lnTo>
                    <a:pt x="1379" y="1015"/>
                  </a:lnTo>
                  <a:lnTo>
                    <a:pt x="1376" y="1005"/>
                  </a:lnTo>
                  <a:lnTo>
                    <a:pt x="1375" y="1001"/>
                  </a:lnTo>
                  <a:lnTo>
                    <a:pt x="1375" y="997"/>
                  </a:lnTo>
                  <a:lnTo>
                    <a:pt x="1376" y="993"/>
                  </a:lnTo>
                  <a:lnTo>
                    <a:pt x="1379" y="988"/>
                  </a:lnTo>
                  <a:lnTo>
                    <a:pt x="1379" y="988"/>
                  </a:lnTo>
                  <a:lnTo>
                    <a:pt x="1368" y="958"/>
                  </a:lnTo>
                  <a:lnTo>
                    <a:pt x="1359" y="942"/>
                  </a:lnTo>
                  <a:lnTo>
                    <a:pt x="1351" y="928"/>
                  </a:lnTo>
                  <a:lnTo>
                    <a:pt x="1351" y="928"/>
                  </a:lnTo>
                  <a:lnTo>
                    <a:pt x="1344" y="932"/>
                  </a:lnTo>
                  <a:lnTo>
                    <a:pt x="1337" y="935"/>
                  </a:lnTo>
                  <a:lnTo>
                    <a:pt x="1320" y="942"/>
                  </a:lnTo>
                  <a:lnTo>
                    <a:pt x="1320" y="942"/>
                  </a:lnTo>
                  <a:close/>
                  <a:moveTo>
                    <a:pt x="1852" y="1077"/>
                  </a:moveTo>
                  <a:lnTo>
                    <a:pt x="1852" y="1077"/>
                  </a:lnTo>
                  <a:lnTo>
                    <a:pt x="1859" y="1077"/>
                  </a:lnTo>
                  <a:lnTo>
                    <a:pt x="1866" y="1075"/>
                  </a:lnTo>
                  <a:lnTo>
                    <a:pt x="1873" y="1074"/>
                  </a:lnTo>
                  <a:lnTo>
                    <a:pt x="1879" y="1071"/>
                  </a:lnTo>
                  <a:lnTo>
                    <a:pt x="1890" y="1066"/>
                  </a:lnTo>
                  <a:lnTo>
                    <a:pt x="1903" y="1057"/>
                  </a:lnTo>
                  <a:lnTo>
                    <a:pt x="1903" y="1057"/>
                  </a:lnTo>
                  <a:lnTo>
                    <a:pt x="1914" y="1052"/>
                  </a:lnTo>
                  <a:lnTo>
                    <a:pt x="1925" y="1047"/>
                  </a:lnTo>
                  <a:lnTo>
                    <a:pt x="1936" y="1043"/>
                  </a:lnTo>
                  <a:lnTo>
                    <a:pt x="1946" y="1039"/>
                  </a:lnTo>
                  <a:lnTo>
                    <a:pt x="1946" y="1039"/>
                  </a:lnTo>
                  <a:lnTo>
                    <a:pt x="1959" y="1032"/>
                  </a:lnTo>
                  <a:lnTo>
                    <a:pt x="1964" y="1029"/>
                  </a:lnTo>
                  <a:lnTo>
                    <a:pt x="1971" y="1025"/>
                  </a:lnTo>
                  <a:lnTo>
                    <a:pt x="1971" y="1025"/>
                  </a:lnTo>
                  <a:lnTo>
                    <a:pt x="2015" y="1011"/>
                  </a:lnTo>
                  <a:lnTo>
                    <a:pt x="2035" y="1002"/>
                  </a:lnTo>
                  <a:lnTo>
                    <a:pt x="2054" y="993"/>
                  </a:lnTo>
                  <a:lnTo>
                    <a:pt x="2054" y="993"/>
                  </a:lnTo>
                  <a:lnTo>
                    <a:pt x="2049" y="988"/>
                  </a:lnTo>
                  <a:lnTo>
                    <a:pt x="2043" y="984"/>
                  </a:lnTo>
                  <a:lnTo>
                    <a:pt x="2040" y="980"/>
                  </a:lnTo>
                  <a:lnTo>
                    <a:pt x="2039" y="973"/>
                  </a:lnTo>
                  <a:lnTo>
                    <a:pt x="2039" y="973"/>
                  </a:lnTo>
                  <a:lnTo>
                    <a:pt x="2023" y="973"/>
                  </a:lnTo>
                  <a:lnTo>
                    <a:pt x="2008" y="976"/>
                  </a:lnTo>
                  <a:lnTo>
                    <a:pt x="1994" y="979"/>
                  </a:lnTo>
                  <a:lnTo>
                    <a:pt x="1981" y="983"/>
                  </a:lnTo>
                  <a:lnTo>
                    <a:pt x="1957" y="993"/>
                  </a:lnTo>
                  <a:lnTo>
                    <a:pt x="1946" y="997"/>
                  </a:lnTo>
                  <a:lnTo>
                    <a:pt x="1936" y="1001"/>
                  </a:lnTo>
                  <a:lnTo>
                    <a:pt x="1936" y="1001"/>
                  </a:lnTo>
                  <a:lnTo>
                    <a:pt x="1946" y="993"/>
                  </a:lnTo>
                  <a:lnTo>
                    <a:pt x="1956" y="984"/>
                  </a:lnTo>
                  <a:lnTo>
                    <a:pt x="1969" y="977"/>
                  </a:lnTo>
                  <a:lnTo>
                    <a:pt x="1981" y="972"/>
                  </a:lnTo>
                  <a:lnTo>
                    <a:pt x="1997" y="967"/>
                  </a:lnTo>
                  <a:lnTo>
                    <a:pt x="2011" y="963"/>
                  </a:lnTo>
                  <a:lnTo>
                    <a:pt x="2028" y="960"/>
                  </a:lnTo>
                  <a:lnTo>
                    <a:pt x="2044" y="959"/>
                  </a:lnTo>
                  <a:lnTo>
                    <a:pt x="2044" y="959"/>
                  </a:lnTo>
                  <a:lnTo>
                    <a:pt x="2037" y="952"/>
                  </a:lnTo>
                  <a:lnTo>
                    <a:pt x="2030" y="946"/>
                  </a:lnTo>
                  <a:lnTo>
                    <a:pt x="2025" y="941"/>
                  </a:lnTo>
                  <a:lnTo>
                    <a:pt x="2023" y="936"/>
                  </a:lnTo>
                  <a:lnTo>
                    <a:pt x="2022" y="931"/>
                  </a:lnTo>
                  <a:lnTo>
                    <a:pt x="2022" y="931"/>
                  </a:lnTo>
                  <a:lnTo>
                    <a:pt x="2008" y="936"/>
                  </a:lnTo>
                  <a:lnTo>
                    <a:pt x="1995" y="942"/>
                  </a:lnTo>
                  <a:lnTo>
                    <a:pt x="1970" y="958"/>
                  </a:lnTo>
                  <a:lnTo>
                    <a:pt x="1943" y="970"/>
                  </a:lnTo>
                  <a:lnTo>
                    <a:pt x="1929" y="976"/>
                  </a:lnTo>
                  <a:lnTo>
                    <a:pt x="1915" y="980"/>
                  </a:lnTo>
                  <a:lnTo>
                    <a:pt x="1915" y="980"/>
                  </a:lnTo>
                  <a:lnTo>
                    <a:pt x="1924" y="973"/>
                  </a:lnTo>
                  <a:lnTo>
                    <a:pt x="1933" y="966"/>
                  </a:lnTo>
                  <a:lnTo>
                    <a:pt x="1955" y="953"/>
                  </a:lnTo>
                  <a:lnTo>
                    <a:pt x="1976" y="941"/>
                  </a:lnTo>
                  <a:lnTo>
                    <a:pt x="1995" y="928"/>
                  </a:lnTo>
                  <a:lnTo>
                    <a:pt x="1995" y="928"/>
                  </a:lnTo>
                  <a:lnTo>
                    <a:pt x="1978" y="931"/>
                  </a:lnTo>
                  <a:lnTo>
                    <a:pt x="1962" y="936"/>
                  </a:lnTo>
                  <a:lnTo>
                    <a:pt x="1947" y="942"/>
                  </a:lnTo>
                  <a:lnTo>
                    <a:pt x="1933" y="948"/>
                  </a:lnTo>
                  <a:lnTo>
                    <a:pt x="1919" y="956"/>
                  </a:lnTo>
                  <a:lnTo>
                    <a:pt x="1907" y="963"/>
                  </a:lnTo>
                  <a:lnTo>
                    <a:pt x="1896" y="973"/>
                  </a:lnTo>
                  <a:lnTo>
                    <a:pt x="1884" y="983"/>
                  </a:lnTo>
                  <a:lnTo>
                    <a:pt x="1873" y="993"/>
                  </a:lnTo>
                  <a:lnTo>
                    <a:pt x="1863" y="1004"/>
                  </a:lnTo>
                  <a:lnTo>
                    <a:pt x="1845" y="1026"/>
                  </a:lnTo>
                  <a:lnTo>
                    <a:pt x="1828" y="1052"/>
                  </a:lnTo>
                  <a:lnTo>
                    <a:pt x="1813" y="1078"/>
                  </a:lnTo>
                  <a:lnTo>
                    <a:pt x="1813" y="1078"/>
                  </a:lnTo>
                  <a:lnTo>
                    <a:pt x="1821" y="1074"/>
                  </a:lnTo>
                  <a:lnTo>
                    <a:pt x="1828" y="1068"/>
                  </a:lnTo>
                  <a:lnTo>
                    <a:pt x="1835" y="1061"/>
                  </a:lnTo>
                  <a:lnTo>
                    <a:pt x="1841" y="1054"/>
                  </a:lnTo>
                  <a:lnTo>
                    <a:pt x="1852" y="1040"/>
                  </a:lnTo>
                  <a:lnTo>
                    <a:pt x="1858" y="1035"/>
                  </a:lnTo>
                  <a:lnTo>
                    <a:pt x="1865" y="1031"/>
                  </a:lnTo>
                  <a:lnTo>
                    <a:pt x="1865" y="1031"/>
                  </a:lnTo>
                  <a:lnTo>
                    <a:pt x="1859" y="1039"/>
                  </a:lnTo>
                  <a:lnTo>
                    <a:pt x="1855" y="1049"/>
                  </a:lnTo>
                  <a:lnTo>
                    <a:pt x="1851" y="1057"/>
                  </a:lnTo>
                  <a:lnTo>
                    <a:pt x="1845" y="1066"/>
                  </a:lnTo>
                  <a:lnTo>
                    <a:pt x="1845" y="1066"/>
                  </a:lnTo>
                  <a:lnTo>
                    <a:pt x="1855" y="1060"/>
                  </a:lnTo>
                  <a:lnTo>
                    <a:pt x="1863" y="1052"/>
                  </a:lnTo>
                  <a:lnTo>
                    <a:pt x="1873" y="1045"/>
                  </a:lnTo>
                  <a:lnTo>
                    <a:pt x="1883" y="1039"/>
                  </a:lnTo>
                  <a:lnTo>
                    <a:pt x="1883" y="1039"/>
                  </a:lnTo>
                  <a:lnTo>
                    <a:pt x="1869" y="1059"/>
                  </a:lnTo>
                  <a:lnTo>
                    <a:pt x="1860" y="1068"/>
                  </a:lnTo>
                  <a:lnTo>
                    <a:pt x="1852" y="1077"/>
                  </a:lnTo>
                  <a:lnTo>
                    <a:pt x="1852" y="1077"/>
                  </a:lnTo>
                  <a:close/>
                  <a:moveTo>
                    <a:pt x="1512" y="1007"/>
                  </a:moveTo>
                  <a:lnTo>
                    <a:pt x="1512" y="1007"/>
                  </a:lnTo>
                  <a:lnTo>
                    <a:pt x="1539" y="1012"/>
                  </a:lnTo>
                  <a:lnTo>
                    <a:pt x="1566" y="1021"/>
                  </a:lnTo>
                  <a:lnTo>
                    <a:pt x="1590" y="1029"/>
                  </a:lnTo>
                  <a:lnTo>
                    <a:pt x="1613" y="1039"/>
                  </a:lnTo>
                  <a:lnTo>
                    <a:pt x="1660" y="1060"/>
                  </a:lnTo>
                  <a:lnTo>
                    <a:pt x="1705" y="1081"/>
                  </a:lnTo>
                  <a:lnTo>
                    <a:pt x="1705" y="1081"/>
                  </a:lnTo>
                  <a:lnTo>
                    <a:pt x="1709" y="1082"/>
                  </a:lnTo>
                  <a:lnTo>
                    <a:pt x="1707" y="1081"/>
                  </a:lnTo>
                  <a:lnTo>
                    <a:pt x="1705" y="1080"/>
                  </a:lnTo>
                  <a:lnTo>
                    <a:pt x="1705" y="1080"/>
                  </a:lnTo>
                  <a:lnTo>
                    <a:pt x="1692" y="1068"/>
                  </a:lnTo>
                  <a:lnTo>
                    <a:pt x="1678" y="1059"/>
                  </a:lnTo>
                  <a:lnTo>
                    <a:pt x="1678" y="1059"/>
                  </a:lnTo>
                  <a:lnTo>
                    <a:pt x="1648" y="1040"/>
                  </a:lnTo>
                  <a:lnTo>
                    <a:pt x="1615" y="1024"/>
                  </a:lnTo>
                  <a:lnTo>
                    <a:pt x="1598" y="1015"/>
                  </a:lnTo>
                  <a:lnTo>
                    <a:pt x="1581" y="1009"/>
                  </a:lnTo>
                  <a:lnTo>
                    <a:pt x="1563" y="1004"/>
                  </a:lnTo>
                  <a:lnTo>
                    <a:pt x="1546" y="1001"/>
                  </a:lnTo>
                  <a:lnTo>
                    <a:pt x="1546" y="1001"/>
                  </a:lnTo>
                  <a:lnTo>
                    <a:pt x="1524" y="990"/>
                  </a:lnTo>
                  <a:lnTo>
                    <a:pt x="1497" y="980"/>
                  </a:lnTo>
                  <a:lnTo>
                    <a:pt x="1469" y="973"/>
                  </a:lnTo>
                  <a:lnTo>
                    <a:pt x="1439" y="967"/>
                  </a:lnTo>
                  <a:lnTo>
                    <a:pt x="1439" y="967"/>
                  </a:lnTo>
                  <a:lnTo>
                    <a:pt x="1438" y="976"/>
                  </a:lnTo>
                  <a:lnTo>
                    <a:pt x="1436" y="986"/>
                  </a:lnTo>
                  <a:lnTo>
                    <a:pt x="1436" y="986"/>
                  </a:lnTo>
                  <a:lnTo>
                    <a:pt x="1444" y="990"/>
                  </a:lnTo>
                  <a:lnTo>
                    <a:pt x="1452" y="993"/>
                  </a:lnTo>
                  <a:lnTo>
                    <a:pt x="1470" y="998"/>
                  </a:lnTo>
                  <a:lnTo>
                    <a:pt x="1512" y="1007"/>
                  </a:lnTo>
                  <a:lnTo>
                    <a:pt x="1512" y="1007"/>
                  </a:lnTo>
                  <a:close/>
                  <a:moveTo>
                    <a:pt x="2053" y="1009"/>
                  </a:moveTo>
                  <a:lnTo>
                    <a:pt x="2053" y="1009"/>
                  </a:lnTo>
                  <a:lnTo>
                    <a:pt x="2028" y="1021"/>
                  </a:lnTo>
                  <a:lnTo>
                    <a:pt x="2002" y="1031"/>
                  </a:lnTo>
                  <a:lnTo>
                    <a:pt x="1977" y="1040"/>
                  </a:lnTo>
                  <a:lnTo>
                    <a:pt x="1952" y="1052"/>
                  </a:lnTo>
                  <a:lnTo>
                    <a:pt x="1952" y="1052"/>
                  </a:lnTo>
                  <a:lnTo>
                    <a:pt x="1933" y="1060"/>
                  </a:lnTo>
                  <a:lnTo>
                    <a:pt x="1925" y="1063"/>
                  </a:lnTo>
                  <a:lnTo>
                    <a:pt x="1915" y="1066"/>
                  </a:lnTo>
                  <a:lnTo>
                    <a:pt x="1915" y="1066"/>
                  </a:lnTo>
                  <a:lnTo>
                    <a:pt x="1896" y="1080"/>
                  </a:lnTo>
                  <a:lnTo>
                    <a:pt x="1876" y="1095"/>
                  </a:lnTo>
                  <a:lnTo>
                    <a:pt x="1876" y="1095"/>
                  </a:lnTo>
                  <a:lnTo>
                    <a:pt x="1866" y="1151"/>
                  </a:lnTo>
                  <a:lnTo>
                    <a:pt x="1859" y="1207"/>
                  </a:lnTo>
                  <a:lnTo>
                    <a:pt x="1852" y="1261"/>
                  </a:lnTo>
                  <a:lnTo>
                    <a:pt x="1848" y="1316"/>
                  </a:lnTo>
                  <a:lnTo>
                    <a:pt x="1839" y="1424"/>
                  </a:lnTo>
                  <a:lnTo>
                    <a:pt x="1835" y="1480"/>
                  </a:lnTo>
                  <a:lnTo>
                    <a:pt x="1830" y="1536"/>
                  </a:lnTo>
                  <a:lnTo>
                    <a:pt x="1830" y="1536"/>
                  </a:lnTo>
                  <a:lnTo>
                    <a:pt x="1838" y="1536"/>
                  </a:lnTo>
                  <a:lnTo>
                    <a:pt x="1848" y="1533"/>
                  </a:lnTo>
                  <a:lnTo>
                    <a:pt x="1865" y="1528"/>
                  </a:lnTo>
                  <a:lnTo>
                    <a:pt x="1883" y="1519"/>
                  </a:lnTo>
                  <a:lnTo>
                    <a:pt x="1903" y="1512"/>
                  </a:lnTo>
                  <a:lnTo>
                    <a:pt x="1903" y="1512"/>
                  </a:lnTo>
                  <a:lnTo>
                    <a:pt x="1919" y="1507"/>
                  </a:lnTo>
                  <a:lnTo>
                    <a:pt x="1936" y="1504"/>
                  </a:lnTo>
                  <a:lnTo>
                    <a:pt x="1970" y="1497"/>
                  </a:lnTo>
                  <a:lnTo>
                    <a:pt x="2002" y="1491"/>
                  </a:lnTo>
                  <a:lnTo>
                    <a:pt x="2016" y="1487"/>
                  </a:lnTo>
                  <a:lnTo>
                    <a:pt x="2030" y="1480"/>
                  </a:lnTo>
                  <a:lnTo>
                    <a:pt x="2030" y="1480"/>
                  </a:lnTo>
                  <a:lnTo>
                    <a:pt x="2035" y="1478"/>
                  </a:lnTo>
                  <a:lnTo>
                    <a:pt x="2039" y="1476"/>
                  </a:lnTo>
                  <a:lnTo>
                    <a:pt x="2039" y="1476"/>
                  </a:lnTo>
                  <a:lnTo>
                    <a:pt x="2042" y="1470"/>
                  </a:lnTo>
                  <a:lnTo>
                    <a:pt x="2044" y="1463"/>
                  </a:lnTo>
                  <a:lnTo>
                    <a:pt x="2047" y="1457"/>
                  </a:lnTo>
                  <a:lnTo>
                    <a:pt x="2049" y="1456"/>
                  </a:lnTo>
                  <a:lnTo>
                    <a:pt x="2051" y="1455"/>
                  </a:lnTo>
                  <a:lnTo>
                    <a:pt x="2051" y="1455"/>
                  </a:lnTo>
                  <a:lnTo>
                    <a:pt x="2054" y="1439"/>
                  </a:lnTo>
                  <a:lnTo>
                    <a:pt x="2057" y="1424"/>
                  </a:lnTo>
                  <a:lnTo>
                    <a:pt x="2065" y="1389"/>
                  </a:lnTo>
                  <a:lnTo>
                    <a:pt x="2068" y="1370"/>
                  </a:lnTo>
                  <a:lnTo>
                    <a:pt x="2070" y="1353"/>
                  </a:lnTo>
                  <a:lnTo>
                    <a:pt x="2068" y="1345"/>
                  </a:lnTo>
                  <a:lnTo>
                    <a:pt x="2065" y="1338"/>
                  </a:lnTo>
                  <a:lnTo>
                    <a:pt x="2063" y="1331"/>
                  </a:lnTo>
                  <a:lnTo>
                    <a:pt x="2058" y="1325"/>
                  </a:lnTo>
                  <a:lnTo>
                    <a:pt x="2058" y="1325"/>
                  </a:lnTo>
                  <a:lnTo>
                    <a:pt x="2058" y="1318"/>
                  </a:lnTo>
                  <a:lnTo>
                    <a:pt x="2058" y="1310"/>
                  </a:lnTo>
                  <a:lnTo>
                    <a:pt x="2057" y="1303"/>
                  </a:lnTo>
                  <a:lnTo>
                    <a:pt x="2057" y="1299"/>
                  </a:lnTo>
                  <a:lnTo>
                    <a:pt x="2058" y="1297"/>
                  </a:lnTo>
                  <a:lnTo>
                    <a:pt x="2058" y="1297"/>
                  </a:lnTo>
                  <a:lnTo>
                    <a:pt x="2050" y="1290"/>
                  </a:lnTo>
                  <a:lnTo>
                    <a:pt x="2044" y="1282"/>
                  </a:lnTo>
                  <a:lnTo>
                    <a:pt x="2042" y="1276"/>
                  </a:lnTo>
                  <a:lnTo>
                    <a:pt x="2042" y="1271"/>
                  </a:lnTo>
                  <a:lnTo>
                    <a:pt x="2042" y="1266"/>
                  </a:lnTo>
                  <a:lnTo>
                    <a:pt x="2043" y="1262"/>
                  </a:lnTo>
                  <a:lnTo>
                    <a:pt x="2043" y="1262"/>
                  </a:lnTo>
                  <a:lnTo>
                    <a:pt x="2037" y="1255"/>
                  </a:lnTo>
                  <a:lnTo>
                    <a:pt x="2033" y="1248"/>
                  </a:lnTo>
                  <a:lnTo>
                    <a:pt x="2030" y="1241"/>
                  </a:lnTo>
                  <a:lnTo>
                    <a:pt x="2030" y="1237"/>
                  </a:lnTo>
                  <a:lnTo>
                    <a:pt x="2032" y="1231"/>
                  </a:lnTo>
                  <a:lnTo>
                    <a:pt x="2032" y="1231"/>
                  </a:lnTo>
                  <a:lnTo>
                    <a:pt x="2029" y="1231"/>
                  </a:lnTo>
                  <a:lnTo>
                    <a:pt x="2026" y="1229"/>
                  </a:lnTo>
                  <a:lnTo>
                    <a:pt x="2026" y="1226"/>
                  </a:lnTo>
                  <a:lnTo>
                    <a:pt x="2026" y="1223"/>
                  </a:lnTo>
                  <a:lnTo>
                    <a:pt x="2026" y="1217"/>
                  </a:lnTo>
                  <a:lnTo>
                    <a:pt x="2026" y="1214"/>
                  </a:lnTo>
                  <a:lnTo>
                    <a:pt x="2025" y="1210"/>
                  </a:lnTo>
                  <a:lnTo>
                    <a:pt x="2025" y="1210"/>
                  </a:lnTo>
                  <a:lnTo>
                    <a:pt x="2032" y="1202"/>
                  </a:lnTo>
                  <a:lnTo>
                    <a:pt x="2039" y="1195"/>
                  </a:lnTo>
                  <a:lnTo>
                    <a:pt x="2047" y="1189"/>
                  </a:lnTo>
                  <a:lnTo>
                    <a:pt x="2057" y="1184"/>
                  </a:lnTo>
                  <a:lnTo>
                    <a:pt x="2065" y="1179"/>
                  </a:lnTo>
                  <a:lnTo>
                    <a:pt x="2072" y="1172"/>
                  </a:lnTo>
                  <a:lnTo>
                    <a:pt x="2079" y="1165"/>
                  </a:lnTo>
                  <a:lnTo>
                    <a:pt x="2085" y="1157"/>
                  </a:lnTo>
                  <a:lnTo>
                    <a:pt x="2085" y="1157"/>
                  </a:lnTo>
                  <a:lnTo>
                    <a:pt x="2086" y="1148"/>
                  </a:lnTo>
                  <a:lnTo>
                    <a:pt x="2086" y="1139"/>
                  </a:lnTo>
                  <a:lnTo>
                    <a:pt x="2088" y="1115"/>
                  </a:lnTo>
                  <a:lnTo>
                    <a:pt x="2088" y="1115"/>
                  </a:lnTo>
                  <a:lnTo>
                    <a:pt x="2089" y="1092"/>
                  </a:lnTo>
                  <a:lnTo>
                    <a:pt x="2089" y="1068"/>
                  </a:lnTo>
                  <a:lnTo>
                    <a:pt x="2091" y="1057"/>
                  </a:lnTo>
                  <a:lnTo>
                    <a:pt x="2092" y="1046"/>
                  </a:lnTo>
                  <a:lnTo>
                    <a:pt x="2096" y="1036"/>
                  </a:lnTo>
                  <a:lnTo>
                    <a:pt x="2100" y="1028"/>
                  </a:lnTo>
                  <a:lnTo>
                    <a:pt x="2100" y="1028"/>
                  </a:lnTo>
                  <a:lnTo>
                    <a:pt x="2099" y="1022"/>
                  </a:lnTo>
                  <a:lnTo>
                    <a:pt x="2099" y="1018"/>
                  </a:lnTo>
                  <a:lnTo>
                    <a:pt x="2100" y="1009"/>
                  </a:lnTo>
                  <a:lnTo>
                    <a:pt x="2102" y="1001"/>
                  </a:lnTo>
                  <a:lnTo>
                    <a:pt x="2102" y="997"/>
                  </a:lnTo>
                  <a:lnTo>
                    <a:pt x="2100" y="993"/>
                  </a:lnTo>
                  <a:lnTo>
                    <a:pt x="2100" y="993"/>
                  </a:lnTo>
                  <a:lnTo>
                    <a:pt x="2092" y="993"/>
                  </a:lnTo>
                  <a:lnTo>
                    <a:pt x="2085" y="993"/>
                  </a:lnTo>
                  <a:lnTo>
                    <a:pt x="2078" y="995"/>
                  </a:lnTo>
                  <a:lnTo>
                    <a:pt x="2072" y="998"/>
                  </a:lnTo>
                  <a:lnTo>
                    <a:pt x="2063" y="1004"/>
                  </a:lnTo>
                  <a:lnTo>
                    <a:pt x="2053" y="1009"/>
                  </a:lnTo>
                  <a:lnTo>
                    <a:pt x="2053" y="1009"/>
                  </a:lnTo>
                  <a:close/>
                  <a:moveTo>
                    <a:pt x="1597" y="1045"/>
                  </a:moveTo>
                  <a:lnTo>
                    <a:pt x="1597" y="1045"/>
                  </a:lnTo>
                  <a:lnTo>
                    <a:pt x="1574" y="1038"/>
                  </a:lnTo>
                  <a:lnTo>
                    <a:pt x="1550" y="1031"/>
                  </a:lnTo>
                  <a:lnTo>
                    <a:pt x="1500" y="1019"/>
                  </a:lnTo>
                  <a:lnTo>
                    <a:pt x="1449" y="1009"/>
                  </a:lnTo>
                  <a:lnTo>
                    <a:pt x="1400" y="1002"/>
                  </a:lnTo>
                  <a:lnTo>
                    <a:pt x="1400" y="1002"/>
                  </a:lnTo>
                  <a:lnTo>
                    <a:pt x="1400" y="1002"/>
                  </a:lnTo>
                  <a:lnTo>
                    <a:pt x="1399" y="1002"/>
                  </a:lnTo>
                  <a:lnTo>
                    <a:pt x="1397" y="1005"/>
                  </a:lnTo>
                  <a:lnTo>
                    <a:pt x="1394" y="1008"/>
                  </a:lnTo>
                  <a:lnTo>
                    <a:pt x="1392" y="1009"/>
                  </a:lnTo>
                  <a:lnTo>
                    <a:pt x="1392" y="1009"/>
                  </a:lnTo>
                  <a:lnTo>
                    <a:pt x="1393" y="1035"/>
                  </a:lnTo>
                  <a:lnTo>
                    <a:pt x="1393" y="1035"/>
                  </a:lnTo>
                  <a:lnTo>
                    <a:pt x="1411" y="1036"/>
                  </a:lnTo>
                  <a:lnTo>
                    <a:pt x="1428" y="1039"/>
                  </a:lnTo>
                  <a:lnTo>
                    <a:pt x="1460" y="1046"/>
                  </a:lnTo>
                  <a:lnTo>
                    <a:pt x="1493" y="1054"/>
                  </a:lnTo>
                  <a:lnTo>
                    <a:pt x="1525" y="1060"/>
                  </a:lnTo>
                  <a:lnTo>
                    <a:pt x="1525" y="1060"/>
                  </a:lnTo>
                  <a:lnTo>
                    <a:pt x="1553" y="1067"/>
                  </a:lnTo>
                  <a:lnTo>
                    <a:pt x="1580" y="1074"/>
                  </a:lnTo>
                  <a:lnTo>
                    <a:pt x="1606" y="1081"/>
                  </a:lnTo>
                  <a:lnTo>
                    <a:pt x="1633" y="1088"/>
                  </a:lnTo>
                  <a:lnTo>
                    <a:pt x="1633" y="1088"/>
                  </a:lnTo>
                  <a:lnTo>
                    <a:pt x="1650" y="1091"/>
                  </a:lnTo>
                  <a:lnTo>
                    <a:pt x="1668" y="1092"/>
                  </a:lnTo>
                  <a:lnTo>
                    <a:pt x="1702" y="1094"/>
                  </a:lnTo>
                  <a:lnTo>
                    <a:pt x="1702" y="1094"/>
                  </a:lnTo>
                  <a:lnTo>
                    <a:pt x="1688" y="1088"/>
                  </a:lnTo>
                  <a:lnTo>
                    <a:pt x="1674" y="1082"/>
                  </a:lnTo>
                  <a:lnTo>
                    <a:pt x="1647" y="1070"/>
                  </a:lnTo>
                  <a:lnTo>
                    <a:pt x="1622" y="1056"/>
                  </a:lnTo>
                  <a:lnTo>
                    <a:pt x="1609" y="1050"/>
                  </a:lnTo>
                  <a:lnTo>
                    <a:pt x="1597" y="1045"/>
                  </a:lnTo>
                  <a:lnTo>
                    <a:pt x="1597" y="1045"/>
                  </a:lnTo>
                  <a:close/>
                  <a:moveTo>
                    <a:pt x="2103" y="1129"/>
                  </a:moveTo>
                  <a:lnTo>
                    <a:pt x="2103" y="1129"/>
                  </a:lnTo>
                  <a:lnTo>
                    <a:pt x="2108" y="1132"/>
                  </a:lnTo>
                  <a:lnTo>
                    <a:pt x="2110" y="1134"/>
                  </a:lnTo>
                  <a:lnTo>
                    <a:pt x="2110" y="1139"/>
                  </a:lnTo>
                  <a:lnTo>
                    <a:pt x="2110" y="1143"/>
                  </a:lnTo>
                  <a:lnTo>
                    <a:pt x="2110" y="1143"/>
                  </a:lnTo>
                  <a:lnTo>
                    <a:pt x="2110" y="1147"/>
                  </a:lnTo>
                  <a:lnTo>
                    <a:pt x="2109" y="1151"/>
                  </a:lnTo>
                  <a:lnTo>
                    <a:pt x="2102" y="1160"/>
                  </a:lnTo>
                  <a:lnTo>
                    <a:pt x="2093" y="1170"/>
                  </a:lnTo>
                  <a:lnTo>
                    <a:pt x="2082" y="1179"/>
                  </a:lnTo>
                  <a:lnTo>
                    <a:pt x="2063" y="1198"/>
                  </a:lnTo>
                  <a:lnTo>
                    <a:pt x="2053" y="1207"/>
                  </a:lnTo>
                  <a:lnTo>
                    <a:pt x="2047" y="1216"/>
                  </a:lnTo>
                  <a:lnTo>
                    <a:pt x="2047" y="1216"/>
                  </a:lnTo>
                  <a:lnTo>
                    <a:pt x="2054" y="1220"/>
                  </a:lnTo>
                  <a:lnTo>
                    <a:pt x="2060" y="1221"/>
                  </a:lnTo>
                  <a:lnTo>
                    <a:pt x="2065" y="1221"/>
                  </a:lnTo>
                  <a:lnTo>
                    <a:pt x="2071" y="1220"/>
                  </a:lnTo>
                  <a:lnTo>
                    <a:pt x="2082" y="1214"/>
                  </a:lnTo>
                  <a:lnTo>
                    <a:pt x="2089" y="1212"/>
                  </a:lnTo>
                  <a:lnTo>
                    <a:pt x="2096" y="1209"/>
                  </a:lnTo>
                  <a:lnTo>
                    <a:pt x="2096" y="1209"/>
                  </a:lnTo>
                  <a:lnTo>
                    <a:pt x="2103" y="1202"/>
                  </a:lnTo>
                  <a:lnTo>
                    <a:pt x="2109" y="1193"/>
                  </a:lnTo>
                  <a:lnTo>
                    <a:pt x="2115" y="1186"/>
                  </a:lnTo>
                  <a:lnTo>
                    <a:pt x="2117" y="1182"/>
                  </a:lnTo>
                  <a:lnTo>
                    <a:pt x="2122" y="1179"/>
                  </a:lnTo>
                  <a:lnTo>
                    <a:pt x="2122" y="1179"/>
                  </a:lnTo>
                  <a:lnTo>
                    <a:pt x="2129" y="1164"/>
                  </a:lnTo>
                  <a:lnTo>
                    <a:pt x="2130" y="1160"/>
                  </a:lnTo>
                  <a:lnTo>
                    <a:pt x="2133" y="1157"/>
                  </a:lnTo>
                  <a:lnTo>
                    <a:pt x="2137" y="1156"/>
                  </a:lnTo>
                  <a:lnTo>
                    <a:pt x="2140" y="1157"/>
                  </a:lnTo>
                  <a:lnTo>
                    <a:pt x="2140" y="1157"/>
                  </a:lnTo>
                  <a:lnTo>
                    <a:pt x="2130" y="1181"/>
                  </a:lnTo>
                  <a:lnTo>
                    <a:pt x="2123" y="1192"/>
                  </a:lnTo>
                  <a:lnTo>
                    <a:pt x="2117" y="1203"/>
                  </a:lnTo>
                  <a:lnTo>
                    <a:pt x="2109" y="1212"/>
                  </a:lnTo>
                  <a:lnTo>
                    <a:pt x="2100" y="1220"/>
                  </a:lnTo>
                  <a:lnTo>
                    <a:pt x="2091" y="1227"/>
                  </a:lnTo>
                  <a:lnTo>
                    <a:pt x="2079" y="1234"/>
                  </a:lnTo>
                  <a:lnTo>
                    <a:pt x="2079" y="1234"/>
                  </a:lnTo>
                  <a:lnTo>
                    <a:pt x="2072" y="1236"/>
                  </a:lnTo>
                  <a:lnTo>
                    <a:pt x="2064" y="1237"/>
                  </a:lnTo>
                  <a:lnTo>
                    <a:pt x="2060" y="1240"/>
                  </a:lnTo>
                  <a:lnTo>
                    <a:pt x="2057" y="1241"/>
                  </a:lnTo>
                  <a:lnTo>
                    <a:pt x="2056" y="1245"/>
                  </a:lnTo>
                  <a:lnTo>
                    <a:pt x="2054" y="1251"/>
                  </a:lnTo>
                  <a:lnTo>
                    <a:pt x="2054" y="1251"/>
                  </a:lnTo>
                  <a:lnTo>
                    <a:pt x="2064" y="1254"/>
                  </a:lnTo>
                  <a:lnTo>
                    <a:pt x="2077" y="1254"/>
                  </a:lnTo>
                  <a:lnTo>
                    <a:pt x="2088" y="1251"/>
                  </a:lnTo>
                  <a:lnTo>
                    <a:pt x="2096" y="1248"/>
                  </a:lnTo>
                  <a:lnTo>
                    <a:pt x="2096" y="1248"/>
                  </a:lnTo>
                  <a:lnTo>
                    <a:pt x="2103" y="1243"/>
                  </a:lnTo>
                  <a:lnTo>
                    <a:pt x="2109" y="1237"/>
                  </a:lnTo>
                  <a:lnTo>
                    <a:pt x="2117" y="1224"/>
                  </a:lnTo>
                  <a:lnTo>
                    <a:pt x="2122" y="1219"/>
                  </a:lnTo>
                  <a:lnTo>
                    <a:pt x="2127" y="1213"/>
                  </a:lnTo>
                  <a:lnTo>
                    <a:pt x="2131" y="1207"/>
                  </a:lnTo>
                  <a:lnTo>
                    <a:pt x="2138" y="1205"/>
                  </a:lnTo>
                  <a:lnTo>
                    <a:pt x="2138" y="1205"/>
                  </a:lnTo>
                  <a:lnTo>
                    <a:pt x="2127" y="1227"/>
                  </a:lnTo>
                  <a:lnTo>
                    <a:pt x="2120" y="1238"/>
                  </a:lnTo>
                  <a:lnTo>
                    <a:pt x="2113" y="1247"/>
                  </a:lnTo>
                  <a:lnTo>
                    <a:pt x="2103" y="1255"/>
                  </a:lnTo>
                  <a:lnTo>
                    <a:pt x="2092" y="1261"/>
                  </a:lnTo>
                  <a:lnTo>
                    <a:pt x="2079" y="1265"/>
                  </a:lnTo>
                  <a:lnTo>
                    <a:pt x="2064" y="1266"/>
                  </a:lnTo>
                  <a:lnTo>
                    <a:pt x="2064" y="1266"/>
                  </a:lnTo>
                  <a:lnTo>
                    <a:pt x="2064" y="1271"/>
                  </a:lnTo>
                  <a:lnTo>
                    <a:pt x="2063" y="1273"/>
                  </a:lnTo>
                  <a:lnTo>
                    <a:pt x="2061" y="1276"/>
                  </a:lnTo>
                  <a:lnTo>
                    <a:pt x="2061" y="1279"/>
                  </a:lnTo>
                  <a:lnTo>
                    <a:pt x="2061" y="1279"/>
                  </a:lnTo>
                  <a:lnTo>
                    <a:pt x="2063" y="1280"/>
                  </a:lnTo>
                  <a:lnTo>
                    <a:pt x="2064" y="1283"/>
                  </a:lnTo>
                  <a:lnTo>
                    <a:pt x="2064" y="1283"/>
                  </a:lnTo>
                  <a:lnTo>
                    <a:pt x="2070" y="1285"/>
                  </a:lnTo>
                  <a:lnTo>
                    <a:pt x="2075" y="1286"/>
                  </a:lnTo>
                  <a:lnTo>
                    <a:pt x="2081" y="1286"/>
                  </a:lnTo>
                  <a:lnTo>
                    <a:pt x="2086" y="1285"/>
                  </a:lnTo>
                  <a:lnTo>
                    <a:pt x="2098" y="1282"/>
                  </a:lnTo>
                  <a:lnTo>
                    <a:pt x="2109" y="1275"/>
                  </a:lnTo>
                  <a:lnTo>
                    <a:pt x="2119" y="1266"/>
                  </a:lnTo>
                  <a:lnTo>
                    <a:pt x="2127" y="1257"/>
                  </a:lnTo>
                  <a:lnTo>
                    <a:pt x="2134" y="1247"/>
                  </a:lnTo>
                  <a:lnTo>
                    <a:pt x="2138" y="1236"/>
                  </a:lnTo>
                  <a:lnTo>
                    <a:pt x="2138" y="1236"/>
                  </a:lnTo>
                  <a:lnTo>
                    <a:pt x="2143" y="1233"/>
                  </a:lnTo>
                  <a:lnTo>
                    <a:pt x="2145" y="1230"/>
                  </a:lnTo>
                  <a:lnTo>
                    <a:pt x="2148" y="1227"/>
                  </a:lnTo>
                  <a:lnTo>
                    <a:pt x="2152" y="1227"/>
                  </a:lnTo>
                  <a:lnTo>
                    <a:pt x="2152" y="1227"/>
                  </a:lnTo>
                  <a:lnTo>
                    <a:pt x="2148" y="1241"/>
                  </a:lnTo>
                  <a:lnTo>
                    <a:pt x="2141" y="1254"/>
                  </a:lnTo>
                  <a:lnTo>
                    <a:pt x="2134" y="1265"/>
                  </a:lnTo>
                  <a:lnTo>
                    <a:pt x="2126" y="1275"/>
                  </a:lnTo>
                  <a:lnTo>
                    <a:pt x="2116" y="1283"/>
                  </a:lnTo>
                  <a:lnTo>
                    <a:pt x="2105" y="1292"/>
                  </a:lnTo>
                  <a:lnTo>
                    <a:pt x="2092" y="1297"/>
                  </a:lnTo>
                  <a:lnTo>
                    <a:pt x="2078" y="1302"/>
                  </a:lnTo>
                  <a:lnTo>
                    <a:pt x="2078" y="1302"/>
                  </a:lnTo>
                  <a:lnTo>
                    <a:pt x="2078" y="1306"/>
                  </a:lnTo>
                  <a:lnTo>
                    <a:pt x="2078" y="1309"/>
                  </a:lnTo>
                  <a:lnTo>
                    <a:pt x="2075" y="1314"/>
                  </a:lnTo>
                  <a:lnTo>
                    <a:pt x="2075" y="1314"/>
                  </a:lnTo>
                  <a:lnTo>
                    <a:pt x="2081" y="1314"/>
                  </a:lnTo>
                  <a:lnTo>
                    <a:pt x="2085" y="1316"/>
                  </a:lnTo>
                  <a:lnTo>
                    <a:pt x="2095" y="1321"/>
                  </a:lnTo>
                  <a:lnTo>
                    <a:pt x="2095" y="1321"/>
                  </a:lnTo>
                  <a:lnTo>
                    <a:pt x="2110" y="1313"/>
                  </a:lnTo>
                  <a:lnTo>
                    <a:pt x="2124" y="1303"/>
                  </a:lnTo>
                  <a:lnTo>
                    <a:pt x="2136" y="1292"/>
                  </a:lnTo>
                  <a:lnTo>
                    <a:pt x="2147" y="1279"/>
                  </a:lnTo>
                  <a:lnTo>
                    <a:pt x="2155" y="1265"/>
                  </a:lnTo>
                  <a:lnTo>
                    <a:pt x="2162" y="1250"/>
                  </a:lnTo>
                  <a:lnTo>
                    <a:pt x="2166" y="1233"/>
                  </a:lnTo>
                  <a:lnTo>
                    <a:pt x="2168" y="1216"/>
                  </a:lnTo>
                  <a:lnTo>
                    <a:pt x="2168" y="1216"/>
                  </a:lnTo>
                  <a:lnTo>
                    <a:pt x="2168" y="1200"/>
                  </a:lnTo>
                  <a:lnTo>
                    <a:pt x="2165" y="1185"/>
                  </a:lnTo>
                  <a:lnTo>
                    <a:pt x="2159" y="1171"/>
                  </a:lnTo>
                  <a:lnTo>
                    <a:pt x="2154" y="1157"/>
                  </a:lnTo>
                  <a:lnTo>
                    <a:pt x="2143" y="1127"/>
                  </a:lnTo>
                  <a:lnTo>
                    <a:pt x="2138" y="1113"/>
                  </a:lnTo>
                  <a:lnTo>
                    <a:pt x="2136" y="1097"/>
                  </a:lnTo>
                  <a:lnTo>
                    <a:pt x="2136" y="1097"/>
                  </a:lnTo>
                  <a:lnTo>
                    <a:pt x="2137" y="1084"/>
                  </a:lnTo>
                  <a:lnTo>
                    <a:pt x="2138" y="1068"/>
                  </a:lnTo>
                  <a:lnTo>
                    <a:pt x="2137" y="1053"/>
                  </a:lnTo>
                  <a:lnTo>
                    <a:pt x="2133" y="1038"/>
                  </a:lnTo>
                  <a:lnTo>
                    <a:pt x="2133" y="1038"/>
                  </a:lnTo>
                  <a:lnTo>
                    <a:pt x="2126" y="1039"/>
                  </a:lnTo>
                  <a:lnTo>
                    <a:pt x="2120" y="1040"/>
                  </a:lnTo>
                  <a:lnTo>
                    <a:pt x="2116" y="1045"/>
                  </a:lnTo>
                  <a:lnTo>
                    <a:pt x="2112" y="1049"/>
                  </a:lnTo>
                  <a:lnTo>
                    <a:pt x="2109" y="1053"/>
                  </a:lnTo>
                  <a:lnTo>
                    <a:pt x="2108" y="1059"/>
                  </a:lnTo>
                  <a:lnTo>
                    <a:pt x="2105" y="1073"/>
                  </a:lnTo>
                  <a:lnTo>
                    <a:pt x="2105" y="1087"/>
                  </a:lnTo>
                  <a:lnTo>
                    <a:pt x="2105" y="1102"/>
                  </a:lnTo>
                  <a:lnTo>
                    <a:pt x="2105" y="1116"/>
                  </a:lnTo>
                  <a:lnTo>
                    <a:pt x="2103" y="1129"/>
                  </a:lnTo>
                  <a:lnTo>
                    <a:pt x="2103" y="1129"/>
                  </a:lnTo>
                  <a:close/>
                  <a:moveTo>
                    <a:pt x="1634" y="1102"/>
                  </a:moveTo>
                  <a:lnTo>
                    <a:pt x="1634" y="1102"/>
                  </a:lnTo>
                  <a:lnTo>
                    <a:pt x="1618" y="1098"/>
                  </a:lnTo>
                  <a:lnTo>
                    <a:pt x="1601" y="1092"/>
                  </a:lnTo>
                  <a:lnTo>
                    <a:pt x="1584" y="1085"/>
                  </a:lnTo>
                  <a:lnTo>
                    <a:pt x="1564" y="1080"/>
                  </a:lnTo>
                  <a:lnTo>
                    <a:pt x="1564" y="1080"/>
                  </a:lnTo>
                  <a:lnTo>
                    <a:pt x="1553" y="1077"/>
                  </a:lnTo>
                  <a:lnTo>
                    <a:pt x="1542" y="1075"/>
                  </a:lnTo>
                  <a:lnTo>
                    <a:pt x="1521" y="1073"/>
                  </a:lnTo>
                  <a:lnTo>
                    <a:pt x="1521" y="1073"/>
                  </a:lnTo>
                  <a:lnTo>
                    <a:pt x="1508" y="1070"/>
                  </a:lnTo>
                  <a:lnTo>
                    <a:pt x="1495" y="1066"/>
                  </a:lnTo>
                  <a:lnTo>
                    <a:pt x="1495" y="1066"/>
                  </a:lnTo>
                  <a:lnTo>
                    <a:pt x="1462" y="1059"/>
                  </a:lnTo>
                  <a:lnTo>
                    <a:pt x="1429" y="1054"/>
                  </a:lnTo>
                  <a:lnTo>
                    <a:pt x="1399" y="1049"/>
                  </a:lnTo>
                  <a:lnTo>
                    <a:pt x="1383" y="1046"/>
                  </a:lnTo>
                  <a:lnTo>
                    <a:pt x="1369" y="1042"/>
                  </a:lnTo>
                  <a:lnTo>
                    <a:pt x="1369" y="1042"/>
                  </a:lnTo>
                  <a:lnTo>
                    <a:pt x="1366" y="1042"/>
                  </a:lnTo>
                  <a:lnTo>
                    <a:pt x="1363" y="1043"/>
                  </a:lnTo>
                  <a:lnTo>
                    <a:pt x="1356" y="1046"/>
                  </a:lnTo>
                  <a:lnTo>
                    <a:pt x="1356" y="1046"/>
                  </a:lnTo>
                  <a:lnTo>
                    <a:pt x="1362" y="1066"/>
                  </a:lnTo>
                  <a:lnTo>
                    <a:pt x="1366" y="1087"/>
                  </a:lnTo>
                  <a:lnTo>
                    <a:pt x="1375" y="1126"/>
                  </a:lnTo>
                  <a:lnTo>
                    <a:pt x="1382" y="1168"/>
                  </a:lnTo>
                  <a:lnTo>
                    <a:pt x="1386" y="1189"/>
                  </a:lnTo>
                  <a:lnTo>
                    <a:pt x="1392" y="1210"/>
                  </a:lnTo>
                  <a:lnTo>
                    <a:pt x="1392" y="1210"/>
                  </a:lnTo>
                  <a:lnTo>
                    <a:pt x="1399" y="1202"/>
                  </a:lnTo>
                  <a:lnTo>
                    <a:pt x="1407" y="1193"/>
                  </a:lnTo>
                  <a:lnTo>
                    <a:pt x="1411" y="1191"/>
                  </a:lnTo>
                  <a:lnTo>
                    <a:pt x="1417" y="1188"/>
                  </a:lnTo>
                  <a:lnTo>
                    <a:pt x="1424" y="1186"/>
                  </a:lnTo>
                  <a:lnTo>
                    <a:pt x="1432" y="1186"/>
                  </a:lnTo>
                  <a:lnTo>
                    <a:pt x="1432" y="1186"/>
                  </a:lnTo>
                  <a:lnTo>
                    <a:pt x="1439" y="1195"/>
                  </a:lnTo>
                  <a:lnTo>
                    <a:pt x="1446" y="1202"/>
                  </a:lnTo>
                  <a:lnTo>
                    <a:pt x="1452" y="1210"/>
                  </a:lnTo>
                  <a:lnTo>
                    <a:pt x="1455" y="1220"/>
                  </a:lnTo>
                  <a:lnTo>
                    <a:pt x="1458" y="1230"/>
                  </a:lnTo>
                  <a:lnTo>
                    <a:pt x="1458" y="1240"/>
                  </a:lnTo>
                  <a:lnTo>
                    <a:pt x="1458" y="1250"/>
                  </a:lnTo>
                  <a:lnTo>
                    <a:pt x="1455" y="1259"/>
                  </a:lnTo>
                  <a:lnTo>
                    <a:pt x="1455" y="1259"/>
                  </a:lnTo>
                  <a:lnTo>
                    <a:pt x="1452" y="1268"/>
                  </a:lnTo>
                  <a:lnTo>
                    <a:pt x="1448" y="1275"/>
                  </a:lnTo>
                  <a:lnTo>
                    <a:pt x="1446" y="1283"/>
                  </a:lnTo>
                  <a:lnTo>
                    <a:pt x="1448" y="1286"/>
                  </a:lnTo>
                  <a:lnTo>
                    <a:pt x="1449" y="1290"/>
                  </a:lnTo>
                  <a:lnTo>
                    <a:pt x="1449" y="1290"/>
                  </a:lnTo>
                  <a:lnTo>
                    <a:pt x="1467" y="1287"/>
                  </a:lnTo>
                  <a:lnTo>
                    <a:pt x="1486" y="1286"/>
                  </a:lnTo>
                  <a:lnTo>
                    <a:pt x="1502" y="1283"/>
                  </a:lnTo>
                  <a:lnTo>
                    <a:pt x="1509" y="1282"/>
                  </a:lnTo>
                  <a:lnTo>
                    <a:pt x="1518" y="1279"/>
                  </a:lnTo>
                  <a:lnTo>
                    <a:pt x="1518" y="1279"/>
                  </a:lnTo>
                  <a:lnTo>
                    <a:pt x="1525" y="1275"/>
                  </a:lnTo>
                  <a:lnTo>
                    <a:pt x="1532" y="1271"/>
                  </a:lnTo>
                  <a:lnTo>
                    <a:pt x="1546" y="1261"/>
                  </a:lnTo>
                  <a:lnTo>
                    <a:pt x="1554" y="1258"/>
                  </a:lnTo>
                  <a:lnTo>
                    <a:pt x="1561" y="1257"/>
                  </a:lnTo>
                  <a:lnTo>
                    <a:pt x="1571" y="1257"/>
                  </a:lnTo>
                  <a:lnTo>
                    <a:pt x="1581" y="1259"/>
                  </a:lnTo>
                  <a:lnTo>
                    <a:pt x="1581" y="1259"/>
                  </a:lnTo>
                  <a:lnTo>
                    <a:pt x="1582" y="1269"/>
                  </a:lnTo>
                  <a:lnTo>
                    <a:pt x="1584" y="1276"/>
                  </a:lnTo>
                  <a:lnTo>
                    <a:pt x="1582" y="1283"/>
                  </a:lnTo>
                  <a:lnTo>
                    <a:pt x="1581" y="1289"/>
                  </a:lnTo>
                  <a:lnTo>
                    <a:pt x="1578" y="1295"/>
                  </a:lnTo>
                  <a:lnTo>
                    <a:pt x="1574" y="1300"/>
                  </a:lnTo>
                  <a:lnTo>
                    <a:pt x="1564" y="1309"/>
                  </a:lnTo>
                  <a:lnTo>
                    <a:pt x="1553" y="1317"/>
                  </a:lnTo>
                  <a:lnTo>
                    <a:pt x="1542" y="1324"/>
                  </a:lnTo>
                  <a:lnTo>
                    <a:pt x="1531" y="1331"/>
                  </a:lnTo>
                  <a:lnTo>
                    <a:pt x="1521" y="1338"/>
                  </a:lnTo>
                  <a:lnTo>
                    <a:pt x="1521" y="1338"/>
                  </a:lnTo>
                  <a:lnTo>
                    <a:pt x="1543" y="1332"/>
                  </a:lnTo>
                  <a:lnTo>
                    <a:pt x="1566" y="1330"/>
                  </a:lnTo>
                  <a:lnTo>
                    <a:pt x="1612" y="1325"/>
                  </a:lnTo>
                  <a:lnTo>
                    <a:pt x="1612" y="1325"/>
                  </a:lnTo>
                  <a:lnTo>
                    <a:pt x="1616" y="1330"/>
                  </a:lnTo>
                  <a:lnTo>
                    <a:pt x="1616" y="1334"/>
                  </a:lnTo>
                  <a:lnTo>
                    <a:pt x="1616" y="1338"/>
                  </a:lnTo>
                  <a:lnTo>
                    <a:pt x="1615" y="1344"/>
                  </a:lnTo>
                  <a:lnTo>
                    <a:pt x="1611" y="1352"/>
                  </a:lnTo>
                  <a:lnTo>
                    <a:pt x="1609" y="1356"/>
                  </a:lnTo>
                  <a:lnTo>
                    <a:pt x="1609" y="1359"/>
                  </a:lnTo>
                  <a:lnTo>
                    <a:pt x="1609" y="1359"/>
                  </a:lnTo>
                  <a:lnTo>
                    <a:pt x="1609" y="1365"/>
                  </a:lnTo>
                  <a:lnTo>
                    <a:pt x="1612" y="1368"/>
                  </a:lnTo>
                  <a:lnTo>
                    <a:pt x="1612" y="1373"/>
                  </a:lnTo>
                  <a:lnTo>
                    <a:pt x="1611" y="1380"/>
                  </a:lnTo>
                  <a:lnTo>
                    <a:pt x="1611" y="1380"/>
                  </a:lnTo>
                  <a:lnTo>
                    <a:pt x="1584" y="1400"/>
                  </a:lnTo>
                  <a:lnTo>
                    <a:pt x="1553" y="1419"/>
                  </a:lnTo>
                  <a:lnTo>
                    <a:pt x="1553" y="1419"/>
                  </a:lnTo>
                  <a:lnTo>
                    <a:pt x="1557" y="1422"/>
                  </a:lnTo>
                  <a:lnTo>
                    <a:pt x="1561" y="1426"/>
                  </a:lnTo>
                  <a:lnTo>
                    <a:pt x="1564" y="1432"/>
                  </a:lnTo>
                  <a:lnTo>
                    <a:pt x="1566" y="1439"/>
                  </a:lnTo>
                  <a:lnTo>
                    <a:pt x="1566" y="1446"/>
                  </a:lnTo>
                  <a:lnTo>
                    <a:pt x="1563" y="1452"/>
                  </a:lnTo>
                  <a:lnTo>
                    <a:pt x="1559" y="1456"/>
                  </a:lnTo>
                  <a:lnTo>
                    <a:pt x="1550" y="1457"/>
                  </a:lnTo>
                  <a:lnTo>
                    <a:pt x="1550" y="1457"/>
                  </a:lnTo>
                  <a:lnTo>
                    <a:pt x="1538" y="1457"/>
                  </a:lnTo>
                  <a:lnTo>
                    <a:pt x="1522" y="1456"/>
                  </a:lnTo>
                  <a:lnTo>
                    <a:pt x="1490" y="1452"/>
                  </a:lnTo>
                  <a:lnTo>
                    <a:pt x="1459" y="1446"/>
                  </a:lnTo>
                  <a:lnTo>
                    <a:pt x="1435" y="1442"/>
                  </a:lnTo>
                  <a:lnTo>
                    <a:pt x="1435" y="1442"/>
                  </a:lnTo>
                  <a:lnTo>
                    <a:pt x="1439" y="1464"/>
                  </a:lnTo>
                  <a:lnTo>
                    <a:pt x="1445" y="1487"/>
                  </a:lnTo>
                  <a:lnTo>
                    <a:pt x="1453" y="1507"/>
                  </a:lnTo>
                  <a:lnTo>
                    <a:pt x="1462" y="1525"/>
                  </a:lnTo>
                  <a:lnTo>
                    <a:pt x="1462" y="1525"/>
                  </a:lnTo>
                  <a:lnTo>
                    <a:pt x="1495" y="1528"/>
                  </a:lnTo>
                  <a:lnTo>
                    <a:pt x="1532" y="1530"/>
                  </a:lnTo>
                  <a:lnTo>
                    <a:pt x="1568" y="1532"/>
                  </a:lnTo>
                  <a:lnTo>
                    <a:pt x="1605" y="1532"/>
                  </a:lnTo>
                  <a:lnTo>
                    <a:pt x="1641" y="1532"/>
                  </a:lnTo>
                  <a:lnTo>
                    <a:pt x="1677" y="1530"/>
                  </a:lnTo>
                  <a:lnTo>
                    <a:pt x="1709" y="1526"/>
                  </a:lnTo>
                  <a:lnTo>
                    <a:pt x="1738" y="1522"/>
                  </a:lnTo>
                  <a:lnTo>
                    <a:pt x="1738" y="1522"/>
                  </a:lnTo>
                  <a:lnTo>
                    <a:pt x="1736" y="1497"/>
                  </a:lnTo>
                  <a:lnTo>
                    <a:pt x="1733" y="1473"/>
                  </a:lnTo>
                  <a:lnTo>
                    <a:pt x="1733" y="1422"/>
                  </a:lnTo>
                  <a:lnTo>
                    <a:pt x="1734" y="1373"/>
                  </a:lnTo>
                  <a:lnTo>
                    <a:pt x="1733" y="1348"/>
                  </a:lnTo>
                  <a:lnTo>
                    <a:pt x="1731" y="1323"/>
                  </a:lnTo>
                  <a:lnTo>
                    <a:pt x="1731" y="1323"/>
                  </a:lnTo>
                  <a:lnTo>
                    <a:pt x="1727" y="1296"/>
                  </a:lnTo>
                  <a:lnTo>
                    <a:pt x="1723" y="1269"/>
                  </a:lnTo>
                  <a:lnTo>
                    <a:pt x="1717" y="1243"/>
                  </a:lnTo>
                  <a:lnTo>
                    <a:pt x="1713" y="1214"/>
                  </a:lnTo>
                  <a:lnTo>
                    <a:pt x="1713" y="1214"/>
                  </a:lnTo>
                  <a:lnTo>
                    <a:pt x="1712" y="1184"/>
                  </a:lnTo>
                  <a:lnTo>
                    <a:pt x="1709" y="1171"/>
                  </a:lnTo>
                  <a:lnTo>
                    <a:pt x="1705" y="1157"/>
                  </a:lnTo>
                  <a:lnTo>
                    <a:pt x="1705" y="1157"/>
                  </a:lnTo>
                  <a:lnTo>
                    <a:pt x="1706" y="1151"/>
                  </a:lnTo>
                  <a:lnTo>
                    <a:pt x="1706" y="1146"/>
                  </a:lnTo>
                  <a:lnTo>
                    <a:pt x="1703" y="1134"/>
                  </a:lnTo>
                  <a:lnTo>
                    <a:pt x="1699" y="1123"/>
                  </a:lnTo>
                  <a:lnTo>
                    <a:pt x="1696" y="1113"/>
                  </a:lnTo>
                  <a:lnTo>
                    <a:pt x="1696" y="1113"/>
                  </a:lnTo>
                  <a:lnTo>
                    <a:pt x="1689" y="1111"/>
                  </a:lnTo>
                  <a:lnTo>
                    <a:pt x="1682" y="1108"/>
                  </a:lnTo>
                  <a:lnTo>
                    <a:pt x="1667" y="1105"/>
                  </a:lnTo>
                  <a:lnTo>
                    <a:pt x="1651" y="1105"/>
                  </a:lnTo>
                  <a:lnTo>
                    <a:pt x="1634" y="1102"/>
                  </a:lnTo>
                  <a:lnTo>
                    <a:pt x="1634" y="1102"/>
                  </a:lnTo>
                  <a:close/>
                  <a:moveTo>
                    <a:pt x="1716" y="1120"/>
                  </a:moveTo>
                  <a:lnTo>
                    <a:pt x="1716" y="1120"/>
                  </a:lnTo>
                  <a:lnTo>
                    <a:pt x="1720" y="1139"/>
                  </a:lnTo>
                  <a:lnTo>
                    <a:pt x="1723" y="1157"/>
                  </a:lnTo>
                  <a:lnTo>
                    <a:pt x="1727" y="1196"/>
                  </a:lnTo>
                  <a:lnTo>
                    <a:pt x="1731" y="1236"/>
                  </a:lnTo>
                  <a:lnTo>
                    <a:pt x="1737" y="1276"/>
                  </a:lnTo>
                  <a:lnTo>
                    <a:pt x="1737" y="1276"/>
                  </a:lnTo>
                  <a:lnTo>
                    <a:pt x="1740" y="1290"/>
                  </a:lnTo>
                  <a:lnTo>
                    <a:pt x="1744" y="1304"/>
                  </a:lnTo>
                  <a:lnTo>
                    <a:pt x="1744" y="1304"/>
                  </a:lnTo>
                  <a:lnTo>
                    <a:pt x="1747" y="1332"/>
                  </a:lnTo>
                  <a:lnTo>
                    <a:pt x="1748" y="1360"/>
                  </a:lnTo>
                  <a:lnTo>
                    <a:pt x="1748" y="1419"/>
                  </a:lnTo>
                  <a:lnTo>
                    <a:pt x="1748" y="1448"/>
                  </a:lnTo>
                  <a:lnTo>
                    <a:pt x="1748" y="1476"/>
                  </a:lnTo>
                  <a:lnTo>
                    <a:pt x="1750" y="1502"/>
                  </a:lnTo>
                  <a:lnTo>
                    <a:pt x="1754" y="1528"/>
                  </a:lnTo>
                  <a:lnTo>
                    <a:pt x="1754" y="1528"/>
                  </a:lnTo>
                  <a:lnTo>
                    <a:pt x="1751" y="1530"/>
                  </a:lnTo>
                  <a:lnTo>
                    <a:pt x="1747" y="1532"/>
                  </a:lnTo>
                  <a:lnTo>
                    <a:pt x="1744" y="1533"/>
                  </a:lnTo>
                  <a:lnTo>
                    <a:pt x="1743" y="1535"/>
                  </a:lnTo>
                  <a:lnTo>
                    <a:pt x="1741" y="1536"/>
                  </a:lnTo>
                  <a:lnTo>
                    <a:pt x="1741" y="1536"/>
                  </a:lnTo>
                  <a:lnTo>
                    <a:pt x="1744" y="1542"/>
                  </a:lnTo>
                  <a:lnTo>
                    <a:pt x="1747" y="1546"/>
                  </a:lnTo>
                  <a:lnTo>
                    <a:pt x="1752" y="1553"/>
                  </a:lnTo>
                  <a:lnTo>
                    <a:pt x="1762" y="1558"/>
                  </a:lnTo>
                  <a:lnTo>
                    <a:pt x="1772" y="1561"/>
                  </a:lnTo>
                  <a:lnTo>
                    <a:pt x="1783" y="1561"/>
                  </a:lnTo>
                  <a:lnTo>
                    <a:pt x="1794" y="1558"/>
                  </a:lnTo>
                  <a:lnTo>
                    <a:pt x="1804" y="1556"/>
                  </a:lnTo>
                  <a:lnTo>
                    <a:pt x="1816" y="1549"/>
                  </a:lnTo>
                  <a:lnTo>
                    <a:pt x="1816" y="1549"/>
                  </a:lnTo>
                  <a:lnTo>
                    <a:pt x="1824" y="1435"/>
                  </a:lnTo>
                  <a:lnTo>
                    <a:pt x="1834" y="1321"/>
                  </a:lnTo>
                  <a:lnTo>
                    <a:pt x="1838" y="1265"/>
                  </a:lnTo>
                  <a:lnTo>
                    <a:pt x="1844" y="1209"/>
                  </a:lnTo>
                  <a:lnTo>
                    <a:pt x="1851" y="1154"/>
                  </a:lnTo>
                  <a:lnTo>
                    <a:pt x="1859" y="1101"/>
                  </a:lnTo>
                  <a:lnTo>
                    <a:pt x="1859" y="1101"/>
                  </a:lnTo>
                  <a:lnTo>
                    <a:pt x="1858" y="1099"/>
                  </a:lnTo>
                  <a:lnTo>
                    <a:pt x="1855" y="1099"/>
                  </a:lnTo>
                  <a:lnTo>
                    <a:pt x="1855" y="1099"/>
                  </a:lnTo>
                  <a:lnTo>
                    <a:pt x="1849" y="1105"/>
                  </a:lnTo>
                  <a:lnTo>
                    <a:pt x="1842" y="1111"/>
                  </a:lnTo>
                  <a:lnTo>
                    <a:pt x="1835" y="1115"/>
                  </a:lnTo>
                  <a:lnTo>
                    <a:pt x="1828" y="1118"/>
                  </a:lnTo>
                  <a:lnTo>
                    <a:pt x="1810" y="1123"/>
                  </a:lnTo>
                  <a:lnTo>
                    <a:pt x="1792" y="1126"/>
                  </a:lnTo>
                  <a:lnTo>
                    <a:pt x="1772" y="1126"/>
                  </a:lnTo>
                  <a:lnTo>
                    <a:pt x="1752" y="1125"/>
                  </a:lnTo>
                  <a:lnTo>
                    <a:pt x="1734" y="1123"/>
                  </a:lnTo>
                  <a:lnTo>
                    <a:pt x="1716" y="1120"/>
                  </a:lnTo>
                  <a:lnTo>
                    <a:pt x="1716" y="1120"/>
                  </a:lnTo>
                  <a:close/>
                  <a:moveTo>
                    <a:pt x="895" y="1279"/>
                  </a:moveTo>
                  <a:lnTo>
                    <a:pt x="895" y="1279"/>
                  </a:lnTo>
                  <a:lnTo>
                    <a:pt x="890" y="1280"/>
                  </a:lnTo>
                  <a:lnTo>
                    <a:pt x="885" y="1282"/>
                  </a:lnTo>
                  <a:lnTo>
                    <a:pt x="875" y="1280"/>
                  </a:lnTo>
                  <a:lnTo>
                    <a:pt x="867" y="1279"/>
                  </a:lnTo>
                  <a:lnTo>
                    <a:pt x="857" y="1278"/>
                  </a:lnTo>
                  <a:lnTo>
                    <a:pt x="857" y="1278"/>
                  </a:lnTo>
                  <a:lnTo>
                    <a:pt x="837" y="1278"/>
                  </a:lnTo>
                  <a:lnTo>
                    <a:pt x="816" y="1279"/>
                  </a:lnTo>
                  <a:lnTo>
                    <a:pt x="795" y="1282"/>
                  </a:lnTo>
                  <a:lnTo>
                    <a:pt x="774" y="1283"/>
                  </a:lnTo>
                  <a:lnTo>
                    <a:pt x="774" y="1283"/>
                  </a:lnTo>
                  <a:lnTo>
                    <a:pt x="698" y="1285"/>
                  </a:lnTo>
                  <a:lnTo>
                    <a:pt x="618" y="1283"/>
                  </a:lnTo>
                  <a:lnTo>
                    <a:pt x="618" y="1283"/>
                  </a:lnTo>
                  <a:lnTo>
                    <a:pt x="598" y="1283"/>
                  </a:lnTo>
                  <a:lnTo>
                    <a:pt x="598" y="1283"/>
                  </a:lnTo>
                  <a:lnTo>
                    <a:pt x="569" y="1285"/>
                  </a:lnTo>
                  <a:lnTo>
                    <a:pt x="541" y="1286"/>
                  </a:lnTo>
                  <a:lnTo>
                    <a:pt x="486" y="1287"/>
                  </a:lnTo>
                  <a:lnTo>
                    <a:pt x="434" y="1287"/>
                  </a:lnTo>
                  <a:lnTo>
                    <a:pt x="381" y="1290"/>
                  </a:lnTo>
                  <a:lnTo>
                    <a:pt x="381" y="1290"/>
                  </a:lnTo>
                  <a:lnTo>
                    <a:pt x="350" y="1292"/>
                  </a:lnTo>
                  <a:lnTo>
                    <a:pt x="336" y="1292"/>
                  </a:lnTo>
                  <a:lnTo>
                    <a:pt x="325" y="1292"/>
                  </a:lnTo>
                  <a:lnTo>
                    <a:pt x="325" y="1292"/>
                  </a:lnTo>
                  <a:lnTo>
                    <a:pt x="315" y="1289"/>
                  </a:lnTo>
                  <a:lnTo>
                    <a:pt x="308" y="1285"/>
                  </a:lnTo>
                  <a:lnTo>
                    <a:pt x="302" y="1279"/>
                  </a:lnTo>
                  <a:lnTo>
                    <a:pt x="298" y="1273"/>
                  </a:lnTo>
                  <a:lnTo>
                    <a:pt x="295" y="1268"/>
                  </a:lnTo>
                  <a:lnTo>
                    <a:pt x="294" y="1261"/>
                  </a:lnTo>
                  <a:lnTo>
                    <a:pt x="292" y="1245"/>
                  </a:lnTo>
                  <a:lnTo>
                    <a:pt x="292" y="1245"/>
                  </a:lnTo>
                  <a:lnTo>
                    <a:pt x="294" y="1229"/>
                  </a:lnTo>
                  <a:lnTo>
                    <a:pt x="297" y="1212"/>
                  </a:lnTo>
                  <a:lnTo>
                    <a:pt x="299" y="1205"/>
                  </a:lnTo>
                  <a:lnTo>
                    <a:pt x="304" y="1199"/>
                  </a:lnTo>
                  <a:lnTo>
                    <a:pt x="308" y="1193"/>
                  </a:lnTo>
                  <a:lnTo>
                    <a:pt x="312" y="1188"/>
                  </a:lnTo>
                  <a:lnTo>
                    <a:pt x="312" y="1188"/>
                  </a:lnTo>
                  <a:lnTo>
                    <a:pt x="335" y="1188"/>
                  </a:lnTo>
                  <a:lnTo>
                    <a:pt x="357" y="1186"/>
                  </a:lnTo>
                  <a:lnTo>
                    <a:pt x="377" y="1185"/>
                  </a:lnTo>
                  <a:lnTo>
                    <a:pt x="386" y="1186"/>
                  </a:lnTo>
                  <a:lnTo>
                    <a:pt x="395" y="1188"/>
                  </a:lnTo>
                  <a:lnTo>
                    <a:pt x="395" y="1188"/>
                  </a:lnTo>
                  <a:lnTo>
                    <a:pt x="406" y="1186"/>
                  </a:lnTo>
                  <a:lnTo>
                    <a:pt x="420" y="1186"/>
                  </a:lnTo>
                  <a:lnTo>
                    <a:pt x="447" y="1188"/>
                  </a:lnTo>
                  <a:lnTo>
                    <a:pt x="473" y="1189"/>
                  </a:lnTo>
                  <a:lnTo>
                    <a:pt x="499" y="1191"/>
                  </a:lnTo>
                  <a:lnTo>
                    <a:pt x="499" y="1191"/>
                  </a:lnTo>
                  <a:lnTo>
                    <a:pt x="520" y="1189"/>
                  </a:lnTo>
                  <a:lnTo>
                    <a:pt x="542" y="1188"/>
                  </a:lnTo>
                  <a:lnTo>
                    <a:pt x="586" y="1185"/>
                  </a:lnTo>
                  <a:lnTo>
                    <a:pt x="586" y="1185"/>
                  </a:lnTo>
                  <a:lnTo>
                    <a:pt x="608" y="1185"/>
                  </a:lnTo>
                  <a:lnTo>
                    <a:pt x="632" y="1186"/>
                  </a:lnTo>
                  <a:lnTo>
                    <a:pt x="657" y="1188"/>
                  </a:lnTo>
                  <a:lnTo>
                    <a:pt x="681" y="1186"/>
                  </a:lnTo>
                  <a:lnTo>
                    <a:pt x="681" y="1186"/>
                  </a:lnTo>
                  <a:lnTo>
                    <a:pt x="712" y="1185"/>
                  </a:lnTo>
                  <a:lnTo>
                    <a:pt x="742" y="1184"/>
                  </a:lnTo>
                  <a:lnTo>
                    <a:pt x="799" y="1185"/>
                  </a:lnTo>
                  <a:lnTo>
                    <a:pt x="857" y="1186"/>
                  </a:lnTo>
                  <a:lnTo>
                    <a:pt x="913" y="1188"/>
                  </a:lnTo>
                  <a:lnTo>
                    <a:pt x="913" y="1188"/>
                  </a:lnTo>
                  <a:lnTo>
                    <a:pt x="909" y="1182"/>
                  </a:lnTo>
                  <a:lnTo>
                    <a:pt x="903" y="1177"/>
                  </a:lnTo>
                  <a:lnTo>
                    <a:pt x="889" y="1167"/>
                  </a:lnTo>
                  <a:lnTo>
                    <a:pt x="889" y="1167"/>
                  </a:lnTo>
                  <a:lnTo>
                    <a:pt x="879" y="1160"/>
                  </a:lnTo>
                  <a:lnTo>
                    <a:pt x="869" y="1151"/>
                  </a:lnTo>
                  <a:lnTo>
                    <a:pt x="864" y="1148"/>
                  </a:lnTo>
                  <a:lnTo>
                    <a:pt x="858" y="1147"/>
                  </a:lnTo>
                  <a:lnTo>
                    <a:pt x="853" y="1146"/>
                  </a:lnTo>
                  <a:lnTo>
                    <a:pt x="845" y="1146"/>
                  </a:lnTo>
                  <a:lnTo>
                    <a:pt x="845" y="1146"/>
                  </a:lnTo>
                  <a:lnTo>
                    <a:pt x="840" y="1143"/>
                  </a:lnTo>
                  <a:lnTo>
                    <a:pt x="834" y="1140"/>
                  </a:lnTo>
                  <a:lnTo>
                    <a:pt x="820" y="1137"/>
                  </a:lnTo>
                  <a:lnTo>
                    <a:pt x="805" y="1136"/>
                  </a:lnTo>
                  <a:lnTo>
                    <a:pt x="789" y="1136"/>
                  </a:lnTo>
                  <a:lnTo>
                    <a:pt x="789" y="1136"/>
                  </a:lnTo>
                  <a:lnTo>
                    <a:pt x="770" y="1136"/>
                  </a:lnTo>
                  <a:lnTo>
                    <a:pt x="750" y="1137"/>
                  </a:lnTo>
                  <a:lnTo>
                    <a:pt x="711" y="1140"/>
                  </a:lnTo>
                  <a:lnTo>
                    <a:pt x="692" y="1141"/>
                  </a:lnTo>
                  <a:lnTo>
                    <a:pt x="673" y="1141"/>
                  </a:lnTo>
                  <a:lnTo>
                    <a:pt x="655" y="1140"/>
                  </a:lnTo>
                  <a:lnTo>
                    <a:pt x="634" y="1137"/>
                  </a:lnTo>
                  <a:lnTo>
                    <a:pt x="634" y="1137"/>
                  </a:lnTo>
                  <a:lnTo>
                    <a:pt x="628" y="1143"/>
                  </a:lnTo>
                  <a:lnTo>
                    <a:pt x="622" y="1147"/>
                  </a:lnTo>
                  <a:lnTo>
                    <a:pt x="615" y="1151"/>
                  </a:lnTo>
                  <a:lnTo>
                    <a:pt x="608" y="1154"/>
                  </a:lnTo>
                  <a:lnTo>
                    <a:pt x="600" y="1156"/>
                  </a:lnTo>
                  <a:lnTo>
                    <a:pt x="591" y="1156"/>
                  </a:lnTo>
                  <a:lnTo>
                    <a:pt x="583" y="1156"/>
                  </a:lnTo>
                  <a:lnTo>
                    <a:pt x="573" y="1156"/>
                  </a:lnTo>
                  <a:lnTo>
                    <a:pt x="573" y="1156"/>
                  </a:lnTo>
                  <a:lnTo>
                    <a:pt x="572" y="1158"/>
                  </a:lnTo>
                  <a:lnTo>
                    <a:pt x="572" y="1161"/>
                  </a:lnTo>
                  <a:lnTo>
                    <a:pt x="572" y="1165"/>
                  </a:lnTo>
                  <a:lnTo>
                    <a:pt x="570" y="1167"/>
                  </a:lnTo>
                  <a:lnTo>
                    <a:pt x="568" y="1167"/>
                  </a:lnTo>
                  <a:lnTo>
                    <a:pt x="568" y="1167"/>
                  </a:lnTo>
                  <a:lnTo>
                    <a:pt x="563" y="1167"/>
                  </a:lnTo>
                  <a:lnTo>
                    <a:pt x="562" y="1165"/>
                  </a:lnTo>
                  <a:lnTo>
                    <a:pt x="561" y="1164"/>
                  </a:lnTo>
                  <a:lnTo>
                    <a:pt x="558" y="1164"/>
                  </a:lnTo>
                  <a:lnTo>
                    <a:pt x="558" y="1164"/>
                  </a:lnTo>
                  <a:lnTo>
                    <a:pt x="558" y="1170"/>
                  </a:lnTo>
                  <a:lnTo>
                    <a:pt x="556" y="1174"/>
                  </a:lnTo>
                  <a:lnTo>
                    <a:pt x="554" y="1175"/>
                  </a:lnTo>
                  <a:lnTo>
                    <a:pt x="551" y="1178"/>
                  </a:lnTo>
                  <a:lnTo>
                    <a:pt x="551" y="1178"/>
                  </a:lnTo>
                  <a:lnTo>
                    <a:pt x="546" y="1177"/>
                  </a:lnTo>
                  <a:lnTo>
                    <a:pt x="545" y="1175"/>
                  </a:lnTo>
                  <a:lnTo>
                    <a:pt x="544" y="1171"/>
                  </a:lnTo>
                  <a:lnTo>
                    <a:pt x="541" y="1170"/>
                  </a:lnTo>
                  <a:lnTo>
                    <a:pt x="541" y="1170"/>
                  </a:lnTo>
                  <a:lnTo>
                    <a:pt x="541" y="1171"/>
                  </a:lnTo>
                  <a:lnTo>
                    <a:pt x="539" y="1172"/>
                  </a:lnTo>
                  <a:lnTo>
                    <a:pt x="537" y="1175"/>
                  </a:lnTo>
                  <a:lnTo>
                    <a:pt x="531" y="1177"/>
                  </a:lnTo>
                  <a:lnTo>
                    <a:pt x="530" y="1175"/>
                  </a:lnTo>
                  <a:lnTo>
                    <a:pt x="527" y="1174"/>
                  </a:lnTo>
                  <a:lnTo>
                    <a:pt x="527" y="1174"/>
                  </a:lnTo>
                  <a:lnTo>
                    <a:pt x="528" y="1170"/>
                  </a:lnTo>
                  <a:lnTo>
                    <a:pt x="530" y="1165"/>
                  </a:lnTo>
                  <a:lnTo>
                    <a:pt x="531" y="1161"/>
                  </a:lnTo>
                  <a:lnTo>
                    <a:pt x="532" y="1157"/>
                  </a:lnTo>
                  <a:lnTo>
                    <a:pt x="532" y="1157"/>
                  </a:lnTo>
                  <a:lnTo>
                    <a:pt x="520" y="1163"/>
                  </a:lnTo>
                  <a:lnTo>
                    <a:pt x="506" y="1167"/>
                  </a:lnTo>
                  <a:lnTo>
                    <a:pt x="490" y="1168"/>
                  </a:lnTo>
                  <a:lnTo>
                    <a:pt x="476" y="1168"/>
                  </a:lnTo>
                  <a:lnTo>
                    <a:pt x="461" y="1167"/>
                  </a:lnTo>
                  <a:lnTo>
                    <a:pt x="447" y="1164"/>
                  </a:lnTo>
                  <a:lnTo>
                    <a:pt x="433" y="1160"/>
                  </a:lnTo>
                  <a:lnTo>
                    <a:pt x="419" y="1156"/>
                  </a:lnTo>
                  <a:lnTo>
                    <a:pt x="419" y="1156"/>
                  </a:lnTo>
                  <a:lnTo>
                    <a:pt x="402" y="1160"/>
                  </a:lnTo>
                  <a:lnTo>
                    <a:pt x="386" y="1163"/>
                  </a:lnTo>
                  <a:lnTo>
                    <a:pt x="371" y="1164"/>
                  </a:lnTo>
                  <a:lnTo>
                    <a:pt x="356" y="1164"/>
                  </a:lnTo>
                  <a:lnTo>
                    <a:pt x="340" y="1164"/>
                  </a:lnTo>
                  <a:lnTo>
                    <a:pt x="323" y="1165"/>
                  </a:lnTo>
                  <a:lnTo>
                    <a:pt x="308" y="1168"/>
                  </a:lnTo>
                  <a:lnTo>
                    <a:pt x="291" y="1174"/>
                  </a:lnTo>
                  <a:lnTo>
                    <a:pt x="291" y="1174"/>
                  </a:lnTo>
                  <a:lnTo>
                    <a:pt x="281" y="1196"/>
                  </a:lnTo>
                  <a:lnTo>
                    <a:pt x="277" y="1209"/>
                  </a:lnTo>
                  <a:lnTo>
                    <a:pt x="274" y="1221"/>
                  </a:lnTo>
                  <a:lnTo>
                    <a:pt x="271" y="1236"/>
                  </a:lnTo>
                  <a:lnTo>
                    <a:pt x="273" y="1248"/>
                  </a:lnTo>
                  <a:lnTo>
                    <a:pt x="276" y="1261"/>
                  </a:lnTo>
                  <a:lnTo>
                    <a:pt x="281" y="1272"/>
                  </a:lnTo>
                  <a:lnTo>
                    <a:pt x="281" y="1272"/>
                  </a:lnTo>
                  <a:lnTo>
                    <a:pt x="278" y="1275"/>
                  </a:lnTo>
                  <a:lnTo>
                    <a:pt x="277" y="1278"/>
                  </a:lnTo>
                  <a:lnTo>
                    <a:pt x="277" y="1286"/>
                  </a:lnTo>
                  <a:lnTo>
                    <a:pt x="277" y="1286"/>
                  </a:lnTo>
                  <a:lnTo>
                    <a:pt x="284" y="1293"/>
                  </a:lnTo>
                  <a:lnTo>
                    <a:pt x="292" y="1297"/>
                  </a:lnTo>
                  <a:lnTo>
                    <a:pt x="302" y="1299"/>
                  </a:lnTo>
                  <a:lnTo>
                    <a:pt x="313" y="1300"/>
                  </a:lnTo>
                  <a:lnTo>
                    <a:pt x="339" y="1300"/>
                  </a:lnTo>
                  <a:lnTo>
                    <a:pt x="367" y="1299"/>
                  </a:lnTo>
                  <a:lnTo>
                    <a:pt x="367" y="1299"/>
                  </a:lnTo>
                  <a:lnTo>
                    <a:pt x="396" y="1297"/>
                  </a:lnTo>
                  <a:lnTo>
                    <a:pt x="429" y="1297"/>
                  </a:lnTo>
                  <a:lnTo>
                    <a:pt x="495" y="1297"/>
                  </a:lnTo>
                  <a:lnTo>
                    <a:pt x="495" y="1297"/>
                  </a:lnTo>
                  <a:lnTo>
                    <a:pt x="542" y="1297"/>
                  </a:lnTo>
                  <a:lnTo>
                    <a:pt x="596" y="1297"/>
                  </a:lnTo>
                  <a:lnTo>
                    <a:pt x="699" y="1300"/>
                  </a:lnTo>
                  <a:lnTo>
                    <a:pt x="699" y="1300"/>
                  </a:lnTo>
                  <a:lnTo>
                    <a:pt x="756" y="1300"/>
                  </a:lnTo>
                  <a:lnTo>
                    <a:pt x="809" y="1299"/>
                  </a:lnTo>
                  <a:lnTo>
                    <a:pt x="809" y="1299"/>
                  </a:lnTo>
                  <a:lnTo>
                    <a:pt x="840" y="1297"/>
                  </a:lnTo>
                  <a:lnTo>
                    <a:pt x="869" y="1295"/>
                  </a:lnTo>
                  <a:lnTo>
                    <a:pt x="897" y="1292"/>
                  </a:lnTo>
                  <a:lnTo>
                    <a:pt x="924" y="1285"/>
                  </a:lnTo>
                  <a:lnTo>
                    <a:pt x="924" y="1285"/>
                  </a:lnTo>
                  <a:lnTo>
                    <a:pt x="924" y="1280"/>
                  </a:lnTo>
                  <a:lnTo>
                    <a:pt x="924" y="1276"/>
                  </a:lnTo>
                  <a:lnTo>
                    <a:pt x="918" y="1268"/>
                  </a:lnTo>
                  <a:lnTo>
                    <a:pt x="916" y="1265"/>
                  </a:lnTo>
                  <a:lnTo>
                    <a:pt x="911" y="1261"/>
                  </a:lnTo>
                  <a:lnTo>
                    <a:pt x="907" y="1259"/>
                  </a:lnTo>
                  <a:lnTo>
                    <a:pt x="902" y="1258"/>
                  </a:lnTo>
                  <a:lnTo>
                    <a:pt x="902" y="1258"/>
                  </a:lnTo>
                  <a:lnTo>
                    <a:pt x="900" y="1268"/>
                  </a:lnTo>
                  <a:lnTo>
                    <a:pt x="899" y="1273"/>
                  </a:lnTo>
                  <a:lnTo>
                    <a:pt x="895" y="1279"/>
                  </a:lnTo>
                  <a:lnTo>
                    <a:pt x="895" y="1279"/>
                  </a:lnTo>
                  <a:close/>
                  <a:moveTo>
                    <a:pt x="722" y="1198"/>
                  </a:moveTo>
                  <a:lnTo>
                    <a:pt x="722" y="1198"/>
                  </a:lnTo>
                  <a:lnTo>
                    <a:pt x="714" y="1198"/>
                  </a:lnTo>
                  <a:lnTo>
                    <a:pt x="705" y="1200"/>
                  </a:lnTo>
                  <a:lnTo>
                    <a:pt x="698" y="1202"/>
                  </a:lnTo>
                  <a:lnTo>
                    <a:pt x="690" y="1202"/>
                  </a:lnTo>
                  <a:lnTo>
                    <a:pt x="690" y="1202"/>
                  </a:lnTo>
                  <a:lnTo>
                    <a:pt x="685" y="1202"/>
                  </a:lnTo>
                  <a:lnTo>
                    <a:pt x="683" y="1200"/>
                  </a:lnTo>
                  <a:lnTo>
                    <a:pt x="674" y="1199"/>
                  </a:lnTo>
                  <a:lnTo>
                    <a:pt x="674" y="1199"/>
                  </a:lnTo>
                  <a:lnTo>
                    <a:pt x="667" y="1199"/>
                  </a:lnTo>
                  <a:lnTo>
                    <a:pt x="659" y="1200"/>
                  </a:lnTo>
                  <a:lnTo>
                    <a:pt x="652" y="1202"/>
                  </a:lnTo>
                  <a:lnTo>
                    <a:pt x="645" y="1202"/>
                  </a:lnTo>
                  <a:lnTo>
                    <a:pt x="645" y="1202"/>
                  </a:lnTo>
                  <a:lnTo>
                    <a:pt x="580" y="1202"/>
                  </a:lnTo>
                  <a:lnTo>
                    <a:pt x="516" y="1202"/>
                  </a:lnTo>
                  <a:lnTo>
                    <a:pt x="396" y="1202"/>
                  </a:lnTo>
                  <a:lnTo>
                    <a:pt x="396" y="1202"/>
                  </a:lnTo>
                  <a:lnTo>
                    <a:pt x="378" y="1202"/>
                  </a:lnTo>
                  <a:lnTo>
                    <a:pt x="360" y="1200"/>
                  </a:lnTo>
                  <a:lnTo>
                    <a:pt x="351" y="1202"/>
                  </a:lnTo>
                  <a:lnTo>
                    <a:pt x="344" y="1205"/>
                  </a:lnTo>
                  <a:lnTo>
                    <a:pt x="337" y="1209"/>
                  </a:lnTo>
                  <a:lnTo>
                    <a:pt x="333" y="1214"/>
                  </a:lnTo>
                  <a:lnTo>
                    <a:pt x="333" y="1214"/>
                  </a:lnTo>
                  <a:lnTo>
                    <a:pt x="350" y="1214"/>
                  </a:lnTo>
                  <a:lnTo>
                    <a:pt x="365" y="1216"/>
                  </a:lnTo>
                  <a:lnTo>
                    <a:pt x="391" y="1220"/>
                  </a:lnTo>
                  <a:lnTo>
                    <a:pt x="391" y="1220"/>
                  </a:lnTo>
                  <a:lnTo>
                    <a:pt x="406" y="1220"/>
                  </a:lnTo>
                  <a:lnTo>
                    <a:pt x="413" y="1221"/>
                  </a:lnTo>
                  <a:lnTo>
                    <a:pt x="415" y="1224"/>
                  </a:lnTo>
                  <a:lnTo>
                    <a:pt x="417" y="1227"/>
                  </a:lnTo>
                  <a:lnTo>
                    <a:pt x="417" y="1227"/>
                  </a:lnTo>
                  <a:lnTo>
                    <a:pt x="393" y="1227"/>
                  </a:lnTo>
                  <a:lnTo>
                    <a:pt x="374" y="1226"/>
                  </a:lnTo>
                  <a:lnTo>
                    <a:pt x="356" y="1227"/>
                  </a:lnTo>
                  <a:lnTo>
                    <a:pt x="347" y="1229"/>
                  </a:lnTo>
                  <a:lnTo>
                    <a:pt x="339" y="1231"/>
                  </a:lnTo>
                  <a:lnTo>
                    <a:pt x="339" y="1231"/>
                  </a:lnTo>
                  <a:lnTo>
                    <a:pt x="343" y="1238"/>
                  </a:lnTo>
                  <a:lnTo>
                    <a:pt x="349" y="1244"/>
                  </a:lnTo>
                  <a:lnTo>
                    <a:pt x="356" y="1245"/>
                  </a:lnTo>
                  <a:lnTo>
                    <a:pt x="364" y="1247"/>
                  </a:lnTo>
                  <a:lnTo>
                    <a:pt x="384" y="1245"/>
                  </a:lnTo>
                  <a:lnTo>
                    <a:pt x="403" y="1244"/>
                  </a:lnTo>
                  <a:lnTo>
                    <a:pt x="403" y="1244"/>
                  </a:lnTo>
                  <a:lnTo>
                    <a:pt x="447" y="1243"/>
                  </a:lnTo>
                  <a:lnTo>
                    <a:pt x="483" y="1243"/>
                  </a:lnTo>
                  <a:lnTo>
                    <a:pt x="518" y="1244"/>
                  </a:lnTo>
                  <a:lnTo>
                    <a:pt x="554" y="1250"/>
                  </a:lnTo>
                  <a:lnTo>
                    <a:pt x="554" y="1250"/>
                  </a:lnTo>
                  <a:lnTo>
                    <a:pt x="469" y="1252"/>
                  </a:lnTo>
                  <a:lnTo>
                    <a:pt x="377" y="1257"/>
                  </a:lnTo>
                  <a:lnTo>
                    <a:pt x="377" y="1257"/>
                  </a:lnTo>
                  <a:lnTo>
                    <a:pt x="363" y="1258"/>
                  </a:lnTo>
                  <a:lnTo>
                    <a:pt x="351" y="1259"/>
                  </a:lnTo>
                  <a:lnTo>
                    <a:pt x="347" y="1261"/>
                  </a:lnTo>
                  <a:lnTo>
                    <a:pt x="344" y="1264"/>
                  </a:lnTo>
                  <a:lnTo>
                    <a:pt x="343" y="1268"/>
                  </a:lnTo>
                  <a:lnTo>
                    <a:pt x="342" y="1272"/>
                  </a:lnTo>
                  <a:lnTo>
                    <a:pt x="342" y="1272"/>
                  </a:lnTo>
                  <a:lnTo>
                    <a:pt x="468" y="1272"/>
                  </a:lnTo>
                  <a:lnTo>
                    <a:pt x="605" y="1272"/>
                  </a:lnTo>
                  <a:lnTo>
                    <a:pt x="674" y="1272"/>
                  </a:lnTo>
                  <a:lnTo>
                    <a:pt x="744" y="1271"/>
                  </a:lnTo>
                  <a:lnTo>
                    <a:pt x="812" y="1266"/>
                  </a:lnTo>
                  <a:lnTo>
                    <a:pt x="878" y="1262"/>
                  </a:lnTo>
                  <a:lnTo>
                    <a:pt x="878" y="1262"/>
                  </a:lnTo>
                  <a:lnTo>
                    <a:pt x="874" y="1258"/>
                  </a:lnTo>
                  <a:lnTo>
                    <a:pt x="868" y="1257"/>
                  </a:lnTo>
                  <a:lnTo>
                    <a:pt x="857" y="1254"/>
                  </a:lnTo>
                  <a:lnTo>
                    <a:pt x="844" y="1252"/>
                  </a:lnTo>
                  <a:lnTo>
                    <a:pt x="831" y="1254"/>
                  </a:lnTo>
                  <a:lnTo>
                    <a:pt x="806" y="1255"/>
                  </a:lnTo>
                  <a:lnTo>
                    <a:pt x="795" y="1254"/>
                  </a:lnTo>
                  <a:lnTo>
                    <a:pt x="791" y="1252"/>
                  </a:lnTo>
                  <a:lnTo>
                    <a:pt x="787" y="1251"/>
                  </a:lnTo>
                  <a:lnTo>
                    <a:pt x="787" y="1251"/>
                  </a:lnTo>
                  <a:lnTo>
                    <a:pt x="805" y="1250"/>
                  </a:lnTo>
                  <a:lnTo>
                    <a:pt x="827" y="1247"/>
                  </a:lnTo>
                  <a:lnTo>
                    <a:pt x="851" y="1244"/>
                  </a:lnTo>
                  <a:lnTo>
                    <a:pt x="862" y="1241"/>
                  </a:lnTo>
                  <a:lnTo>
                    <a:pt x="872" y="1237"/>
                  </a:lnTo>
                  <a:lnTo>
                    <a:pt x="872" y="1237"/>
                  </a:lnTo>
                  <a:lnTo>
                    <a:pt x="819" y="1234"/>
                  </a:lnTo>
                  <a:lnTo>
                    <a:pt x="764" y="1231"/>
                  </a:lnTo>
                  <a:lnTo>
                    <a:pt x="764" y="1231"/>
                  </a:lnTo>
                  <a:lnTo>
                    <a:pt x="747" y="1233"/>
                  </a:lnTo>
                  <a:lnTo>
                    <a:pt x="732" y="1234"/>
                  </a:lnTo>
                  <a:lnTo>
                    <a:pt x="719" y="1233"/>
                  </a:lnTo>
                  <a:lnTo>
                    <a:pt x="714" y="1231"/>
                  </a:lnTo>
                  <a:lnTo>
                    <a:pt x="709" y="1229"/>
                  </a:lnTo>
                  <a:lnTo>
                    <a:pt x="709" y="1229"/>
                  </a:lnTo>
                  <a:lnTo>
                    <a:pt x="746" y="1227"/>
                  </a:lnTo>
                  <a:lnTo>
                    <a:pt x="780" y="1226"/>
                  </a:lnTo>
                  <a:lnTo>
                    <a:pt x="812" y="1224"/>
                  </a:lnTo>
                  <a:lnTo>
                    <a:pt x="845" y="1223"/>
                  </a:lnTo>
                  <a:lnTo>
                    <a:pt x="845" y="1223"/>
                  </a:lnTo>
                  <a:lnTo>
                    <a:pt x="862" y="1224"/>
                  </a:lnTo>
                  <a:lnTo>
                    <a:pt x="869" y="1223"/>
                  </a:lnTo>
                  <a:lnTo>
                    <a:pt x="872" y="1221"/>
                  </a:lnTo>
                  <a:lnTo>
                    <a:pt x="875" y="1220"/>
                  </a:lnTo>
                  <a:lnTo>
                    <a:pt x="875" y="1220"/>
                  </a:lnTo>
                  <a:lnTo>
                    <a:pt x="816" y="1220"/>
                  </a:lnTo>
                  <a:lnTo>
                    <a:pt x="751" y="1219"/>
                  </a:lnTo>
                  <a:lnTo>
                    <a:pt x="688" y="1214"/>
                  </a:lnTo>
                  <a:lnTo>
                    <a:pt x="629" y="1207"/>
                  </a:lnTo>
                  <a:lnTo>
                    <a:pt x="629" y="1207"/>
                  </a:lnTo>
                  <a:lnTo>
                    <a:pt x="655" y="1207"/>
                  </a:lnTo>
                  <a:lnTo>
                    <a:pt x="680" y="1207"/>
                  </a:lnTo>
                  <a:lnTo>
                    <a:pt x="732" y="1212"/>
                  </a:lnTo>
                  <a:lnTo>
                    <a:pt x="785" y="1213"/>
                  </a:lnTo>
                  <a:lnTo>
                    <a:pt x="810" y="1213"/>
                  </a:lnTo>
                  <a:lnTo>
                    <a:pt x="836" y="1210"/>
                  </a:lnTo>
                  <a:lnTo>
                    <a:pt x="836" y="1210"/>
                  </a:lnTo>
                  <a:lnTo>
                    <a:pt x="858" y="1209"/>
                  </a:lnTo>
                  <a:lnTo>
                    <a:pt x="869" y="1206"/>
                  </a:lnTo>
                  <a:lnTo>
                    <a:pt x="875" y="1203"/>
                  </a:lnTo>
                  <a:lnTo>
                    <a:pt x="879" y="1200"/>
                  </a:lnTo>
                  <a:lnTo>
                    <a:pt x="879" y="1200"/>
                  </a:lnTo>
                  <a:lnTo>
                    <a:pt x="861" y="1202"/>
                  </a:lnTo>
                  <a:lnTo>
                    <a:pt x="843" y="1202"/>
                  </a:lnTo>
                  <a:lnTo>
                    <a:pt x="803" y="1199"/>
                  </a:lnTo>
                  <a:lnTo>
                    <a:pt x="763" y="1198"/>
                  </a:lnTo>
                  <a:lnTo>
                    <a:pt x="742" y="1196"/>
                  </a:lnTo>
                  <a:lnTo>
                    <a:pt x="722" y="1198"/>
                  </a:lnTo>
                  <a:lnTo>
                    <a:pt x="722" y="1198"/>
                  </a:lnTo>
                  <a:close/>
                  <a:moveTo>
                    <a:pt x="2186" y="1227"/>
                  </a:moveTo>
                  <a:lnTo>
                    <a:pt x="2186" y="1227"/>
                  </a:lnTo>
                  <a:lnTo>
                    <a:pt x="2181" y="1237"/>
                  </a:lnTo>
                  <a:lnTo>
                    <a:pt x="2181" y="1241"/>
                  </a:lnTo>
                  <a:lnTo>
                    <a:pt x="2181" y="1248"/>
                  </a:lnTo>
                  <a:lnTo>
                    <a:pt x="2181" y="1248"/>
                  </a:lnTo>
                  <a:lnTo>
                    <a:pt x="2173" y="1259"/>
                  </a:lnTo>
                  <a:lnTo>
                    <a:pt x="2169" y="1272"/>
                  </a:lnTo>
                  <a:lnTo>
                    <a:pt x="2164" y="1283"/>
                  </a:lnTo>
                  <a:lnTo>
                    <a:pt x="2157" y="1295"/>
                  </a:lnTo>
                  <a:lnTo>
                    <a:pt x="2157" y="1295"/>
                  </a:lnTo>
                  <a:lnTo>
                    <a:pt x="2157" y="1297"/>
                  </a:lnTo>
                  <a:lnTo>
                    <a:pt x="2157" y="1297"/>
                  </a:lnTo>
                  <a:lnTo>
                    <a:pt x="2159" y="1296"/>
                  </a:lnTo>
                  <a:lnTo>
                    <a:pt x="2162" y="1292"/>
                  </a:lnTo>
                  <a:lnTo>
                    <a:pt x="2164" y="1287"/>
                  </a:lnTo>
                  <a:lnTo>
                    <a:pt x="2164" y="1287"/>
                  </a:lnTo>
                  <a:lnTo>
                    <a:pt x="2171" y="1283"/>
                  </a:lnTo>
                  <a:lnTo>
                    <a:pt x="2176" y="1279"/>
                  </a:lnTo>
                  <a:lnTo>
                    <a:pt x="2182" y="1272"/>
                  </a:lnTo>
                  <a:lnTo>
                    <a:pt x="2186" y="1265"/>
                  </a:lnTo>
                  <a:lnTo>
                    <a:pt x="2193" y="1250"/>
                  </a:lnTo>
                  <a:lnTo>
                    <a:pt x="2200" y="1234"/>
                  </a:lnTo>
                  <a:lnTo>
                    <a:pt x="2200" y="1234"/>
                  </a:lnTo>
                  <a:lnTo>
                    <a:pt x="2196" y="1226"/>
                  </a:lnTo>
                  <a:lnTo>
                    <a:pt x="2192" y="1217"/>
                  </a:lnTo>
                  <a:lnTo>
                    <a:pt x="2189" y="1207"/>
                  </a:lnTo>
                  <a:lnTo>
                    <a:pt x="2185" y="1200"/>
                  </a:lnTo>
                  <a:lnTo>
                    <a:pt x="2185" y="1200"/>
                  </a:lnTo>
                  <a:lnTo>
                    <a:pt x="2185" y="1212"/>
                  </a:lnTo>
                  <a:lnTo>
                    <a:pt x="2186" y="1227"/>
                  </a:lnTo>
                  <a:lnTo>
                    <a:pt x="2186" y="1227"/>
                  </a:lnTo>
                  <a:close/>
                  <a:moveTo>
                    <a:pt x="1507" y="1380"/>
                  </a:moveTo>
                  <a:lnTo>
                    <a:pt x="1507" y="1380"/>
                  </a:lnTo>
                  <a:lnTo>
                    <a:pt x="1522" y="1382"/>
                  </a:lnTo>
                  <a:lnTo>
                    <a:pt x="1536" y="1380"/>
                  </a:lnTo>
                  <a:lnTo>
                    <a:pt x="1550" y="1377"/>
                  </a:lnTo>
                  <a:lnTo>
                    <a:pt x="1563" y="1373"/>
                  </a:lnTo>
                  <a:lnTo>
                    <a:pt x="1573" y="1368"/>
                  </a:lnTo>
                  <a:lnTo>
                    <a:pt x="1582" y="1360"/>
                  </a:lnTo>
                  <a:lnTo>
                    <a:pt x="1588" y="1352"/>
                  </a:lnTo>
                  <a:lnTo>
                    <a:pt x="1592" y="1344"/>
                  </a:lnTo>
                  <a:lnTo>
                    <a:pt x="1592" y="1344"/>
                  </a:lnTo>
                  <a:lnTo>
                    <a:pt x="1587" y="1344"/>
                  </a:lnTo>
                  <a:lnTo>
                    <a:pt x="1580" y="1344"/>
                  </a:lnTo>
                  <a:lnTo>
                    <a:pt x="1564" y="1345"/>
                  </a:lnTo>
                  <a:lnTo>
                    <a:pt x="1533" y="1352"/>
                  </a:lnTo>
                  <a:lnTo>
                    <a:pt x="1519" y="1353"/>
                  </a:lnTo>
                  <a:lnTo>
                    <a:pt x="1512" y="1353"/>
                  </a:lnTo>
                  <a:lnTo>
                    <a:pt x="1507" y="1353"/>
                  </a:lnTo>
                  <a:lnTo>
                    <a:pt x="1501" y="1351"/>
                  </a:lnTo>
                  <a:lnTo>
                    <a:pt x="1497" y="1348"/>
                  </a:lnTo>
                  <a:lnTo>
                    <a:pt x="1493" y="1344"/>
                  </a:lnTo>
                  <a:lnTo>
                    <a:pt x="1490" y="1337"/>
                  </a:lnTo>
                  <a:lnTo>
                    <a:pt x="1490" y="1337"/>
                  </a:lnTo>
                  <a:lnTo>
                    <a:pt x="1528" y="1313"/>
                  </a:lnTo>
                  <a:lnTo>
                    <a:pt x="1547" y="1302"/>
                  </a:lnTo>
                  <a:lnTo>
                    <a:pt x="1564" y="1287"/>
                  </a:lnTo>
                  <a:lnTo>
                    <a:pt x="1564" y="1287"/>
                  </a:lnTo>
                  <a:lnTo>
                    <a:pt x="1564" y="1273"/>
                  </a:lnTo>
                  <a:lnTo>
                    <a:pt x="1564" y="1273"/>
                  </a:lnTo>
                  <a:lnTo>
                    <a:pt x="1560" y="1273"/>
                  </a:lnTo>
                  <a:lnTo>
                    <a:pt x="1554" y="1273"/>
                  </a:lnTo>
                  <a:lnTo>
                    <a:pt x="1550" y="1275"/>
                  </a:lnTo>
                  <a:lnTo>
                    <a:pt x="1545" y="1278"/>
                  </a:lnTo>
                  <a:lnTo>
                    <a:pt x="1535" y="1286"/>
                  </a:lnTo>
                  <a:lnTo>
                    <a:pt x="1529" y="1289"/>
                  </a:lnTo>
                  <a:lnTo>
                    <a:pt x="1524" y="1292"/>
                  </a:lnTo>
                  <a:lnTo>
                    <a:pt x="1524" y="1292"/>
                  </a:lnTo>
                  <a:lnTo>
                    <a:pt x="1508" y="1296"/>
                  </a:lnTo>
                  <a:lnTo>
                    <a:pt x="1493" y="1300"/>
                  </a:lnTo>
                  <a:lnTo>
                    <a:pt x="1467" y="1304"/>
                  </a:lnTo>
                  <a:lnTo>
                    <a:pt x="1467" y="1304"/>
                  </a:lnTo>
                  <a:lnTo>
                    <a:pt x="1456" y="1304"/>
                  </a:lnTo>
                  <a:lnTo>
                    <a:pt x="1446" y="1304"/>
                  </a:lnTo>
                  <a:lnTo>
                    <a:pt x="1438" y="1302"/>
                  </a:lnTo>
                  <a:lnTo>
                    <a:pt x="1434" y="1300"/>
                  </a:lnTo>
                  <a:lnTo>
                    <a:pt x="1432" y="1297"/>
                  </a:lnTo>
                  <a:lnTo>
                    <a:pt x="1432" y="1297"/>
                  </a:lnTo>
                  <a:lnTo>
                    <a:pt x="1429" y="1290"/>
                  </a:lnTo>
                  <a:lnTo>
                    <a:pt x="1429" y="1285"/>
                  </a:lnTo>
                  <a:lnTo>
                    <a:pt x="1429" y="1279"/>
                  </a:lnTo>
                  <a:lnTo>
                    <a:pt x="1432" y="1273"/>
                  </a:lnTo>
                  <a:lnTo>
                    <a:pt x="1436" y="1262"/>
                  </a:lnTo>
                  <a:lnTo>
                    <a:pt x="1441" y="1252"/>
                  </a:lnTo>
                  <a:lnTo>
                    <a:pt x="1441" y="1252"/>
                  </a:lnTo>
                  <a:lnTo>
                    <a:pt x="1442" y="1245"/>
                  </a:lnTo>
                  <a:lnTo>
                    <a:pt x="1442" y="1237"/>
                  </a:lnTo>
                  <a:lnTo>
                    <a:pt x="1441" y="1230"/>
                  </a:lnTo>
                  <a:lnTo>
                    <a:pt x="1439" y="1224"/>
                  </a:lnTo>
                  <a:lnTo>
                    <a:pt x="1436" y="1217"/>
                  </a:lnTo>
                  <a:lnTo>
                    <a:pt x="1432" y="1212"/>
                  </a:lnTo>
                  <a:lnTo>
                    <a:pt x="1428" y="1207"/>
                  </a:lnTo>
                  <a:lnTo>
                    <a:pt x="1421" y="1202"/>
                  </a:lnTo>
                  <a:lnTo>
                    <a:pt x="1421" y="1202"/>
                  </a:lnTo>
                  <a:lnTo>
                    <a:pt x="1420" y="1203"/>
                  </a:lnTo>
                  <a:lnTo>
                    <a:pt x="1418" y="1205"/>
                  </a:lnTo>
                  <a:lnTo>
                    <a:pt x="1418" y="1205"/>
                  </a:lnTo>
                  <a:lnTo>
                    <a:pt x="1415" y="1217"/>
                  </a:lnTo>
                  <a:lnTo>
                    <a:pt x="1411" y="1230"/>
                  </a:lnTo>
                  <a:lnTo>
                    <a:pt x="1407" y="1244"/>
                  </a:lnTo>
                  <a:lnTo>
                    <a:pt x="1400" y="1257"/>
                  </a:lnTo>
                  <a:lnTo>
                    <a:pt x="1393" y="1268"/>
                  </a:lnTo>
                  <a:lnTo>
                    <a:pt x="1385" y="1278"/>
                  </a:lnTo>
                  <a:lnTo>
                    <a:pt x="1375" y="1286"/>
                  </a:lnTo>
                  <a:lnTo>
                    <a:pt x="1363" y="1293"/>
                  </a:lnTo>
                  <a:lnTo>
                    <a:pt x="1363" y="1293"/>
                  </a:lnTo>
                  <a:lnTo>
                    <a:pt x="1358" y="1306"/>
                  </a:lnTo>
                  <a:lnTo>
                    <a:pt x="1358" y="1311"/>
                  </a:lnTo>
                  <a:lnTo>
                    <a:pt x="1358" y="1320"/>
                  </a:lnTo>
                  <a:lnTo>
                    <a:pt x="1358" y="1320"/>
                  </a:lnTo>
                  <a:lnTo>
                    <a:pt x="1358" y="1321"/>
                  </a:lnTo>
                  <a:lnTo>
                    <a:pt x="1355" y="1324"/>
                  </a:lnTo>
                  <a:lnTo>
                    <a:pt x="1354" y="1325"/>
                  </a:lnTo>
                  <a:lnTo>
                    <a:pt x="1354" y="1328"/>
                  </a:lnTo>
                  <a:lnTo>
                    <a:pt x="1354" y="1328"/>
                  </a:lnTo>
                  <a:lnTo>
                    <a:pt x="1355" y="1346"/>
                  </a:lnTo>
                  <a:lnTo>
                    <a:pt x="1358" y="1363"/>
                  </a:lnTo>
                  <a:lnTo>
                    <a:pt x="1361" y="1372"/>
                  </a:lnTo>
                  <a:lnTo>
                    <a:pt x="1363" y="1379"/>
                  </a:lnTo>
                  <a:lnTo>
                    <a:pt x="1368" y="1386"/>
                  </a:lnTo>
                  <a:lnTo>
                    <a:pt x="1372" y="1391"/>
                  </a:lnTo>
                  <a:lnTo>
                    <a:pt x="1372" y="1391"/>
                  </a:lnTo>
                  <a:lnTo>
                    <a:pt x="1375" y="1393"/>
                  </a:lnTo>
                  <a:lnTo>
                    <a:pt x="1379" y="1394"/>
                  </a:lnTo>
                  <a:lnTo>
                    <a:pt x="1382" y="1396"/>
                  </a:lnTo>
                  <a:lnTo>
                    <a:pt x="1385" y="1398"/>
                  </a:lnTo>
                  <a:lnTo>
                    <a:pt x="1385" y="1398"/>
                  </a:lnTo>
                  <a:lnTo>
                    <a:pt x="1387" y="1403"/>
                  </a:lnTo>
                  <a:lnTo>
                    <a:pt x="1390" y="1407"/>
                  </a:lnTo>
                  <a:lnTo>
                    <a:pt x="1393" y="1411"/>
                  </a:lnTo>
                  <a:lnTo>
                    <a:pt x="1396" y="1414"/>
                  </a:lnTo>
                  <a:lnTo>
                    <a:pt x="1396" y="1414"/>
                  </a:lnTo>
                  <a:lnTo>
                    <a:pt x="1406" y="1419"/>
                  </a:lnTo>
                  <a:lnTo>
                    <a:pt x="1415" y="1424"/>
                  </a:lnTo>
                  <a:lnTo>
                    <a:pt x="1428" y="1425"/>
                  </a:lnTo>
                  <a:lnTo>
                    <a:pt x="1439" y="1426"/>
                  </a:lnTo>
                  <a:lnTo>
                    <a:pt x="1463" y="1428"/>
                  </a:lnTo>
                  <a:lnTo>
                    <a:pt x="1476" y="1428"/>
                  </a:lnTo>
                  <a:lnTo>
                    <a:pt x="1486" y="1429"/>
                  </a:lnTo>
                  <a:lnTo>
                    <a:pt x="1486" y="1429"/>
                  </a:lnTo>
                  <a:lnTo>
                    <a:pt x="1493" y="1433"/>
                  </a:lnTo>
                  <a:lnTo>
                    <a:pt x="1498" y="1436"/>
                  </a:lnTo>
                  <a:lnTo>
                    <a:pt x="1514" y="1441"/>
                  </a:lnTo>
                  <a:lnTo>
                    <a:pt x="1528" y="1441"/>
                  </a:lnTo>
                  <a:lnTo>
                    <a:pt x="1535" y="1441"/>
                  </a:lnTo>
                  <a:lnTo>
                    <a:pt x="1540" y="1439"/>
                  </a:lnTo>
                  <a:lnTo>
                    <a:pt x="1540" y="1439"/>
                  </a:lnTo>
                  <a:lnTo>
                    <a:pt x="1533" y="1433"/>
                  </a:lnTo>
                  <a:lnTo>
                    <a:pt x="1524" y="1428"/>
                  </a:lnTo>
                  <a:lnTo>
                    <a:pt x="1515" y="1422"/>
                  </a:lnTo>
                  <a:lnTo>
                    <a:pt x="1511" y="1418"/>
                  </a:lnTo>
                  <a:lnTo>
                    <a:pt x="1507" y="1414"/>
                  </a:lnTo>
                  <a:lnTo>
                    <a:pt x="1507" y="1414"/>
                  </a:lnTo>
                  <a:lnTo>
                    <a:pt x="1531" y="1408"/>
                  </a:lnTo>
                  <a:lnTo>
                    <a:pt x="1554" y="1400"/>
                  </a:lnTo>
                  <a:lnTo>
                    <a:pt x="1564" y="1396"/>
                  </a:lnTo>
                  <a:lnTo>
                    <a:pt x="1574" y="1390"/>
                  </a:lnTo>
                  <a:lnTo>
                    <a:pt x="1581" y="1383"/>
                  </a:lnTo>
                  <a:lnTo>
                    <a:pt x="1585" y="1376"/>
                  </a:lnTo>
                  <a:lnTo>
                    <a:pt x="1585" y="1376"/>
                  </a:lnTo>
                  <a:lnTo>
                    <a:pt x="1585" y="1377"/>
                  </a:lnTo>
                  <a:lnTo>
                    <a:pt x="1584" y="1379"/>
                  </a:lnTo>
                  <a:lnTo>
                    <a:pt x="1584" y="1379"/>
                  </a:lnTo>
                  <a:lnTo>
                    <a:pt x="1566" y="1386"/>
                  </a:lnTo>
                  <a:lnTo>
                    <a:pt x="1554" y="1390"/>
                  </a:lnTo>
                  <a:lnTo>
                    <a:pt x="1543" y="1393"/>
                  </a:lnTo>
                  <a:lnTo>
                    <a:pt x="1532" y="1393"/>
                  </a:lnTo>
                  <a:lnTo>
                    <a:pt x="1521" y="1393"/>
                  </a:lnTo>
                  <a:lnTo>
                    <a:pt x="1517" y="1390"/>
                  </a:lnTo>
                  <a:lnTo>
                    <a:pt x="1512" y="1389"/>
                  </a:lnTo>
                  <a:lnTo>
                    <a:pt x="1509" y="1384"/>
                  </a:lnTo>
                  <a:lnTo>
                    <a:pt x="1507" y="1380"/>
                  </a:lnTo>
                  <a:lnTo>
                    <a:pt x="1507" y="1380"/>
                  </a:lnTo>
                  <a:close/>
                  <a:moveTo>
                    <a:pt x="1396" y="1230"/>
                  </a:moveTo>
                  <a:lnTo>
                    <a:pt x="1396" y="1230"/>
                  </a:lnTo>
                  <a:lnTo>
                    <a:pt x="1393" y="1229"/>
                  </a:lnTo>
                  <a:lnTo>
                    <a:pt x="1393" y="1226"/>
                  </a:lnTo>
                  <a:lnTo>
                    <a:pt x="1394" y="1220"/>
                  </a:lnTo>
                  <a:lnTo>
                    <a:pt x="1394" y="1214"/>
                  </a:lnTo>
                  <a:lnTo>
                    <a:pt x="1393" y="1213"/>
                  </a:lnTo>
                  <a:lnTo>
                    <a:pt x="1392" y="1213"/>
                  </a:lnTo>
                  <a:lnTo>
                    <a:pt x="1392" y="1213"/>
                  </a:lnTo>
                  <a:lnTo>
                    <a:pt x="1390" y="1219"/>
                  </a:lnTo>
                  <a:lnTo>
                    <a:pt x="1390" y="1224"/>
                  </a:lnTo>
                  <a:lnTo>
                    <a:pt x="1392" y="1230"/>
                  </a:lnTo>
                  <a:lnTo>
                    <a:pt x="1393" y="1230"/>
                  </a:lnTo>
                  <a:lnTo>
                    <a:pt x="1396" y="1230"/>
                  </a:lnTo>
                  <a:lnTo>
                    <a:pt x="1396" y="1230"/>
                  </a:lnTo>
                  <a:close/>
                  <a:moveTo>
                    <a:pt x="1376" y="1265"/>
                  </a:moveTo>
                  <a:lnTo>
                    <a:pt x="1376" y="1265"/>
                  </a:lnTo>
                  <a:lnTo>
                    <a:pt x="1378" y="1261"/>
                  </a:lnTo>
                  <a:lnTo>
                    <a:pt x="1380" y="1258"/>
                  </a:lnTo>
                  <a:lnTo>
                    <a:pt x="1383" y="1255"/>
                  </a:lnTo>
                  <a:lnTo>
                    <a:pt x="1386" y="1251"/>
                  </a:lnTo>
                  <a:lnTo>
                    <a:pt x="1386" y="1251"/>
                  </a:lnTo>
                  <a:lnTo>
                    <a:pt x="1383" y="1251"/>
                  </a:lnTo>
                  <a:lnTo>
                    <a:pt x="1382" y="1250"/>
                  </a:lnTo>
                  <a:lnTo>
                    <a:pt x="1380" y="1244"/>
                  </a:lnTo>
                  <a:lnTo>
                    <a:pt x="1380" y="1240"/>
                  </a:lnTo>
                  <a:lnTo>
                    <a:pt x="1379" y="1238"/>
                  </a:lnTo>
                  <a:lnTo>
                    <a:pt x="1376" y="1237"/>
                  </a:lnTo>
                  <a:lnTo>
                    <a:pt x="1376" y="1237"/>
                  </a:lnTo>
                  <a:lnTo>
                    <a:pt x="1376" y="1244"/>
                  </a:lnTo>
                  <a:lnTo>
                    <a:pt x="1375" y="1251"/>
                  </a:lnTo>
                  <a:lnTo>
                    <a:pt x="1375" y="1258"/>
                  </a:lnTo>
                  <a:lnTo>
                    <a:pt x="1376" y="1265"/>
                  </a:lnTo>
                  <a:lnTo>
                    <a:pt x="1376" y="1265"/>
                  </a:lnTo>
                  <a:close/>
                  <a:moveTo>
                    <a:pt x="2116" y="1337"/>
                  </a:moveTo>
                  <a:lnTo>
                    <a:pt x="2116" y="1337"/>
                  </a:lnTo>
                  <a:lnTo>
                    <a:pt x="2113" y="1334"/>
                  </a:lnTo>
                  <a:lnTo>
                    <a:pt x="2110" y="1334"/>
                  </a:lnTo>
                  <a:lnTo>
                    <a:pt x="2106" y="1334"/>
                  </a:lnTo>
                  <a:lnTo>
                    <a:pt x="2103" y="1335"/>
                  </a:lnTo>
                  <a:lnTo>
                    <a:pt x="2095" y="1337"/>
                  </a:lnTo>
                  <a:lnTo>
                    <a:pt x="2088" y="1338"/>
                  </a:lnTo>
                  <a:lnTo>
                    <a:pt x="2088" y="1338"/>
                  </a:lnTo>
                  <a:lnTo>
                    <a:pt x="2085" y="1358"/>
                  </a:lnTo>
                  <a:lnTo>
                    <a:pt x="2081" y="1376"/>
                  </a:lnTo>
                  <a:lnTo>
                    <a:pt x="2078" y="1396"/>
                  </a:lnTo>
                  <a:lnTo>
                    <a:pt x="2075" y="1414"/>
                  </a:lnTo>
                  <a:lnTo>
                    <a:pt x="2075" y="1414"/>
                  </a:lnTo>
                  <a:lnTo>
                    <a:pt x="2091" y="1411"/>
                  </a:lnTo>
                  <a:lnTo>
                    <a:pt x="2108" y="1410"/>
                  </a:lnTo>
                  <a:lnTo>
                    <a:pt x="2127" y="1408"/>
                  </a:lnTo>
                  <a:lnTo>
                    <a:pt x="2147" y="1405"/>
                  </a:lnTo>
                  <a:lnTo>
                    <a:pt x="2165" y="1403"/>
                  </a:lnTo>
                  <a:lnTo>
                    <a:pt x="2173" y="1400"/>
                  </a:lnTo>
                  <a:lnTo>
                    <a:pt x="2181" y="1396"/>
                  </a:lnTo>
                  <a:lnTo>
                    <a:pt x="2188" y="1391"/>
                  </a:lnTo>
                  <a:lnTo>
                    <a:pt x="2193" y="1387"/>
                  </a:lnTo>
                  <a:lnTo>
                    <a:pt x="2197" y="1380"/>
                  </a:lnTo>
                  <a:lnTo>
                    <a:pt x="2200" y="1373"/>
                  </a:lnTo>
                  <a:lnTo>
                    <a:pt x="2200" y="1373"/>
                  </a:lnTo>
                  <a:lnTo>
                    <a:pt x="2203" y="1373"/>
                  </a:lnTo>
                  <a:lnTo>
                    <a:pt x="2204" y="1372"/>
                  </a:lnTo>
                  <a:lnTo>
                    <a:pt x="2204" y="1369"/>
                  </a:lnTo>
                  <a:lnTo>
                    <a:pt x="2207" y="1369"/>
                  </a:lnTo>
                  <a:lnTo>
                    <a:pt x="2207" y="1369"/>
                  </a:lnTo>
                  <a:lnTo>
                    <a:pt x="2207" y="1359"/>
                  </a:lnTo>
                  <a:lnTo>
                    <a:pt x="2207" y="1359"/>
                  </a:lnTo>
                  <a:lnTo>
                    <a:pt x="2209" y="1360"/>
                  </a:lnTo>
                  <a:lnTo>
                    <a:pt x="2210" y="1360"/>
                  </a:lnTo>
                  <a:lnTo>
                    <a:pt x="2211" y="1358"/>
                  </a:lnTo>
                  <a:lnTo>
                    <a:pt x="2213" y="1355"/>
                  </a:lnTo>
                  <a:lnTo>
                    <a:pt x="2214" y="1353"/>
                  </a:lnTo>
                  <a:lnTo>
                    <a:pt x="2216" y="1352"/>
                  </a:lnTo>
                  <a:lnTo>
                    <a:pt x="2216" y="1352"/>
                  </a:lnTo>
                  <a:lnTo>
                    <a:pt x="2216" y="1327"/>
                  </a:lnTo>
                  <a:lnTo>
                    <a:pt x="2216" y="1302"/>
                  </a:lnTo>
                  <a:lnTo>
                    <a:pt x="2214" y="1289"/>
                  </a:lnTo>
                  <a:lnTo>
                    <a:pt x="2211" y="1276"/>
                  </a:lnTo>
                  <a:lnTo>
                    <a:pt x="2209" y="1265"/>
                  </a:lnTo>
                  <a:lnTo>
                    <a:pt x="2203" y="1252"/>
                  </a:lnTo>
                  <a:lnTo>
                    <a:pt x="2203" y="1252"/>
                  </a:lnTo>
                  <a:lnTo>
                    <a:pt x="2197" y="1268"/>
                  </a:lnTo>
                  <a:lnTo>
                    <a:pt x="2190" y="1282"/>
                  </a:lnTo>
                  <a:lnTo>
                    <a:pt x="2181" y="1295"/>
                  </a:lnTo>
                  <a:lnTo>
                    <a:pt x="2171" y="1306"/>
                  </a:lnTo>
                  <a:lnTo>
                    <a:pt x="2158" y="1316"/>
                  </a:lnTo>
                  <a:lnTo>
                    <a:pt x="2145" y="1324"/>
                  </a:lnTo>
                  <a:lnTo>
                    <a:pt x="2131" y="1331"/>
                  </a:lnTo>
                  <a:lnTo>
                    <a:pt x="2116" y="1337"/>
                  </a:lnTo>
                  <a:lnTo>
                    <a:pt x="2116" y="1337"/>
                  </a:lnTo>
                  <a:close/>
                  <a:moveTo>
                    <a:pt x="254" y="1276"/>
                  </a:moveTo>
                  <a:lnTo>
                    <a:pt x="254" y="1276"/>
                  </a:lnTo>
                  <a:lnTo>
                    <a:pt x="252" y="1279"/>
                  </a:lnTo>
                  <a:lnTo>
                    <a:pt x="249" y="1280"/>
                  </a:lnTo>
                  <a:lnTo>
                    <a:pt x="242" y="1285"/>
                  </a:lnTo>
                  <a:lnTo>
                    <a:pt x="235" y="1289"/>
                  </a:lnTo>
                  <a:lnTo>
                    <a:pt x="232" y="1292"/>
                  </a:lnTo>
                  <a:lnTo>
                    <a:pt x="229" y="1295"/>
                  </a:lnTo>
                  <a:lnTo>
                    <a:pt x="229" y="1295"/>
                  </a:lnTo>
                  <a:lnTo>
                    <a:pt x="240" y="1299"/>
                  </a:lnTo>
                  <a:lnTo>
                    <a:pt x="252" y="1300"/>
                  </a:lnTo>
                  <a:lnTo>
                    <a:pt x="263" y="1303"/>
                  </a:lnTo>
                  <a:lnTo>
                    <a:pt x="274" y="1306"/>
                  </a:lnTo>
                  <a:lnTo>
                    <a:pt x="274" y="1306"/>
                  </a:lnTo>
                  <a:lnTo>
                    <a:pt x="264" y="1290"/>
                  </a:lnTo>
                  <a:lnTo>
                    <a:pt x="254" y="1276"/>
                  </a:lnTo>
                  <a:lnTo>
                    <a:pt x="254" y="1276"/>
                  </a:lnTo>
                  <a:close/>
                  <a:moveTo>
                    <a:pt x="1333" y="1408"/>
                  </a:moveTo>
                  <a:lnTo>
                    <a:pt x="1333" y="1408"/>
                  </a:lnTo>
                  <a:lnTo>
                    <a:pt x="1338" y="1408"/>
                  </a:lnTo>
                  <a:lnTo>
                    <a:pt x="1345" y="1408"/>
                  </a:lnTo>
                  <a:lnTo>
                    <a:pt x="1352" y="1408"/>
                  </a:lnTo>
                  <a:lnTo>
                    <a:pt x="1361" y="1407"/>
                  </a:lnTo>
                  <a:lnTo>
                    <a:pt x="1361" y="1407"/>
                  </a:lnTo>
                  <a:lnTo>
                    <a:pt x="1358" y="1400"/>
                  </a:lnTo>
                  <a:lnTo>
                    <a:pt x="1355" y="1393"/>
                  </a:lnTo>
                  <a:lnTo>
                    <a:pt x="1351" y="1387"/>
                  </a:lnTo>
                  <a:lnTo>
                    <a:pt x="1347" y="1383"/>
                  </a:lnTo>
                  <a:lnTo>
                    <a:pt x="1347" y="1383"/>
                  </a:lnTo>
                  <a:lnTo>
                    <a:pt x="1347" y="1380"/>
                  </a:lnTo>
                  <a:lnTo>
                    <a:pt x="1347" y="1377"/>
                  </a:lnTo>
                  <a:lnTo>
                    <a:pt x="1345" y="1370"/>
                  </a:lnTo>
                  <a:lnTo>
                    <a:pt x="1342" y="1362"/>
                  </a:lnTo>
                  <a:lnTo>
                    <a:pt x="1341" y="1355"/>
                  </a:lnTo>
                  <a:lnTo>
                    <a:pt x="1341" y="1355"/>
                  </a:lnTo>
                  <a:lnTo>
                    <a:pt x="1341" y="1342"/>
                  </a:lnTo>
                  <a:lnTo>
                    <a:pt x="1341" y="1330"/>
                  </a:lnTo>
                  <a:lnTo>
                    <a:pt x="1341" y="1318"/>
                  </a:lnTo>
                  <a:lnTo>
                    <a:pt x="1341" y="1313"/>
                  </a:lnTo>
                  <a:lnTo>
                    <a:pt x="1340" y="1307"/>
                  </a:lnTo>
                  <a:lnTo>
                    <a:pt x="1340" y="1307"/>
                  </a:lnTo>
                  <a:lnTo>
                    <a:pt x="1341" y="1306"/>
                  </a:lnTo>
                  <a:lnTo>
                    <a:pt x="1341" y="1303"/>
                  </a:lnTo>
                  <a:lnTo>
                    <a:pt x="1341" y="1302"/>
                  </a:lnTo>
                  <a:lnTo>
                    <a:pt x="1342" y="1299"/>
                  </a:lnTo>
                  <a:lnTo>
                    <a:pt x="1342" y="1299"/>
                  </a:lnTo>
                  <a:lnTo>
                    <a:pt x="1334" y="1297"/>
                  </a:lnTo>
                  <a:lnTo>
                    <a:pt x="1327" y="1297"/>
                  </a:lnTo>
                  <a:lnTo>
                    <a:pt x="1327" y="1297"/>
                  </a:lnTo>
                  <a:lnTo>
                    <a:pt x="1321" y="1310"/>
                  </a:lnTo>
                  <a:lnTo>
                    <a:pt x="1317" y="1325"/>
                  </a:lnTo>
                  <a:lnTo>
                    <a:pt x="1313" y="1341"/>
                  </a:lnTo>
                  <a:lnTo>
                    <a:pt x="1312" y="1356"/>
                  </a:lnTo>
                  <a:lnTo>
                    <a:pt x="1313" y="1372"/>
                  </a:lnTo>
                  <a:lnTo>
                    <a:pt x="1316" y="1386"/>
                  </a:lnTo>
                  <a:lnTo>
                    <a:pt x="1319" y="1391"/>
                  </a:lnTo>
                  <a:lnTo>
                    <a:pt x="1323" y="1398"/>
                  </a:lnTo>
                  <a:lnTo>
                    <a:pt x="1327" y="1404"/>
                  </a:lnTo>
                  <a:lnTo>
                    <a:pt x="1333" y="1408"/>
                  </a:lnTo>
                  <a:lnTo>
                    <a:pt x="1333" y="1408"/>
                  </a:lnTo>
                  <a:close/>
                  <a:moveTo>
                    <a:pt x="875" y="1328"/>
                  </a:moveTo>
                  <a:lnTo>
                    <a:pt x="875" y="1328"/>
                  </a:lnTo>
                  <a:lnTo>
                    <a:pt x="867" y="1325"/>
                  </a:lnTo>
                  <a:lnTo>
                    <a:pt x="858" y="1321"/>
                  </a:lnTo>
                  <a:lnTo>
                    <a:pt x="850" y="1317"/>
                  </a:lnTo>
                  <a:lnTo>
                    <a:pt x="845" y="1313"/>
                  </a:lnTo>
                  <a:lnTo>
                    <a:pt x="845" y="1313"/>
                  </a:lnTo>
                  <a:lnTo>
                    <a:pt x="847" y="1311"/>
                  </a:lnTo>
                  <a:lnTo>
                    <a:pt x="847" y="1309"/>
                  </a:lnTo>
                  <a:lnTo>
                    <a:pt x="847" y="1309"/>
                  </a:lnTo>
                  <a:lnTo>
                    <a:pt x="834" y="1311"/>
                  </a:lnTo>
                  <a:lnTo>
                    <a:pt x="820" y="1311"/>
                  </a:lnTo>
                  <a:lnTo>
                    <a:pt x="792" y="1311"/>
                  </a:lnTo>
                  <a:lnTo>
                    <a:pt x="764" y="1310"/>
                  </a:lnTo>
                  <a:lnTo>
                    <a:pt x="733" y="1309"/>
                  </a:lnTo>
                  <a:lnTo>
                    <a:pt x="733" y="1309"/>
                  </a:lnTo>
                  <a:lnTo>
                    <a:pt x="725" y="1310"/>
                  </a:lnTo>
                  <a:lnTo>
                    <a:pt x="716" y="1311"/>
                  </a:lnTo>
                  <a:lnTo>
                    <a:pt x="708" y="1313"/>
                  </a:lnTo>
                  <a:lnTo>
                    <a:pt x="699" y="1314"/>
                  </a:lnTo>
                  <a:lnTo>
                    <a:pt x="699" y="1314"/>
                  </a:lnTo>
                  <a:lnTo>
                    <a:pt x="692" y="1314"/>
                  </a:lnTo>
                  <a:lnTo>
                    <a:pt x="685" y="1313"/>
                  </a:lnTo>
                  <a:lnTo>
                    <a:pt x="671" y="1311"/>
                  </a:lnTo>
                  <a:lnTo>
                    <a:pt x="671" y="1311"/>
                  </a:lnTo>
                  <a:lnTo>
                    <a:pt x="632" y="1310"/>
                  </a:lnTo>
                  <a:lnTo>
                    <a:pt x="593" y="1311"/>
                  </a:lnTo>
                  <a:lnTo>
                    <a:pt x="511" y="1313"/>
                  </a:lnTo>
                  <a:lnTo>
                    <a:pt x="511" y="1313"/>
                  </a:lnTo>
                  <a:lnTo>
                    <a:pt x="475" y="1314"/>
                  </a:lnTo>
                  <a:lnTo>
                    <a:pt x="438" y="1314"/>
                  </a:lnTo>
                  <a:lnTo>
                    <a:pt x="438" y="1314"/>
                  </a:lnTo>
                  <a:lnTo>
                    <a:pt x="424" y="1313"/>
                  </a:lnTo>
                  <a:lnTo>
                    <a:pt x="410" y="1311"/>
                  </a:lnTo>
                  <a:lnTo>
                    <a:pt x="396" y="1311"/>
                  </a:lnTo>
                  <a:lnTo>
                    <a:pt x="382" y="1311"/>
                  </a:lnTo>
                  <a:lnTo>
                    <a:pt x="382" y="1311"/>
                  </a:lnTo>
                  <a:lnTo>
                    <a:pt x="364" y="1313"/>
                  </a:lnTo>
                  <a:lnTo>
                    <a:pt x="346" y="1316"/>
                  </a:lnTo>
                  <a:lnTo>
                    <a:pt x="327" y="1317"/>
                  </a:lnTo>
                  <a:lnTo>
                    <a:pt x="309" y="1320"/>
                  </a:lnTo>
                  <a:lnTo>
                    <a:pt x="309" y="1320"/>
                  </a:lnTo>
                  <a:lnTo>
                    <a:pt x="291" y="1320"/>
                  </a:lnTo>
                  <a:lnTo>
                    <a:pt x="273" y="1318"/>
                  </a:lnTo>
                  <a:lnTo>
                    <a:pt x="256" y="1318"/>
                  </a:lnTo>
                  <a:lnTo>
                    <a:pt x="247" y="1320"/>
                  </a:lnTo>
                  <a:lnTo>
                    <a:pt x="240" y="1323"/>
                  </a:lnTo>
                  <a:lnTo>
                    <a:pt x="240" y="1323"/>
                  </a:lnTo>
                  <a:lnTo>
                    <a:pt x="239" y="1321"/>
                  </a:lnTo>
                  <a:lnTo>
                    <a:pt x="238" y="1320"/>
                  </a:lnTo>
                  <a:lnTo>
                    <a:pt x="238" y="1316"/>
                  </a:lnTo>
                  <a:lnTo>
                    <a:pt x="238" y="1313"/>
                  </a:lnTo>
                  <a:lnTo>
                    <a:pt x="238" y="1311"/>
                  </a:lnTo>
                  <a:lnTo>
                    <a:pt x="235" y="1311"/>
                  </a:lnTo>
                  <a:lnTo>
                    <a:pt x="235" y="1311"/>
                  </a:lnTo>
                  <a:lnTo>
                    <a:pt x="232" y="1309"/>
                  </a:lnTo>
                  <a:lnTo>
                    <a:pt x="228" y="1307"/>
                  </a:lnTo>
                  <a:lnTo>
                    <a:pt x="218" y="1309"/>
                  </a:lnTo>
                  <a:lnTo>
                    <a:pt x="204" y="1311"/>
                  </a:lnTo>
                  <a:lnTo>
                    <a:pt x="204" y="1311"/>
                  </a:lnTo>
                  <a:lnTo>
                    <a:pt x="197" y="1318"/>
                  </a:lnTo>
                  <a:lnTo>
                    <a:pt x="193" y="1328"/>
                  </a:lnTo>
                  <a:lnTo>
                    <a:pt x="189" y="1338"/>
                  </a:lnTo>
                  <a:lnTo>
                    <a:pt x="187" y="1348"/>
                  </a:lnTo>
                  <a:lnTo>
                    <a:pt x="187" y="1358"/>
                  </a:lnTo>
                  <a:lnTo>
                    <a:pt x="190" y="1368"/>
                  </a:lnTo>
                  <a:lnTo>
                    <a:pt x="194" y="1376"/>
                  </a:lnTo>
                  <a:lnTo>
                    <a:pt x="200" y="1384"/>
                  </a:lnTo>
                  <a:lnTo>
                    <a:pt x="200" y="1384"/>
                  </a:lnTo>
                  <a:lnTo>
                    <a:pt x="204" y="1387"/>
                  </a:lnTo>
                  <a:lnTo>
                    <a:pt x="208" y="1390"/>
                  </a:lnTo>
                  <a:lnTo>
                    <a:pt x="214" y="1390"/>
                  </a:lnTo>
                  <a:lnTo>
                    <a:pt x="219" y="1390"/>
                  </a:lnTo>
                  <a:lnTo>
                    <a:pt x="232" y="1389"/>
                  </a:lnTo>
                  <a:lnTo>
                    <a:pt x="240" y="1387"/>
                  </a:lnTo>
                  <a:lnTo>
                    <a:pt x="240" y="1387"/>
                  </a:lnTo>
                  <a:lnTo>
                    <a:pt x="257" y="1391"/>
                  </a:lnTo>
                  <a:lnTo>
                    <a:pt x="274" y="1393"/>
                  </a:lnTo>
                  <a:lnTo>
                    <a:pt x="309" y="1396"/>
                  </a:lnTo>
                  <a:lnTo>
                    <a:pt x="381" y="1397"/>
                  </a:lnTo>
                  <a:lnTo>
                    <a:pt x="381" y="1397"/>
                  </a:lnTo>
                  <a:lnTo>
                    <a:pt x="403" y="1398"/>
                  </a:lnTo>
                  <a:lnTo>
                    <a:pt x="424" y="1400"/>
                  </a:lnTo>
                  <a:lnTo>
                    <a:pt x="466" y="1405"/>
                  </a:lnTo>
                  <a:lnTo>
                    <a:pt x="466" y="1405"/>
                  </a:lnTo>
                  <a:lnTo>
                    <a:pt x="497" y="1405"/>
                  </a:lnTo>
                  <a:lnTo>
                    <a:pt x="530" y="1404"/>
                  </a:lnTo>
                  <a:lnTo>
                    <a:pt x="562" y="1404"/>
                  </a:lnTo>
                  <a:lnTo>
                    <a:pt x="579" y="1404"/>
                  </a:lnTo>
                  <a:lnTo>
                    <a:pt x="596" y="1405"/>
                  </a:lnTo>
                  <a:lnTo>
                    <a:pt x="596" y="1405"/>
                  </a:lnTo>
                  <a:lnTo>
                    <a:pt x="657" y="1411"/>
                  </a:lnTo>
                  <a:lnTo>
                    <a:pt x="716" y="1412"/>
                  </a:lnTo>
                  <a:lnTo>
                    <a:pt x="774" y="1412"/>
                  </a:lnTo>
                  <a:lnTo>
                    <a:pt x="826" y="1411"/>
                  </a:lnTo>
                  <a:lnTo>
                    <a:pt x="826" y="1411"/>
                  </a:lnTo>
                  <a:lnTo>
                    <a:pt x="833" y="1412"/>
                  </a:lnTo>
                  <a:lnTo>
                    <a:pt x="840" y="1414"/>
                  </a:lnTo>
                  <a:lnTo>
                    <a:pt x="853" y="1415"/>
                  </a:lnTo>
                  <a:lnTo>
                    <a:pt x="865" y="1412"/>
                  </a:lnTo>
                  <a:lnTo>
                    <a:pt x="878" y="1411"/>
                  </a:lnTo>
                  <a:lnTo>
                    <a:pt x="878" y="1411"/>
                  </a:lnTo>
                  <a:lnTo>
                    <a:pt x="882" y="1389"/>
                  </a:lnTo>
                  <a:lnTo>
                    <a:pt x="885" y="1379"/>
                  </a:lnTo>
                  <a:lnTo>
                    <a:pt x="885" y="1368"/>
                  </a:lnTo>
                  <a:lnTo>
                    <a:pt x="885" y="1358"/>
                  </a:lnTo>
                  <a:lnTo>
                    <a:pt x="883" y="1348"/>
                  </a:lnTo>
                  <a:lnTo>
                    <a:pt x="881" y="1338"/>
                  </a:lnTo>
                  <a:lnTo>
                    <a:pt x="875" y="1328"/>
                  </a:lnTo>
                  <a:lnTo>
                    <a:pt x="875" y="1328"/>
                  </a:lnTo>
                  <a:close/>
                  <a:moveTo>
                    <a:pt x="179" y="1393"/>
                  </a:moveTo>
                  <a:lnTo>
                    <a:pt x="179" y="1393"/>
                  </a:lnTo>
                  <a:lnTo>
                    <a:pt x="172" y="1390"/>
                  </a:lnTo>
                  <a:lnTo>
                    <a:pt x="162" y="1390"/>
                  </a:lnTo>
                  <a:lnTo>
                    <a:pt x="141" y="1391"/>
                  </a:lnTo>
                  <a:lnTo>
                    <a:pt x="117" y="1393"/>
                  </a:lnTo>
                  <a:lnTo>
                    <a:pt x="93" y="1394"/>
                  </a:lnTo>
                  <a:lnTo>
                    <a:pt x="93" y="1394"/>
                  </a:lnTo>
                  <a:lnTo>
                    <a:pt x="75" y="1393"/>
                  </a:lnTo>
                  <a:lnTo>
                    <a:pt x="66" y="1393"/>
                  </a:lnTo>
                  <a:lnTo>
                    <a:pt x="61" y="1394"/>
                  </a:lnTo>
                  <a:lnTo>
                    <a:pt x="61" y="1394"/>
                  </a:lnTo>
                  <a:lnTo>
                    <a:pt x="57" y="1397"/>
                  </a:lnTo>
                  <a:lnTo>
                    <a:pt x="52" y="1400"/>
                  </a:lnTo>
                  <a:lnTo>
                    <a:pt x="47" y="1407"/>
                  </a:lnTo>
                  <a:lnTo>
                    <a:pt x="35" y="1422"/>
                  </a:lnTo>
                  <a:lnTo>
                    <a:pt x="35" y="1422"/>
                  </a:lnTo>
                  <a:lnTo>
                    <a:pt x="23" y="1438"/>
                  </a:lnTo>
                  <a:lnTo>
                    <a:pt x="17" y="1445"/>
                  </a:lnTo>
                  <a:lnTo>
                    <a:pt x="16" y="1449"/>
                  </a:lnTo>
                  <a:lnTo>
                    <a:pt x="14" y="1453"/>
                  </a:lnTo>
                  <a:lnTo>
                    <a:pt x="14" y="1453"/>
                  </a:lnTo>
                  <a:lnTo>
                    <a:pt x="14" y="1457"/>
                  </a:lnTo>
                  <a:lnTo>
                    <a:pt x="16" y="1462"/>
                  </a:lnTo>
                  <a:lnTo>
                    <a:pt x="20" y="1470"/>
                  </a:lnTo>
                  <a:lnTo>
                    <a:pt x="24" y="1477"/>
                  </a:lnTo>
                  <a:lnTo>
                    <a:pt x="28" y="1485"/>
                  </a:lnTo>
                  <a:lnTo>
                    <a:pt x="28" y="1485"/>
                  </a:lnTo>
                  <a:lnTo>
                    <a:pt x="54" y="1498"/>
                  </a:lnTo>
                  <a:lnTo>
                    <a:pt x="80" y="1508"/>
                  </a:lnTo>
                  <a:lnTo>
                    <a:pt x="108" y="1516"/>
                  </a:lnTo>
                  <a:lnTo>
                    <a:pt x="138" y="1522"/>
                  </a:lnTo>
                  <a:lnTo>
                    <a:pt x="169" y="1528"/>
                  </a:lnTo>
                  <a:lnTo>
                    <a:pt x="201" y="1532"/>
                  </a:lnTo>
                  <a:lnTo>
                    <a:pt x="267" y="1539"/>
                  </a:lnTo>
                  <a:lnTo>
                    <a:pt x="267" y="1539"/>
                  </a:lnTo>
                  <a:lnTo>
                    <a:pt x="325" y="1543"/>
                  </a:lnTo>
                  <a:lnTo>
                    <a:pt x="325" y="1543"/>
                  </a:lnTo>
                  <a:lnTo>
                    <a:pt x="363" y="1546"/>
                  </a:lnTo>
                  <a:lnTo>
                    <a:pt x="402" y="1547"/>
                  </a:lnTo>
                  <a:lnTo>
                    <a:pt x="479" y="1549"/>
                  </a:lnTo>
                  <a:lnTo>
                    <a:pt x="552" y="1549"/>
                  </a:lnTo>
                  <a:lnTo>
                    <a:pt x="618" y="1550"/>
                  </a:lnTo>
                  <a:lnTo>
                    <a:pt x="618" y="1550"/>
                  </a:lnTo>
                  <a:lnTo>
                    <a:pt x="649" y="1553"/>
                  </a:lnTo>
                  <a:lnTo>
                    <a:pt x="680" y="1557"/>
                  </a:lnTo>
                  <a:lnTo>
                    <a:pt x="743" y="1567"/>
                  </a:lnTo>
                  <a:lnTo>
                    <a:pt x="743" y="1567"/>
                  </a:lnTo>
                  <a:lnTo>
                    <a:pt x="768" y="1568"/>
                  </a:lnTo>
                  <a:lnTo>
                    <a:pt x="794" y="1568"/>
                  </a:lnTo>
                  <a:lnTo>
                    <a:pt x="820" y="1568"/>
                  </a:lnTo>
                  <a:lnTo>
                    <a:pt x="845" y="1570"/>
                  </a:lnTo>
                  <a:lnTo>
                    <a:pt x="845" y="1570"/>
                  </a:lnTo>
                  <a:lnTo>
                    <a:pt x="869" y="1572"/>
                  </a:lnTo>
                  <a:lnTo>
                    <a:pt x="892" y="1575"/>
                  </a:lnTo>
                  <a:lnTo>
                    <a:pt x="938" y="1580"/>
                  </a:lnTo>
                  <a:lnTo>
                    <a:pt x="938" y="1580"/>
                  </a:lnTo>
                  <a:lnTo>
                    <a:pt x="968" y="1582"/>
                  </a:lnTo>
                  <a:lnTo>
                    <a:pt x="999" y="1582"/>
                  </a:lnTo>
                  <a:lnTo>
                    <a:pt x="1028" y="1581"/>
                  </a:lnTo>
                  <a:lnTo>
                    <a:pt x="1057" y="1582"/>
                  </a:lnTo>
                  <a:lnTo>
                    <a:pt x="1057" y="1582"/>
                  </a:lnTo>
                  <a:lnTo>
                    <a:pt x="1168" y="1585"/>
                  </a:lnTo>
                  <a:lnTo>
                    <a:pt x="1276" y="1588"/>
                  </a:lnTo>
                  <a:lnTo>
                    <a:pt x="1387" y="1591"/>
                  </a:lnTo>
                  <a:lnTo>
                    <a:pt x="1444" y="1594"/>
                  </a:lnTo>
                  <a:lnTo>
                    <a:pt x="1500" y="1598"/>
                  </a:lnTo>
                  <a:lnTo>
                    <a:pt x="1500" y="1598"/>
                  </a:lnTo>
                  <a:lnTo>
                    <a:pt x="1533" y="1602"/>
                  </a:lnTo>
                  <a:lnTo>
                    <a:pt x="1550" y="1603"/>
                  </a:lnTo>
                  <a:lnTo>
                    <a:pt x="1567" y="1605"/>
                  </a:lnTo>
                  <a:lnTo>
                    <a:pt x="1567" y="1605"/>
                  </a:lnTo>
                  <a:lnTo>
                    <a:pt x="1591" y="1605"/>
                  </a:lnTo>
                  <a:lnTo>
                    <a:pt x="1616" y="1603"/>
                  </a:lnTo>
                  <a:lnTo>
                    <a:pt x="1641" y="1602"/>
                  </a:lnTo>
                  <a:lnTo>
                    <a:pt x="1668" y="1601"/>
                  </a:lnTo>
                  <a:lnTo>
                    <a:pt x="1668" y="1601"/>
                  </a:lnTo>
                  <a:lnTo>
                    <a:pt x="1689" y="1602"/>
                  </a:lnTo>
                  <a:lnTo>
                    <a:pt x="1712" y="1606"/>
                  </a:lnTo>
                  <a:lnTo>
                    <a:pt x="1733" y="1609"/>
                  </a:lnTo>
                  <a:lnTo>
                    <a:pt x="1754" y="1610"/>
                  </a:lnTo>
                  <a:lnTo>
                    <a:pt x="1754" y="1610"/>
                  </a:lnTo>
                  <a:lnTo>
                    <a:pt x="1790" y="1606"/>
                  </a:lnTo>
                  <a:lnTo>
                    <a:pt x="1827" y="1603"/>
                  </a:lnTo>
                  <a:lnTo>
                    <a:pt x="1901" y="1599"/>
                  </a:lnTo>
                  <a:lnTo>
                    <a:pt x="1976" y="1598"/>
                  </a:lnTo>
                  <a:lnTo>
                    <a:pt x="2050" y="1594"/>
                  </a:lnTo>
                  <a:lnTo>
                    <a:pt x="2050" y="1594"/>
                  </a:lnTo>
                  <a:lnTo>
                    <a:pt x="2082" y="1592"/>
                  </a:lnTo>
                  <a:lnTo>
                    <a:pt x="2115" y="1588"/>
                  </a:lnTo>
                  <a:lnTo>
                    <a:pt x="2145" y="1585"/>
                  </a:lnTo>
                  <a:lnTo>
                    <a:pt x="2178" y="1584"/>
                  </a:lnTo>
                  <a:lnTo>
                    <a:pt x="2178" y="1584"/>
                  </a:lnTo>
                  <a:lnTo>
                    <a:pt x="2202" y="1582"/>
                  </a:lnTo>
                  <a:lnTo>
                    <a:pt x="2225" y="1581"/>
                  </a:lnTo>
                  <a:lnTo>
                    <a:pt x="2272" y="1572"/>
                  </a:lnTo>
                  <a:lnTo>
                    <a:pt x="2272" y="1572"/>
                  </a:lnTo>
                  <a:lnTo>
                    <a:pt x="2298" y="1570"/>
                  </a:lnTo>
                  <a:lnTo>
                    <a:pt x="2325" y="1565"/>
                  </a:lnTo>
                  <a:lnTo>
                    <a:pt x="2353" y="1564"/>
                  </a:lnTo>
                  <a:lnTo>
                    <a:pt x="2380" y="1563"/>
                  </a:lnTo>
                  <a:lnTo>
                    <a:pt x="2380" y="1563"/>
                  </a:lnTo>
                  <a:lnTo>
                    <a:pt x="2419" y="1563"/>
                  </a:lnTo>
                  <a:lnTo>
                    <a:pt x="2440" y="1563"/>
                  </a:lnTo>
                  <a:lnTo>
                    <a:pt x="2461" y="1561"/>
                  </a:lnTo>
                  <a:lnTo>
                    <a:pt x="2482" y="1558"/>
                  </a:lnTo>
                  <a:lnTo>
                    <a:pt x="2501" y="1553"/>
                  </a:lnTo>
                  <a:lnTo>
                    <a:pt x="2509" y="1550"/>
                  </a:lnTo>
                  <a:lnTo>
                    <a:pt x="2516" y="1546"/>
                  </a:lnTo>
                  <a:lnTo>
                    <a:pt x="2523" y="1542"/>
                  </a:lnTo>
                  <a:lnTo>
                    <a:pt x="2529" y="1536"/>
                  </a:lnTo>
                  <a:lnTo>
                    <a:pt x="2529" y="1536"/>
                  </a:lnTo>
                  <a:lnTo>
                    <a:pt x="2526" y="1512"/>
                  </a:lnTo>
                  <a:lnTo>
                    <a:pt x="2524" y="1498"/>
                  </a:lnTo>
                  <a:lnTo>
                    <a:pt x="2526" y="1483"/>
                  </a:lnTo>
                  <a:lnTo>
                    <a:pt x="2526" y="1483"/>
                  </a:lnTo>
                  <a:lnTo>
                    <a:pt x="2520" y="1474"/>
                  </a:lnTo>
                  <a:lnTo>
                    <a:pt x="2515" y="1467"/>
                  </a:lnTo>
                  <a:lnTo>
                    <a:pt x="2508" y="1462"/>
                  </a:lnTo>
                  <a:lnTo>
                    <a:pt x="2501" y="1457"/>
                  </a:lnTo>
                  <a:lnTo>
                    <a:pt x="2492" y="1453"/>
                  </a:lnTo>
                  <a:lnTo>
                    <a:pt x="2484" y="1450"/>
                  </a:lnTo>
                  <a:lnTo>
                    <a:pt x="2465" y="1446"/>
                  </a:lnTo>
                  <a:lnTo>
                    <a:pt x="2444" y="1445"/>
                  </a:lnTo>
                  <a:lnTo>
                    <a:pt x="2423" y="1443"/>
                  </a:lnTo>
                  <a:lnTo>
                    <a:pt x="2377" y="1442"/>
                  </a:lnTo>
                  <a:lnTo>
                    <a:pt x="2377" y="1442"/>
                  </a:lnTo>
                  <a:lnTo>
                    <a:pt x="2348" y="1439"/>
                  </a:lnTo>
                  <a:lnTo>
                    <a:pt x="2319" y="1436"/>
                  </a:lnTo>
                  <a:lnTo>
                    <a:pt x="2293" y="1433"/>
                  </a:lnTo>
                  <a:lnTo>
                    <a:pt x="2280" y="1435"/>
                  </a:lnTo>
                  <a:lnTo>
                    <a:pt x="2270" y="1436"/>
                  </a:lnTo>
                  <a:lnTo>
                    <a:pt x="2270" y="1436"/>
                  </a:lnTo>
                  <a:lnTo>
                    <a:pt x="2255" y="1433"/>
                  </a:lnTo>
                  <a:lnTo>
                    <a:pt x="2239" y="1431"/>
                  </a:lnTo>
                  <a:lnTo>
                    <a:pt x="2224" y="1431"/>
                  </a:lnTo>
                  <a:lnTo>
                    <a:pt x="2207" y="1431"/>
                  </a:lnTo>
                  <a:lnTo>
                    <a:pt x="2150" y="1432"/>
                  </a:lnTo>
                  <a:lnTo>
                    <a:pt x="2150" y="1432"/>
                  </a:lnTo>
                  <a:lnTo>
                    <a:pt x="2130" y="1429"/>
                  </a:lnTo>
                  <a:lnTo>
                    <a:pt x="2110" y="1428"/>
                  </a:lnTo>
                  <a:lnTo>
                    <a:pt x="2100" y="1426"/>
                  </a:lnTo>
                  <a:lnTo>
                    <a:pt x="2091" y="1426"/>
                  </a:lnTo>
                  <a:lnTo>
                    <a:pt x="2082" y="1428"/>
                  </a:lnTo>
                  <a:lnTo>
                    <a:pt x="2072" y="1432"/>
                  </a:lnTo>
                  <a:lnTo>
                    <a:pt x="2072" y="1432"/>
                  </a:lnTo>
                  <a:lnTo>
                    <a:pt x="2072" y="1438"/>
                  </a:lnTo>
                  <a:lnTo>
                    <a:pt x="2072" y="1443"/>
                  </a:lnTo>
                  <a:lnTo>
                    <a:pt x="2071" y="1455"/>
                  </a:lnTo>
                  <a:lnTo>
                    <a:pt x="2071" y="1455"/>
                  </a:lnTo>
                  <a:lnTo>
                    <a:pt x="2070" y="1467"/>
                  </a:lnTo>
                  <a:lnTo>
                    <a:pt x="2070" y="1474"/>
                  </a:lnTo>
                  <a:lnTo>
                    <a:pt x="2067" y="1480"/>
                  </a:lnTo>
                  <a:lnTo>
                    <a:pt x="2067" y="1480"/>
                  </a:lnTo>
                  <a:lnTo>
                    <a:pt x="2064" y="1483"/>
                  </a:lnTo>
                  <a:lnTo>
                    <a:pt x="2058" y="1485"/>
                  </a:lnTo>
                  <a:lnTo>
                    <a:pt x="2044" y="1492"/>
                  </a:lnTo>
                  <a:lnTo>
                    <a:pt x="2016" y="1504"/>
                  </a:lnTo>
                  <a:lnTo>
                    <a:pt x="2016" y="1504"/>
                  </a:lnTo>
                  <a:lnTo>
                    <a:pt x="1999" y="1508"/>
                  </a:lnTo>
                  <a:lnTo>
                    <a:pt x="1983" y="1511"/>
                  </a:lnTo>
                  <a:lnTo>
                    <a:pt x="1955" y="1515"/>
                  </a:lnTo>
                  <a:lnTo>
                    <a:pt x="1955" y="1515"/>
                  </a:lnTo>
                  <a:lnTo>
                    <a:pt x="1924" y="1525"/>
                  </a:lnTo>
                  <a:lnTo>
                    <a:pt x="1893" y="1533"/>
                  </a:lnTo>
                  <a:lnTo>
                    <a:pt x="1865" y="1542"/>
                  </a:lnTo>
                  <a:lnTo>
                    <a:pt x="1837" y="1549"/>
                  </a:lnTo>
                  <a:lnTo>
                    <a:pt x="1837" y="1549"/>
                  </a:lnTo>
                  <a:lnTo>
                    <a:pt x="1828" y="1556"/>
                  </a:lnTo>
                  <a:lnTo>
                    <a:pt x="1820" y="1563"/>
                  </a:lnTo>
                  <a:lnTo>
                    <a:pt x="1810" y="1568"/>
                  </a:lnTo>
                  <a:lnTo>
                    <a:pt x="1799" y="1572"/>
                  </a:lnTo>
                  <a:lnTo>
                    <a:pt x="1787" y="1575"/>
                  </a:lnTo>
                  <a:lnTo>
                    <a:pt x="1776" y="1577"/>
                  </a:lnTo>
                  <a:lnTo>
                    <a:pt x="1766" y="1577"/>
                  </a:lnTo>
                  <a:lnTo>
                    <a:pt x="1755" y="1572"/>
                  </a:lnTo>
                  <a:lnTo>
                    <a:pt x="1755" y="1572"/>
                  </a:lnTo>
                  <a:lnTo>
                    <a:pt x="1751" y="1571"/>
                  </a:lnTo>
                  <a:lnTo>
                    <a:pt x="1747" y="1567"/>
                  </a:lnTo>
                  <a:lnTo>
                    <a:pt x="1740" y="1558"/>
                  </a:lnTo>
                  <a:lnTo>
                    <a:pt x="1734" y="1551"/>
                  </a:lnTo>
                  <a:lnTo>
                    <a:pt x="1730" y="1547"/>
                  </a:lnTo>
                  <a:lnTo>
                    <a:pt x="1726" y="1546"/>
                  </a:lnTo>
                  <a:lnTo>
                    <a:pt x="1726" y="1546"/>
                  </a:lnTo>
                  <a:lnTo>
                    <a:pt x="1720" y="1543"/>
                  </a:lnTo>
                  <a:lnTo>
                    <a:pt x="1714" y="1543"/>
                  </a:lnTo>
                  <a:lnTo>
                    <a:pt x="1699" y="1542"/>
                  </a:lnTo>
                  <a:lnTo>
                    <a:pt x="1668" y="1543"/>
                  </a:lnTo>
                  <a:lnTo>
                    <a:pt x="1668" y="1543"/>
                  </a:lnTo>
                  <a:lnTo>
                    <a:pt x="1640" y="1546"/>
                  </a:lnTo>
                  <a:lnTo>
                    <a:pt x="1613" y="1547"/>
                  </a:lnTo>
                  <a:lnTo>
                    <a:pt x="1613" y="1547"/>
                  </a:lnTo>
                  <a:lnTo>
                    <a:pt x="1574" y="1546"/>
                  </a:lnTo>
                  <a:lnTo>
                    <a:pt x="1536" y="1544"/>
                  </a:lnTo>
                  <a:lnTo>
                    <a:pt x="1501" y="1546"/>
                  </a:lnTo>
                  <a:lnTo>
                    <a:pt x="1484" y="1546"/>
                  </a:lnTo>
                  <a:lnTo>
                    <a:pt x="1467" y="1549"/>
                  </a:lnTo>
                  <a:lnTo>
                    <a:pt x="1467" y="1549"/>
                  </a:lnTo>
                  <a:lnTo>
                    <a:pt x="1462" y="1546"/>
                  </a:lnTo>
                  <a:lnTo>
                    <a:pt x="1456" y="1542"/>
                  </a:lnTo>
                  <a:lnTo>
                    <a:pt x="1448" y="1532"/>
                  </a:lnTo>
                  <a:lnTo>
                    <a:pt x="1441" y="1521"/>
                  </a:lnTo>
                  <a:lnTo>
                    <a:pt x="1435" y="1508"/>
                  </a:lnTo>
                  <a:lnTo>
                    <a:pt x="1427" y="1481"/>
                  </a:lnTo>
                  <a:lnTo>
                    <a:pt x="1421" y="1467"/>
                  </a:lnTo>
                  <a:lnTo>
                    <a:pt x="1417" y="1455"/>
                  </a:lnTo>
                  <a:lnTo>
                    <a:pt x="1417" y="1455"/>
                  </a:lnTo>
                  <a:lnTo>
                    <a:pt x="1393" y="1455"/>
                  </a:lnTo>
                  <a:lnTo>
                    <a:pt x="1369" y="1452"/>
                  </a:lnTo>
                  <a:lnTo>
                    <a:pt x="1347" y="1448"/>
                  </a:lnTo>
                  <a:lnTo>
                    <a:pt x="1323" y="1446"/>
                  </a:lnTo>
                  <a:lnTo>
                    <a:pt x="1323" y="1446"/>
                  </a:lnTo>
                  <a:lnTo>
                    <a:pt x="1295" y="1443"/>
                  </a:lnTo>
                  <a:lnTo>
                    <a:pt x="1267" y="1443"/>
                  </a:lnTo>
                  <a:lnTo>
                    <a:pt x="1237" y="1443"/>
                  </a:lnTo>
                  <a:lnTo>
                    <a:pt x="1209" y="1442"/>
                  </a:lnTo>
                  <a:lnTo>
                    <a:pt x="1209" y="1442"/>
                  </a:lnTo>
                  <a:lnTo>
                    <a:pt x="1201" y="1441"/>
                  </a:lnTo>
                  <a:lnTo>
                    <a:pt x="1191" y="1439"/>
                  </a:lnTo>
                  <a:lnTo>
                    <a:pt x="1182" y="1436"/>
                  </a:lnTo>
                  <a:lnTo>
                    <a:pt x="1173" y="1435"/>
                  </a:lnTo>
                  <a:lnTo>
                    <a:pt x="1173" y="1435"/>
                  </a:lnTo>
                  <a:lnTo>
                    <a:pt x="1032" y="1421"/>
                  </a:lnTo>
                  <a:lnTo>
                    <a:pt x="962" y="1415"/>
                  </a:lnTo>
                  <a:lnTo>
                    <a:pt x="893" y="1411"/>
                  </a:lnTo>
                  <a:lnTo>
                    <a:pt x="893" y="1411"/>
                  </a:lnTo>
                  <a:lnTo>
                    <a:pt x="886" y="1417"/>
                  </a:lnTo>
                  <a:lnTo>
                    <a:pt x="881" y="1424"/>
                  </a:lnTo>
                  <a:lnTo>
                    <a:pt x="875" y="1429"/>
                  </a:lnTo>
                  <a:lnTo>
                    <a:pt x="867" y="1435"/>
                  </a:lnTo>
                  <a:lnTo>
                    <a:pt x="867" y="1435"/>
                  </a:lnTo>
                  <a:lnTo>
                    <a:pt x="871" y="1446"/>
                  </a:lnTo>
                  <a:lnTo>
                    <a:pt x="872" y="1457"/>
                  </a:lnTo>
                  <a:lnTo>
                    <a:pt x="872" y="1470"/>
                  </a:lnTo>
                  <a:lnTo>
                    <a:pt x="871" y="1481"/>
                  </a:lnTo>
                  <a:lnTo>
                    <a:pt x="867" y="1502"/>
                  </a:lnTo>
                  <a:lnTo>
                    <a:pt x="861" y="1521"/>
                  </a:lnTo>
                  <a:lnTo>
                    <a:pt x="861" y="1521"/>
                  </a:lnTo>
                  <a:lnTo>
                    <a:pt x="850" y="1523"/>
                  </a:lnTo>
                  <a:lnTo>
                    <a:pt x="838" y="1526"/>
                  </a:lnTo>
                  <a:lnTo>
                    <a:pt x="816" y="1526"/>
                  </a:lnTo>
                  <a:lnTo>
                    <a:pt x="794" y="1526"/>
                  </a:lnTo>
                  <a:lnTo>
                    <a:pt x="771" y="1525"/>
                  </a:lnTo>
                  <a:lnTo>
                    <a:pt x="771" y="1525"/>
                  </a:lnTo>
                  <a:lnTo>
                    <a:pt x="757" y="1525"/>
                  </a:lnTo>
                  <a:lnTo>
                    <a:pt x="746" y="1526"/>
                  </a:lnTo>
                  <a:lnTo>
                    <a:pt x="746" y="1526"/>
                  </a:lnTo>
                  <a:lnTo>
                    <a:pt x="723" y="1523"/>
                  </a:lnTo>
                  <a:lnTo>
                    <a:pt x="699" y="1521"/>
                  </a:lnTo>
                  <a:lnTo>
                    <a:pt x="676" y="1516"/>
                  </a:lnTo>
                  <a:lnTo>
                    <a:pt x="653" y="1515"/>
                  </a:lnTo>
                  <a:lnTo>
                    <a:pt x="653" y="1515"/>
                  </a:lnTo>
                  <a:lnTo>
                    <a:pt x="586" y="1514"/>
                  </a:lnTo>
                  <a:lnTo>
                    <a:pt x="518" y="1509"/>
                  </a:lnTo>
                  <a:lnTo>
                    <a:pt x="451" y="1504"/>
                  </a:lnTo>
                  <a:lnTo>
                    <a:pt x="385" y="1499"/>
                  </a:lnTo>
                  <a:lnTo>
                    <a:pt x="385" y="1499"/>
                  </a:lnTo>
                  <a:lnTo>
                    <a:pt x="370" y="1499"/>
                  </a:lnTo>
                  <a:lnTo>
                    <a:pt x="370" y="1499"/>
                  </a:lnTo>
                  <a:lnTo>
                    <a:pt x="332" y="1502"/>
                  </a:lnTo>
                  <a:lnTo>
                    <a:pt x="295" y="1507"/>
                  </a:lnTo>
                  <a:lnTo>
                    <a:pt x="259" y="1511"/>
                  </a:lnTo>
                  <a:lnTo>
                    <a:pt x="242" y="1512"/>
                  </a:lnTo>
                  <a:lnTo>
                    <a:pt x="225" y="1512"/>
                  </a:lnTo>
                  <a:lnTo>
                    <a:pt x="225" y="1512"/>
                  </a:lnTo>
                  <a:lnTo>
                    <a:pt x="215" y="1502"/>
                  </a:lnTo>
                  <a:lnTo>
                    <a:pt x="207" y="1490"/>
                  </a:lnTo>
                  <a:lnTo>
                    <a:pt x="198" y="1477"/>
                  </a:lnTo>
                  <a:lnTo>
                    <a:pt x="193" y="1463"/>
                  </a:lnTo>
                  <a:lnTo>
                    <a:pt x="189" y="1448"/>
                  </a:lnTo>
                  <a:lnTo>
                    <a:pt x="189" y="1441"/>
                  </a:lnTo>
                  <a:lnTo>
                    <a:pt x="189" y="1433"/>
                  </a:lnTo>
                  <a:lnTo>
                    <a:pt x="190" y="1426"/>
                  </a:lnTo>
                  <a:lnTo>
                    <a:pt x="193" y="1419"/>
                  </a:lnTo>
                  <a:lnTo>
                    <a:pt x="196" y="1412"/>
                  </a:lnTo>
                  <a:lnTo>
                    <a:pt x="200" y="1407"/>
                  </a:lnTo>
                  <a:lnTo>
                    <a:pt x="200" y="1407"/>
                  </a:lnTo>
                  <a:lnTo>
                    <a:pt x="197" y="1408"/>
                  </a:lnTo>
                  <a:lnTo>
                    <a:pt x="194" y="1408"/>
                  </a:lnTo>
                  <a:lnTo>
                    <a:pt x="191" y="1405"/>
                  </a:lnTo>
                  <a:lnTo>
                    <a:pt x="190" y="1404"/>
                  </a:lnTo>
                  <a:lnTo>
                    <a:pt x="184" y="1397"/>
                  </a:lnTo>
                  <a:lnTo>
                    <a:pt x="183" y="1396"/>
                  </a:lnTo>
                  <a:lnTo>
                    <a:pt x="179" y="1393"/>
                  </a:lnTo>
                  <a:lnTo>
                    <a:pt x="179" y="1393"/>
                  </a:lnTo>
                  <a:close/>
                  <a:moveTo>
                    <a:pt x="204" y="1453"/>
                  </a:moveTo>
                  <a:lnTo>
                    <a:pt x="204" y="1453"/>
                  </a:lnTo>
                  <a:lnTo>
                    <a:pt x="208" y="1462"/>
                  </a:lnTo>
                  <a:lnTo>
                    <a:pt x="215" y="1474"/>
                  </a:lnTo>
                  <a:lnTo>
                    <a:pt x="224" y="1484"/>
                  </a:lnTo>
                  <a:lnTo>
                    <a:pt x="229" y="1491"/>
                  </a:lnTo>
                  <a:lnTo>
                    <a:pt x="229" y="1491"/>
                  </a:lnTo>
                  <a:lnTo>
                    <a:pt x="235" y="1492"/>
                  </a:lnTo>
                  <a:lnTo>
                    <a:pt x="240" y="1494"/>
                  </a:lnTo>
                  <a:lnTo>
                    <a:pt x="254" y="1495"/>
                  </a:lnTo>
                  <a:lnTo>
                    <a:pt x="284" y="1494"/>
                  </a:lnTo>
                  <a:lnTo>
                    <a:pt x="284" y="1494"/>
                  </a:lnTo>
                  <a:lnTo>
                    <a:pt x="308" y="1492"/>
                  </a:lnTo>
                  <a:lnTo>
                    <a:pt x="330" y="1490"/>
                  </a:lnTo>
                  <a:lnTo>
                    <a:pt x="353" y="1487"/>
                  </a:lnTo>
                  <a:lnTo>
                    <a:pt x="377" y="1485"/>
                  </a:lnTo>
                  <a:lnTo>
                    <a:pt x="377" y="1485"/>
                  </a:lnTo>
                  <a:lnTo>
                    <a:pt x="400" y="1487"/>
                  </a:lnTo>
                  <a:lnTo>
                    <a:pt x="424" y="1488"/>
                  </a:lnTo>
                  <a:lnTo>
                    <a:pt x="472" y="1492"/>
                  </a:lnTo>
                  <a:lnTo>
                    <a:pt x="523" y="1498"/>
                  </a:lnTo>
                  <a:lnTo>
                    <a:pt x="573" y="1504"/>
                  </a:lnTo>
                  <a:lnTo>
                    <a:pt x="573" y="1504"/>
                  </a:lnTo>
                  <a:lnTo>
                    <a:pt x="597" y="1504"/>
                  </a:lnTo>
                  <a:lnTo>
                    <a:pt x="619" y="1504"/>
                  </a:lnTo>
                  <a:lnTo>
                    <a:pt x="643" y="1502"/>
                  </a:lnTo>
                  <a:lnTo>
                    <a:pt x="666" y="1504"/>
                  </a:lnTo>
                  <a:lnTo>
                    <a:pt x="666" y="1504"/>
                  </a:lnTo>
                  <a:lnTo>
                    <a:pt x="712" y="1508"/>
                  </a:lnTo>
                  <a:lnTo>
                    <a:pt x="758" y="1512"/>
                  </a:lnTo>
                  <a:lnTo>
                    <a:pt x="780" y="1514"/>
                  </a:lnTo>
                  <a:lnTo>
                    <a:pt x="802" y="1514"/>
                  </a:lnTo>
                  <a:lnTo>
                    <a:pt x="823" y="1511"/>
                  </a:lnTo>
                  <a:lnTo>
                    <a:pt x="844" y="1507"/>
                  </a:lnTo>
                  <a:lnTo>
                    <a:pt x="844" y="1507"/>
                  </a:lnTo>
                  <a:lnTo>
                    <a:pt x="848" y="1501"/>
                  </a:lnTo>
                  <a:lnTo>
                    <a:pt x="851" y="1494"/>
                  </a:lnTo>
                  <a:lnTo>
                    <a:pt x="857" y="1478"/>
                  </a:lnTo>
                  <a:lnTo>
                    <a:pt x="858" y="1470"/>
                  </a:lnTo>
                  <a:lnTo>
                    <a:pt x="858" y="1463"/>
                  </a:lnTo>
                  <a:lnTo>
                    <a:pt x="857" y="1456"/>
                  </a:lnTo>
                  <a:lnTo>
                    <a:pt x="854" y="1450"/>
                  </a:lnTo>
                  <a:lnTo>
                    <a:pt x="854" y="1450"/>
                  </a:lnTo>
                  <a:lnTo>
                    <a:pt x="853" y="1448"/>
                  </a:lnTo>
                  <a:lnTo>
                    <a:pt x="848" y="1445"/>
                  </a:lnTo>
                  <a:lnTo>
                    <a:pt x="840" y="1441"/>
                  </a:lnTo>
                  <a:lnTo>
                    <a:pt x="840" y="1441"/>
                  </a:lnTo>
                  <a:lnTo>
                    <a:pt x="824" y="1428"/>
                  </a:lnTo>
                  <a:lnTo>
                    <a:pt x="824" y="1428"/>
                  </a:lnTo>
                  <a:lnTo>
                    <a:pt x="801" y="1426"/>
                  </a:lnTo>
                  <a:lnTo>
                    <a:pt x="777" y="1425"/>
                  </a:lnTo>
                  <a:lnTo>
                    <a:pt x="728" y="1426"/>
                  </a:lnTo>
                  <a:lnTo>
                    <a:pt x="677" y="1426"/>
                  </a:lnTo>
                  <a:lnTo>
                    <a:pt x="652" y="1426"/>
                  </a:lnTo>
                  <a:lnTo>
                    <a:pt x="626" y="1425"/>
                  </a:lnTo>
                  <a:lnTo>
                    <a:pt x="626" y="1425"/>
                  </a:lnTo>
                  <a:lnTo>
                    <a:pt x="619" y="1424"/>
                  </a:lnTo>
                  <a:lnTo>
                    <a:pt x="611" y="1421"/>
                  </a:lnTo>
                  <a:lnTo>
                    <a:pt x="603" y="1419"/>
                  </a:lnTo>
                  <a:lnTo>
                    <a:pt x="594" y="1418"/>
                  </a:lnTo>
                  <a:lnTo>
                    <a:pt x="594" y="1418"/>
                  </a:lnTo>
                  <a:lnTo>
                    <a:pt x="575" y="1417"/>
                  </a:lnTo>
                  <a:lnTo>
                    <a:pt x="556" y="1417"/>
                  </a:lnTo>
                  <a:lnTo>
                    <a:pt x="518" y="1419"/>
                  </a:lnTo>
                  <a:lnTo>
                    <a:pt x="518" y="1419"/>
                  </a:lnTo>
                  <a:lnTo>
                    <a:pt x="502" y="1419"/>
                  </a:lnTo>
                  <a:lnTo>
                    <a:pt x="485" y="1418"/>
                  </a:lnTo>
                  <a:lnTo>
                    <a:pt x="450" y="1415"/>
                  </a:lnTo>
                  <a:lnTo>
                    <a:pt x="415" y="1411"/>
                  </a:lnTo>
                  <a:lnTo>
                    <a:pt x="396" y="1410"/>
                  </a:lnTo>
                  <a:lnTo>
                    <a:pt x="378" y="1408"/>
                  </a:lnTo>
                  <a:lnTo>
                    <a:pt x="378" y="1408"/>
                  </a:lnTo>
                  <a:lnTo>
                    <a:pt x="302" y="1408"/>
                  </a:lnTo>
                  <a:lnTo>
                    <a:pt x="224" y="1405"/>
                  </a:lnTo>
                  <a:lnTo>
                    <a:pt x="224" y="1405"/>
                  </a:lnTo>
                  <a:lnTo>
                    <a:pt x="215" y="1415"/>
                  </a:lnTo>
                  <a:lnTo>
                    <a:pt x="208" y="1426"/>
                  </a:lnTo>
                  <a:lnTo>
                    <a:pt x="205" y="1432"/>
                  </a:lnTo>
                  <a:lnTo>
                    <a:pt x="204" y="1438"/>
                  </a:lnTo>
                  <a:lnTo>
                    <a:pt x="203" y="1445"/>
                  </a:lnTo>
                  <a:lnTo>
                    <a:pt x="204" y="1453"/>
                  </a:lnTo>
                  <a:lnTo>
                    <a:pt x="204" y="1453"/>
                  </a:lnTo>
                  <a:close/>
                  <a:moveTo>
                    <a:pt x="1410" y="1439"/>
                  </a:moveTo>
                  <a:lnTo>
                    <a:pt x="1410" y="1439"/>
                  </a:lnTo>
                  <a:lnTo>
                    <a:pt x="1399" y="1433"/>
                  </a:lnTo>
                  <a:lnTo>
                    <a:pt x="1389" y="1428"/>
                  </a:lnTo>
                  <a:lnTo>
                    <a:pt x="1372" y="1414"/>
                  </a:lnTo>
                  <a:lnTo>
                    <a:pt x="1372" y="1414"/>
                  </a:lnTo>
                  <a:lnTo>
                    <a:pt x="1368" y="1418"/>
                  </a:lnTo>
                  <a:lnTo>
                    <a:pt x="1361" y="1421"/>
                  </a:lnTo>
                  <a:lnTo>
                    <a:pt x="1348" y="1424"/>
                  </a:lnTo>
                  <a:lnTo>
                    <a:pt x="1334" y="1426"/>
                  </a:lnTo>
                  <a:lnTo>
                    <a:pt x="1327" y="1428"/>
                  </a:lnTo>
                  <a:lnTo>
                    <a:pt x="1321" y="1432"/>
                  </a:lnTo>
                  <a:lnTo>
                    <a:pt x="1321" y="1432"/>
                  </a:lnTo>
                  <a:lnTo>
                    <a:pt x="1366" y="1436"/>
                  </a:lnTo>
                  <a:lnTo>
                    <a:pt x="1387" y="1438"/>
                  </a:lnTo>
                  <a:lnTo>
                    <a:pt x="1410" y="1439"/>
                  </a:lnTo>
                  <a:lnTo>
                    <a:pt x="1410" y="14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Rectangle 25"/>
          <p:cNvSpPr/>
          <p:nvPr/>
        </p:nvSpPr>
        <p:spPr>
          <a:xfrm>
            <a:off x="3814007" y="1447840"/>
            <a:ext cx="4825727" cy="1269235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r>
              <a:rPr sz="1200" dirty="0">
                <a:solidFill>
                  <a:schemeClr val="bg2"/>
                </a:solidFill>
              </a:rPr>
              <a:t>　 </a:t>
            </a:r>
            <a:r>
              <a:rPr lang="zh-CN" altLang="zh-CN" sz="1200" dirty="0">
                <a:solidFill>
                  <a:schemeClr val="bg2"/>
                </a:solidFill>
              </a:rPr>
              <a:t>“工联云网”——专业的工业产业链、专业的工业贸易和</a:t>
            </a:r>
            <a:r>
              <a:rPr lang="en-US" altLang="zh-CN" sz="1200" dirty="0">
                <a:solidFill>
                  <a:schemeClr val="bg2"/>
                </a:solidFill>
              </a:rPr>
              <a:t>SASS</a:t>
            </a:r>
            <a:r>
              <a:rPr lang="zh-CN" altLang="zh-CN" sz="1200" dirty="0">
                <a:solidFill>
                  <a:schemeClr val="bg2"/>
                </a:solidFill>
              </a:rPr>
              <a:t>服务相结合打造的千亿级工业品供应链电商交易平台，为客户提供阳光、便捷、高效的工业用品一站式采购服务。</a:t>
            </a:r>
          </a:p>
          <a:p>
            <a:r>
              <a:rPr lang="zh-CN" altLang="zh-CN" sz="1200" dirty="0">
                <a:solidFill>
                  <a:schemeClr val="bg2"/>
                </a:solidFill>
              </a:rPr>
              <a:t>工联云网（北京）科技有限公司一直秉承“聚合梦想，共赢财富”的经营理念，以“共创商业模式、共享发展机遇、共赢成功果实”为服务宗旨，致力为客户创造更多财富与价值。</a:t>
            </a:r>
          </a:p>
          <a:p>
            <a:endParaRPr sz="1200" dirty="0">
              <a:solidFill>
                <a:schemeClr val="bg2"/>
              </a:solidFill>
            </a:endParaRPr>
          </a:p>
          <a:p>
            <a:pPr fontAlgn="ctr"/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标题 57"/>
          <p:cNvSpPr>
            <a:spLocks noGrp="1"/>
          </p:cNvSpPr>
          <p:nvPr>
            <p:ph type="title"/>
          </p:nvPr>
        </p:nvSpPr>
        <p:spPr>
          <a:xfrm>
            <a:off x="1206873" y="1062316"/>
            <a:ext cx="2802823" cy="279657"/>
          </a:xfrm>
        </p:spPr>
        <p:txBody>
          <a:bodyPr>
            <a:noAutofit/>
          </a:bodyPr>
          <a:lstStyle/>
          <a:p>
            <a:r>
              <a:rPr lang="zh-CN" altLang="en-US" sz="1400" dirty="0">
                <a:solidFill>
                  <a:schemeClr val="bg2"/>
                </a:solidFill>
              </a:rPr>
              <a:t>工联云网（北京）科技有限公司</a:t>
            </a:r>
          </a:p>
        </p:txBody>
      </p:sp>
      <p:pic>
        <p:nvPicPr>
          <p:cNvPr id="60" name="内容占位符 5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24" y="2820696"/>
            <a:ext cx="1656095" cy="173640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13460" y="289224"/>
            <a:ext cx="7597524" cy="297180"/>
            <a:chOff x="1013460" y="182880"/>
            <a:chExt cx="7597524" cy="297180"/>
          </a:xfrm>
        </p:grpSpPr>
        <p:sp>
          <p:nvSpPr>
            <p:cNvPr id="3" name="chalk_103495"/>
            <p:cNvSpPr>
              <a:spLocks noChangeAspect="1"/>
            </p:cNvSpPr>
            <p:nvPr/>
          </p:nvSpPr>
          <p:spPr bwMode="auto">
            <a:xfrm>
              <a:off x="8313683" y="182880"/>
              <a:ext cx="297301" cy="297180"/>
            </a:xfrm>
            <a:custGeom>
              <a:avLst/>
              <a:gdLst>
                <a:gd name="connsiteX0" fmla="*/ 8196 w 338264"/>
                <a:gd name="connsiteY0" fmla="*/ 253988 h 338126"/>
                <a:gd name="connsiteX1" fmla="*/ 14849 w 338264"/>
                <a:gd name="connsiteY1" fmla="*/ 256618 h 338126"/>
                <a:gd name="connsiteX2" fmla="*/ 57432 w 338264"/>
                <a:gd name="connsiteY2" fmla="*/ 281596 h 338126"/>
                <a:gd name="connsiteX3" fmla="*/ 82715 w 338264"/>
                <a:gd name="connsiteY3" fmla="*/ 323665 h 338126"/>
                <a:gd name="connsiteX4" fmla="*/ 84046 w 338264"/>
                <a:gd name="connsiteY4" fmla="*/ 330238 h 338126"/>
                <a:gd name="connsiteX5" fmla="*/ 82715 w 338264"/>
                <a:gd name="connsiteY5" fmla="*/ 331553 h 338126"/>
                <a:gd name="connsiteX6" fmla="*/ 65416 w 338264"/>
                <a:gd name="connsiteY6" fmla="*/ 338126 h 338126"/>
                <a:gd name="connsiteX7" fmla="*/ 21503 w 338264"/>
                <a:gd name="connsiteY7" fmla="*/ 317092 h 338126"/>
                <a:gd name="connsiteX8" fmla="*/ 6865 w 338264"/>
                <a:gd name="connsiteY8" fmla="*/ 256618 h 338126"/>
                <a:gd name="connsiteX9" fmla="*/ 8196 w 338264"/>
                <a:gd name="connsiteY9" fmla="*/ 253988 h 338126"/>
                <a:gd name="connsiteX10" fmla="*/ 283244 w 338264"/>
                <a:gd name="connsiteY10" fmla="*/ 1195 h 338126"/>
                <a:gd name="connsiteX11" fmla="*/ 317144 w 338264"/>
                <a:gd name="connsiteY11" fmla="*/ 21237 h 338126"/>
                <a:gd name="connsiteX12" fmla="*/ 336987 w 338264"/>
                <a:gd name="connsiteY12" fmla="*/ 52779 h 338126"/>
                <a:gd name="connsiteX13" fmla="*/ 331696 w 338264"/>
                <a:gd name="connsiteY13" fmla="*/ 81692 h 338126"/>
                <a:gd name="connsiteX14" fmla="*/ 97539 w 338264"/>
                <a:gd name="connsiteY14" fmla="*/ 314313 h 338126"/>
                <a:gd name="connsiteX15" fmla="*/ 68435 w 338264"/>
                <a:gd name="connsiteY15" fmla="*/ 268315 h 338126"/>
                <a:gd name="connsiteX16" fmla="*/ 22133 w 338264"/>
                <a:gd name="connsiteY16" fmla="*/ 239401 h 338126"/>
                <a:gd name="connsiteX17" fmla="*/ 256289 w 338264"/>
                <a:gd name="connsiteY17" fmla="*/ 6781 h 338126"/>
                <a:gd name="connsiteX18" fmla="*/ 283244 w 338264"/>
                <a:gd name="connsiteY18" fmla="*/ 1195 h 33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8264" h="338126">
                  <a:moveTo>
                    <a:pt x="8196" y="253988"/>
                  </a:moveTo>
                  <a:cubicBezTo>
                    <a:pt x="10857" y="255303"/>
                    <a:pt x="12188" y="255303"/>
                    <a:pt x="14849" y="256618"/>
                  </a:cubicBezTo>
                  <a:cubicBezTo>
                    <a:pt x="29487" y="260562"/>
                    <a:pt x="44125" y="268449"/>
                    <a:pt x="57432" y="281596"/>
                  </a:cubicBezTo>
                  <a:cubicBezTo>
                    <a:pt x="70739" y="294743"/>
                    <a:pt x="78723" y="309204"/>
                    <a:pt x="82715" y="323665"/>
                  </a:cubicBezTo>
                  <a:cubicBezTo>
                    <a:pt x="84046" y="324980"/>
                    <a:pt x="84046" y="327609"/>
                    <a:pt x="84046" y="330238"/>
                  </a:cubicBezTo>
                  <a:cubicBezTo>
                    <a:pt x="84046" y="330238"/>
                    <a:pt x="84046" y="330238"/>
                    <a:pt x="82715" y="331553"/>
                  </a:cubicBezTo>
                  <a:cubicBezTo>
                    <a:pt x="78723" y="335497"/>
                    <a:pt x="72070" y="338126"/>
                    <a:pt x="65416" y="338126"/>
                  </a:cubicBezTo>
                  <a:cubicBezTo>
                    <a:pt x="50778" y="338126"/>
                    <a:pt x="34810" y="330238"/>
                    <a:pt x="21503" y="317092"/>
                  </a:cubicBezTo>
                  <a:cubicBezTo>
                    <a:pt x="211" y="296057"/>
                    <a:pt x="-6442" y="268449"/>
                    <a:pt x="6865" y="256618"/>
                  </a:cubicBezTo>
                  <a:cubicBezTo>
                    <a:pt x="6865" y="256618"/>
                    <a:pt x="6865" y="256618"/>
                    <a:pt x="8196" y="253988"/>
                  </a:cubicBezTo>
                  <a:close/>
                  <a:moveTo>
                    <a:pt x="283244" y="1195"/>
                  </a:moveTo>
                  <a:cubicBezTo>
                    <a:pt x="294323" y="3824"/>
                    <a:pt x="306560" y="10723"/>
                    <a:pt x="317144" y="21237"/>
                  </a:cubicBezTo>
                  <a:cubicBezTo>
                    <a:pt x="326404" y="30437"/>
                    <a:pt x="333019" y="42265"/>
                    <a:pt x="336987" y="52779"/>
                  </a:cubicBezTo>
                  <a:cubicBezTo>
                    <a:pt x="339633" y="64607"/>
                    <a:pt x="338310" y="75121"/>
                    <a:pt x="331696" y="81692"/>
                  </a:cubicBezTo>
                  <a:cubicBezTo>
                    <a:pt x="331696" y="81692"/>
                    <a:pt x="331696" y="81692"/>
                    <a:pt x="97539" y="314313"/>
                  </a:cubicBezTo>
                  <a:cubicBezTo>
                    <a:pt x="92248" y="299857"/>
                    <a:pt x="82987" y="282771"/>
                    <a:pt x="68435" y="268315"/>
                  </a:cubicBezTo>
                  <a:cubicBezTo>
                    <a:pt x="53883" y="253858"/>
                    <a:pt x="36685" y="244658"/>
                    <a:pt x="22133" y="239401"/>
                  </a:cubicBezTo>
                  <a:cubicBezTo>
                    <a:pt x="22133" y="239401"/>
                    <a:pt x="22133" y="239401"/>
                    <a:pt x="256289" y="6781"/>
                  </a:cubicBezTo>
                  <a:cubicBezTo>
                    <a:pt x="262242" y="210"/>
                    <a:pt x="272164" y="-1433"/>
                    <a:pt x="283244" y="11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013460" y="480060"/>
              <a:ext cx="73533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0938" y="4689"/>
            <a:ext cx="836948" cy="787716"/>
            <a:chOff x="3013076" y="3175"/>
            <a:chExt cx="1100138" cy="1050925"/>
          </a:xfrm>
          <a:solidFill>
            <a:schemeClr val="bg1"/>
          </a:solidFill>
        </p:grpSpPr>
        <p:sp>
          <p:nvSpPr>
            <p:cNvPr id="6" name="Freeform 85"/>
            <p:cNvSpPr/>
            <p:nvPr/>
          </p:nvSpPr>
          <p:spPr bwMode="auto">
            <a:xfrm>
              <a:off x="3962401" y="219075"/>
              <a:ext cx="7938" cy="4763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3" y="7"/>
                </a:cxn>
                <a:cxn ang="0">
                  <a:pos x="11" y="8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4" y="11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14" h="11">
                  <a:moveTo>
                    <a:pt x="14" y="1"/>
                  </a:moveTo>
                  <a:lnTo>
                    <a:pt x="14" y="1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86"/>
            <p:cNvSpPr/>
            <p:nvPr/>
          </p:nvSpPr>
          <p:spPr bwMode="auto">
            <a:xfrm>
              <a:off x="3824288" y="228600"/>
              <a:ext cx="6350" cy="6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9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lnTo>
                    <a:pt x="14" y="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9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87"/>
            <p:cNvSpPr/>
            <p:nvPr/>
          </p:nvSpPr>
          <p:spPr bwMode="auto">
            <a:xfrm>
              <a:off x="3941763" y="250825"/>
              <a:ext cx="7938" cy="6350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"/>
                </a:cxn>
                <a:cxn ang="0">
                  <a:pos x="13" y="9"/>
                </a:cxn>
                <a:cxn ang="0">
                  <a:pos x="13" y="9"/>
                </a:cxn>
                <a:cxn ang="0">
                  <a:pos x="9" y="11"/>
                </a:cxn>
                <a:cxn ang="0">
                  <a:pos x="6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13" h="12">
                  <a:moveTo>
                    <a:pt x="13" y="2"/>
                  </a:moveTo>
                  <a:lnTo>
                    <a:pt x="13" y="2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11"/>
                  </a:lnTo>
                  <a:lnTo>
                    <a:pt x="6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055938" y="504825"/>
              <a:ext cx="41275" cy="33338"/>
            </a:xfrm>
            <a:custGeom>
              <a:avLst/>
              <a:gdLst/>
              <a:ahLst/>
              <a:cxnLst>
                <a:cxn ang="0">
                  <a:pos x="77" y="17"/>
                </a:cxn>
                <a:cxn ang="0">
                  <a:pos x="80" y="30"/>
                </a:cxn>
                <a:cxn ang="0">
                  <a:pos x="77" y="40"/>
                </a:cxn>
                <a:cxn ang="0">
                  <a:pos x="66" y="61"/>
                </a:cxn>
                <a:cxn ang="0">
                  <a:pos x="58" y="64"/>
                </a:cxn>
                <a:cxn ang="0">
                  <a:pos x="38" y="65"/>
                </a:cxn>
                <a:cxn ang="0">
                  <a:pos x="17" y="56"/>
                </a:cxn>
                <a:cxn ang="0">
                  <a:pos x="3" y="42"/>
                </a:cxn>
                <a:cxn ang="0">
                  <a:pos x="0" y="33"/>
                </a:cxn>
                <a:cxn ang="0">
                  <a:pos x="2" y="24"/>
                </a:cxn>
                <a:cxn ang="0">
                  <a:pos x="11" y="9"/>
                </a:cxn>
                <a:cxn ang="0">
                  <a:pos x="27" y="2"/>
                </a:cxn>
                <a:cxn ang="0">
                  <a:pos x="44" y="3"/>
                </a:cxn>
                <a:cxn ang="0">
                  <a:pos x="49" y="7"/>
                </a:cxn>
                <a:cxn ang="0">
                  <a:pos x="58" y="9"/>
                </a:cxn>
                <a:cxn ang="0">
                  <a:pos x="72" y="14"/>
                </a:cxn>
                <a:cxn ang="0">
                  <a:pos x="77" y="17"/>
                </a:cxn>
                <a:cxn ang="0">
                  <a:pos x="62" y="45"/>
                </a:cxn>
                <a:cxn ang="0">
                  <a:pos x="65" y="30"/>
                </a:cxn>
                <a:cxn ang="0">
                  <a:pos x="56" y="20"/>
                </a:cxn>
                <a:cxn ang="0">
                  <a:pos x="44" y="16"/>
                </a:cxn>
                <a:cxn ang="0">
                  <a:pos x="31" y="16"/>
                </a:cxn>
                <a:cxn ang="0">
                  <a:pos x="41" y="21"/>
                </a:cxn>
                <a:cxn ang="0">
                  <a:pos x="56" y="37"/>
                </a:cxn>
                <a:cxn ang="0">
                  <a:pos x="62" y="45"/>
                </a:cxn>
                <a:cxn ang="0">
                  <a:pos x="49" y="54"/>
                </a:cxn>
                <a:cxn ang="0">
                  <a:pos x="46" y="42"/>
                </a:cxn>
                <a:cxn ang="0">
                  <a:pos x="39" y="33"/>
                </a:cxn>
                <a:cxn ang="0">
                  <a:pos x="28" y="27"/>
                </a:cxn>
                <a:cxn ang="0">
                  <a:pos x="14" y="26"/>
                </a:cxn>
                <a:cxn ang="0">
                  <a:pos x="13" y="33"/>
                </a:cxn>
                <a:cxn ang="0">
                  <a:pos x="17" y="42"/>
                </a:cxn>
                <a:cxn ang="0">
                  <a:pos x="27" y="49"/>
                </a:cxn>
                <a:cxn ang="0">
                  <a:pos x="42" y="54"/>
                </a:cxn>
                <a:cxn ang="0">
                  <a:pos x="49" y="54"/>
                </a:cxn>
              </a:cxnLst>
              <a:rect l="0" t="0" r="r" b="b"/>
              <a:pathLst>
                <a:path w="80" h="65">
                  <a:moveTo>
                    <a:pt x="77" y="17"/>
                  </a:moveTo>
                  <a:lnTo>
                    <a:pt x="77" y="17"/>
                  </a:lnTo>
                  <a:lnTo>
                    <a:pt x="79" y="23"/>
                  </a:lnTo>
                  <a:lnTo>
                    <a:pt x="80" y="30"/>
                  </a:lnTo>
                  <a:lnTo>
                    <a:pt x="79" y="35"/>
                  </a:lnTo>
                  <a:lnTo>
                    <a:pt x="77" y="40"/>
                  </a:lnTo>
                  <a:lnTo>
                    <a:pt x="73" y="51"/>
                  </a:lnTo>
                  <a:lnTo>
                    <a:pt x="66" y="61"/>
                  </a:lnTo>
                  <a:lnTo>
                    <a:pt x="66" y="61"/>
                  </a:lnTo>
                  <a:lnTo>
                    <a:pt x="58" y="64"/>
                  </a:lnTo>
                  <a:lnTo>
                    <a:pt x="48" y="65"/>
                  </a:lnTo>
                  <a:lnTo>
                    <a:pt x="38" y="65"/>
                  </a:lnTo>
                  <a:lnTo>
                    <a:pt x="27" y="62"/>
                  </a:lnTo>
                  <a:lnTo>
                    <a:pt x="17" y="56"/>
                  </a:lnTo>
                  <a:lnTo>
                    <a:pt x="10" y="51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1" y="9"/>
                  </a:lnTo>
                  <a:lnTo>
                    <a:pt x="18" y="5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4" y="3"/>
                  </a:lnTo>
                  <a:lnTo>
                    <a:pt x="46" y="5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8" y="9"/>
                  </a:lnTo>
                  <a:lnTo>
                    <a:pt x="65" y="12"/>
                  </a:lnTo>
                  <a:lnTo>
                    <a:pt x="72" y="14"/>
                  </a:lnTo>
                  <a:lnTo>
                    <a:pt x="77" y="17"/>
                  </a:lnTo>
                  <a:lnTo>
                    <a:pt x="77" y="17"/>
                  </a:lnTo>
                  <a:close/>
                  <a:moveTo>
                    <a:pt x="62" y="45"/>
                  </a:moveTo>
                  <a:lnTo>
                    <a:pt x="62" y="45"/>
                  </a:lnTo>
                  <a:lnTo>
                    <a:pt x="65" y="37"/>
                  </a:lnTo>
                  <a:lnTo>
                    <a:pt x="65" y="30"/>
                  </a:lnTo>
                  <a:lnTo>
                    <a:pt x="62" y="24"/>
                  </a:lnTo>
                  <a:lnTo>
                    <a:pt x="56" y="20"/>
                  </a:lnTo>
                  <a:lnTo>
                    <a:pt x="51" y="17"/>
                  </a:lnTo>
                  <a:lnTo>
                    <a:pt x="44" y="16"/>
                  </a:lnTo>
                  <a:lnTo>
                    <a:pt x="37" y="14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41" y="21"/>
                  </a:lnTo>
                  <a:lnTo>
                    <a:pt x="49" y="28"/>
                  </a:lnTo>
                  <a:lnTo>
                    <a:pt x="56" y="37"/>
                  </a:lnTo>
                  <a:lnTo>
                    <a:pt x="62" y="45"/>
                  </a:lnTo>
                  <a:lnTo>
                    <a:pt x="62" y="45"/>
                  </a:lnTo>
                  <a:close/>
                  <a:moveTo>
                    <a:pt x="49" y="54"/>
                  </a:moveTo>
                  <a:lnTo>
                    <a:pt x="49" y="54"/>
                  </a:lnTo>
                  <a:lnTo>
                    <a:pt x="49" y="48"/>
                  </a:lnTo>
                  <a:lnTo>
                    <a:pt x="46" y="42"/>
                  </a:lnTo>
                  <a:lnTo>
                    <a:pt x="44" y="37"/>
                  </a:lnTo>
                  <a:lnTo>
                    <a:pt x="39" y="33"/>
                  </a:lnTo>
                  <a:lnTo>
                    <a:pt x="35" y="30"/>
                  </a:lnTo>
                  <a:lnTo>
                    <a:pt x="28" y="27"/>
                  </a:lnTo>
                  <a:lnTo>
                    <a:pt x="21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33"/>
                  </a:lnTo>
                  <a:lnTo>
                    <a:pt x="14" y="38"/>
                  </a:lnTo>
                  <a:lnTo>
                    <a:pt x="17" y="42"/>
                  </a:lnTo>
                  <a:lnTo>
                    <a:pt x="23" y="47"/>
                  </a:lnTo>
                  <a:lnTo>
                    <a:pt x="27" y="49"/>
                  </a:lnTo>
                  <a:lnTo>
                    <a:pt x="34" y="52"/>
                  </a:lnTo>
                  <a:lnTo>
                    <a:pt x="42" y="54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89"/>
            <p:cNvSpPr/>
            <p:nvPr/>
          </p:nvSpPr>
          <p:spPr bwMode="auto">
            <a:xfrm>
              <a:off x="3530601" y="523875"/>
              <a:ext cx="30163" cy="6350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6" y="2"/>
                </a:cxn>
                <a:cxn ang="0">
                  <a:pos x="52" y="4"/>
                </a:cxn>
                <a:cxn ang="0">
                  <a:pos x="44" y="7"/>
                </a:cxn>
                <a:cxn ang="0">
                  <a:pos x="29" y="10"/>
                </a:cxn>
                <a:cxn ang="0">
                  <a:pos x="12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4"/>
                </a:cxn>
                <a:cxn ang="0">
                  <a:pos x="11" y="3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42" y="2"/>
                </a:cxn>
                <a:cxn ang="0">
                  <a:pos x="56" y="2"/>
                </a:cxn>
                <a:cxn ang="0">
                  <a:pos x="56" y="2"/>
                </a:cxn>
              </a:cxnLst>
              <a:rect l="0" t="0" r="r" b="b"/>
              <a:pathLst>
                <a:path w="56" h="10">
                  <a:moveTo>
                    <a:pt x="56" y="2"/>
                  </a:moveTo>
                  <a:lnTo>
                    <a:pt x="56" y="2"/>
                  </a:lnTo>
                  <a:lnTo>
                    <a:pt x="52" y="4"/>
                  </a:lnTo>
                  <a:lnTo>
                    <a:pt x="44" y="7"/>
                  </a:lnTo>
                  <a:lnTo>
                    <a:pt x="29" y="10"/>
                  </a:lnTo>
                  <a:lnTo>
                    <a:pt x="1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90"/>
            <p:cNvSpPr/>
            <p:nvPr/>
          </p:nvSpPr>
          <p:spPr bwMode="auto">
            <a:xfrm>
              <a:off x="3659188" y="650875"/>
              <a:ext cx="46038" cy="3175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88" y="7"/>
                </a:cxn>
                <a:cxn ang="0">
                  <a:pos x="48" y="7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1" y="5"/>
                </a:cxn>
                <a:cxn ang="0">
                  <a:pos x="24" y="2"/>
                </a:cxn>
                <a:cxn ang="0">
                  <a:pos x="52" y="1"/>
                </a:cxn>
                <a:cxn ang="0">
                  <a:pos x="52" y="1"/>
                </a:cxn>
                <a:cxn ang="0">
                  <a:pos x="63" y="0"/>
                </a:cxn>
                <a:cxn ang="0">
                  <a:pos x="73" y="0"/>
                </a:cxn>
                <a:cxn ang="0">
                  <a:pos x="79" y="0"/>
                </a:cxn>
                <a:cxn ang="0">
                  <a:pos x="83" y="1"/>
                </a:cxn>
                <a:cxn ang="0">
                  <a:pos x="86" y="2"/>
                </a:cxn>
                <a:cxn ang="0">
                  <a:pos x="88" y="7"/>
                </a:cxn>
                <a:cxn ang="0">
                  <a:pos x="88" y="7"/>
                </a:cxn>
              </a:cxnLst>
              <a:rect l="0" t="0" r="r" b="b"/>
              <a:pathLst>
                <a:path w="88" h="8">
                  <a:moveTo>
                    <a:pt x="88" y="7"/>
                  </a:moveTo>
                  <a:lnTo>
                    <a:pt x="88" y="7"/>
                  </a:lnTo>
                  <a:lnTo>
                    <a:pt x="48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4" y="2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79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88" y="7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91"/>
            <p:cNvSpPr/>
            <p:nvPr/>
          </p:nvSpPr>
          <p:spPr bwMode="auto">
            <a:xfrm>
              <a:off x="3681413" y="822325"/>
              <a:ext cx="33338" cy="4763"/>
            </a:xfrm>
            <a:custGeom>
              <a:avLst/>
              <a:gdLst/>
              <a:ahLst/>
              <a:cxnLst>
                <a:cxn ang="0">
                  <a:pos x="63" y="4"/>
                </a:cxn>
                <a:cxn ang="0">
                  <a:pos x="63" y="4"/>
                </a:cxn>
                <a:cxn ang="0">
                  <a:pos x="62" y="7"/>
                </a:cxn>
                <a:cxn ang="0">
                  <a:pos x="60" y="10"/>
                </a:cxn>
                <a:cxn ang="0">
                  <a:pos x="58" y="11"/>
                </a:cxn>
                <a:cxn ang="0">
                  <a:pos x="55" y="11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20" y="5"/>
                </a:cxn>
                <a:cxn ang="0">
                  <a:pos x="9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0"/>
                </a:cxn>
                <a:cxn ang="0">
                  <a:pos x="32" y="0"/>
                </a:cxn>
                <a:cxn ang="0">
                  <a:pos x="49" y="0"/>
                </a:cxn>
                <a:cxn ang="0">
                  <a:pos x="56" y="1"/>
                </a:cxn>
                <a:cxn ang="0">
                  <a:pos x="63" y="4"/>
                </a:cxn>
                <a:cxn ang="0">
                  <a:pos x="63" y="4"/>
                </a:cxn>
              </a:cxnLst>
              <a:rect l="0" t="0" r="r" b="b"/>
              <a:pathLst>
                <a:path w="62" h="11">
                  <a:moveTo>
                    <a:pt x="63" y="4"/>
                  </a:moveTo>
                  <a:lnTo>
                    <a:pt x="63" y="4"/>
                  </a:lnTo>
                  <a:lnTo>
                    <a:pt x="62" y="7"/>
                  </a:lnTo>
                  <a:lnTo>
                    <a:pt x="60" y="10"/>
                  </a:lnTo>
                  <a:lnTo>
                    <a:pt x="58" y="11"/>
                  </a:lnTo>
                  <a:lnTo>
                    <a:pt x="55" y="11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20" y="5"/>
                  </a:lnTo>
                  <a:lnTo>
                    <a:pt x="9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4"/>
                  </a:lnTo>
                  <a:lnTo>
                    <a:pt x="6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92"/>
            <p:cNvSpPr/>
            <p:nvPr/>
          </p:nvSpPr>
          <p:spPr bwMode="auto">
            <a:xfrm>
              <a:off x="3587751" y="892175"/>
              <a:ext cx="34925" cy="6350"/>
            </a:xfrm>
            <a:custGeom>
              <a:avLst/>
              <a:gdLst/>
              <a:ahLst/>
              <a:cxnLst>
                <a:cxn ang="0">
                  <a:pos x="68" y="4"/>
                </a:cxn>
                <a:cxn ang="0">
                  <a:pos x="68" y="4"/>
                </a:cxn>
                <a:cxn ang="0">
                  <a:pos x="62" y="7"/>
                </a:cxn>
                <a:cxn ang="0">
                  <a:pos x="54" y="10"/>
                </a:cxn>
                <a:cxn ang="0">
                  <a:pos x="44" y="11"/>
                </a:cxn>
                <a:cxn ang="0">
                  <a:pos x="34" y="12"/>
                </a:cxn>
                <a:cxn ang="0">
                  <a:pos x="23" y="11"/>
                </a:cxn>
                <a:cxn ang="0">
                  <a:pos x="13" y="10"/>
                </a:cxn>
                <a:cxn ang="0">
                  <a:pos x="6" y="7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1"/>
                </a:cxn>
                <a:cxn ang="0">
                  <a:pos x="14" y="0"/>
                </a:cxn>
                <a:cxn ang="0">
                  <a:pos x="31" y="1"/>
                </a:cxn>
                <a:cxn ang="0">
                  <a:pos x="48" y="4"/>
                </a:cxn>
                <a:cxn ang="0">
                  <a:pos x="58" y="4"/>
                </a:cxn>
                <a:cxn ang="0">
                  <a:pos x="68" y="4"/>
                </a:cxn>
                <a:cxn ang="0">
                  <a:pos x="68" y="4"/>
                </a:cxn>
              </a:cxnLst>
              <a:rect l="0" t="0" r="r" b="b"/>
              <a:pathLst>
                <a:path w="68" h="12">
                  <a:moveTo>
                    <a:pt x="68" y="4"/>
                  </a:moveTo>
                  <a:lnTo>
                    <a:pt x="68" y="4"/>
                  </a:lnTo>
                  <a:lnTo>
                    <a:pt x="62" y="7"/>
                  </a:lnTo>
                  <a:lnTo>
                    <a:pt x="54" y="10"/>
                  </a:lnTo>
                  <a:lnTo>
                    <a:pt x="44" y="11"/>
                  </a:lnTo>
                  <a:lnTo>
                    <a:pt x="34" y="12"/>
                  </a:lnTo>
                  <a:lnTo>
                    <a:pt x="23" y="11"/>
                  </a:lnTo>
                  <a:lnTo>
                    <a:pt x="13" y="10"/>
                  </a:lnTo>
                  <a:lnTo>
                    <a:pt x="6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1"/>
                  </a:lnTo>
                  <a:lnTo>
                    <a:pt x="14" y="0"/>
                  </a:lnTo>
                  <a:lnTo>
                    <a:pt x="31" y="1"/>
                  </a:lnTo>
                  <a:lnTo>
                    <a:pt x="48" y="4"/>
                  </a:lnTo>
                  <a:lnTo>
                    <a:pt x="58" y="4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3"/>
            <p:cNvSpPr>
              <a:spLocks noEditPoints="1"/>
            </p:cNvSpPr>
            <p:nvPr/>
          </p:nvSpPr>
          <p:spPr bwMode="auto">
            <a:xfrm>
              <a:off x="3013076" y="3175"/>
              <a:ext cx="1100138" cy="1050925"/>
            </a:xfrm>
            <a:custGeom>
              <a:avLst/>
              <a:gdLst/>
              <a:ahLst/>
              <a:cxnLst>
                <a:cxn ang="0">
                  <a:pos x="1295" y="535"/>
                </a:cxn>
                <a:cxn ang="0">
                  <a:pos x="1735" y="41"/>
                </a:cxn>
                <a:cxn ang="0">
                  <a:pos x="1774" y="369"/>
                </a:cxn>
                <a:cxn ang="0">
                  <a:pos x="1805" y="517"/>
                </a:cxn>
                <a:cxn ang="0">
                  <a:pos x="2030" y="1386"/>
                </a:cxn>
                <a:cxn ang="0">
                  <a:pos x="904" y="1968"/>
                </a:cxn>
                <a:cxn ang="0">
                  <a:pos x="307" y="1266"/>
                </a:cxn>
                <a:cxn ang="0">
                  <a:pos x="384" y="489"/>
                </a:cxn>
                <a:cxn ang="0">
                  <a:pos x="1712" y="37"/>
                </a:cxn>
                <a:cxn ang="0">
                  <a:pos x="1653" y="295"/>
                </a:cxn>
                <a:cxn ang="0">
                  <a:pos x="1703" y="88"/>
                </a:cxn>
                <a:cxn ang="0">
                  <a:pos x="1877" y="242"/>
                </a:cxn>
                <a:cxn ang="0">
                  <a:pos x="1561" y="395"/>
                </a:cxn>
                <a:cxn ang="0">
                  <a:pos x="679" y="439"/>
                </a:cxn>
                <a:cxn ang="0">
                  <a:pos x="634" y="466"/>
                </a:cxn>
                <a:cxn ang="0">
                  <a:pos x="735" y="640"/>
                </a:cxn>
                <a:cxn ang="0">
                  <a:pos x="689" y="454"/>
                </a:cxn>
                <a:cxn ang="0">
                  <a:pos x="1235" y="512"/>
                </a:cxn>
                <a:cxn ang="0">
                  <a:pos x="1718" y="487"/>
                </a:cxn>
                <a:cxn ang="0">
                  <a:pos x="595" y="991"/>
                </a:cxn>
                <a:cxn ang="0">
                  <a:pos x="1771" y="534"/>
                </a:cxn>
                <a:cxn ang="0">
                  <a:pos x="1469" y="701"/>
                </a:cxn>
                <a:cxn ang="0">
                  <a:pos x="1423" y="1084"/>
                </a:cxn>
                <a:cxn ang="0">
                  <a:pos x="1441" y="1443"/>
                </a:cxn>
                <a:cxn ang="0">
                  <a:pos x="2020" y="1099"/>
                </a:cxn>
                <a:cxn ang="0">
                  <a:pos x="2003" y="768"/>
                </a:cxn>
                <a:cxn ang="0">
                  <a:pos x="1481" y="927"/>
                </a:cxn>
                <a:cxn ang="0">
                  <a:pos x="1006" y="859"/>
                </a:cxn>
                <a:cxn ang="0">
                  <a:pos x="832" y="904"/>
                </a:cxn>
                <a:cxn ang="0">
                  <a:pos x="1140" y="1011"/>
                </a:cxn>
                <a:cxn ang="0">
                  <a:pos x="1287" y="925"/>
                </a:cxn>
                <a:cxn ang="0">
                  <a:pos x="391" y="1165"/>
                </a:cxn>
                <a:cxn ang="0">
                  <a:pos x="300" y="1056"/>
                </a:cxn>
                <a:cxn ang="0">
                  <a:pos x="273" y="1199"/>
                </a:cxn>
                <a:cxn ang="0">
                  <a:pos x="727" y="1118"/>
                </a:cxn>
                <a:cxn ang="0">
                  <a:pos x="1363" y="1092"/>
                </a:cxn>
                <a:cxn ang="0">
                  <a:pos x="1760" y="1651"/>
                </a:cxn>
                <a:cxn ang="0">
                  <a:pos x="360" y="1349"/>
                </a:cxn>
                <a:cxn ang="0">
                  <a:pos x="744" y="1259"/>
                </a:cxn>
                <a:cxn ang="0">
                  <a:pos x="1440" y="1157"/>
                </a:cxn>
                <a:cxn ang="0">
                  <a:pos x="810" y="1207"/>
                </a:cxn>
                <a:cxn ang="0">
                  <a:pos x="1412" y="1248"/>
                </a:cxn>
                <a:cxn ang="0">
                  <a:pos x="697" y="1286"/>
                </a:cxn>
                <a:cxn ang="0">
                  <a:pos x="981" y="1324"/>
                </a:cxn>
                <a:cxn ang="0">
                  <a:pos x="1220" y="1363"/>
                </a:cxn>
                <a:cxn ang="0">
                  <a:pos x="1319" y="1383"/>
                </a:cxn>
                <a:cxn ang="0">
                  <a:pos x="730" y="1500"/>
                </a:cxn>
                <a:cxn ang="0">
                  <a:pos x="1263" y="1446"/>
                </a:cxn>
                <a:cxn ang="0">
                  <a:pos x="1422" y="1415"/>
                </a:cxn>
                <a:cxn ang="0">
                  <a:pos x="1538" y="1660"/>
                </a:cxn>
                <a:cxn ang="0">
                  <a:pos x="1521" y="1662"/>
                </a:cxn>
                <a:cxn ang="0">
                  <a:pos x="1311" y="1598"/>
                </a:cxn>
                <a:cxn ang="0">
                  <a:pos x="1201" y="1620"/>
                </a:cxn>
                <a:cxn ang="0">
                  <a:pos x="598" y="1623"/>
                </a:cxn>
                <a:cxn ang="0">
                  <a:pos x="591" y="1742"/>
                </a:cxn>
                <a:cxn ang="0">
                  <a:pos x="1266" y="1759"/>
                </a:cxn>
                <a:cxn ang="0">
                  <a:pos x="638" y="1681"/>
                </a:cxn>
                <a:cxn ang="0">
                  <a:pos x="605" y="1676"/>
                </a:cxn>
                <a:cxn ang="0">
                  <a:pos x="1495" y="1692"/>
                </a:cxn>
                <a:cxn ang="0">
                  <a:pos x="1520" y="1756"/>
                </a:cxn>
                <a:cxn ang="0">
                  <a:pos x="936" y="1900"/>
                </a:cxn>
                <a:cxn ang="0">
                  <a:pos x="1298" y="1813"/>
                </a:cxn>
                <a:cxn ang="0">
                  <a:pos x="682" y="1946"/>
                </a:cxn>
              </a:cxnLst>
              <a:rect l="0" t="0" r="r" b="b"/>
              <a:pathLst>
                <a:path w="2080" h="1984">
                  <a:moveTo>
                    <a:pt x="894" y="852"/>
                  </a:moveTo>
                  <a:lnTo>
                    <a:pt x="894" y="852"/>
                  </a:lnTo>
                  <a:lnTo>
                    <a:pt x="905" y="851"/>
                  </a:lnTo>
                  <a:lnTo>
                    <a:pt x="915" y="849"/>
                  </a:lnTo>
                  <a:lnTo>
                    <a:pt x="915" y="849"/>
                  </a:lnTo>
                  <a:lnTo>
                    <a:pt x="898" y="830"/>
                  </a:lnTo>
                  <a:lnTo>
                    <a:pt x="883" y="809"/>
                  </a:lnTo>
                  <a:lnTo>
                    <a:pt x="869" y="785"/>
                  </a:lnTo>
                  <a:lnTo>
                    <a:pt x="856" y="757"/>
                  </a:lnTo>
                  <a:lnTo>
                    <a:pt x="856" y="757"/>
                  </a:lnTo>
                  <a:lnTo>
                    <a:pt x="852" y="743"/>
                  </a:lnTo>
                  <a:lnTo>
                    <a:pt x="848" y="727"/>
                  </a:lnTo>
                  <a:lnTo>
                    <a:pt x="845" y="710"/>
                  </a:lnTo>
                  <a:lnTo>
                    <a:pt x="843" y="694"/>
                  </a:lnTo>
                  <a:lnTo>
                    <a:pt x="842" y="677"/>
                  </a:lnTo>
                  <a:lnTo>
                    <a:pt x="843" y="660"/>
                  </a:lnTo>
                  <a:lnTo>
                    <a:pt x="843" y="642"/>
                  </a:lnTo>
                  <a:lnTo>
                    <a:pt x="846" y="625"/>
                  </a:lnTo>
                  <a:lnTo>
                    <a:pt x="849" y="607"/>
                  </a:lnTo>
                  <a:lnTo>
                    <a:pt x="853" y="590"/>
                  </a:lnTo>
                  <a:lnTo>
                    <a:pt x="857" y="574"/>
                  </a:lnTo>
                  <a:lnTo>
                    <a:pt x="863" y="557"/>
                  </a:lnTo>
                  <a:lnTo>
                    <a:pt x="869" y="543"/>
                  </a:lnTo>
                  <a:lnTo>
                    <a:pt x="876" y="529"/>
                  </a:lnTo>
                  <a:lnTo>
                    <a:pt x="883" y="517"/>
                  </a:lnTo>
                  <a:lnTo>
                    <a:pt x="891" y="505"/>
                  </a:lnTo>
                  <a:lnTo>
                    <a:pt x="891" y="505"/>
                  </a:lnTo>
                  <a:lnTo>
                    <a:pt x="902" y="494"/>
                  </a:lnTo>
                  <a:lnTo>
                    <a:pt x="916" y="484"/>
                  </a:lnTo>
                  <a:lnTo>
                    <a:pt x="932" y="477"/>
                  </a:lnTo>
                  <a:lnTo>
                    <a:pt x="949" y="472"/>
                  </a:lnTo>
                  <a:lnTo>
                    <a:pt x="967" y="468"/>
                  </a:lnTo>
                  <a:lnTo>
                    <a:pt x="985" y="465"/>
                  </a:lnTo>
                  <a:lnTo>
                    <a:pt x="1003" y="465"/>
                  </a:lnTo>
                  <a:lnTo>
                    <a:pt x="1022" y="466"/>
                  </a:lnTo>
                  <a:lnTo>
                    <a:pt x="1022" y="466"/>
                  </a:lnTo>
                  <a:lnTo>
                    <a:pt x="1024" y="469"/>
                  </a:lnTo>
                  <a:lnTo>
                    <a:pt x="1029" y="470"/>
                  </a:lnTo>
                  <a:lnTo>
                    <a:pt x="1036" y="472"/>
                  </a:lnTo>
                  <a:lnTo>
                    <a:pt x="1044" y="473"/>
                  </a:lnTo>
                  <a:lnTo>
                    <a:pt x="1053" y="475"/>
                  </a:lnTo>
                  <a:lnTo>
                    <a:pt x="1053" y="475"/>
                  </a:lnTo>
                  <a:lnTo>
                    <a:pt x="1058" y="477"/>
                  </a:lnTo>
                  <a:lnTo>
                    <a:pt x="1062" y="480"/>
                  </a:lnTo>
                  <a:lnTo>
                    <a:pt x="1071" y="487"/>
                  </a:lnTo>
                  <a:lnTo>
                    <a:pt x="1079" y="496"/>
                  </a:lnTo>
                  <a:lnTo>
                    <a:pt x="1083" y="500"/>
                  </a:lnTo>
                  <a:lnTo>
                    <a:pt x="1088" y="503"/>
                  </a:lnTo>
                  <a:lnTo>
                    <a:pt x="1088" y="503"/>
                  </a:lnTo>
                  <a:lnTo>
                    <a:pt x="1096" y="505"/>
                  </a:lnTo>
                  <a:lnTo>
                    <a:pt x="1107" y="507"/>
                  </a:lnTo>
                  <a:lnTo>
                    <a:pt x="1119" y="507"/>
                  </a:lnTo>
                  <a:lnTo>
                    <a:pt x="1130" y="507"/>
                  </a:lnTo>
                  <a:lnTo>
                    <a:pt x="1130" y="507"/>
                  </a:lnTo>
                  <a:lnTo>
                    <a:pt x="1141" y="477"/>
                  </a:lnTo>
                  <a:lnTo>
                    <a:pt x="1154" y="451"/>
                  </a:lnTo>
                  <a:lnTo>
                    <a:pt x="1168" y="424"/>
                  </a:lnTo>
                  <a:lnTo>
                    <a:pt x="1183" y="399"/>
                  </a:lnTo>
                  <a:lnTo>
                    <a:pt x="1183" y="399"/>
                  </a:lnTo>
                  <a:lnTo>
                    <a:pt x="1190" y="397"/>
                  </a:lnTo>
                  <a:lnTo>
                    <a:pt x="1197" y="397"/>
                  </a:lnTo>
                  <a:lnTo>
                    <a:pt x="1204" y="397"/>
                  </a:lnTo>
                  <a:lnTo>
                    <a:pt x="1210" y="399"/>
                  </a:lnTo>
                  <a:lnTo>
                    <a:pt x="1222" y="404"/>
                  </a:lnTo>
                  <a:lnTo>
                    <a:pt x="1232" y="411"/>
                  </a:lnTo>
                  <a:lnTo>
                    <a:pt x="1232" y="411"/>
                  </a:lnTo>
                  <a:lnTo>
                    <a:pt x="1231" y="420"/>
                  </a:lnTo>
                  <a:lnTo>
                    <a:pt x="1229" y="428"/>
                  </a:lnTo>
                  <a:lnTo>
                    <a:pt x="1229" y="428"/>
                  </a:lnTo>
                  <a:lnTo>
                    <a:pt x="1220" y="435"/>
                  </a:lnTo>
                  <a:lnTo>
                    <a:pt x="1211" y="442"/>
                  </a:lnTo>
                  <a:lnTo>
                    <a:pt x="1204" y="451"/>
                  </a:lnTo>
                  <a:lnTo>
                    <a:pt x="1197" y="459"/>
                  </a:lnTo>
                  <a:lnTo>
                    <a:pt x="1183" y="477"/>
                  </a:lnTo>
                  <a:lnTo>
                    <a:pt x="1170" y="497"/>
                  </a:lnTo>
                  <a:lnTo>
                    <a:pt x="1170" y="497"/>
                  </a:lnTo>
                  <a:lnTo>
                    <a:pt x="1179" y="496"/>
                  </a:lnTo>
                  <a:lnTo>
                    <a:pt x="1187" y="494"/>
                  </a:lnTo>
                  <a:lnTo>
                    <a:pt x="1204" y="494"/>
                  </a:lnTo>
                  <a:lnTo>
                    <a:pt x="1222" y="497"/>
                  </a:lnTo>
                  <a:lnTo>
                    <a:pt x="1241" y="503"/>
                  </a:lnTo>
                  <a:lnTo>
                    <a:pt x="1241" y="503"/>
                  </a:lnTo>
                  <a:lnTo>
                    <a:pt x="1246" y="505"/>
                  </a:lnTo>
                  <a:lnTo>
                    <a:pt x="1252" y="508"/>
                  </a:lnTo>
                  <a:lnTo>
                    <a:pt x="1263" y="515"/>
                  </a:lnTo>
                  <a:lnTo>
                    <a:pt x="1263" y="515"/>
                  </a:lnTo>
                  <a:lnTo>
                    <a:pt x="1269" y="517"/>
                  </a:lnTo>
                  <a:lnTo>
                    <a:pt x="1274" y="520"/>
                  </a:lnTo>
                  <a:lnTo>
                    <a:pt x="1280" y="521"/>
                  </a:lnTo>
                  <a:lnTo>
                    <a:pt x="1286" y="524"/>
                  </a:lnTo>
                  <a:lnTo>
                    <a:pt x="1286" y="524"/>
                  </a:lnTo>
                  <a:lnTo>
                    <a:pt x="1290" y="528"/>
                  </a:lnTo>
                  <a:lnTo>
                    <a:pt x="1295" y="535"/>
                  </a:lnTo>
                  <a:lnTo>
                    <a:pt x="1295" y="535"/>
                  </a:lnTo>
                  <a:lnTo>
                    <a:pt x="1308" y="545"/>
                  </a:lnTo>
                  <a:lnTo>
                    <a:pt x="1314" y="550"/>
                  </a:lnTo>
                  <a:lnTo>
                    <a:pt x="1319" y="557"/>
                  </a:lnTo>
                  <a:lnTo>
                    <a:pt x="1319" y="557"/>
                  </a:lnTo>
                  <a:lnTo>
                    <a:pt x="1326" y="573"/>
                  </a:lnTo>
                  <a:lnTo>
                    <a:pt x="1335" y="590"/>
                  </a:lnTo>
                  <a:lnTo>
                    <a:pt x="1342" y="605"/>
                  </a:lnTo>
                  <a:lnTo>
                    <a:pt x="1345" y="619"/>
                  </a:lnTo>
                  <a:lnTo>
                    <a:pt x="1345" y="619"/>
                  </a:lnTo>
                  <a:lnTo>
                    <a:pt x="1346" y="635"/>
                  </a:lnTo>
                  <a:lnTo>
                    <a:pt x="1346" y="653"/>
                  </a:lnTo>
                  <a:lnTo>
                    <a:pt x="1345" y="671"/>
                  </a:lnTo>
                  <a:lnTo>
                    <a:pt x="1342" y="688"/>
                  </a:lnTo>
                  <a:lnTo>
                    <a:pt x="1342" y="688"/>
                  </a:lnTo>
                  <a:lnTo>
                    <a:pt x="1338" y="708"/>
                  </a:lnTo>
                  <a:lnTo>
                    <a:pt x="1332" y="727"/>
                  </a:lnTo>
                  <a:lnTo>
                    <a:pt x="1319" y="764"/>
                  </a:lnTo>
                  <a:lnTo>
                    <a:pt x="1319" y="764"/>
                  </a:lnTo>
                  <a:lnTo>
                    <a:pt x="1336" y="757"/>
                  </a:lnTo>
                  <a:lnTo>
                    <a:pt x="1354" y="747"/>
                  </a:lnTo>
                  <a:lnTo>
                    <a:pt x="1374" y="737"/>
                  </a:lnTo>
                  <a:lnTo>
                    <a:pt x="1394" y="729"/>
                  </a:lnTo>
                  <a:lnTo>
                    <a:pt x="1394" y="729"/>
                  </a:lnTo>
                  <a:lnTo>
                    <a:pt x="1395" y="716"/>
                  </a:lnTo>
                  <a:lnTo>
                    <a:pt x="1395" y="716"/>
                  </a:lnTo>
                  <a:lnTo>
                    <a:pt x="1406" y="692"/>
                  </a:lnTo>
                  <a:lnTo>
                    <a:pt x="1416" y="667"/>
                  </a:lnTo>
                  <a:lnTo>
                    <a:pt x="1434" y="615"/>
                  </a:lnTo>
                  <a:lnTo>
                    <a:pt x="1434" y="615"/>
                  </a:lnTo>
                  <a:lnTo>
                    <a:pt x="1451" y="580"/>
                  </a:lnTo>
                  <a:lnTo>
                    <a:pt x="1460" y="559"/>
                  </a:lnTo>
                  <a:lnTo>
                    <a:pt x="1467" y="539"/>
                  </a:lnTo>
                  <a:lnTo>
                    <a:pt x="1467" y="539"/>
                  </a:lnTo>
                  <a:lnTo>
                    <a:pt x="1471" y="527"/>
                  </a:lnTo>
                  <a:lnTo>
                    <a:pt x="1472" y="520"/>
                  </a:lnTo>
                  <a:lnTo>
                    <a:pt x="1474" y="515"/>
                  </a:lnTo>
                  <a:lnTo>
                    <a:pt x="1474" y="515"/>
                  </a:lnTo>
                  <a:lnTo>
                    <a:pt x="1471" y="510"/>
                  </a:lnTo>
                  <a:lnTo>
                    <a:pt x="1468" y="501"/>
                  </a:lnTo>
                  <a:lnTo>
                    <a:pt x="1467" y="497"/>
                  </a:lnTo>
                  <a:lnTo>
                    <a:pt x="1467" y="491"/>
                  </a:lnTo>
                  <a:lnTo>
                    <a:pt x="1467" y="487"/>
                  </a:lnTo>
                  <a:lnTo>
                    <a:pt x="1469" y="483"/>
                  </a:lnTo>
                  <a:lnTo>
                    <a:pt x="1469" y="483"/>
                  </a:lnTo>
                  <a:lnTo>
                    <a:pt x="1482" y="476"/>
                  </a:lnTo>
                  <a:lnTo>
                    <a:pt x="1496" y="470"/>
                  </a:lnTo>
                  <a:lnTo>
                    <a:pt x="1496" y="470"/>
                  </a:lnTo>
                  <a:lnTo>
                    <a:pt x="1524" y="403"/>
                  </a:lnTo>
                  <a:lnTo>
                    <a:pt x="1541" y="371"/>
                  </a:lnTo>
                  <a:lnTo>
                    <a:pt x="1559" y="338"/>
                  </a:lnTo>
                  <a:lnTo>
                    <a:pt x="1559" y="338"/>
                  </a:lnTo>
                  <a:lnTo>
                    <a:pt x="1558" y="331"/>
                  </a:lnTo>
                  <a:lnTo>
                    <a:pt x="1558" y="326"/>
                  </a:lnTo>
                  <a:lnTo>
                    <a:pt x="1561" y="320"/>
                  </a:lnTo>
                  <a:lnTo>
                    <a:pt x="1565" y="315"/>
                  </a:lnTo>
                  <a:lnTo>
                    <a:pt x="1565" y="315"/>
                  </a:lnTo>
                  <a:lnTo>
                    <a:pt x="1559" y="305"/>
                  </a:lnTo>
                  <a:lnTo>
                    <a:pt x="1555" y="293"/>
                  </a:lnTo>
                  <a:lnTo>
                    <a:pt x="1551" y="282"/>
                  </a:lnTo>
                  <a:lnTo>
                    <a:pt x="1547" y="271"/>
                  </a:lnTo>
                  <a:lnTo>
                    <a:pt x="1545" y="260"/>
                  </a:lnTo>
                  <a:lnTo>
                    <a:pt x="1544" y="247"/>
                  </a:lnTo>
                  <a:lnTo>
                    <a:pt x="1544" y="234"/>
                  </a:lnTo>
                  <a:lnTo>
                    <a:pt x="1544" y="220"/>
                  </a:lnTo>
                  <a:lnTo>
                    <a:pt x="1544" y="220"/>
                  </a:lnTo>
                  <a:lnTo>
                    <a:pt x="1547" y="206"/>
                  </a:lnTo>
                  <a:lnTo>
                    <a:pt x="1551" y="191"/>
                  </a:lnTo>
                  <a:lnTo>
                    <a:pt x="1557" y="178"/>
                  </a:lnTo>
                  <a:lnTo>
                    <a:pt x="1564" y="166"/>
                  </a:lnTo>
                  <a:lnTo>
                    <a:pt x="1572" y="154"/>
                  </a:lnTo>
                  <a:lnTo>
                    <a:pt x="1580" y="143"/>
                  </a:lnTo>
                  <a:lnTo>
                    <a:pt x="1590" y="133"/>
                  </a:lnTo>
                  <a:lnTo>
                    <a:pt x="1601" y="124"/>
                  </a:lnTo>
                  <a:lnTo>
                    <a:pt x="1623" y="105"/>
                  </a:lnTo>
                  <a:lnTo>
                    <a:pt x="1645" y="87"/>
                  </a:lnTo>
                  <a:lnTo>
                    <a:pt x="1667" y="72"/>
                  </a:lnTo>
                  <a:lnTo>
                    <a:pt x="1686" y="53"/>
                  </a:lnTo>
                  <a:lnTo>
                    <a:pt x="1686" y="53"/>
                  </a:lnTo>
                  <a:lnTo>
                    <a:pt x="1694" y="41"/>
                  </a:lnTo>
                  <a:lnTo>
                    <a:pt x="1698" y="34"/>
                  </a:lnTo>
                  <a:lnTo>
                    <a:pt x="1703" y="30"/>
                  </a:lnTo>
                  <a:lnTo>
                    <a:pt x="1703" y="30"/>
                  </a:lnTo>
                  <a:lnTo>
                    <a:pt x="1708" y="1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719" y="0"/>
                  </a:lnTo>
                  <a:lnTo>
                    <a:pt x="1724" y="1"/>
                  </a:lnTo>
                  <a:lnTo>
                    <a:pt x="1724" y="1"/>
                  </a:lnTo>
                  <a:lnTo>
                    <a:pt x="1724" y="6"/>
                  </a:lnTo>
                  <a:lnTo>
                    <a:pt x="1725" y="11"/>
                  </a:lnTo>
                  <a:lnTo>
                    <a:pt x="1728" y="21"/>
                  </a:lnTo>
                  <a:lnTo>
                    <a:pt x="1732" y="31"/>
                  </a:lnTo>
                  <a:lnTo>
                    <a:pt x="1735" y="41"/>
                  </a:lnTo>
                  <a:lnTo>
                    <a:pt x="1735" y="41"/>
                  </a:lnTo>
                  <a:lnTo>
                    <a:pt x="1738" y="53"/>
                  </a:lnTo>
                  <a:lnTo>
                    <a:pt x="1738" y="66"/>
                  </a:lnTo>
                  <a:lnTo>
                    <a:pt x="1738" y="77"/>
                  </a:lnTo>
                  <a:lnTo>
                    <a:pt x="1735" y="90"/>
                  </a:lnTo>
                  <a:lnTo>
                    <a:pt x="1731" y="114"/>
                  </a:lnTo>
                  <a:lnTo>
                    <a:pt x="1728" y="136"/>
                  </a:lnTo>
                  <a:lnTo>
                    <a:pt x="1728" y="136"/>
                  </a:lnTo>
                  <a:lnTo>
                    <a:pt x="1724" y="140"/>
                  </a:lnTo>
                  <a:lnTo>
                    <a:pt x="1721" y="146"/>
                  </a:lnTo>
                  <a:lnTo>
                    <a:pt x="1718" y="153"/>
                  </a:lnTo>
                  <a:lnTo>
                    <a:pt x="1714" y="157"/>
                  </a:lnTo>
                  <a:lnTo>
                    <a:pt x="1714" y="157"/>
                  </a:lnTo>
                  <a:lnTo>
                    <a:pt x="1722" y="150"/>
                  </a:lnTo>
                  <a:lnTo>
                    <a:pt x="1732" y="143"/>
                  </a:lnTo>
                  <a:lnTo>
                    <a:pt x="1740" y="133"/>
                  </a:lnTo>
                  <a:lnTo>
                    <a:pt x="1743" y="128"/>
                  </a:lnTo>
                  <a:lnTo>
                    <a:pt x="1746" y="122"/>
                  </a:lnTo>
                  <a:lnTo>
                    <a:pt x="1746" y="122"/>
                  </a:lnTo>
                  <a:lnTo>
                    <a:pt x="1749" y="111"/>
                  </a:lnTo>
                  <a:lnTo>
                    <a:pt x="1752" y="101"/>
                  </a:lnTo>
                  <a:lnTo>
                    <a:pt x="1754" y="98"/>
                  </a:lnTo>
                  <a:lnTo>
                    <a:pt x="1757" y="97"/>
                  </a:lnTo>
                  <a:lnTo>
                    <a:pt x="1761" y="98"/>
                  </a:lnTo>
                  <a:lnTo>
                    <a:pt x="1767" y="103"/>
                  </a:lnTo>
                  <a:lnTo>
                    <a:pt x="1767" y="103"/>
                  </a:lnTo>
                  <a:lnTo>
                    <a:pt x="1766" y="110"/>
                  </a:lnTo>
                  <a:lnTo>
                    <a:pt x="1763" y="115"/>
                  </a:lnTo>
                  <a:lnTo>
                    <a:pt x="1763" y="115"/>
                  </a:lnTo>
                  <a:lnTo>
                    <a:pt x="1761" y="133"/>
                  </a:lnTo>
                  <a:lnTo>
                    <a:pt x="1760" y="150"/>
                  </a:lnTo>
                  <a:lnTo>
                    <a:pt x="1757" y="167"/>
                  </a:lnTo>
                  <a:lnTo>
                    <a:pt x="1753" y="183"/>
                  </a:lnTo>
                  <a:lnTo>
                    <a:pt x="1749" y="198"/>
                  </a:lnTo>
                  <a:lnTo>
                    <a:pt x="1743" y="213"/>
                  </a:lnTo>
                  <a:lnTo>
                    <a:pt x="1736" y="227"/>
                  </a:lnTo>
                  <a:lnTo>
                    <a:pt x="1729" y="242"/>
                  </a:lnTo>
                  <a:lnTo>
                    <a:pt x="1714" y="268"/>
                  </a:lnTo>
                  <a:lnTo>
                    <a:pt x="1696" y="292"/>
                  </a:lnTo>
                  <a:lnTo>
                    <a:pt x="1674" y="315"/>
                  </a:lnTo>
                  <a:lnTo>
                    <a:pt x="1653" y="336"/>
                  </a:lnTo>
                  <a:lnTo>
                    <a:pt x="1653" y="336"/>
                  </a:lnTo>
                  <a:lnTo>
                    <a:pt x="1649" y="336"/>
                  </a:lnTo>
                  <a:lnTo>
                    <a:pt x="1646" y="336"/>
                  </a:lnTo>
                  <a:lnTo>
                    <a:pt x="1645" y="337"/>
                  </a:lnTo>
                  <a:lnTo>
                    <a:pt x="1642" y="338"/>
                  </a:lnTo>
                  <a:lnTo>
                    <a:pt x="1642" y="338"/>
                  </a:lnTo>
                  <a:lnTo>
                    <a:pt x="1641" y="343"/>
                  </a:lnTo>
                  <a:lnTo>
                    <a:pt x="1641" y="350"/>
                  </a:lnTo>
                  <a:lnTo>
                    <a:pt x="1641" y="350"/>
                  </a:lnTo>
                  <a:lnTo>
                    <a:pt x="1637" y="352"/>
                  </a:lnTo>
                  <a:lnTo>
                    <a:pt x="1631" y="355"/>
                  </a:lnTo>
                  <a:lnTo>
                    <a:pt x="1631" y="355"/>
                  </a:lnTo>
                  <a:lnTo>
                    <a:pt x="1618" y="389"/>
                  </a:lnTo>
                  <a:lnTo>
                    <a:pt x="1606" y="428"/>
                  </a:lnTo>
                  <a:lnTo>
                    <a:pt x="1596" y="468"/>
                  </a:lnTo>
                  <a:lnTo>
                    <a:pt x="1585" y="503"/>
                  </a:lnTo>
                  <a:lnTo>
                    <a:pt x="1585" y="503"/>
                  </a:lnTo>
                  <a:lnTo>
                    <a:pt x="1590" y="514"/>
                  </a:lnTo>
                  <a:lnTo>
                    <a:pt x="1592" y="520"/>
                  </a:lnTo>
                  <a:lnTo>
                    <a:pt x="1593" y="528"/>
                  </a:lnTo>
                  <a:lnTo>
                    <a:pt x="1593" y="528"/>
                  </a:lnTo>
                  <a:lnTo>
                    <a:pt x="1589" y="532"/>
                  </a:lnTo>
                  <a:lnTo>
                    <a:pt x="1583" y="536"/>
                  </a:lnTo>
                  <a:lnTo>
                    <a:pt x="1576" y="539"/>
                  </a:lnTo>
                  <a:lnTo>
                    <a:pt x="1569" y="542"/>
                  </a:lnTo>
                  <a:lnTo>
                    <a:pt x="1569" y="542"/>
                  </a:lnTo>
                  <a:lnTo>
                    <a:pt x="1544" y="605"/>
                  </a:lnTo>
                  <a:lnTo>
                    <a:pt x="1516" y="670"/>
                  </a:lnTo>
                  <a:lnTo>
                    <a:pt x="1516" y="670"/>
                  </a:lnTo>
                  <a:lnTo>
                    <a:pt x="1544" y="661"/>
                  </a:lnTo>
                  <a:lnTo>
                    <a:pt x="1572" y="651"/>
                  </a:lnTo>
                  <a:lnTo>
                    <a:pt x="1601" y="642"/>
                  </a:lnTo>
                  <a:lnTo>
                    <a:pt x="1632" y="633"/>
                  </a:lnTo>
                  <a:lnTo>
                    <a:pt x="1632" y="633"/>
                  </a:lnTo>
                  <a:lnTo>
                    <a:pt x="1638" y="616"/>
                  </a:lnTo>
                  <a:lnTo>
                    <a:pt x="1645" y="600"/>
                  </a:lnTo>
                  <a:lnTo>
                    <a:pt x="1662" y="564"/>
                  </a:lnTo>
                  <a:lnTo>
                    <a:pt x="1679" y="531"/>
                  </a:lnTo>
                  <a:lnTo>
                    <a:pt x="1693" y="496"/>
                  </a:lnTo>
                  <a:lnTo>
                    <a:pt x="1693" y="496"/>
                  </a:lnTo>
                  <a:lnTo>
                    <a:pt x="1693" y="491"/>
                  </a:lnTo>
                  <a:lnTo>
                    <a:pt x="1691" y="487"/>
                  </a:lnTo>
                  <a:lnTo>
                    <a:pt x="1687" y="480"/>
                  </a:lnTo>
                  <a:lnTo>
                    <a:pt x="1687" y="480"/>
                  </a:lnTo>
                  <a:lnTo>
                    <a:pt x="1696" y="469"/>
                  </a:lnTo>
                  <a:lnTo>
                    <a:pt x="1700" y="466"/>
                  </a:lnTo>
                  <a:lnTo>
                    <a:pt x="1703" y="465"/>
                  </a:lnTo>
                  <a:lnTo>
                    <a:pt x="1705" y="465"/>
                  </a:lnTo>
                  <a:lnTo>
                    <a:pt x="1705" y="465"/>
                  </a:lnTo>
                  <a:lnTo>
                    <a:pt x="1724" y="442"/>
                  </a:lnTo>
                  <a:lnTo>
                    <a:pt x="1742" y="418"/>
                  </a:lnTo>
                  <a:lnTo>
                    <a:pt x="1759" y="395"/>
                  </a:lnTo>
                  <a:lnTo>
                    <a:pt x="1774" y="369"/>
                  </a:lnTo>
                  <a:lnTo>
                    <a:pt x="1774" y="369"/>
                  </a:lnTo>
                  <a:lnTo>
                    <a:pt x="1771" y="365"/>
                  </a:lnTo>
                  <a:lnTo>
                    <a:pt x="1771" y="362"/>
                  </a:lnTo>
                  <a:lnTo>
                    <a:pt x="1771" y="362"/>
                  </a:lnTo>
                  <a:lnTo>
                    <a:pt x="1774" y="355"/>
                  </a:lnTo>
                  <a:lnTo>
                    <a:pt x="1778" y="351"/>
                  </a:lnTo>
                  <a:lnTo>
                    <a:pt x="1787" y="344"/>
                  </a:lnTo>
                  <a:lnTo>
                    <a:pt x="1787" y="344"/>
                  </a:lnTo>
                  <a:lnTo>
                    <a:pt x="1792" y="326"/>
                  </a:lnTo>
                  <a:lnTo>
                    <a:pt x="1798" y="307"/>
                  </a:lnTo>
                  <a:lnTo>
                    <a:pt x="1804" y="288"/>
                  </a:lnTo>
                  <a:lnTo>
                    <a:pt x="1811" y="268"/>
                  </a:lnTo>
                  <a:lnTo>
                    <a:pt x="1811" y="268"/>
                  </a:lnTo>
                  <a:lnTo>
                    <a:pt x="1820" y="246"/>
                  </a:lnTo>
                  <a:lnTo>
                    <a:pt x="1833" y="223"/>
                  </a:lnTo>
                  <a:lnTo>
                    <a:pt x="1846" y="199"/>
                  </a:lnTo>
                  <a:lnTo>
                    <a:pt x="1860" y="180"/>
                  </a:lnTo>
                  <a:lnTo>
                    <a:pt x="1860" y="180"/>
                  </a:lnTo>
                  <a:lnTo>
                    <a:pt x="1870" y="166"/>
                  </a:lnTo>
                  <a:lnTo>
                    <a:pt x="1878" y="153"/>
                  </a:lnTo>
                  <a:lnTo>
                    <a:pt x="1882" y="150"/>
                  </a:lnTo>
                  <a:lnTo>
                    <a:pt x="1888" y="147"/>
                  </a:lnTo>
                  <a:lnTo>
                    <a:pt x="1892" y="149"/>
                  </a:lnTo>
                  <a:lnTo>
                    <a:pt x="1898" y="154"/>
                  </a:lnTo>
                  <a:lnTo>
                    <a:pt x="1898" y="154"/>
                  </a:lnTo>
                  <a:lnTo>
                    <a:pt x="1898" y="156"/>
                  </a:lnTo>
                  <a:lnTo>
                    <a:pt x="1898" y="159"/>
                  </a:lnTo>
                  <a:lnTo>
                    <a:pt x="1895" y="161"/>
                  </a:lnTo>
                  <a:lnTo>
                    <a:pt x="1892" y="164"/>
                  </a:lnTo>
                  <a:lnTo>
                    <a:pt x="1892" y="166"/>
                  </a:lnTo>
                  <a:lnTo>
                    <a:pt x="1892" y="167"/>
                  </a:lnTo>
                  <a:lnTo>
                    <a:pt x="1892" y="167"/>
                  </a:lnTo>
                  <a:lnTo>
                    <a:pt x="1885" y="171"/>
                  </a:lnTo>
                  <a:lnTo>
                    <a:pt x="1879" y="177"/>
                  </a:lnTo>
                  <a:lnTo>
                    <a:pt x="1875" y="183"/>
                  </a:lnTo>
                  <a:lnTo>
                    <a:pt x="1871" y="190"/>
                  </a:lnTo>
                  <a:lnTo>
                    <a:pt x="1864" y="206"/>
                  </a:lnTo>
                  <a:lnTo>
                    <a:pt x="1857" y="222"/>
                  </a:lnTo>
                  <a:lnTo>
                    <a:pt x="1857" y="222"/>
                  </a:lnTo>
                  <a:lnTo>
                    <a:pt x="1868" y="209"/>
                  </a:lnTo>
                  <a:lnTo>
                    <a:pt x="1879" y="192"/>
                  </a:lnTo>
                  <a:lnTo>
                    <a:pt x="1889" y="177"/>
                  </a:lnTo>
                  <a:lnTo>
                    <a:pt x="1896" y="163"/>
                  </a:lnTo>
                  <a:lnTo>
                    <a:pt x="1896" y="163"/>
                  </a:lnTo>
                  <a:lnTo>
                    <a:pt x="1899" y="160"/>
                  </a:lnTo>
                  <a:lnTo>
                    <a:pt x="1902" y="160"/>
                  </a:lnTo>
                  <a:lnTo>
                    <a:pt x="1909" y="161"/>
                  </a:lnTo>
                  <a:lnTo>
                    <a:pt x="1914" y="164"/>
                  </a:lnTo>
                  <a:lnTo>
                    <a:pt x="1920" y="167"/>
                  </a:lnTo>
                  <a:lnTo>
                    <a:pt x="1920" y="167"/>
                  </a:lnTo>
                  <a:lnTo>
                    <a:pt x="1927" y="167"/>
                  </a:lnTo>
                  <a:lnTo>
                    <a:pt x="1934" y="169"/>
                  </a:lnTo>
                  <a:lnTo>
                    <a:pt x="1934" y="169"/>
                  </a:lnTo>
                  <a:lnTo>
                    <a:pt x="1938" y="171"/>
                  </a:lnTo>
                  <a:lnTo>
                    <a:pt x="1945" y="177"/>
                  </a:lnTo>
                  <a:lnTo>
                    <a:pt x="1945" y="177"/>
                  </a:lnTo>
                  <a:lnTo>
                    <a:pt x="1954" y="181"/>
                  </a:lnTo>
                  <a:lnTo>
                    <a:pt x="1962" y="185"/>
                  </a:lnTo>
                  <a:lnTo>
                    <a:pt x="1968" y="192"/>
                  </a:lnTo>
                  <a:lnTo>
                    <a:pt x="1971" y="197"/>
                  </a:lnTo>
                  <a:lnTo>
                    <a:pt x="1973" y="202"/>
                  </a:lnTo>
                  <a:lnTo>
                    <a:pt x="1973" y="202"/>
                  </a:lnTo>
                  <a:lnTo>
                    <a:pt x="1968" y="212"/>
                  </a:lnTo>
                  <a:lnTo>
                    <a:pt x="1962" y="223"/>
                  </a:lnTo>
                  <a:lnTo>
                    <a:pt x="1952" y="247"/>
                  </a:lnTo>
                  <a:lnTo>
                    <a:pt x="1941" y="272"/>
                  </a:lnTo>
                  <a:lnTo>
                    <a:pt x="1936" y="284"/>
                  </a:lnTo>
                  <a:lnTo>
                    <a:pt x="1930" y="295"/>
                  </a:lnTo>
                  <a:lnTo>
                    <a:pt x="1930" y="295"/>
                  </a:lnTo>
                  <a:lnTo>
                    <a:pt x="1920" y="310"/>
                  </a:lnTo>
                  <a:lnTo>
                    <a:pt x="1910" y="326"/>
                  </a:lnTo>
                  <a:lnTo>
                    <a:pt x="1898" y="338"/>
                  </a:lnTo>
                  <a:lnTo>
                    <a:pt x="1884" y="351"/>
                  </a:lnTo>
                  <a:lnTo>
                    <a:pt x="1884" y="351"/>
                  </a:lnTo>
                  <a:lnTo>
                    <a:pt x="1875" y="364"/>
                  </a:lnTo>
                  <a:lnTo>
                    <a:pt x="1871" y="371"/>
                  </a:lnTo>
                  <a:lnTo>
                    <a:pt x="1864" y="375"/>
                  </a:lnTo>
                  <a:lnTo>
                    <a:pt x="1864" y="375"/>
                  </a:lnTo>
                  <a:lnTo>
                    <a:pt x="1864" y="378"/>
                  </a:lnTo>
                  <a:lnTo>
                    <a:pt x="1865" y="379"/>
                  </a:lnTo>
                  <a:lnTo>
                    <a:pt x="1867" y="382"/>
                  </a:lnTo>
                  <a:lnTo>
                    <a:pt x="1865" y="386"/>
                  </a:lnTo>
                  <a:lnTo>
                    <a:pt x="1865" y="386"/>
                  </a:lnTo>
                  <a:lnTo>
                    <a:pt x="1857" y="392"/>
                  </a:lnTo>
                  <a:lnTo>
                    <a:pt x="1853" y="393"/>
                  </a:lnTo>
                  <a:lnTo>
                    <a:pt x="1849" y="393"/>
                  </a:lnTo>
                  <a:lnTo>
                    <a:pt x="1849" y="393"/>
                  </a:lnTo>
                  <a:lnTo>
                    <a:pt x="1836" y="420"/>
                  </a:lnTo>
                  <a:lnTo>
                    <a:pt x="1825" y="448"/>
                  </a:lnTo>
                  <a:lnTo>
                    <a:pt x="1813" y="476"/>
                  </a:lnTo>
                  <a:lnTo>
                    <a:pt x="1802" y="501"/>
                  </a:lnTo>
                  <a:lnTo>
                    <a:pt x="1802" y="501"/>
                  </a:lnTo>
                  <a:lnTo>
                    <a:pt x="1805" y="507"/>
                  </a:lnTo>
                  <a:lnTo>
                    <a:pt x="1805" y="512"/>
                  </a:lnTo>
                  <a:lnTo>
                    <a:pt x="1805" y="517"/>
                  </a:lnTo>
                  <a:lnTo>
                    <a:pt x="1802" y="522"/>
                  </a:lnTo>
                  <a:lnTo>
                    <a:pt x="1799" y="527"/>
                  </a:lnTo>
                  <a:lnTo>
                    <a:pt x="1794" y="529"/>
                  </a:lnTo>
                  <a:lnTo>
                    <a:pt x="1790" y="532"/>
                  </a:lnTo>
                  <a:lnTo>
                    <a:pt x="1783" y="534"/>
                  </a:lnTo>
                  <a:lnTo>
                    <a:pt x="1783" y="534"/>
                  </a:lnTo>
                  <a:lnTo>
                    <a:pt x="1754" y="577"/>
                  </a:lnTo>
                  <a:lnTo>
                    <a:pt x="1739" y="598"/>
                  </a:lnTo>
                  <a:lnTo>
                    <a:pt x="1724" y="618"/>
                  </a:lnTo>
                  <a:lnTo>
                    <a:pt x="1724" y="618"/>
                  </a:lnTo>
                  <a:lnTo>
                    <a:pt x="1747" y="616"/>
                  </a:lnTo>
                  <a:lnTo>
                    <a:pt x="1771" y="616"/>
                  </a:lnTo>
                  <a:lnTo>
                    <a:pt x="1794" y="618"/>
                  </a:lnTo>
                  <a:lnTo>
                    <a:pt x="1816" y="621"/>
                  </a:lnTo>
                  <a:lnTo>
                    <a:pt x="1839" y="623"/>
                  </a:lnTo>
                  <a:lnTo>
                    <a:pt x="1861" y="628"/>
                  </a:lnTo>
                  <a:lnTo>
                    <a:pt x="1906" y="637"/>
                  </a:lnTo>
                  <a:lnTo>
                    <a:pt x="1906" y="637"/>
                  </a:lnTo>
                  <a:lnTo>
                    <a:pt x="1927" y="650"/>
                  </a:lnTo>
                  <a:lnTo>
                    <a:pt x="1938" y="657"/>
                  </a:lnTo>
                  <a:lnTo>
                    <a:pt x="1950" y="663"/>
                  </a:lnTo>
                  <a:lnTo>
                    <a:pt x="1950" y="663"/>
                  </a:lnTo>
                  <a:lnTo>
                    <a:pt x="1955" y="664"/>
                  </a:lnTo>
                  <a:lnTo>
                    <a:pt x="1959" y="666"/>
                  </a:lnTo>
                  <a:lnTo>
                    <a:pt x="1962" y="667"/>
                  </a:lnTo>
                  <a:lnTo>
                    <a:pt x="1962" y="667"/>
                  </a:lnTo>
                  <a:lnTo>
                    <a:pt x="1971" y="675"/>
                  </a:lnTo>
                  <a:lnTo>
                    <a:pt x="1980" y="687"/>
                  </a:lnTo>
                  <a:lnTo>
                    <a:pt x="2000" y="713"/>
                  </a:lnTo>
                  <a:lnTo>
                    <a:pt x="2000" y="713"/>
                  </a:lnTo>
                  <a:lnTo>
                    <a:pt x="2007" y="724"/>
                  </a:lnTo>
                  <a:lnTo>
                    <a:pt x="2011" y="737"/>
                  </a:lnTo>
                  <a:lnTo>
                    <a:pt x="2016" y="750"/>
                  </a:lnTo>
                  <a:lnTo>
                    <a:pt x="2018" y="762"/>
                  </a:lnTo>
                  <a:lnTo>
                    <a:pt x="2018" y="762"/>
                  </a:lnTo>
                  <a:lnTo>
                    <a:pt x="2016" y="776"/>
                  </a:lnTo>
                  <a:lnTo>
                    <a:pt x="2013" y="790"/>
                  </a:lnTo>
                  <a:lnTo>
                    <a:pt x="2009" y="803"/>
                  </a:lnTo>
                  <a:lnTo>
                    <a:pt x="2003" y="816"/>
                  </a:lnTo>
                  <a:lnTo>
                    <a:pt x="1992" y="840"/>
                  </a:lnTo>
                  <a:lnTo>
                    <a:pt x="1979" y="863"/>
                  </a:lnTo>
                  <a:lnTo>
                    <a:pt x="1966" y="886"/>
                  </a:lnTo>
                  <a:lnTo>
                    <a:pt x="1954" y="908"/>
                  </a:lnTo>
                  <a:lnTo>
                    <a:pt x="1943" y="931"/>
                  </a:lnTo>
                  <a:lnTo>
                    <a:pt x="1938" y="944"/>
                  </a:lnTo>
                  <a:lnTo>
                    <a:pt x="1934" y="956"/>
                  </a:lnTo>
                  <a:lnTo>
                    <a:pt x="1934" y="956"/>
                  </a:lnTo>
                  <a:lnTo>
                    <a:pt x="1930" y="959"/>
                  </a:lnTo>
                  <a:lnTo>
                    <a:pt x="1929" y="963"/>
                  </a:lnTo>
                  <a:lnTo>
                    <a:pt x="1926" y="969"/>
                  </a:lnTo>
                  <a:lnTo>
                    <a:pt x="1923" y="972"/>
                  </a:lnTo>
                  <a:lnTo>
                    <a:pt x="1923" y="972"/>
                  </a:lnTo>
                  <a:lnTo>
                    <a:pt x="1920" y="986"/>
                  </a:lnTo>
                  <a:lnTo>
                    <a:pt x="1916" y="1000"/>
                  </a:lnTo>
                  <a:lnTo>
                    <a:pt x="1906" y="1026"/>
                  </a:lnTo>
                  <a:lnTo>
                    <a:pt x="1906" y="1026"/>
                  </a:lnTo>
                  <a:lnTo>
                    <a:pt x="1907" y="1049"/>
                  </a:lnTo>
                  <a:lnTo>
                    <a:pt x="1909" y="1059"/>
                  </a:lnTo>
                  <a:lnTo>
                    <a:pt x="1912" y="1071"/>
                  </a:lnTo>
                  <a:lnTo>
                    <a:pt x="1912" y="1071"/>
                  </a:lnTo>
                  <a:lnTo>
                    <a:pt x="1940" y="1073"/>
                  </a:lnTo>
                  <a:lnTo>
                    <a:pt x="1952" y="1071"/>
                  </a:lnTo>
                  <a:lnTo>
                    <a:pt x="1958" y="1070"/>
                  </a:lnTo>
                  <a:lnTo>
                    <a:pt x="1965" y="1068"/>
                  </a:lnTo>
                  <a:lnTo>
                    <a:pt x="1965" y="1068"/>
                  </a:lnTo>
                  <a:lnTo>
                    <a:pt x="1973" y="1071"/>
                  </a:lnTo>
                  <a:lnTo>
                    <a:pt x="1983" y="1073"/>
                  </a:lnTo>
                  <a:lnTo>
                    <a:pt x="2003" y="1074"/>
                  </a:lnTo>
                  <a:lnTo>
                    <a:pt x="2003" y="1074"/>
                  </a:lnTo>
                  <a:lnTo>
                    <a:pt x="2021" y="1084"/>
                  </a:lnTo>
                  <a:lnTo>
                    <a:pt x="2041" y="1094"/>
                  </a:lnTo>
                  <a:lnTo>
                    <a:pt x="2051" y="1099"/>
                  </a:lnTo>
                  <a:lnTo>
                    <a:pt x="2059" y="1106"/>
                  </a:lnTo>
                  <a:lnTo>
                    <a:pt x="2066" y="1113"/>
                  </a:lnTo>
                  <a:lnTo>
                    <a:pt x="2070" y="1122"/>
                  </a:lnTo>
                  <a:lnTo>
                    <a:pt x="2070" y="1122"/>
                  </a:lnTo>
                  <a:lnTo>
                    <a:pt x="2072" y="1126"/>
                  </a:lnTo>
                  <a:lnTo>
                    <a:pt x="2072" y="1127"/>
                  </a:lnTo>
                  <a:lnTo>
                    <a:pt x="2069" y="1129"/>
                  </a:lnTo>
                  <a:lnTo>
                    <a:pt x="2069" y="1129"/>
                  </a:lnTo>
                  <a:lnTo>
                    <a:pt x="2072" y="1130"/>
                  </a:lnTo>
                  <a:lnTo>
                    <a:pt x="2073" y="1132"/>
                  </a:lnTo>
                  <a:lnTo>
                    <a:pt x="2075" y="1133"/>
                  </a:lnTo>
                  <a:lnTo>
                    <a:pt x="2075" y="1133"/>
                  </a:lnTo>
                  <a:lnTo>
                    <a:pt x="2079" y="1160"/>
                  </a:lnTo>
                  <a:lnTo>
                    <a:pt x="2080" y="1185"/>
                  </a:lnTo>
                  <a:lnTo>
                    <a:pt x="2080" y="1212"/>
                  </a:lnTo>
                  <a:lnTo>
                    <a:pt x="2077" y="1237"/>
                  </a:lnTo>
                  <a:lnTo>
                    <a:pt x="2073" y="1262"/>
                  </a:lnTo>
                  <a:lnTo>
                    <a:pt x="2068" y="1288"/>
                  </a:lnTo>
                  <a:lnTo>
                    <a:pt x="2055" y="1335"/>
                  </a:lnTo>
                  <a:lnTo>
                    <a:pt x="2055" y="1335"/>
                  </a:lnTo>
                  <a:lnTo>
                    <a:pt x="2042" y="1361"/>
                  </a:lnTo>
                  <a:lnTo>
                    <a:pt x="2030" y="1386"/>
                  </a:lnTo>
                  <a:lnTo>
                    <a:pt x="2016" y="1412"/>
                  </a:lnTo>
                  <a:lnTo>
                    <a:pt x="2010" y="1425"/>
                  </a:lnTo>
                  <a:lnTo>
                    <a:pt x="2006" y="1439"/>
                  </a:lnTo>
                  <a:lnTo>
                    <a:pt x="2006" y="1439"/>
                  </a:lnTo>
                  <a:lnTo>
                    <a:pt x="1990" y="1457"/>
                  </a:lnTo>
                  <a:lnTo>
                    <a:pt x="1975" y="1476"/>
                  </a:lnTo>
                  <a:lnTo>
                    <a:pt x="1962" y="1494"/>
                  </a:lnTo>
                  <a:lnTo>
                    <a:pt x="1950" y="1515"/>
                  </a:lnTo>
                  <a:lnTo>
                    <a:pt x="1950" y="1515"/>
                  </a:lnTo>
                  <a:lnTo>
                    <a:pt x="1933" y="1532"/>
                  </a:lnTo>
                  <a:lnTo>
                    <a:pt x="1926" y="1542"/>
                  </a:lnTo>
                  <a:lnTo>
                    <a:pt x="1920" y="1553"/>
                  </a:lnTo>
                  <a:lnTo>
                    <a:pt x="1920" y="1553"/>
                  </a:lnTo>
                  <a:lnTo>
                    <a:pt x="1917" y="1554"/>
                  </a:lnTo>
                  <a:lnTo>
                    <a:pt x="1913" y="1554"/>
                  </a:lnTo>
                  <a:lnTo>
                    <a:pt x="1913" y="1554"/>
                  </a:lnTo>
                  <a:lnTo>
                    <a:pt x="1906" y="1564"/>
                  </a:lnTo>
                  <a:lnTo>
                    <a:pt x="1898" y="1574"/>
                  </a:lnTo>
                  <a:lnTo>
                    <a:pt x="1881" y="1591"/>
                  </a:lnTo>
                  <a:lnTo>
                    <a:pt x="1863" y="1608"/>
                  </a:lnTo>
                  <a:lnTo>
                    <a:pt x="1854" y="1617"/>
                  </a:lnTo>
                  <a:lnTo>
                    <a:pt x="1847" y="1626"/>
                  </a:lnTo>
                  <a:lnTo>
                    <a:pt x="1847" y="1626"/>
                  </a:lnTo>
                  <a:lnTo>
                    <a:pt x="1841" y="1629"/>
                  </a:lnTo>
                  <a:lnTo>
                    <a:pt x="1839" y="1630"/>
                  </a:lnTo>
                  <a:lnTo>
                    <a:pt x="1836" y="1631"/>
                  </a:lnTo>
                  <a:lnTo>
                    <a:pt x="1836" y="1631"/>
                  </a:lnTo>
                  <a:lnTo>
                    <a:pt x="1818" y="1648"/>
                  </a:lnTo>
                  <a:lnTo>
                    <a:pt x="1799" y="1664"/>
                  </a:lnTo>
                  <a:lnTo>
                    <a:pt x="1780" y="1678"/>
                  </a:lnTo>
                  <a:lnTo>
                    <a:pt x="1760" y="1692"/>
                  </a:lnTo>
                  <a:lnTo>
                    <a:pt x="1738" y="1704"/>
                  </a:lnTo>
                  <a:lnTo>
                    <a:pt x="1715" y="1716"/>
                  </a:lnTo>
                  <a:lnTo>
                    <a:pt x="1693" y="1727"/>
                  </a:lnTo>
                  <a:lnTo>
                    <a:pt x="1669" y="1737"/>
                  </a:lnTo>
                  <a:lnTo>
                    <a:pt x="1669" y="1737"/>
                  </a:lnTo>
                  <a:lnTo>
                    <a:pt x="1677" y="1747"/>
                  </a:lnTo>
                  <a:lnTo>
                    <a:pt x="1683" y="1752"/>
                  </a:lnTo>
                  <a:lnTo>
                    <a:pt x="1688" y="1756"/>
                  </a:lnTo>
                  <a:lnTo>
                    <a:pt x="1688" y="1756"/>
                  </a:lnTo>
                  <a:lnTo>
                    <a:pt x="1693" y="1761"/>
                  </a:lnTo>
                  <a:lnTo>
                    <a:pt x="1697" y="1768"/>
                  </a:lnTo>
                  <a:lnTo>
                    <a:pt x="1701" y="1783"/>
                  </a:lnTo>
                  <a:lnTo>
                    <a:pt x="1704" y="1800"/>
                  </a:lnTo>
                  <a:lnTo>
                    <a:pt x="1707" y="1813"/>
                  </a:lnTo>
                  <a:lnTo>
                    <a:pt x="1707" y="1813"/>
                  </a:lnTo>
                  <a:lnTo>
                    <a:pt x="1705" y="1820"/>
                  </a:lnTo>
                  <a:lnTo>
                    <a:pt x="1704" y="1829"/>
                  </a:lnTo>
                  <a:lnTo>
                    <a:pt x="1704" y="1829"/>
                  </a:lnTo>
                  <a:lnTo>
                    <a:pt x="1694" y="1846"/>
                  </a:lnTo>
                  <a:lnTo>
                    <a:pt x="1684" y="1859"/>
                  </a:lnTo>
                  <a:lnTo>
                    <a:pt x="1670" y="1872"/>
                  </a:lnTo>
                  <a:lnTo>
                    <a:pt x="1655" y="1884"/>
                  </a:lnTo>
                  <a:lnTo>
                    <a:pt x="1655" y="1884"/>
                  </a:lnTo>
                  <a:lnTo>
                    <a:pt x="1635" y="1895"/>
                  </a:lnTo>
                  <a:lnTo>
                    <a:pt x="1614" y="1905"/>
                  </a:lnTo>
                  <a:lnTo>
                    <a:pt x="1592" y="1914"/>
                  </a:lnTo>
                  <a:lnTo>
                    <a:pt x="1568" y="1921"/>
                  </a:lnTo>
                  <a:lnTo>
                    <a:pt x="1542" y="1926"/>
                  </a:lnTo>
                  <a:lnTo>
                    <a:pt x="1517" y="1929"/>
                  </a:lnTo>
                  <a:lnTo>
                    <a:pt x="1489" y="1932"/>
                  </a:lnTo>
                  <a:lnTo>
                    <a:pt x="1461" y="1933"/>
                  </a:lnTo>
                  <a:lnTo>
                    <a:pt x="1461" y="1933"/>
                  </a:lnTo>
                  <a:lnTo>
                    <a:pt x="1412" y="1933"/>
                  </a:lnTo>
                  <a:lnTo>
                    <a:pt x="1387" y="1933"/>
                  </a:lnTo>
                  <a:lnTo>
                    <a:pt x="1361" y="1933"/>
                  </a:lnTo>
                  <a:lnTo>
                    <a:pt x="1336" y="1932"/>
                  </a:lnTo>
                  <a:lnTo>
                    <a:pt x="1312" y="1928"/>
                  </a:lnTo>
                  <a:lnTo>
                    <a:pt x="1290" y="1924"/>
                  </a:lnTo>
                  <a:lnTo>
                    <a:pt x="1267" y="1917"/>
                  </a:lnTo>
                  <a:lnTo>
                    <a:pt x="1267" y="1917"/>
                  </a:lnTo>
                  <a:lnTo>
                    <a:pt x="1253" y="1914"/>
                  </a:lnTo>
                  <a:lnTo>
                    <a:pt x="1238" y="1911"/>
                  </a:lnTo>
                  <a:lnTo>
                    <a:pt x="1207" y="1904"/>
                  </a:lnTo>
                  <a:lnTo>
                    <a:pt x="1207" y="1904"/>
                  </a:lnTo>
                  <a:lnTo>
                    <a:pt x="1192" y="1901"/>
                  </a:lnTo>
                  <a:lnTo>
                    <a:pt x="1185" y="1898"/>
                  </a:lnTo>
                  <a:lnTo>
                    <a:pt x="1177" y="1895"/>
                  </a:lnTo>
                  <a:lnTo>
                    <a:pt x="1177" y="1895"/>
                  </a:lnTo>
                  <a:lnTo>
                    <a:pt x="1170" y="1897"/>
                  </a:lnTo>
                  <a:lnTo>
                    <a:pt x="1163" y="1897"/>
                  </a:lnTo>
                  <a:lnTo>
                    <a:pt x="1148" y="1897"/>
                  </a:lnTo>
                  <a:lnTo>
                    <a:pt x="1119" y="1893"/>
                  </a:lnTo>
                  <a:lnTo>
                    <a:pt x="1119" y="1893"/>
                  </a:lnTo>
                  <a:lnTo>
                    <a:pt x="1109" y="1897"/>
                  </a:lnTo>
                  <a:lnTo>
                    <a:pt x="1106" y="1901"/>
                  </a:lnTo>
                  <a:lnTo>
                    <a:pt x="1103" y="1905"/>
                  </a:lnTo>
                  <a:lnTo>
                    <a:pt x="1103" y="1905"/>
                  </a:lnTo>
                  <a:lnTo>
                    <a:pt x="1050" y="1926"/>
                  </a:lnTo>
                  <a:lnTo>
                    <a:pt x="1023" y="1936"/>
                  </a:lnTo>
                  <a:lnTo>
                    <a:pt x="994" y="1946"/>
                  </a:lnTo>
                  <a:lnTo>
                    <a:pt x="966" y="1954"/>
                  </a:lnTo>
                  <a:lnTo>
                    <a:pt x="935" y="1963"/>
                  </a:lnTo>
                  <a:lnTo>
                    <a:pt x="904" y="1968"/>
                  </a:lnTo>
                  <a:lnTo>
                    <a:pt x="873" y="1973"/>
                  </a:lnTo>
                  <a:lnTo>
                    <a:pt x="873" y="1973"/>
                  </a:lnTo>
                  <a:lnTo>
                    <a:pt x="822" y="1981"/>
                  </a:lnTo>
                  <a:lnTo>
                    <a:pt x="796" y="1982"/>
                  </a:lnTo>
                  <a:lnTo>
                    <a:pt x="783" y="1984"/>
                  </a:lnTo>
                  <a:lnTo>
                    <a:pt x="770" y="1982"/>
                  </a:lnTo>
                  <a:lnTo>
                    <a:pt x="770" y="1982"/>
                  </a:lnTo>
                  <a:lnTo>
                    <a:pt x="725" y="1980"/>
                  </a:lnTo>
                  <a:lnTo>
                    <a:pt x="681" y="1978"/>
                  </a:lnTo>
                  <a:lnTo>
                    <a:pt x="636" y="1975"/>
                  </a:lnTo>
                  <a:lnTo>
                    <a:pt x="592" y="1973"/>
                  </a:lnTo>
                  <a:lnTo>
                    <a:pt x="550" y="1967"/>
                  </a:lnTo>
                  <a:lnTo>
                    <a:pt x="529" y="1963"/>
                  </a:lnTo>
                  <a:lnTo>
                    <a:pt x="508" y="1959"/>
                  </a:lnTo>
                  <a:lnTo>
                    <a:pt x="488" y="1953"/>
                  </a:lnTo>
                  <a:lnTo>
                    <a:pt x="467" y="1946"/>
                  </a:lnTo>
                  <a:lnTo>
                    <a:pt x="448" y="1938"/>
                  </a:lnTo>
                  <a:lnTo>
                    <a:pt x="429" y="1929"/>
                  </a:lnTo>
                  <a:lnTo>
                    <a:pt x="429" y="1929"/>
                  </a:lnTo>
                  <a:lnTo>
                    <a:pt x="426" y="1928"/>
                  </a:lnTo>
                  <a:lnTo>
                    <a:pt x="425" y="1928"/>
                  </a:lnTo>
                  <a:lnTo>
                    <a:pt x="419" y="1929"/>
                  </a:lnTo>
                  <a:lnTo>
                    <a:pt x="419" y="1929"/>
                  </a:lnTo>
                  <a:lnTo>
                    <a:pt x="408" y="1922"/>
                  </a:lnTo>
                  <a:lnTo>
                    <a:pt x="397" y="1914"/>
                  </a:lnTo>
                  <a:lnTo>
                    <a:pt x="377" y="1898"/>
                  </a:lnTo>
                  <a:lnTo>
                    <a:pt x="377" y="1898"/>
                  </a:lnTo>
                  <a:lnTo>
                    <a:pt x="379" y="1894"/>
                  </a:lnTo>
                  <a:lnTo>
                    <a:pt x="380" y="1890"/>
                  </a:lnTo>
                  <a:lnTo>
                    <a:pt x="380" y="1890"/>
                  </a:lnTo>
                  <a:lnTo>
                    <a:pt x="377" y="1881"/>
                  </a:lnTo>
                  <a:lnTo>
                    <a:pt x="375" y="1872"/>
                  </a:lnTo>
                  <a:lnTo>
                    <a:pt x="373" y="1853"/>
                  </a:lnTo>
                  <a:lnTo>
                    <a:pt x="372" y="1836"/>
                  </a:lnTo>
                  <a:lnTo>
                    <a:pt x="372" y="1827"/>
                  </a:lnTo>
                  <a:lnTo>
                    <a:pt x="369" y="1818"/>
                  </a:lnTo>
                  <a:lnTo>
                    <a:pt x="369" y="1818"/>
                  </a:lnTo>
                  <a:lnTo>
                    <a:pt x="372" y="1811"/>
                  </a:lnTo>
                  <a:lnTo>
                    <a:pt x="373" y="1804"/>
                  </a:lnTo>
                  <a:lnTo>
                    <a:pt x="373" y="1796"/>
                  </a:lnTo>
                  <a:lnTo>
                    <a:pt x="372" y="1787"/>
                  </a:lnTo>
                  <a:lnTo>
                    <a:pt x="372" y="1787"/>
                  </a:lnTo>
                  <a:lnTo>
                    <a:pt x="377" y="1778"/>
                  </a:lnTo>
                  <a:lnTo>
                    <a:pt x="382" y="1766"/>
                  </a:lnTo>
                  <a:lnTo>
                    <a:pt x="386" y="1756"/>
                  </a:lnTo>
                  <a:lnTo>
                    <a:pt x="393" y="1748"/>
                  </a:lnTo>
                  <a:lnTo>
                    <a:pt x="393" y="1748"/>
                  </a:lnTo>
                  <a:lnTo>
                    <a:pt x="390" y="1744"/>
                  </a:lnTo>
                  <a:lnTo>
                    <a:pt x="387" y="1742"/>
                  </a:lnTo>
                  <a:lnTo>
                    <a:pt x="382" y="1738"/>
                  </a:lnTo>
                  <a:lnTo>
                    <a:pt x="375" y="1733"/>
                  </a:lnTo>
                  <a:lnTo>
                    <a:pt x="372" y="1730"/>
                  </a:lnTo>
                  <a:lnTo>
                    <a:pt x="370" y="1727"/>
                  </a:lnTo>
                  <a:lnTo>
                    <a:pt x="370" y="1727"/>
                  </a:lnTo>
                  <a:lnTo>
                    <a:pt x="377" y="1716"/>
                  </a:lnTo>
                  <a:lnTo>
                    <a:pt x="384" y="1706"/>
                  </a:lnTo>
                  <a:lnTo>
                    <a:pt x="401" y="1688"/>
                  </a:lnTo>
                  <a:lnTo>
                    <a:pt x="418" y="1669"/>
                  </a:lnTo>
                  <a:lnTo>
                    <a:pt x="426" y="1661"/>
                  </a:lnTo>
                  <a:lnTo>
                    <a:pt x="435" y="1651"/>
                  </a:lnTo>
                  <a:lnTo>
                    <a:pt x="435" y="1651"/>
                  </a:lnTo>
                  <a:lnTo>
                    <a:pt x="432" y="1646"/>
                  </a:lnTo>
                  <a:lnTo>
                    <a:pt x="429" y="1641"/>
                  </a:lnTo>
                  <a:lnTo>
                    <a:pt x="425" y="1639"/>
                  </a:lnTo>
                  <a:lnTo>
                    <a:pt x="419" y="1636"/>
                  </a:lnTo>
                  <a:lnTo>
                    <a:pt x="419" y="1636"/>
                  </a:lnTo>
                  <a:lnTo>
                    <a:pt x="408" y="1623"/>
                  </a:lnTo>
                  <a:lnTo>
                    <a:pt x="398" y="1609"/>
                  </a:lnTo>
                  <a:lnTo>
                    <a:pt x="390" y="1594"/>
                  </a:lnTo>
                  <a:lnTo>
                    <a:pt x="382" y="1578"/>
                  </a:lnTo>
                  <a:lnTo>
                    <a:pt x="367" y="1544"/>
                  </a:lnTo>
                  <a:lnTo>
                    <a:pt x="360" y="1529"/>
                  </a:lnTo>
                  <a:lnTo>
                    <a:pt x="352" y="1515"/>
                  </a:lnTo>
                  <a:lnTo>
                    <a:pt x="352" y="1515"/>
                  </a:lnTo>
                  <a:lnTo>
                    <a:pt x="351" y="1500"/>
                  </a:lnTo>
                  <a:lnTo>
                    <a:pt x="348" y="1485"/>
                  </a:lnTo>
                  <a:lnTo>
                    <a:pt x="342" y="1456"/>
                  </a:lnTo>
                  <a:lnTo>
                    <a:pt x="339" y="1441"/>
                  </a:lnTo>
                  <a:lnTo>
                    <a:pt x="338" y="1424"/>
                  </a:lnTo>
                  <a:lnTo>
                    <a:pt x="337" y="1408"/>
                  </a:lnTo>
                  <a:lnTo>
                    <a:pt x="337" y="1391"/>
                  </a:lnTo>
                  <a:lnTo>
                    <a:pt x="337" y="1391"/>
                  </a:lnTo>
                  <a:lnTo>
                    <a:pt x="339" y="1372"/>
                  </a:lnTo>
                  <a:lnTo>
                    <a:pt x="345" y="1352"/>
                  </a:lnTo>
                  <a:lnTo>
                    <a:pt x="351" y="1334"/>
                  </a:lnTo>
                  <a:lnTo>
                    <a:pt x="358" y="1314"/>
                  </a:lnTo>
                  <a:lnTo>
                    <a:pt x="358" y="1314"/>
                  </a:lnTo>
                  <a:lnTo>
                    <a:pt x="346" y="1306"/>
                  </a:lnTo>
                  <a:lnTo>
                    <a:pt x="335" y="1295"/>
                  </a:lnTo>
                  <a:lnTo>
                    <a:pt x="324" y="1285"/>
                  </a:lnTo>
                  <a:lnTo>
                    <a:pt x="311" y="1276"/>
                  </a:lnTo>
                  <a:lnTo>
                    <a:pt x="311" y="1276"/>
                  </a:lnTo>
                  <a:lnTo>
                    <a:pt x="310" y="1272"/>
                  </a:lnTo>
                  <a:lnTo>
                    <a:pt x="307" y="1266"/>
                  </a:lnTo>
                  <a:lnTo>
                    <a:pt x="307" y="1266"/>
                  </a:lnTo>
                  <a:lnTo>
                    <a:pt x="227" y="1198"/>
                  </a:lnTo>
                  <a:lnTo>
                    <a:pt x="185" y="1163"/>
                  </a:lnTo>
                  <a:lnTo>
                    <a:pt x="141" y="1130"/>
                  </a:lnTo>
                  <a:lnTo>
                    <a:pt x="141" y="1130"/>
                  </a:lnTo>
                  <a:lnTo>
                    <a:pt x="139" y="1126"/>
                  </a:lnTo>
                  <a:lnTo>
                    <a:pt x="136" y="1123"/>
                  </a:lnTo>
                  <a:lnTo>
                    <a:pt x="134" y="1119"/>
                  </a:lnTo>
                  <a:lnTo>
                    <a:pt x="134" y="1119"/>
                  </a:lnTo>
                  <a:lnTo>
                    <a:pt x="130" y="1118"/>
                  </a:lnTo>
                  <a:lnTo>
                    <a:pt x="125" y="1113"/>
                  </a:lnTo>
                  <a:lnTo>
                    <a:pt x="120" y="1111"/>
                  </a:lnTo>
                  <a:lnTo>
                    <a:pt x="116" y="1108"/>
                  </a:lnTo>
                  <a:lnTo>
                    <a:pt x="116" y="1108"/>
                  </a:lnTo>
                  <a:lnTo>
                    <a:pt x="105" y="1097"/>
                  </a:lnTo>
                  <a:lnTo>
                    <a:pt x="92" y="1085"/>
                  </a:lnTo>
                  <a:lnTo>
                    <a:pt x="67" y="1064"/>
                  </a:lnTo>
                  <a:lnTo>
                    <a:pt x="40" y="1045"/>
                  </a:lnTo>
                  <a:lnTo>
                    <a:pt x="15" y="1024"/>
                  </a:lnTo>
                  <a:lnTo>
                    <a:pt x="15" y="1024"/>
                  </a:lnTo>
                  <a:lnTo>
                    <a:pt x="7" y="1022"/>
                  </a:lnTo>
                  <a:lnTo>
                    <a:pt x="4" y="1022"/>
                  </a:lnTo>
                  <a:lnTo>
                    <a:pt x="0" y="1019"/>
                  </a:lnTo>
                  <a:lnTo>
                    <a:pt x="0" y="1019"/>
                  </a:lnTo>
                  <a:lnTo>
                    <a:pt x="4" y="1002"/>
                  </a:lnTo>
                  <a:lnTo>
                    <a:pt x="5" y="988"/>
                  </a:lnTo>
                  <a:lnTo>
                    <a:pt x="8" y="976"/>
                  </a:lnTo>
                  <a:lnTo>
                    <a:pt x="11" y="960"/>
                  </a:lnTo>
                  <a:lnTo>
                    <a:pt x="11" y="960"/>
                  </a:lnTo>
                  <a:lnTo>
                    <a:pt x="25" y="955"/>
                  </a:lnTo>
                  <a:lnTo>
                    <a:pt x="33" y="951"/>
                  </a:lnTo>
                  <a:lnTo>
                    <a:pt x="39" y="945"/>
                  </a:lnTo>
                  <a:lnTo>
                    <a:pt x="39" y="945"/>
                  </a:lnTo>
                  <a:lnTo>
                    <a:pt x="67" y="936"/>
                  </a:lnTo>
                  <a:lnTo>
                    <a:pt x="92" y="925"/>
                  </a:lnTo>
                  <a:lnTo>
                    <a:pt x="92" y="925"/>
                  </a:lnTo>
                  <a:lnTo>
                    <a:pt x="101" y="921"/>
                  </a:lnTo>
                  <a:lnTo>
                    <a:pt x="108" y="915"/>
                  </a:lnTo>
                  <a:lnTo>
                    <a:pt x="116" y="910"/>
                  </a:lnTo>
                  <a:lnTo>
                    <a:pt x="125" y="904"/>
                  </a:lnTo>
                  <a:lnTo>
                    <a:pt x="125" y="904"/>
                  </a:lnTo>
                  <a:lnTo>
                    <a:pt x="126" y="906"/>
                  </a:lnTo>
                  <a:lnTo>
                    <a:pt x="126" y="907"/>
                  </a:lnTo>
                  <a:lnTo>
                    <a:pt x="126" y="911"/>
                  </a:lnTo>
                  <a:lnTo>
                    <a:pt x="126" y="911"/>
                  </a:lnTo>
                  <a:lnTo>
                    <a:pt x="130" y="911"/>
                  </a:lnTo>
                  <a:lnTo>
                    <a:pt x="133" y="913"/>
                  </a:lnTo>
                  <a:lnTo>
                    <a:pt x="134" y="914"/>
                  </a:lnTo>
                  <a:lnTo>
                    <a:pt x="136" y="913"/>
                  </a:lnTo>
                  <a:lnTo>
                    <a:pt x="136" y="913"/>
                  </a:lnTo>
                  <a:lnTo>
                    <a:pt x="170" y="941"/>
                  </a:lnTo>
                  <a:lnTo>
                    <a:pt x="205" y="967"/>
                  </a:lnTo>
                  <a:lnTo>
                    <a:pt x="238" y="994"/>
                  </a:lnTo>
                  <a:lnTo>
                    <a:pt x="255" y="1008"/>
                  </a:lnTo>
                  <a:lnTo>
                    <a:pt x="272" y="1024"/>
                  </a:lnTo>
                  <a:lnTo>
                    <a:pt x="272" y="1024"/>
                  </a:lnTo>
                  <a:lnTo>
                    <a:pt x="286" y="1032"/>
                  </a:lnTo>
                  <a:lnTo>
                    <a:pt x="299" y="1042"/>
                  </a:lnTo>
                  <a:lnTo>
                    <a:pt x="324" y="1063"/>
                  </a:lnTo>
                  <a:lnTo>
                    <a:pt x="349" y="1083"/>
                  </a:lnTo>
                  <a:lnTo>
                    <a:pt x="362" y="1092"/>
                  </a:lnTo>
                  <a:lnTo>
                    <a:pt x="376" y="1101"/>
                  </a:lnTo>
                  <a:lnTo>
                    <a:pt x="376" y="1101"/>
                  </a:lnTo>
                  <a:lnTo>
                    <a:pt x="394" y="1120"/>
                  </a:lnTo>
                  <a:lnTo>
                    <a:pt x="412" y="1139"/>
                  </a:lnTo>
                  <a:lnTo>
                    <a:pt x="433" y="1156"/>
                  </a:lnTo>
                  <a:lnTo>
                    <a:pt x="455" y="1172"/>
                  </a:lnTo>
                  <a:lnTo>
                    <a:pt x="455" y="1172"/>
                  </a:lnTo>
                  <a:lnTo>
                    <a:pt x="463" y="1165"/>
                  </a:lnTo>
                  <a:lnTo>
                    <a:pt x="474" y="1158"/>
                  </a:lnTo>
                  <a:lnTo>
                    <a:pt x="494" y="1144"/>
                  </a:lnTo>
                  <a:lnTo>
                    <a:pt x="494" y="1144"/>
                  </a:lnTo>
                  <a:lnTo>
                    <a:pt x="488" y="1118"/>
                  </a:lnTo>
                  <a:lnTo>
                    <a:pt x="483" y="1088"/>
                  </a:lnTo>
                  <a:lnTo>
                    <a:pt x="473" y="1026"/>
                  </a:lnTo>
                  <a:lnTo>
                    <a:pt x="463" y="966"/>
                  </a:lnTo>
                  <a:lnTo>
                    <a:pt x="457" y="938"/>
                  </a:lnTo>
                  <a:lnTo>
                    <a:pt x="450" y="911"/>
                  </a:lnTo>
                  <a:lnTo>
                    <a:pt x="450" y="911"/>
                  </a:lnTo>
                  <a:lnTo>
                    <a:pt x="442" y="847"/>
                  </a:lnTo>
                  <a:lnTo>
                    <a:pt x="431" y="782"/>
                  </a:lnTo>
                  <a:lnTo>
                    <a:pt x="418" y="716"/>
                  </a:lnTo>
                  <a:lnTo>
                    <a:pt x="404" y="650"/>
                  </a:lnTo>
                  <a:lnTo>
                    <a:pt x="404" y="650"/>
                  </a:lnTo>
                  <a:lnTo>
                    <a:pt x="398" y="621"/>
                  </a:lnTo>
                  <a:lnTo>
                    <a:pt x="394" y="587"/>
                  </a:lnTo>
                  <a:lnTo>
                    <a:pt x="394" y="587"/>
                  </a:lnTo>
                  <a:lnTo>
                    <a:pt x="390" y="564"/>
                  </a:lnTo>
                  <a:lnTo>
                    <a:pt x="386" y="542"/>
                  </a:lnTo>
                  <a:lnTo>
                    <a:pt x="380" y="518"/>
                  </a:lnTo>
                  <a:lnTo>
                    <a:pt x="379" y="505"/>
                  </a:lnTo>
                  <a:lnTo>
                    <a:pt x="379" y="493"/>
                  </a:lnTo>
                  <a:lnTo>
                    <a:pt x="379" y="493"/>
                  </a:lnTo>
                  <a:lnTo>
                    <a:pt x="384" y="489"/>
                  </a:lnTo>
                  <a:lnTo>
                    <a:pt x="390" y="484"/>
                  </a:lnTo>
                  <a:lnTo>
                    <a:pt x="394" y="482"/>
                  </a:lnTo>
                  <a:lnTo>
                    <a:pt x="401" y="482"/>
                  </a:lnTo>
                  <a:lnTo>
                    <a:pt x="401" y="482"/>
                  </a:lnTo>
                  <a:lnTo>
                    <a:pt x="405" y="483"/>
                  </a:lnTo>
                  <a:lnTo>
                    <a:pt x="410" y="486"/>
                  </a:lnTo>
                  <a:lnTo>
                    <a:pt x="417" y="493"/>
                  </a:lnTo>
                  <a:lnTo>
                    <a:pt x="422" y="501"/>
                  </a:lnTo>
                  <a:lnTo>
                    <a:pt x="428" y="508"/>
                  </a:lnTo>
                  <a:lnTo>
                    <a:pt x="428" y="508"/>
                  </a:lnTo>
                  <a:lnTo>
                    <a:pt x="481" y="556"/>
                  </a:lnTo>
                  <a:lnTo>
                    <a:pt x="532" y="607"/>
                  </a:lnTo>
                  <a:lnTo>
                    <a:pt x="584" y="656"/>
                  </a:lnTo>
                  <a:lnTo>
                    <a:pt x="636" y="706"/>
                  </a:lnTo>
                  <a:lnTo>
                    <a:pt x="636" y="706"/>
                  </a:lnTo>
                  <a:lnTo>
                    <a:pt x="647" y="715"/>
                  </a:lnTo>
                  <a:lnTo>
                    <a:pt x="659" y="724"/>
                  </a:lnTo>
                  <a:lnTo>
                    <a:pt x="682" y="747"/>
                  </a:lnTo>
                  <a:lnTo>
                    <a:pt x="703" y="768"/>
                  </a:lnTo>
                  <a:lnTo>
                    <a:pt x="714" y="778"/>
                  </a:lnTo>
                  <a:lnTo>
                    <a:pt x="727" y="788"/>
                  </a:lnTo>
                  <a:lnTo>
                    <a:pt x="727" y="788"/>
                  </a:lnTo>
                  <a:lnTo>
                    <a:pt x="707" y="746"/>
                  </a:lnTo>
                  <a:lnTo>
                    <a:pt x="686" y="703"/>
                  </a:lnTo>
                  <a:lnTo>
                    <a:pt x="665" y="663"/>
                  </a:lnTo>
                  <a:lnTo>
                    <a:pt x="645" y="619"/>
                  </a:lnTo>
                  <a:lnTo>
                    <a:pt x="645" y="619"/>
                  </a:lnTo>
                  <a:lnTo>
                    <a:pt x="626" y="588"/>
                  </a:lnTo>
                  <a:lnTo>
                    <a:pt x="608" y="556"/>
                  </a:lnTo>
                  <a:lnTo>
                    <a:pt x="589" y="522"/>
                  </a:lnTo>
                  <a:lnTo>
                    <a:pt x="572" y="489"/>
                  </a:lnTo>
                  <a:lnTo>
                    <a:pt x="572" y="489"/>
                  </a:lnTo>
                  <a:lnTo>
                    <a:pt x="571" y="475"/>
                  </a:lnTo>
                  <a:lnTo>
                    <a:pt x="570" y="459"/>
                  </a:lnTo>
                  <a:lnTo>
                    <a:pt x="563" y="427"/>
                  </a:lnTo>
                  <a:lnTo>
                    <a:pt x="563" y="427"/>
                  </a:lnTo>
                  <a:lnTo>
                    <a:pt x="554" y="388"/>
                  </a:lnTo>
                  <a:lnTo>
                    <a:pt x="549" y="344"/>
                  </a:lnTo>
                  <a:lnTo>
                    <a:pt x="549" y="344"/>
                  </a:lnTo>
                  <a:lnTo>
                    <a:pt x="547" y="334"/>
                  </a:lnTo>
                  <a:lnTo>
                    <a:pt x="547" y="326"/>
                  </a:lnTo>
                  <a:lnTo>
                    <a:pt x="547" y="320"/>
                  </a:lnTo>
                  <a:lnTo>
                    <a:pt x="549" y="316"/>
                  </a:lnTo>
                  <a:lnTo>
                    <a:pt x="551" y="312"/>
                  </a:lnTo>
                  <a:lnTo>
                    <a:pt x="554" y="309"/>
                  </a:lnTo>
                  <a:lnTo>
                    <a:pt x="554" y="309"/>
                  </a:lnTo>
                  <a:lnTo>
                    <a:pt x="571" y="320"/>
                  </a:lnTo>
                  <a:lnTo>
                    <a:pt x="588" y="334"/>
                  </a:lnTo>
                  <a:lnTo>
                    <a:pt x="603" y="348"/>
                  </a:lnTo>
                  <a:lnTo>
                    <a:pt x="620" y="362"/>
                  </a:lnTo>
                  <a:lnTo>
                    <a:pt x="620" y="362"/>
                  </a:lnTo>
                  <a:lnTo>
                    <a:pt x="637" y="375"/>
                  </a:lnTo>
                  <a:lnTo>
                    <a:pt x="652" y="388"/>
                  </a:lnTo>
                  <a:lnTo>
                    <a:pt x="652" y="388"/>
                  </a:lnTo>
                  <a:lnTo>
                    <a:pt x="674" y="409"/>
                  </a:lnTo>
                  <a:lnTo>
                    <a:pt x="683" y="417"/>
                  </a:lnTo>
                  <a:lnTo>
                    <a:pt x="695" y="424"/>
                  </a:lnTo>
                  <a:lnTo>
                    <a:pt x="695" y="424"/>
                  </a:lnTo>
                  <a:lnTo>
                    <a:pt x="700" y="441"/>
                  </a:lnTo>
                  <a:lnTo>
                    <a:pt x="707" y="456"/>
                  </a:lnTo>
                  <a:lnTo>
                    <a:pt x="721" y="486"/>
                  </a:lnTo>
                  <a:lnTo>
                    <a:pt x="738" y="517"/>
                  </a:lnTo>
                  <a:lnTo>
                    <a:pt x="754" y="548"/>
                  </a:lnTo>
                  <a:lnTo>
                    <a:pt x="754" y="548"/>
                  </a:lnTo>
                  <a:lnTo>
                    <a:pt x="789" y="622"/>
                  </a:lnTo>
                  <a:lnTo>
                    <a:pt x="805" y="659"/>
                  </a:lnTo>
                  <a:lnTo>
                    <a:pt x="824" y="695"/>
                  </a:lnTo>
                  <a:lnTo>
                    <a:pt x="824" y="695"/>
                  </a:lnTo>
                  <a:lnTo>
                    <a:pt x="836" y="729"/>
                  </a:lnTo>
                  <a:lnTo>
                    <a:pt x="843" y="744"/>
                  </a:lnTo>
                  <a:lnTo>
                    <a:pt x="850" y="757"/>
                  </a:lnTo>
                  <a:lnTo>
                    <a:pt x="850" y="757"/>
                  </a:lnTo>
                  <a:lnTo>
                    <a:pt x="852" y="765"/>
                  </a:lnTo>
                  <a:lnTo>
                    <a:pt x="855" y="772"/>
                  </a:lnTo>
                  <a:lnTo>
                    <a:pt x="862" y="785"/>
                  </a:lnTo>
                  <a:lnTo>
                    <a:pt x="867" y="796"/>
                  </a:lnTo>
                  <a:lnTo>
                    <a:pt x="870" y="803"/>
                  </a:lnTo>
                  <a:lnTo>
                    <a:pt x="870" y="810"/>
                  </a:lnTo>
                  <a:lnTo>
                    <a:pt x="870" y="810"/>
                  </a:lnTo>
                  <a:lnTo>
                    <a:pt x="873" y="810"/>
                  </a:lnTo>
                  <a:lnTo>
                    <a:pt x="873" y="812"/>
                  </a:lnTo>
                  <a:lnTo>
                    <a:pt x="874" y="814"/>
                  </a:lnTo>
                  <a:lnTo>
                    <a:pt x="877" y="816"/>
                  </a:lnTo>
                  <a:lnTo>
                    <a:pt x="877" y="816"/>
                  </a:lnTo>
                  <a:lnTo>
                    <a:pt x="877" y="819"/>
                  </a:lnTo>
                  <a:lnTo>
                    <a:pt x="878" y="823"/>
                  </a:lnTo>
                  <a:lnTo>
                    <a:pt x="884" y="831"/>
                  </a:lnTo>
                  <a:lnTo>
                    <a:pt x="890" y="841"/>
                  </a:lnTo>
                  <a:lnTo>
                    <a:pt x="893" y="847"/>
                  </a:lnTo>
                  <a:lnTo>
                    <a:pt x="894" y="852"/>
                  </a:lnTo>
                  <a:lnTo>
                    <a:pt x="894" y="852"/>
                  </a:lnTo>
                  <a:close/>
                  <a:moveTo>
                    <a:pt x="1710" y="37"/>
                  </a:moveTo>
                  <a:lnTo>
                    <a:pt x="1710" y="37"/>
                  </a:lnTo>
                  <a:lnTo>
                    <a:pt x="1712" y="37"/>
                  </a:lnTo>
                  <a:lnTo>
                    <a:pt x="1714" y="37"/>
                  </a:lnTo>
                  <a:lnTo>
                    <a:pt x="1714" y="38"/>
                  </a:lnTo>
                  <a:lnTo>
                    <a:pt x="1715" y="38"/>
                  </a:lnTo>
                  <a:lnTo>
                    <a:pt x="1715" y="38"/>
                  </a:lnTo>
                  <a:lnTo>
                    <a:pt x="1715" y="34"/>
                  </a:lnTo>
                  <a:lnTo>
                    <a:pt x="1717" y="30"/>
                  </a:lnTo>
                  <a:lnTo>
                    <a:pt x="1717" y="27"/>
                  </a:lnTo>
                  <a:lnTo>
                    <a:pt x="1715" y="24"/>
                  </a:lnTo>
                  <a:lnTo>
                    <a:pt x="1715" y="24"/>
                  </a:lnTo>
                  <a:lnTo>
                    <a:pt x="1715" y="27"/>
                  </a:lnTo>
                  <a:lnTo>
                    <a:pt x="1714" y="30"/>
                  </a:lnTo>
                  <a:lnTo>
                    <a:pt x="1710" y="37"/>
                  </a:lnTo>
                  <a:lnTo>
                    <a:pt x="1710" y="37"/>
                  </a:lnTo>
                  <a:close/>
                  <a:moveTo>
                    <a:pt x="1651" y="142"/>
                  </a:moveTo>
                  <a:lnTo>
                    <a:pt x="1651" y="142"/>
                  </a:lnTo>
                  <a:lnTo>
                    <a:pt x="1656" y="129"/>
                  </a:lnTo>
                  <a:lnTo>
                    <a:pt x="1663" y="118"/>
                  </a:lnTo>
                  <a:lnTo>
                    <a:pt x="1681" y="97"/>
                  </a:lnTo>
                  <a:lnTo>
                    <a:pt x="1688" y="87"/>
                  </a:lnTo>
                  <a:lnTo>
                    <a:pt x="1697" y="76"/>
                  </a:lnTo>
                  <a:lnTo>
                    <a:pt x="1703" y="62"/>
                  </a:lnTo>
                  <a:lnTo>
                    <a:pt x="1705" y="46"/>
                  </a:lnTo>
                  <a:lnTo>
                    <a:pt x="1705" y="46"/>
                  </a:lnTo>
                  <a:lnTo>
                    <a:pt x="1703" y="48"/>
                  </a:lnTo>
                  <a:lnTo>
                    <a:pt x="1700" y="51"/>
                  </a:lnTo>
                  <a:lnTo>
                    <a:pt x="1694" y="56"/>
                  </a:lnTo>
                  <a:lnTo>
                    <a:pt x="1690" y="65"/>
                  </a:lnTo>
                  <a:lnTo>
                    <a:pt x="1684" y="70"/>
                  </a:lnTo>
                  <a:lnTo>
                    <a:pt x="1684" y="70"/>
                  </a:lnTo>
                  <a:lnTo>
                    <a:pt x="1679" y="74"/>
                  </a:lnTo>
                  <a:lnTo>
                    <a:pt x="1673" y="79"/>
                  </a:lnTo>
                  <a:lnTo>
                    <a:pt x="1660" y="86"/>
                  </a:lnTo>
                  <a:lnTo>
                    <a:pt x="1660" y="86"/>
                  </a:lnTo>
                  <a:lnTo>
                    <a:pt x="1648" y="97"/>
                  </a:lnTo>
                  <a:lnTo>
                    <a:pt x="1637" y="107"/>
                  </a:lnTo>
                  <a:lnTo>
                    <a:pt x="1637" y="107"/>
                  </a:lnTo>
                  <a:lnTo>
                    <a:pt x="1621" y="118"/>
                  </a:lnTo>
                  <a:lnTo>
                    <a:pt x="1614" y="124"/>
                  </a:lnTo>
                  <a:lnTo>
                    <a:pt x="1607" y="129"/>
                  </a:lnTo>
                  <a:lnTo>
                    <a:pt x="1607" y="129"/>
                  </a:lnTo>
                  <a:lnTo>
                    <a:pt x="1603" y="135"/>
                  </a:lnTo>
                  <a:lnTo>
                    <a:pt x="1599" y="140"/>
                  </a:lnTo>
                  <a:lnTo>
                    <a:pt x="1592" y="152"/>
                  </a:lnTo>
                  <a:lnTo>
                    <a:pt x="1592" y="152"/>
                  </a:lnTo>
                  <a:lnTo>
                    <a:pt x="1587" y="154"/>
                  </a:lnTo>
                  <a:lnTo>
                    <a:pt x="1583" y="157"/>
                  </a:lnTo>
                  <a:lnTo>
                    <a:pt x="1583" y="157"/>
                  </a:lnTo>
                  <a:lnTo>
                    <a:pt x="1578" y="164"/>
                  </a:lnTo>
                  <a:lnTo>
                    <a:pt x="1573" y="173"/>
                  </a:lnTo>
                  <a:lnTo>
                    <a:pt x="1565" y="191"/>
                  </a:lnTo>
                  <a:lnTo>
                    <a:pt x="1559" y="211"/>
                  </a:lnTo>
                  <a:lnTo>
                    <a:pt x="1555" y="232"/>
                  </a:lnTo>
                  <a:lnTo>
                    <a:pt x="1555" y="254"/>
                  </a:lnTo>
                  <a:lnTo>
                    <a:pt x="1557" y="264"/>
                  </a:lnTo>
                  <a:lnTo>
                    <a:pt x="1559" y="274"/>
                  </a:lnTo>
                  <a:lnTo>
                    <a:pt x="1562" y="284"/>
                  </a:lnTo>
                  <a:lnTo>
                    <a:pt x="1566" y="293"/>
                  </a:lnTo>
                  <a:lnTo>
                    <a:pt x="1571" y="302"/>
                  </a:lnTo>
                  <a:lnTo>
                    <a:pt x="1576" y="310"/>
                  </a:lnTo>
                  <a:lnTo>
                    <a:pt x="1576" y="310"/>
                  </a:lnTo>
                  <a:lnTo>
                    <a:pt x="1575" y="285"/>
                  </a:lnTo>
                  <a:lnTo>
                    <a:pt x="1576" y="261"/>
                  </a:lnTo>
                  <a:lnTo>
                    <a:pt x="1578" y="250"/>
                  </a:lnTo>
                  <a:lnTo>
                    <a:pt x="1580" y="240"/>
                  </a:lnTo>
                  <a:lnTo>
                    <a:pt x="1585" y="233"/>
                  </a:lnTo>
                  <a:lnTo>
                    <a:pt x="1590" y="226"/>
                  </a:lnTo>
                  <a:lnTo>
                    <a:pt x="1590" y="226"/>
                  </a:lnTo>
                  <a:lnTo>
                    <a:pt x="1586" y="250"/>
                  </a:lnTo>
                  <a:lnTo>
                    <a:pt x="1585" y="274"/>
                  </a:lnTo>
                  <a:lnTo>
                    <a:pt x="1585" y="285"/>
                  </a:lnTo>
                  <a:lnTo>
                    <a:pt x="1586" y="296"/>
                  </a:lnTo>
                  <a:lnTo>
                    <a:pt x="1587" y="307"/>
                  </a:lnTo>
                  <a:lnTo>
                    <a:pt x="1590" y="317"/>
                  </a:lnTo>
                  <a:lnTo>
                    <a:pt x="1590" y="317"/>
                  </a:lnTo>
                  <a:lnTo>
                    <a:pt x="1596" y="319"/>
                  </a:lnTo>
                  <a:lnTo>
                    <a:pt x="1600" y="319"/>
                  </a:lnTo>
                  <a:lnTo>
                    <a:pt x="1604" y="317"/>
                  </a:lnTo>
                  <a:lnTo>
                    <a:pt x="1608" y="315"/>
                  </a:lnTo>
                  <a:lnTo>
                    <a:pt x="1614" y="309"/>
                  </a:lnTo>
                  <a:lnTo>
                    <a:pt x="1618" y="299"/>
                  </a:lnTo>
                  <a:lnTo>
                    <a:pt x="1625" y="279"/>
                  </a:lnTo>
                  <a:lnTo>
                    <a:pt x="1630" y="271"/>
                  </a:lnTo>
                  <a:lnTo>
                    <a:pt x="1635" y="264"/>
                  </a:lnTo>
                  <a:lnTo>
                    <a:pt x="1635" y="264"/>
                  </a:lnTo>
                  <a:lnTo>
                    <a:pt x="1634" y="274"/>
                  </a:lnTo>
                  <a:lnTo>
                    <a:pt x="1632" y="284"/>
                  </a:lnTo>
                  <a:lnTo>
                    <a:pt x="1627" y="300"/>
                  </a:lnTo>
                  <a:lnTo>
                    <a:pt x="1620" y="316"/>
                  </a:lnTo>
                  <a:lnTo>
                    <a:pt x="1613" y="329"/>
                  </a:lnTo>
                  <a:lnTo>
                    <a:pt x="1613" y="329"/>
                  </a:lnTo>
                  <a:lnTo>
                    <a:pt x="1627" y="317"/>
                  </a:lnTo>
                  <a:lnTo>
                    <a:pt x="1641" y="306"/>
                  </a:lnTo>
                  <a:lnTo>
                    <a:pt x="1648" y="300"/>
                  </a:lnTo>
                  <a:lnTo>
                    <a:pt x="1653" y="295"/>
                  </a:lnTo>
                  <a:lnTo>
                    <a:pt x="1659" y="288"/>
                  </a:lnTo>
                  <a:lnTo>
                    <a:pt x="1663" y="279"/>
                  </a:lnTo>
                  <a:lnTo>
                    <a:pt x="1663" y="279"/>
                  </a:lnTo>
                  <a:lnTo>
                    <a:pt x="1665" y="270"/>
                  </a:lnTo>
                  <a:lnTo>
                    <a:pt x="1667" y="260"/>
                  </a:lnTo>
                  <a:lnTo>
                    <a:pt x="1670" y="250"/>
                  </a:lnTo>
                  <a:lnTo>
                    <a:pt x="1673" y="246"/>
                  </a:lnTo>
                  <a:lnTo>
                    <a:pt x="1677" y="242"/>
                  </a:lnTo>
                  <a:lnTo>
                    <a:pt x="1677" y="242"/>
                  </a:lnTo>
                  <a:lnTo>
                    <a:pt x="1674" y="256"/>
                  </a:lnTo>
                  <a:lnTo>
                    <a:pt x="1672" y="268"/>
                  </a:lnTo>
                  <a:lnTo>
                    <a:pt x="1667" y="281"/>
                  </a:lnTo>
                  <a:lnTo>
                    <a:pt x="1663" y="291"/>
                  </a:lnTo>
                  <a:lnTo>
                    <a:pt x="1658" y="300"/>
                  </a:lnTo>
                  <a:lnTo>
                    <a:pt x="1651" y="310"/>
                  </a:lnTo>
                  <a:lnTo>
                    <a:pt x="1642" y="317"/>
                  </a:lnTo>
                  <a:lnTo>
                    <a:pt x="1635" y="326"/>
                  </a:lnTo>
                  <a:lnTo>
                    <a:pt x="1635" y="326"/>
                  </a:lnTo>
                  <a:lnTo>
                    <a:pt x="1642" y="324"/>
                  </a:lnTo>
                  <a:lnTo>
                    <a:pt x="1649" y="322"/>
                  </a:lnTo>
                  <a:lnTo>
                    <a:pt x="1653" y="317"/>
                  </a:lnTo>
                  <a:lnTo>
                    <a:pt x="1658" y="313"/>
                  </a:lnTo>
                  <a:lnTo>
                    <a:pt x="1666" y="305"/>
                  </a:lnTo>
                  <a:lnTo>
                    <a:pt x="1676" y="293"/>
                  </a:lnTo>
                  <a:lnTo>
                    <a:pt x="1676" y="293"/>
                  </a:lnTo>
                  <a:lnTo>
                    <a:pt x="1700" y="268"/>
                  </a:lnTo>
                  <a:lnTo>
                    <a:pt x="1710" y="254"/>
                  </a:lnTo>
                  <a:lnTo>
                    <a:pt x="1714" y="247"/>
                  </a:lnTo>
                  <a:lnTo>
                    <a:pt x="1717" y="239"/>
                  </a:lnTo>
                  <a:lnTo>
                    <a:pt x="1717" y="239"/>
                  </a:lnTo>
                  <a:lnTo>
                    <a:pt x="1724" y="230"/>
                  </a:lnTo>
                  <a:lnTo>
                    <a:pt x="1729" y="220"/>
                  </a:lnTo>
                  <a:lnTo>
                    <a:pt x="1736" y="199"/>
                  </a:lnTo>
                  <a:lnTo>
                    <a:pt x="1743" y="177"/>
                  </a:lnTo>
                  <a:lnTo>
                    <a:pt x="1750" y="154"/>
                  </a:lnTo>
                  <a:lnTo>
                    <a:pt x="1750" y="154"/>
                  </a:lnTo>
                  <a:lnTo>
                    <a:pt x="1750" y="152"/>
                  </a:lnTo>
                  <a:lnTo>
                    <a:pt x="1747" y="150"/>
                  </a:lnTo>
                  <a:lnTo>
                    <a:pt x="1746" y="150"/>
                  </a:lnTo>
                  <a:lnTo>
                    <a:pt x="1746" y="147"/>
                  </a:lnTo>
                  <a:lnTo>
                    <a:pt x="1746" y="147"/>
                  </a:lnTo>
                  <a:lnTo>
                    <a:pt x="1747" y="146"/>
                  </a:lnTo>
                  <a:lnTo>
                    <a:pt x="1749" y="145"/>
                  </a:lnTo>
                  <a:lnTo>
                    <a:pt x="1750" y="143"/>
                  </a:lnTo>
                  <a:lnTo>
                    <a:pt x="1750" y="140"/>
                  </a:lnTo>
                  <a:lnTo>
                    <a:pt x="1750" y="140"/>
                  </a:lnTo>
                  <a:lnTo>
                    <a:pt x="1745" y="143"/>
                  </a:lnTo>
                  <a:lnTo>
                    <a:pt x="1740" y="147"/>
                  </a:lnTo>
                  <a:lnTo>
                    <a:pt x="1731" y="157"/>
                  </a:lnTo>
                  <a:lnTo>
                    <a:pt x="1725" y="163"/>
                  </a:lnTo>
                  <a:lnTo>
                    <a:pt x="1718" y="167"/>
                  </a:lnTo>
                  <a:lnTo>
                    <a:pt x="1711" y="171"/>
                  </a:lnTo>
                  <a:lnTo>
                    <a:pt x="1703" y="173"/>
                  </a:lnTo>
                  <a:lnTo>
                    <a:pt x="1703" y="173"/>
                  </a:lnTo>
                  <a:lnTo>
                    <a:pt x="1704" y="166"/>
                  </a:lnTo>
                  <a:lnTo>
                    <a:pt x="1704" y="160"/>
                  </a:lnTo>
                  <a:lnTo>
                    <a:pt x="1710" y="149"/>
                  </a:lnTo>
                  <a:lnTo>
                    <a:pt x="1715" y="138"/>
                  </a:lnTo>
                  <a:lnTo>
                    <a:pt x="1719" y="126"/>
                  </a:lnTo>
                  <a:lnTo>
                    <a:pt x="1719" y="126"/>
                  </a:lnTo>
                  <a:lnTo>
                    <a:pt x="1722" y="117"/>
                  </a:lnTo>
                  <a:lnTo>
                    <a:pt x="1724" y="105"/>
                  </a:lnTo>
                  <a:lnTo>
                    <a:pt x="1724" y="94"/>
                  </a:lnTo>
                  <a:lnTo>
                    <a:pt x="1722" y="83"/>
                  </a:lnTo>
                  <a:lnTo>
                    <a:pt x="1722" y="83"/>
                  </a:lnTo>
                  <a:lnTo>
                    <a:pt x="1724" y="83"/>
                  </a:lnTo>
                  <a:lnTo>
                    <a:pt x="1724" y="81"/>
                  </a:lnTo>
                  <a:lnTo>
                    <a:pt x="1725" y="79"/>
                  </a:lnTo>
                  <a:lnTo>
                    <a:pt x="1726" y="76"/>
                  </a:lnTo>
                  <a:lnTo>
                    <a:pt x="1726" y="76"/>
                  </a:lnTo>
                  <a:lnTo>
                    <a:pt x="1725" y="67"/>
                  </a:lnTo>
                  <a:lnTo>
                    <a:pt x="1726" y="59"/>
                  </a:lnTo>
                  <a:lnTo>
                    <a:pt x="1726" y="51"/>
                  </a:lnTo>
                  <a:lnTo>
                    <a:pt x="1724" y="42"/>
                  </a:lnTo>
                  <a:lnTo>
                    <a:pt x="1724" y="42"/>
                  </a:lnTo>
                  <a:lnTo>
                    <a:pt x="1717" y="70"/>
                  </a:lnTo>
                  <a:lnTo>
                    <a:pt x="1707" y="97"/>
                  </a:lnTo>
                  <a:lnTo>
                    <a:pt x="1703" y="108"/>
                  </a:lnTo>
                  <a:lnTo>
                    <a:pt x="1696" y="121"/>
                  </a:lnTo>
                  <a:lnTo>
                    <a:pt x="1688" y="131"/>
                  </a:lnTo>
                  <a:lnTo>
                    <a:pt x="1679" y="139"/>
                  </a:lnTo>
                  <a:lnTo>
                    <a:pt x="1679" y="139"/>
                  </a:lnTo>
                  <a:lnTo>
                    <a:pt x="1674" y="147"/>
                  </a:lnTo>
                  <a:lnTo>
                    <a:pt x="1667" y="156"/>
                  </a:lnTo>
                  <a:lnTo>
                    <a:pt x="1663" y="159"/>
                  </a:lnTo>
                  <a:lnTo>
                    <a:pt x="1659" y="161"/>
                  </a:lnTo>
                  <a:lnTo>
                    <a:pt x="1655" y="163"/>
                  </a:lnTo>
                  <a:lnTo>
                    <a:pt x="1651" y="164"/>
                  </a:lnTo>
                  <a:lnTo>
                    <a:pt x="1651" y="164"/>
                  </a:lnTo>
                  <a:lnTo>
                    <a:pt x="1667" y="145"/>
                  </a:lnTo>
                  <a:lnTo>
                    <a:pt x="1684" y="124"/>
                  </a:lnTo>
                  <a:lnTo>
                    <a:pt x="1691" y="112"/>
                  </a:lnTo>
                  <a:lnTo>
                    <a:pt x="1698" y="101"/>
                  </a:lnTo>
                  <a:lnTo>
                    <a:pt x="1703" y="88"/>
                  </a:lnTo>
                  <a:lnTo>
                    <a:pt x="1705" y="74"/>
                  </a:lnTo>
                  <a:lnTo>
                    <a:pt x="1705" y="74"/>
                  </a:lnTo>
                  <a:lnTo>
                    <a:pt x="1693" y="93"/>
                  </a:lnTo>
                  <a:lnTo>
                    <a:pt x="1680" y="111"/>
                  </a:lnTo>
                  <a:lnTo>
                    <a:pt x="1666" y="128"/>
                  </a:lnTo>
                  <a:lnTo>
                    <a:pt x="1659" y="135"/>
                  </a:lnTo>
                  <a:lnTo>
                    <a:pt x="1651" y="142"/>
                  </a:lnTo>
                  <a:lnTo>
                    <a:pt x="1651" y="142"/>
                  </a:lnTo>
                  <a:close/>
                  <a:moveTo>
                    <a:pt x="1846" y="223"/>
                  </a:moveTo>
                  <a:lnTo>
                    <a:pt x="1846" y="223"/>
                  </a:lnTo>
                  <a:lnTo>
                    <a:pt x="1830" y="254"/>
                  </a:lnTo>
                  <a:lnTo>
                    <a:pt x="1816" y="288"/>
                  </a:lnTo>
                  <a:lnTo>
                    <a:pt x="1806" y="320"/>
                  </a:lnTo>
                  <a:lnTo>
                    <a:pt x="1802" y="336"/>
                  </a:lnTo>
                  <a:lnTo>
                    <a:pt x="1801" y="351"/>
                  </a:lnTo>
                  <a:lnTo>
                    <a:pt x="1801" y="351"/>
                  </a:lnTo>
                  <a:lnTo>
                    <a:pt x="1812" y="357"/>
                  </a:lnTo>
                  <a:lnTo>
                    <a:pt x="1823" y="362"/>
                  </a:lnTo>
                  <a:lnTo>
                    <a:pt x="1836" y="366"/>
                  </a:lnTo>
                  <a:lnTo>
                    <a:pt x="1851" y="369"/>
                  </a:lnTo>
                  <a:lnTo>
                    <a:pt x="1851" y="369"/>
                  </a:lnTo>
                  <a:lnTo>
                    <a:pt x="1857" y="362"/>
                  </a:lnTo>
                  <a:lnTo>
                    <a:pt x="1860" y="359"/>
                  </a:lnTo>
                  <a:lnTo>
                    <a:pt x="1861" y="355"/>
                  </a:lnTo>
                  <a:lnTo>
                    <a:pt x="1861" y="355"/>
                  </a:lnTo>
                  <a:lnTo>
                    <a:pt x="1874" y="345"/>
                  </a:lnTo>
                  <a:lnTo>
                    <a:pt x="1885" y="336"/>
                  </a:lnTo>
                  <a:lnTo>
                    <a:pt x="1895" y="326"/>
                  </a:lnTo>
                  <a:lnTo>
                    <a:pt x="1903" y="315"/>
                  </a:lnTo>
                  <a:lnTo>
                    <a:pt x="1920" y="289"/>
                  </a:lnTo>
                  <a:lnTo>
                    <a:pt x="1937" y="264"/>
                  </a:lnTo>
                  <a:lnTo>
                    <a:pt x="1937" y="264"/>
                  </a:lnTo>
                  <a:lnTo>
                    <a:pt x="1937" y="258"/>
                  </a:lnTo>
                  <a:lnTo>
                    <a:pt x="1938" y="254"/>
                  </a:lnTo>
                  <a:lnTo>
                    <a:pt x="1943" y="243"/>
                  </a:lnTo>
                  <a:lnTo>
                    <a:pt x="1948" y="233"/>
                  </a:lnTo>
                  <a:lnTo>
                    <a:pt x="1952" y="223"/>
                  </a:lnTo>
                  <a:lnTo>
                    <a:pt x="1952" y="223"/>
                  </a:lnTo>
                  <a:lnTo>
                    <a:pt x="1954" y="218"/>
                  </a:lnTo>
                  <a:lnTo>
                    <a:pt x="1957" y="209"/>
                  </a:lnTo>
                  <a:lnTo>
                    <a:pt x="1955" y="202"/>
                  </a:lnTo>
                  <a:lnTo>
                    <a:pt x="1954" y="199"/>
                  </a:lnTo>
                  <a:lnTo>
                    <a:pt x="1951" y="198"/>
                  </a:lnTo>
                  <a:lnTo>
                    <a:pt x="1951" y="198"/>
                  </a:lnTo>
                  <a:lnTo>
                    <a:pt x="1947" y="213"/>
                  </a:lnTo>
                  <a:lnTo>
                    <a:pt x="1940" y="229"/>
                  </a:lnTo>
                  <a:lnTo>
                    <a:pt x="1934" y="243"/>
                  </a:lnTo>
                  <a:lnTo>
                    <a:pt x="1926" y="257"/>
                  </a:lnTo>
                  <a:lnTo>
                    <a:pt x="1909" y="282"/>
                  </a:lnTo>
                  <a:lnTo>
                    <a:pt x="1891" y="306"/>
                  </a:lnTo>
                  <a:lnTo>
                    <a:pt x="1891" y="306"/>
                  </a:lnTo>
                  <a:lnTo>
                    <a:pt x="1879" y="322"/>
                  </a:lnTo>
                  <a:lnTo>
                    <a:pt x="1875" y="326"/>
                  </a:lnTo>
                  <a:lnTo>
                    <a:pt x="1871" y="329"/>
                  </a:lnTo>
                  <a:lnTo>
                    <a:pt x="1867" y="330"/>
                  </a:lnTo>
                  <a:lnTo>
                    <a:pt x="1861" y="331"/>
                  </a:lnTo>
                  <a:lnTo>
                    <a:pt x="1861" y="331"/>
                  </a:lnTo>
                  <a:lnTo>
                    <a:pt x="1879" y="307"/>
                  </a:lnTo>
                  <a:lnTo>
                    <a:pt x="1899" y="284"/>
                  </a:lnTo>
                  <a:lnTo>
                    <a:pt x="1917" y="257"/>
                  </a:lnTo>
                  <a:lnTo>
                    <a:pt x="1924" y="244"/>
                  </a:lnTo>
                  <a:lnTo>
                    <a:pt x="1931" y="229"/>
                  </a:lnTo>
                  <a:lnTo>
                    <a:pt x="1931" y="229"/>
                  </a:lnTo>
                  <a:lnTo>
                    <a:pt x="1936" y="219"/>
                  </a:lnTo>
                  <a:lnTo>
                    <a:pt x="1940" y="208"/>
                  </a:lnTo>
                  <a:lnTo>
                    <a:pt x="1940" y="202"/>
                  </a:lnTo>
                  <a:lnTo>
                    <a:pt x="1940" y="197"/>
                  </a:lnTo>
                  <a:lnTo>
                    <a:pt x="1938" y="191"/>
                  </a:lnTo>
                  <a:lnTo>
                    <a:pt x="1936" y="187"/>
                  </a:lnTo>
                  <a:lnTo>
                    <a:pt x="1936" y="187"/>
                  </a:lnTo>
                  <a:lnTo>
                    <a:pt x="1931" y="188"/>
                  </a:lnTo>
                  <a:lnTo>
                    <a:pt x="1929" y="192"/>
                  </a:lnTo>
                  <a:lnTo>
                    <a:pt x="1923" y="201"/>
                  </a:lnTo>
                  <a:lnTo>
                    <a:pt x="1913" y="223"/>
                  </a:lnTo>
                  <a:lnTo>
                    <a:pt x="1913" y="223"/>
                  </a:lnTo>
                  <a:lnTo>
                    <a:pt x="1903" y="247"/>
                  </a:lnTo>
                  <a:lnTo>
                    <a:pt x="1898" y="257"/>
                  </a:lnTo>
                  <a:lnTo>
                    <a:pt x="1895" y="260"/>
                  </a:lnTo>
                  <a:lnTo>
                    <a:pt x="1891" y="263"/>
                  </a:lnTo>
                  <a:lnTo>
                    <a:pt x="1891" y="263"/>
                  </a:lnTo>
                  <a:lnTo>
                    <a:pt x="1892" y="253"/>
                  </a:lnTo>
                  <a:lnTo>
                    <a:pt x="1895" y="243"/>
                  </a:lnTo>
                  <a:lnTo>
                    <a:pt x="1902" y="226"/>
                  </a:lnTo>
                  <a:lnTo>
                    <a:pt x="1910" y="209"/>
                  </a:lnTo>
                  <a:lnTo>
                    <a:pt x="1913" y="201"/>
                  </a:lnTo>
                  <a:lnTo>
                    <a:pt x="1916" y="192"/>
                  </a:lnTo>
                  <a:lnTo>
                    <a:pt x="1916" y="192"/>
                  </a:lnTo>
                  <a:lnTo>
                    <a:pt x="1896" y="222"/>
                  </a:lnTo>
                  <a:lnTo>
                    <a:pt x="1896" y="222"/>
                  </a:lnTo>
                  <a:lnTo>
                    <a:pt x="1888" y="239"/>
                  </a:lnTo>
                  <a:lnTo>
                    <a:pt x="1882" y="247"/>
                  </a:lnTo>
                  <a:lnTo>
                    <a:pt x="1875" y="253"/>
                  </a:lnTo>
                  <a:lnTo>
                    <a:pt x="1875" y="253"/>
                  </a:lnTo>
                  <a:lnTo>
                    <a:pt x="1877" y="242"/>
                  </a:lnTo>
                  <a:lnTo>
                    <a:pt x="1881" y="232"/>
                  </a:lnTo>
                  <a:lnTo>
                    <a:pt x="1885" y="222"/>
                  </a:lnTo>
                  <a:lnTo>
                    <a:pt x="1891" y="213"/>
                  </a:lnTo>
                  <a:lnTo>
                    <a:pt x="1903" y="197"/>
                  </a:lnTo>
                  <a:lnTo>
                    <a:pt x="1909" y="187"/>
                  </a:lnTo>
                  <a:lnTo>
                    <a:pt x="1912" y="177"/>
                  </a:lnTo>
                  <a:lnTo>
                    <a:pt x="1912" y="177"/>
                  </a:lnTo>
                  <a:lnTo>
                    <a:pt x="1907" y="176"/>
                  </a:lnTo>
                  <a:lnTo>
                    <a:pt x="1903" y="176"/>
                  </a:lnTo>
                  <a:lnTo>
                    <a:pt x="1900" y="177"/>
                  </a:lnTo>
                  <a:lnTo>
                    <a:pt x="1898" y="180"/>
                  </a:lnTo>
                  <a:lnTo>
                    <a:pt x="1893" y="187"/>
                  </a:lnTo>
                  <a:lnTo>
                    <a:pt x="1889" y="194"/>
                  </a:lnTo>
                  <a:lnTo>
                    <a:pt x="1889" y="194"/>
                  </a:lnTo>
                  <a:lnTo>
                    <a:pt x="1872" y="218"/>
                  </a:lnTo>
                  <a:lnTo>
                    <a:pt x="1864" y="230"/>
                  </a:lnTo>
                  <a:lnTo>
                    <a:pt x="1857" y="244"/>
                  </a:lnTo>
                  <a:lnTo>
                    <a:pt x="1857" y="244"/>
                  </a:lnTo>
                  <a:lnTo>
                    <a:pt x="1853" y="260"/>
                  </a:lnTo>
                  <a:lnTo>
                    <a:pt x="1851" y="264"/>
                  </a:lnTo>
                  <a:lnTo>
                    <a:pt x="1849" y="267"/>
                  </a:lnTo>
                  <a:lnTo>
                    <a:pt x="1846" y="270"/>
                  </a:lnTo>
                  <a:lnTo>
                    <a:pt x="1841" y="270"/>
                  </a:lnTo>
                  <a:lnTo>
                    <a:pt x="1841" y="270"/>
                  </a:lnTo>
                  <a:lnTo>
                    <a:pt x="1837" y="265"/>
                  </a:lnTo>
                  <a:lnTo>
                    <a:pt x="1837" y="260"/>
                  </a:lnTo>
                  <a:lnTo>
                    <a:pt x="1837" y="253"/>
                  </a:lnTo>
                  <a:lnTo>
                    <a:pt x="1839" y="246"/>
                  </a:lnTo>
                  <a:lnTo>
                    <a:pt x="1843" y="233"/>
                  </a:lnTo>
                  <a:lnTo>
                    <a:pt x="1844" y="227"/>
                  </a:lnTo>
                  <a:lnTo>
                    <a:pt x="1846" y="223"/>
                  </a:lnTo>
                  <a:lnTo>
                    <a:pt x="1846" y="223"/>
                  </a:lnTo>
                  <a:close/>
                  <a:moveTo>
                    <a:pt x="567" y="396"/>
                  </a:moveTo>
                  <a:lnTo>
                    <a:pt x="567" y="396"/>
                  </a:lnTo>
                  <a:lnTo>
                    <a:pt x="572" y="397"/>
                  </a:lnTo>
                  <a:lnTo>
                    <a:pt x="575" y="399"/>
                  </a:lnTo>
                  <a:lnTo>
                    <a:pt x="578" y="400"/>
                  </a:lnTo>
                  <a:lnTo>
                    <a:pt x="578" y="400"/>
                  </a:lnTo>
                  <a:lnTo>
                    <a:pt x="578" y="396"/>
                  </a:lnTo>
                  <a:lnTo>
                    <a:pt x="578" y="390"/>
                  </a:lnTo>
                  <a:lnTo>
                    <a:pt x="577" y="381"/>
                  </a:lnTo>
                  <a:lnTo>
                    <a:pt x="577" y="381"/>
                  </a:lnTo>
                  <a:lnTo>
                    <a:pt x="579" y="376"/>
                  </a:lnTo>
                  <a:lnTo>
                    <a:pt x="582" y="375"/>
                  </a:lnTo>
                  <a:lnTo>
                    <a:pt x="585" y="373"/>
                  </a:lnTo>
                  <a:lnTo>
                    <a:pt x="588" y="373"/>
                  </a:lnTo>
                  <a:lnTo>
                    <a:pt x="595" y="375"/>
                  </a:lnTo>
                  <a:lnTo>
                    <a:pt x="601" y="381"/>
                  </a:lnTo>
                  <a:lnTo>
                    <a:pt x="601" y="381"/>
                  </a:lnTo>
                  <a:lnTo>
                    <a:pt x="596" y="366"/>
                  </a:lnTo>
                  <a:lnTo>
                    <a:pt x="595" y="359"/>
                  </a:lnTo>
                  <a:lnTo>
                    <a:pt x="595" y="352"/>
                  </a:lnTo>
                  <a:lnTo>
                    <a:pt x="595" y="352"/>
                  </a:lnTo>
                  <a:lnTo>
                    <a:pt x="585" y="345"/>
                  </a:lnTo>
                  <a:lnTo>
                    <a:pt x="577" y="338"/>
                  </a:lnTo>
                  <a:lnTo>
                    <a:pt x="570" y="331"/>
                  </a:lnTo>
                  <a:lnTo>
                    <a:pt x="560" y="326"/>
                  </a:lnTo>
                  <a:lnTo>
                    <a:pt x="560" y="326"/>
                  </a:lnTo>
                  <a:lnTo>
                    <a:pt x="560" y="344"/>
                  </a:lnTo>
                  <a:lnTo>
                    <a:pt x="563" y="362"/>
                  </a:lnTo>
                  <a:lnTo>
                    <a:pt x="565" y="379"/>
                  </a:lnTo>
                  <a:lnTo>
                    <a:pt x="567" y="396"/>
                  </a:lnTo>
                  <a:lnTo>
                    <a:pt x="567" y="396"/>
                  </a:lnTo>
                  <a:close/>
                  <a:moveTo>
                    <a:pt x="1615" y="343"/>
                  </a:moveTo>
                  <a:lnTo>
                    <a:pt x="1615" y="343"/>
                  </a:lnTo>
                  <a:lnTo>
                    <a:pt x="1607" y="338"/>
                  </a:lnTo>
                  <a:lnTo>
                    <a:pt x="1599" y="334"/>
                  </a:lnTo>
                  <a:lnTo>
                    <a:pt x="1590" y="331"/>
                  </a:lnTo>
                  <a:lnTo>
                    <a:pt x="1586" y="330"/>
                  </a:lnTo>
                  <a:lnTo>
                    <a:pt x="1583" y="331"/>
                  </a:lnTo>
                  <a:lnTo>
                    <a:pt x="1583" y="331"/>
                  </a:lnTo>
                  <a:lnTo>
                    <a:pt x="1589" y="337"/>
                  </a:lnTo>
                  <a:lnTo>
                    <a:pt x="1597" y="340"/>
                  </a:lnTo>
                  <a:lnTo>
                    <a:pt x="1606" y="343"/>
                  </a:lnTo>
                  <a:lnTo>
                    <a:pt x="1615" y="343"/>
                  </a:lnTo>
                  <a:lnTo>
                    <a:pt x="1615" y="343"/>
                  </a:lnTo>
                  <a:close/>
                  <a:moveTo>
                    <a:pt x="1524" y="424"/>
                  </a:moveTo>
                  <a:lnTo>
                    <a:pt x="1524" y="424"/>
                  </a:lnTo>
                  <a:lnTo>
                    <a:pt x="1513" y="454"/>
                  </a:lnTo>
                  <a:lnTo>
                    <a:pt x="1507" y="470"/>
                  </a:lnTo>
                  <a:lnTo>
                    <a:pt x="1503" y="486"/>
                  </a:lnTo>
                  <a:lnTo>
                    <a:pt x="1503" y="486"/>
                  </a:lnTo>
                  <a:lnTo>
                    <a:pt x="1512" y="493"/>
                  </a:lnTo>
                  <a:lnTo>
                    <a:pt x="1521" y="501"/>
                  </a:lnTo>
                  <a:lnTo>
                    <a:pt x="1521" y="501"/>
                  </a:lnTo>
                  <a:lnTo>
                    <a:pt x="1535" y="475"/>
                  </a:lnTo>
                  <a:lnTo>
                    <a:pt x="1548" y="446"/>
                  </a:lnTo>
                  <a:lnTo>
                    <a:pt x="1558" y="417"/>
                  </a:lnTo>
                  <a:lnTo>
                    <a:pt x="1566" y="388"/>
                  </a:lnTo>
                  <a:lnTo>
                    <a:pt x="1566" y="388"/>
                  </a:lnTo>
                  <a:lnTo>
                    <a:pt x="1565" y="393"/>
                  </a:lnTo>
                  <a:lnTo>
                    <a:pt x="1564" y="395"/>
                  </a:lnTo>
                  <a:lnTo>
                    <a:pt x="1561" y="395"/>
                  </a:lnTo>
                  <a:lnTo>
                    <a:pt x="1561" y="395"/>
                  </a:lnTo>
                  <a:lnTo>
                    <a:pt x="1557" y="395"/>
                  </a:lnTo>
                  <a:lnTo>
                    <a:pt x="1554" y="393"/>
                  </a:lnTo>
                  <a:lnTo>
                    <a:pt x="1551" y="390"/>
                  </a:lnTo>
                  <a:lnTo>
                    <a:pt x="1551" y="385"/>
                  </a:lnTo>
                  <a:lnTo>
                    <a:pt x="1551" y="385"/>
                  </a:lnTo>
                  <a:lnTo>
                    <a:pt x="1554" y="383"/>
                  </a:lnTo>
                  <a:lnTo>
                    <a:pt x="1558" y="382"/>
                  </a:lnTo>
                  <a:lnTo>
                    <a:pt x="1558" y="382"/>
                  </a:lnTo>
                  <a:lnTo>
                    <a:pt x="1562" y="382"/>
                  </a:lnTo>
                  <a:lnTo>
                    <a:pt x="1565" y="385"/>
                  </a:lnTo>
                  <a:lnTo>
                    <a:pt x="1568" y="386"/>
                  </a:lnTo>
                  <a:lnTo>
                    <a:pt x="1569" y="386"/>
                  </a:lnTo>
                  <a:lnTo>
                    <a:pt x="1571" y="385"/>
                  </a:lnTo>
                  <a:lnTo>
                    <a:pt x="1571" y="385"/>
                  </a:lnTo>
                  <a:lnTo>
                    <a:pt x="1576" y="365"/>
                  </a:lnTo>
                  <a:lnTo>
                    <a:pt x="1583" y="347"/>
                  </a:lnTo>
                  <a:lnTo>
                    <a:pt x="1583" y="347"/>
                  </a:lnTo>
                  <a:lnTo>
                    <a:pt x="1579" y="344"/>
                  </a:lnTo>
                  <a:lnTo>
                    <a:pt x="1576" y="341"/>
                  </a:lnTo>
                  <a:lnTo>
                    <a:pt x="1575" y="338"/>
                  </a:lnTo>
                  <a:lnTo>
                    <a:pt x="1571" y="337"/>
                  </a:lnTo>
                  <a:lnTo>
                    <a:pt x="1571" y="337"/>
                  </a:lnTo>
                  <a:lnTo>
                    <a:pt x="1547" y="381"/>
                  </a:lnTo>
                  <a:lnTo>
                    <a:pt x="1524" y="424"/>
                  </a:lnTo>
                  <a:lnTo>
                    <a:pt x="1524" y="424"/>
                  </a:lnTo>
                  <a:close/>
                  <a:moveTo>
                    <a:pt x="1592" y="352"/>
                  </a:moveTo>
                  <a:lnTo>
                    <a:pt x="1592" y="352"/>
                  </a:lnTo>
                  <a:lnTo>
                    <a:pt x="1576" y="390"/>
                  </a:lnTo>
                  <a:lnTo>
                    <a:pt x="1562" y="430"/>
                  </a:lnTo>
                  <a:lnTo>
                    <a:pt x="1548" y="468"/>
                  </a:lnTo>
                  <a:lnTo>
                    <a:pt x="1531" y="507"/>
                  </a:lnTo>
                  <a:lnTo>
                    <a:pt x="1531" y="507"/>
                  </a:lnTo>
                  <a:lnTo>
                    <a:pt x="1547" y="510"/>
                  </a:lnTo>
                  <a:lnTo>
                    <a:pt x="1555" y="511"/>
                  </a:lnTo>
                  <a:lnTo>
                    <a:pt x="1564" y="510"/>
                  </a:lnTo>
                  <a:lnTo>
                    <a:pt x="1564" y="510"/>
                  </a:lnTo>
                  <a:lnTo>
                    <a:pt x="1568" y="503"/>
                  </a:lnTo>
                  <a:lnTo>
                    <a:pt x="1573" y="498"/>
                  </a:lnTo>
                  <a:lnTo>
                    <a:pt x="1573" y="498"/>
                  </a:lnTo>
                  <a:lnTo>
                    <a:pt x="1578" y="483"/>
                  </a:lnTo>
                  <a:lnTo>
                    <a:pt x="1582" y="466"/>
                  </a:lnTo>
                  <a:lnTo>
                    <a:pt x="1593" y="431"/>
                  </a:lnTo>
                  <a:lnTo>
                    <a:pt x="1606" y="395"/>
                  </a:lnTo>
                  <a:lnTo>
                    <a:pt x="1610" y="376"/>
                  </a:lnTo>
                  <a:lnTo>
                    <a:pt x="1613" y="358"/>
                  </a:lnTo>
                  <a:lnTo>
                    <a:pt x="1613" y="358"/>
                  </a:lnTo>
                  <a:lnTo>
                    <a:pt x="1603" y="354"/>
                  </a:lnTo>
                  <a:lnTo>
                    <a:pt x="1597" y="352"/>
                  </a:lnTo>
                  <a:lnTo>
                    <a:pt x="1592" y="352"/>
                  </a:lnTo>
                  <a:lnTo>
                    <a:pt x="1592" y="352"/>
                  </a:lnTo>
                  <a:close/>
                  <a:moveTo>
                    <a:pt x="1850" y="382"/>
                  </a:moveTo>
                  <a:lnTo>
                    <a:pt x="1850" y="382"/>
                  </a:lnTo>
                  <a:lnTo>
                    <a:pt x="1847" y="379"/>
                  </a:lnTo>
                  <a:lnTo>
                    <a:pt x="1846" y="376"/>
                  </a:lnTo>
                  <a:lnTo>
                    <a:pt x="1846" y="376"/>
                  </a:lnTo>
                  <a:lnTo>
                    <a:pt x="1837" y="376"/>
                  </a:lnTo>
                  <a:lnTo>
                    <a:pt x="1829" y="376"/>
                  </a:lnTo>
                  <a:lnTo>
                    <a:pt x="1823" y="373"/>
                  </a:lnTo>
                  <a:lnTo>
                    <a:pt x="1816" y="369"/>
                  </a:lnTo>
                  <a:lnTo>
                    <a:pt x="1805" y="362"/>
                  </a:lnTo>
                  <a:lnTo>
                    <a:pt x="1799" y="361"/>
                  </a:lnTo>
                  <a:lnTo>
                    <a:pt x="1792" y="361"/>
                  </a:lnTo>
                  <a:lnTo>
                    <a:pt x="1792" y="361"/>
                  </a:lnTo>
                  <a:lnTo>
                    <a:pt x="1794" y="362"/>
                  </a:lnTo>
                  <a:lnTo>
                    <a:pt x="1792" y="364"/>
                  </a:lnTo>
                  <a:lnTo>
                    <a:pt x="1792" y="366"/>
                  </a:lnTo>
                  <a:lnTo>
                    <a:pt x="1792" y="371"/>
                  </a:lnTo>
                  <a:lnTo>
                    <a:pt x="1792" y="371"/>
                  </a:lnTo>
                  <a:lnTo>
                    <a:pt x="1805" y="375"/>
                  </a:lnTo>
                  <a:lnTo>
                    <a:pt x="1820" y="381"/>
                  </a:lnTo>
                  <a:lnTo>
                    <a:pt x="1834" y="382"/>
                  </a:lnTo>
                  <a:lnTo>
                    <a:pt x="1841" y="382"/>
                  </a:lnTo>
                  <a:lnTo>
                    <a:pt x="1850" y="382"/>
                  </a:lnTo>
                  <a:lnTo>
                    <a:pt x="1850" y="382"/>
                  </a:lnTo>
                  <a:close/>
                  <a:moveTo>
                    <a:pt x="610" y="372"/>
                  </a:moveTo>
                  <a:lnTo>
                    <a:pt x="610" y="372"/>
                  </a:lnTo>
                  <a:lnTo>
                    <a:pt x="615" y="381"/>
                  </a:lnTo>
                  <a:lnTo>
                    <a:pt x="616" y="386"/>
                  </a:lnTo>
                  <a:lnTo>
                    <a:pt x="617" y="390"/>
                  </a:lnTo>
                  <a:lnTo>
                    <a:pt x="617" y="390"/>
                  </a:lnTo>
                  <a:lnTo>
                    <a:pt x="616" y="393"/>
                  </a:lnTo>
                  <a:lnTo>
                    <a:pt x="613" y="396"/>
                  </a:lnTo>
                  <a:lnTo>
                    <a:pt x="608" y="397"/>
                  </a:lnTo>
                  <a:lnTo>
                    <a:pt x="608" y="397"/>
                  </a:lnTo>
                  <a:lnTo>
                    <a:pt x="620" y="417"/>
                  </a:lnTo>
                  <a:lnTo>
                    <a:pt x="634" y="435"/>
                  </a:lnTo>
                  <a:lnTo>
                    <a:pt x="643" y="444"/>
                  </a:lnTo>
                  <a:lnTo>
                    <a:pt x="652" y="451"/>
                  </a:lnTo>
                  <a:lnTo>
                    <a:pt x="662" y="455"/>
                  </a:lnTo>
                  <a:lnTo>
                    <a:pt x="674" y="458"/>
                  </a:lnTo>
                  <a:lnTo>
                    <a:pt x="674" y="458"/>
                  </a:lnTo>
                  <a:lnTo>
                    <a:pt x="678" y="451"/>
                  </a:lnTo>
                  <a:lnTo>
                    <a:pt x="679" y="445"/>
                  </a:lnTo>
                  <a:lnTo>
                    <a:pt x="679" y="439"/>
                  </a:lnTo>
                  <a:lnTo>
                    <a:pt x="678" y="434"/>
                  </a:lnTo>
                  <a:lnTo>
                    <a:pt x="675" y="428"/>
                  </a:lnTo>
                  <a:lnTo>
                    <a:pt x="672" y="424"/>
                  </a:lnTo>
                  <a:lnTo>
                    <a:pt x="662" y="414"/>
                  </a:lnTo>
                  <a:lnTo>
                    <a:pt x="641" y="397"/>
                  </a:lnTo>
                  <a:lnTo>
                    <a:pt x="633" y="388"/>
                  </a:lnTo>
                  <a:lnTo>
                    <a:pt x="630" y="383"/>
                  </a:lnTo>
                  <a:lnTo>
                    <a:pt x="629" y="379"/>
                  </a:lnTo>
                  <a:lnTo>
                    <a:pt x="629" y="379"/>
                  </a:lnTo>
                  <a:lnTo>
                    <a:pt x="624" y="379"/>
                  </a:lnTo>
                  <a:lnTo>
                    <a:pt x="622" y="378"/>
                  </a:lnTo>
                  <a:lnTo>
                    <a:pt x="616" y="373"/>
                  </a:lnTo>
                  <a:lnTo>
                    <a:pt x="613" y="371"/>
                  </a:lnTo>
                  <a:lnTo>
                    <a:pt x="612" y="371"/>
                  </a:lnTo>
                  <a:lnTo>
                    <a:pt x="610" y="372"/>
                  </a:lnTo>
                  <a:lnTo>
                    <a:pt x="610" y="372"/>
                  </a:lnTo>
                  <a:close/>
                  <a:moveTo>
                    <a:pt x="1780" y="379"/>
                  </a:moveTo>
                  <a:lnTo>
                    <a:pt x="1780" y="379"/>
                  </a:lnTo>
                  <a:lnTo>
                    <a:pt x="1764" y="400"/>
                  </a:lnTo>
                  <a:lnTo>
                    <a:pt x="1750" y="421"/>
                  </a:lnTo>
                  <a:lnTo>
                    <a:pt x="1750" y="421"/>
                  </a:lnTo>
                  <a:lnTo>
                    <a:pt x="1745" y="430"/>
                  </a:lnTo>
                  <a:lnTo>
                    <a:pt x="1738" y="438"/>
                  </a:lnTo>
                  <a:lnTo>
                    <a:pt x="1725" y="455"/>
                  </a:lnTo>
                  <a:lnTo>
                    <a:pt x="1721" y="463"/>
                  </a:lnTo>
                  <a:lnTo>
                    <a:pt x="1719" y="466"/>
                  </a:lnTo>
                  <a:lnTo>
                    <a:pt x="1719" y="470"/>
                  </a:lnTo>
                  <a:lnTo>
                    <a:pt x="1721" y="473"/>
                  </a:lnTo>
                  <a:lnTo>
                    <a:pt x="1722" y="477"/>
                  </a:lnTo>
                  <a:lnTo>
                    <a:pt x="1726" y="482"/>
                  </a:lnTo>
                  <a:lnTo>
                    <a:pt x="1731" y="484"/>
                  </a:lnTo>
                  <a:lnTo>
                    <a:pt x="1731" y="484"/>
                  </a:lnTo>
                  <a:lnTo>
                    <a:pt x="1736" y="476"/>
                  </a:lnTo>
                  <a:lnTo>
                    <a:pt x="1740" y="469"/>
                  </a:lnTo>
                  <a:lnTo>
                    <a:pt x="1746" y="461"/>
                  </a:lnTo>
                  <a:lnTo>
                    <a:pt x="1749" y="451"/>
                  </a:lnTo>
                  <a:lnTo>
                    <a:pt x="1749" y="451"/>
                  </a:lnTo>
                  <a:lnTo>
                    <a:pt x="1756" y="444"/>
                  </a:lnTo>
                  <a:lnTo>
                    <a:pt x="1761" y="437"/>
                  </a:lnTo>
                  <a:lnTo>
                    <a:pt x="1773" y="417"/>
                  </a:lnTo>
                  <a:lnTo>
                    <a:pt x="1773" y="417"/>
                  </a:lnTo>
                  <a:lnTo>
                    <a:pt x="1778" y="407"/>
                  </a:lnTo>
                  <a:lnTo>
                    <a:pt x="1783" y="397"/>
                  </a:lnTo>
                  <a:lnTo>
                    <a:pt x="1784" y="388"/>
                  </a:lnTo>
                  <a:lnTo>
                    <a:pt x="1785" y="383"/>
                  </a:lnTo>
                  <a:lnTo>
                    <a:pt x="1784" y="379"/>
                  </a:lnTo>
                  <a:lnTo>
                    <a:pt x="1784" y="379"/>
                  </a:lnTo>
                  <a:lnTo>
                    <a:pt x="1780" y="379"/>
                  </a:lnTo>
                  <a:lnTo>
                    <a:pt x="1780" y="379"/>
                  </a:lnTo>
                  <a:close/>
                  <a:moveTo>
                    <a:pt x="1799" y="386"/>
                  </a:moveTo>
                  <a:lnTo>
                    <a:pt x="1799" y="386"/>
                  </a:lnTo>
                  <a:lnTo>
                    <a:pt x="1769" y="439"/>
                  </a:lnTo>
                  <a:lnTo>
                    <a:pt x="1736" y="493"/>
                  </a:lnTo>
                  <a:lnTo>
                    <a:pt x="1736" y="493"/>
                  </a:lnTo>
                  <a:lnTo>
                    <a:pt x="1740" y="497"/>
                  </a:lnTo>
                  <a:lnTo>
                    <a:pt x="1746" y="500"/>
                  </a:lnTo>
                  <a:lnTo>
                    <a:pt x="1757" y="504"/>
                  </a:lnTo>
                  <a:lnTo>
                    <a:pt x="1770" y="505"/>
                  </a:lnTo>
                  <a:lnTo>
                    <a:pt x="1783" y="504"/>
                  </a:lnTo>
                  <a:lnTo>
                    <a:pt x="1783" y="504"/>
                  </a:lnTo>
                  <a:lnTo>
                    <a:pt x="1791" y="491"/>
                  </a:lnTo>
                  <a:lnTo>
                    <a:pt x="1798" y="479"/>
                  </a:lnTo>
                  <a:lnTo>
                    <a:pt x="1811" y="451"/>
                  </a:lnTo>
                  <a:lnTo>
                    <a:pt x="1822" y="423"/>
                  </a:lnTo>
                  <a:lnTo>
                    <a:pt x="1834" y="393"/>
                  </a:lnTo>
                  <a:lnTo>
                    <a:pt x="1834" y="393"/>
                  </a:lnTo>
                  <a:lnTo>
                    <a:pt x="1825" y="390"/>
                  </a:lnTo>
                  <a:lnTo>
                    <a:pt x="1818" y="389"/>
                  </a:lnTo>
                  <a:lnTo>
                    <a:pt x="1799" y="386"/>
                  </a:lnTo>
                  <a:lnTo>
                    <a:pt x="1799" y="386"/>
                  </a:lnTo>
                  <a:close/>
                  <a:moveTo>
                    <a:pt x="592" y="504"/>
                  </a:moveTo>
                  <a:lnTo>
                    <a:pt x="592" y="504"/>
                  </a:lnTo>
                  <a:lnTo>
                    <a:pt x="598" y="504"/>
                  </a:lnTo>
                  <a:lnTo>
                    <a:pt x="603" y="503"/>
                  </a:lnTo>
                  <a:lnTo>
                    <a:pt x="608" y="500"/>
                  </a:lnTo>
                  <a:lnTo>
                    <a:pt x="609" y="496"/>
                  </a:lnTo>
                  <a:lnTo>
                    <a:pt x="610" y="491"/>
                  </a:lnTo>
                  <a:lnTo>
                    <a:pt x="610" y="486"/>
                  </a:lnTo>
                  <a:lnTo>
                    <a:pt x="609" y="475"/>
                  </a:lnTo>
                  <a:lnTo>
                    <a:pt x="602" y="448"/>
                  </a:lnTo>
                  <a:lnTo>
                    <a:pt x="599" y="435"/>
                  </a:lnTo>
                  <a:lnTo>
                    <a:pt x="599" y="427"/>
                  </a:lnTo>
                  <a:lnTo>
                    <a:pt x="599" y="427"/>
                  </a:lnTo>
                  <a:lnTo>
                    <a:pt x="605" y="435"/>
                  </a:lnTo>
                  <a:lnTo>
                    <a:pt x="609" y="444"/>
                  </a:lnTo>
                  <a:lnTo>
                    <a:pt x="617" y="465"/>
                  </a:lnTo>
                  <a:lnTo>
                    <a:pt x="617" y="465"/>
                  </a:lnTo>
                  <a:lnTo>
                    <a:pt x="619" y="465"/>
                  </a:lnTo>
                  <a:lnTo>
                    <a:pt x="622" y="465"/>
                  </a:lnTo>
                  <a:lnTo>
                    <a:pt x="626" y="468"/>
                  </a:lnTo>
                  <a:lnTo>
                    <a:pt x="630" y="469"/>
                  </a:lnTo>
                  <a:lnTo>
                    <a:pt x="631" y="468"/>
                  </a:lnTo>
                  <a:lnTo>
                    <a:pt x="634" y="466"/>
                  </a:lnTo>
                  <a:lnTo>
                    <a:pt x="634" y="466"/>
                  </a:lnTo>
                  <a:lnTo>
                    <a:pt x="633" y="463"/>
                  </a:lnTo>
                  <a:lnTo>
                    <a:pt x="631" y="459"/>
                  </a:lnTo>
                  <a:lnTo>
                    <a:pt x="631" y="452"/>
                  </a:lnTo>
                  <a:lnTo>
                    <a:pt x="633" y="446"/>
                  </a:lnTo>
                  <a:lnTo>
                    <a:pt x="633" y="446"/>
                  </a:lnTo>
                  <a:lnTo>
                    <a:pt x="622" y="432"/>
                  </a:lnTo>
                  <a:lnTo>
                    <a:pt x="612" y="417"/>
                  </a:lnTo>
                  <a:lnTo>
                    <a:pt x="602" y="403"/>
                  </a:lnTo>
                  <a:lnTo>
                    <a:pt x="596" y="396"/>
                  </a:lnTo>
                  <a:lnTo>
                    <a:pt x="591" y="389"/>
                  </a:lnTo>
                  <a:lnTo>
                    <a:pt x="591" y="389"/>
                  </a:lnTo>
                  <a:lnTo>
                    <a:pt x="589" y="397"/>
                  </a:lnTo>
                  <a:lnTo>
                    <a:pt x="588" y="404"/>
                  </a:lnTo>
                  <a:lnTo>
                    <a:pt x="584" y="410"/>
                  </a:lnTo>
                  <a:lnTo>
                    <a:pt x="577" y="413"/>
                  </a:lnTo>
                  <a:lnTo>
                    <a:pt x="577" y="413"/>
                  </a:lnTo>
                  <a:lnTo>
                    <a:pt x="572" y="410"/>
                  </a:lnTo>
                  <a:lnTo>
                    <a:pt x="571" y="409"/>
                  </a:lnTo>
                  <a:lnTo>
                    <a:pt x="570" y="409"/>
                  </a:lnTo>
                  <a:lnTo>
                    <a:pt x="570" y="409"/>
                  </a:lnTo>
                  <a:lnTo>
                    <a:pt x="574" y="420"/>
                  </a:lnTo>
                  <a:lnTo>
                    <a:pt x="577" y="432"/>
                  </a:lnTo>
                  <a:lnTo>
                    <a:pt x="579" y="458"/>
                  </a:lnTo>
                  <a:lnTo>
                    <a:pt x="584" y="482"/>
                  </a:lnTo>
                  <a:lnTo>
                    <a:pt x="588" y="494"/>
                  </a:lnTo>
                  <a:lnTo>
                    <a:pt x="592" y="504"/>
                  </a:lnTo>
                  <a:lnTo>
                    <a:pt x="592" y="504"/>
                  </a:lnTo>
                  <a:close/>
                  <a:moveTo>
                    <a:pt x="1190" y="409"/>
                  </a:moveTo>
                  <a:lnTo>
                    <a:pt x="1190" y="409"/>
                  </a:lnTo>
                  <a:lnTo>
                    <a:pt x="1193" y="413"/>
                  </a:lnTo>
                  <a:lnTo>
                    <a:pt x="1196" y="416"/>
                  </a:lnTo>
                  <a:lnTo>
                    <a:pt x="1200" y="418"/>
                  </a:lnTo>
                  <a:lnTo>
                    <a:pt x="1203" y="420"/>
                  </a:lnTo>
                  <a:lnTo>
                    <a:pt x="1207" y="420"/>
                  </a:lnTo>
                  <a:lnTo>
                    <a:pt x="1211" y="420"/>
                  </a:lnTo>
                  <a:lnTo>
                    <a:pt x="1215" y="418"/>
                  </a:lnTo>
                  <a:lnTo>
                    <a:pt x="1220" y="416"/>
                  </a:lnTo>
                  <a:lnTo>
                    <a:pt x="1220" y="416"/>
                  </a:lnTo>
                  <a:lnTo>
                    <a:pt x="1213" y="411"/>
                  </a:lnTo>
                  <a:lnTo>
                    <a:pt x="1206" y="407"/>
                  </a:lnTo>
                  <a:lnTo>
                    <a:pt x="1203" y="406"/>
                  </a:lnTo>
                  <a:lnTo>
                    <a:pt x="1199" y="406"/>
                  </a:lnTo>
                  <a:lnTo>
                    <a:pt x="1194" y="407"/>
                  </a:lnTo>
                  <a:lnTo>
                    <a:pt x="1190" y="409"/>
                  </a:lnTo>
                  <a:lnTo>
                    <a:pt x="1190" y="409"/>
                  </a:lnTo>
                  <a:close/>
                  <a:moveTo>
                    <a:pt x="1123" y="556"/>
                  </a:moveTo>
                  <a:lnTo>
                    <a:pt x="1123" y="556"/>
                  </a:lnTo>
                  <a:lnTo>
                    <a:pt x="1126" y="556"/>
                  </a:lnTo>
                  <a:lnTo>
                    <a:pt x="1128" y="555"/>
                  </a:lnTo>
                  <a:lnTo>
                    <a:pt x="1130" y="553"/>
                  </a:lnTo>
                  <a:lnTo>
                    <a:pt x="1130" y="552"/>
                  </a:lnTo>
                  <a:lnTo>
                    <a:pt x="1130" y="546"/>
                  </a:lnTo>
                  <a:lnTo>
                    <a:pt x="1131" y="541"/>
                  </a:lnTo>
                  <a:lnTo>
                    <a:pt x="1131" y="541"/>
                  </a:lnTo>
                  <a:lnTo>
                    <a:pt x="1138" y="524"/>
                  </a:lnTo>
                  <a:lnTo>
                    <a:pt x="1148" y="510"/>
                  </a:lnTo>
                  <a:lnTo>
                    <a:pt x="1166" y="482"/>
                  </a:lnTo>
                  <a:lnTo>
                    <a:pt x="1186" y="455"/>
                  </a:lnTo>
                  <a:lnTo>
                    <a:pt x="1208" y="428"/>
                  </a:lnTo>
                  <a:lnTo>
                    <a:pt x="1208" y="428"/>
                  </a:lnTo>
                  <a:lnTo>
                    <a:pt x="1201" y="427"/>
                  </a:lnTo>
                  <a:lnTo>
                    <a:pt x="1194" y="425"/>
                  </a:lnTo>
                  <a:lnTo>
                    <a:pt x="1189" y="421"/>
                  </a:lnTo>
                  <a:lnTo>
                    <a:pt x="1182" y="418"/>
                  </a:lnTo>
                  <a:lnTo>
                    <a:pt x="1182" y="418"/>
                  </a:lnTo>
                  <a:lnTo>
                    <a:pt x="1173" y="434"/>
                  </a:lnTo>
                  <a:lnTo>
                    <a:pt x="1163" y="449"/>
                  </a:lnTo>
                  <a:lnTo>
                    <a:pt x="1148" y="482"/>
                  </a:lnTo>
                  <a:lnTo>
                    <a:pt x="1134" y="518"/>
                  </a:lnTo>
                  <a:lnTo>
                    <a:pt x="1123" y="556"/>
                  </a:lnTo>
                  <a:lnTo>
                    <a:pt x="1123" y="556"/>
                  </a:lnTo>
                  <a:close/>
                  <a:moveTo>
                    <a:pt x="668" y="470"/>
                  </a:moveTo>
                  <a:lnTo>
                    <a:pt x="668" y="470"/>
                  </a:lnTo>
                  <a:lnTo>
                    <a:pt x="662" y="469"/>
                  </a:lnTo>
                  <a:lnTo>
                    <a:pt x="658" y="466"/>
                  </a:lnTo>
                  <a:lnTo>
                    <a:pt x="652" y="465"/>
                  </a:lnTo>
                  <a:lnTo>
                    <a:pt x="651" y="465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52" y="480"/>
                  </a:lnTo>
                  <a:lnTo>
                    <a:pt x="658" y="494"/>
                  </a:lnTo>
                  <a:lnTo>
                    <a:pt x="667" y="508"/>
                  </a:lnTo>
                  <a:lnTo>
                    <a:pt x="675" y="524"/>
                  </a:lnTo>
                  <a:lnTo>
                    <a:pt x="683" y="538"/>
                  </a:lnTo>
                  <a:lnTo>
                    <a:pt x="692" y="553"/>
                  </a:lnTo>
                  <a:lnTo>
                    <a:pt x="699" y="569"/>
                  </a:lnTo>
                  <a:lnTo>
                    <a:pt x="703" y="584"/>
                  </a:lnTo>
                  <a:lnTo>
                    <a:pt x="703" y="584"/>
                  </a:lnTo>
                  <a:lnTo>
                    <a:pt x="709" y="588"/>
                  </a:lnTo>
                  <a:lnTo>
                    <a:pt x="711" y="594"/>
                  </a:lnTo>
                  <a:lnTo>
                    <a:pt x="714" y="600"/>
                  </a:lnTo>
                  <a:lnTo>
                    <a:pt x="718" y="605"/>
                  </a:lnTo>
                  <a:lnTo>
                    <a:pt x="718" y="605"/>
                  </a:lnTo>
                  <a:lnTo>
                    <a:pt x="735" y="640"/>
                  </a:lnTo>
                  <a:lnTo>
                    <a:pt x="744" y="659"/>
                  </a:lnTo>
                  <a:lnTo>
                    <a:pt x="755" y="677"/>
                  </a:lnTo>
                  <a:lnTo>
                    <a:pt x="755" y="677"/>
                  </a:lnTo>
                  <a:lnTo>
                    <a:pt x="822" y="820"/>
                  </a:lnTo>
                  <a:lnTo>
                    <a:pt x="822" y="820"/>
                  </a:lnTo>
                  <a:lnTo>
                    <a:pt x="829" y="834"/>
                  </a:lnTo>
                  <a:lnTo>
                    <a:pt x="832" y="842"/>
                  </a:lnTo>
                  <a:lnTo>
                    <a:pt x="834" y="849"/>
                  </a:lnTo>
                  <a:lnTo>
                    <a:pt x="834" y="849"/>
                  </a:lnTo>
                  <a:lnTo>
                    <a:pt x="832" y="849"/>
                  </a:lnTo>
                  <a:lnTo>
                    <a:pt x="832" y="849"/>
                  </a:lnTo>
                  <a:lnTo>
                    <a:pt x="829" y="852"/>
                  </a:lnTo>
                  <a:lnTo>
                    <a:pt x="829" y="852"/>
                  </a:lnTo>
                  <a:lnTo>
                    <a:pt x="824" y="847"/>
                  </a:lnTo>
                  <a:lnTo>
                    <a:pt x="818" y="841"/>
                  </a:lnTo>
                  <a:lnTo>
                    <a:pt x="814" y="833"/>
                  </a:lnTo>
                  <a:lnTo>
                    <a:pt x="811" y="826"/>
                  </a:lnTo>
                  <a:lnTo>
                    <a:pt x="811" y="826"/>
                  </a:lnTo>
                  <a:lnTo>
                    <a:pt x="794" y="788"/>
                  </a:lnTo>
                  <a:lnTo>
                    <a:pt x="777" y="750"/>
                  </a:lnTo>
                  <a:lnTo>
                    <a:pt x="777" y="750"/>
                  </a:lnTo>
                  <a:lnTo>
                    <a:pt x="761" y="716"/>
                  </a:lnTo>
                  <a:lnTo>
                    <a:pt x="752" y="698"/>
                  </a:lnTo>
                  <a:lnTo>
                    <a:pt x="745" y="678"/>
                  </a:lnTo>
                  <a:lnTo>
                    <a:pt x="745" y="678"/>
                  </a:lnTo>
                  <a:lnTo>
                    <a:pt x="718" y="630"/>
                  </a:lnTo>
                  <a:lnTo>
                    <a:pt x="693" y="580"/>
                  </a:lnTo>
                  <a:lnTo>
                    <a:pt x="667" y="529"/>
                  </a:lnTo>
                  <a:lnTo>
                    <a:pt x="652" y="504"/>
                  </a:lnTo>
                  <a:lnTo>
                    <a:pt x="638" y="480"/>
                  </a:lnTo>
                  <a:lnTo>
                    <a:pt x="638" y="480"/>
                  </a:lnTo>
                  <a:lnTo>
                    <a:pt x="631" y="482"/>
                  </a:lnTo>
                  <a:lnTo>
                    <a:pt x="624" y="482"/>
                  </a:lnTo>
                  <a:lnTo>
                    <a:pt x="624" y="482"/>
                  </a:lnTo>
                  <a:lnTo>
                    <a:pt x="623" y="489"/>
                  </a:lnTo>
                  <a:lnTo>
                    <a:pt x="622" y="496"/>
                  </a:lnTo>
                  <a:lnTo>
                    <a:pt x="619" y="500"/>
                  </a:lnTo>
                  <a:lnTo>
                    <a:pt x="616" y="505"/>
                  </a:lnTo>
                  <a:lnTo>
                    <a:pt x="612" y="510"/>
                  </a:lnTo>
                  <a:lnTo>
                    <a:pt x="608" y="512"/>
                  </a:lnTo>
                  <a:lnTo>
                    <a:pt x="598" y="518"/>
                  </a:lnTo>
                  <a:lnTo>
                    <a:pt x="598" y="518"/>
                  </a:lnTo>
                  <a:lnTo>
                    <a:pt x="619" y="555"/>
                  </a:lnTo>
                  <a:lnTo>
                    <a:pt x="640" y="591"/>
                  </a:lnTo>
                  <a:lnTo>
                    <a:pt x="681" y="668"/>
                  </a:lnTo>
                  <a:lnTo>
                    <a:pt x="718" y="746"/>
                  </a:lnTo>
                  <a:lnTo>
                    <a:pt x="758" y="821"/>
                  </a:lnTo>
                  <a:lnTo>
                    <a:pt x="758" y="821"/>
                  </a:lnTo>
                  <a:lnTo>
                    <a:pt x="772" y="835"/>
                  </a:lnTo>
                  <a:lnTo>
                    <a:pt x="786" y="849"/>
                  </a:lnTo>
                  <a:lnTo>
                    <a:pt x="801" y="862"/>
                  </a:lnTo>
                  <a:lnTo>
                    <a:pt x="808" y="869"/>
                  </a:lnTo>
                  <a:lnTo>
                    <a:pt x="817" y="875"/>
                  </a:lnTo>
                  <a:lnTo>
                    <a:pt x="817" y="875"/>
                  </a:lnTo>
                  <a:lnTo>
                    <a:pt x="821" y="869"/>
                  </a:lnTo>
                  <a:lnTo>
                    <a:pt x="824" y="865"/>
                  </a:lnTo>
                  <a:lnTo>
                    <a:pt x="827" y="859"/>
                  </a:lnTo>
                  <a:lnTo>
                    <a:pt x="829" y="856"/>
                  </a:lnTo>
                  <a:lnTo>
                    <a:pt x="829" y="856"/>
                  </a:lnTo>
                  <a:lnTo>
                    <a:pt x="835" y="854"/>
                  </a:lnTo>
                  <a:lnTo>
                    <a:pt x="841" y="852"/>
                  </a:lnTo>
                  <a:lnTo>
                    <a:pt x="850" y="852"/>
                  </a:lnTo>
                  <a:lnTo>
                    <a:pt x="860" y="854"/>
                  </a:lnTo>
                  <a:lnTo>
                    <a:pt x="869" y="854"/>
                  </a:lnTo>
                  <a:lnTo>
                    <a:pt x="869" y="854"/>
                  </a:lnTo>
                  <a:lnTo>
                    <a:pt x="870" y="848"/>
                  </a:lnTo>
                  <a:lnTo>
                    <a:pt x="869" y="844"/>
                  </a:lnTo>
                  <a:lnTo>
                    <a:pt x="866" y="835"/>
                  </a:lnTo>
                  <a:lnTo>
                    <a:pt x="862" y="828"/>
                  </a:lnTo>
                  <a:lnTo>
                    <a:pt x="857" y="821"/>
                  </a:lnTo>
                  <a:lnTo>
                    <a:pt x="857" y="821"/>
                  </a:lnTo>
                  <a:lnTo>
                    <a:pt x="853" y="807"/>
                  </a:lnTo>
                  <a:lnTo>
                    <a:pt x="852" y="800"/>
                  </a:lnTo>
                  <a:lnTo>
                    <a:pt x="846" y="795"/>
                  </a:lnTo>
                  <a:lnTo>
                    <a:pt x="846" y="795"/>
                  </a:lnTo>
                  <a:lnTo>
                    <a:pt x="843" y="782"/>
                  </a:lnTo>
                  <a:lnTo>
                    <a:pt x="838" y="769"/>
                  </a:lnTo>
                  <a:lnTo>
                    <a:pt x="831" y="758"/>
                  </a:lnTo>
                  <a:lnTo>
                    <a:pt x="825" y="746"/>
                  </a:lnTo>
                  <a:lnTo>
                    <a:pt x="825" y="746"/>
                  </a:lnTo>
                  <a:lnTo>
                    <a:pt x="803" y="689"/>
                  </a:lnTo>
                  <a:lnTo>
                    <a:pt x="777" y="633"/>
                  </a:lnTo>
                  <a:lnTo>
                    <a:pt x="777" y="633"/>
                  </a:lnTo>
                  <a:lnTo>
                    <a:pt x="763" y="607"/>
                  </a:lnTo>
                  <a:lnTo>
                    <a:pt x="749" y="580"/>
                  </a:lnTo>
                  <a:lnTo>
                    <a:pt x="734" y="553"/>
                  </a:lnTo>
                  <a:lnTo>
                    <a:pt x="721" y="528"/>
                  </a:lnTo>
                  <a:lnTo>
                    <a:pt x="721" y="528"/>
                  </a:lnTo>
                  <a:lnTo>
                    <a:pt x="709" y="498"/>
                  </a:lnTo>
                  <a:lnTo>
                    <a:pt x="703" y="483"/>
                  </a:lnTo>
                  <a:lnTo>
                    <a:pt x="700" y="469"/>
                  </a:lnTo>
                  <a:lnTo>
                    <a:pt x="700" y="469"/>
                  </a:lnTo>
                  <a:lnTo>
                    <a:pt x="695" y="462"/>
                  </a:lnTo>
                  <a:lnTo>
                    <a:pt x="689" y="454"/>
                  </a:lnTo>
                  <a:lnTo>
                    <a:pt x="689" y="454"/>
                  </a:lnTo>
                  <a:lnTo>
                    <a:pt x="686" y="461"/>
                  </a:lnTo>
                  <a:lnTo>
                    <a:pt x="682" y="466"/>
                  </a:lnTo>
                  <a:lnTo>
                    <a:pt x="676" y="469"/>
                  </a:lnTo>
                  <a:lnTo>
                    <a:pt x="668" y="470"/>
                  </a:lnTo>
                  <a:lnTo>
                    <a:pt x="668" y="470"/>
                  </a:lnTo>
                  <a:close/>
                  <a:moveTo>
                    <a:pt x="1085" y="514"/>
                  </a:moveTo>
                  <a:lnTo>
                    <a:pt x="1085" y="514"/>
                  </a:lnTo>
                  <a:lnTo>
                    <a:pt x="1071" y="503"/>
                  </a:lnTo>
                  <a:lnTo>
                    <a:pt x="1065" y="497"/>
                  </a:lnTo>
                  <a:lnTo>
                    <a:pt x="1060" y="491"/>
                  </a:lnTo>
                  <a:lnTo>
                    <a:pt x="1060" y="491"/>
                  </a:lnTo>
                  <a:lnTo>
                    <a:pt x="1048" y="487"/>
                  </a:lnTo>
                  <a:lnTo>
                    <a:pt x="1037" y="483"/>
                  </a:lnTo>
                  <a:lnTo>
                    <a:pt x="1026" y="480"/>
                  </a:lnTo>
                  <a:lnTo>
                    <a:pt x="1013" y="477"/>
                  </a:lnTo>
                  <a:lnTo>
                    <a:pt x="1002" y="476"/>
                  </a:lnTo>
                  <a:lnTo>
                    <a:pt x="989" y="476"/>
                  </a:lnTo>
                  <a:lnTo>
                    <a:pt x="978" y="476"/>
                  </a:lnTo>
                  <a:lnTo>
                    <a:pt x="967" y="477"/>
                  </a:lnTo>
                  <a:lnTo>
                    <a:pt x="956" y="480"/>
                  </a:lnTo>
                  <a:lnTo>
                    <a:pt x="944" y="483"/>
                  </a:lnTo>
                  <a:lnTo>
                    <a:pt x="935" y="487"/>
                  </a:lnTo>
                  <a:lnTo>
                    <a:pt x="925" y="491"/>
                  </a:lnTo>
                  <a:lnTo>
                    <a:pt x="916" y="497"/>
                  </a:lnTo>
                  <a:lnTo>
                    <a:pt x="909" y="504"/>
                  </a:lnTo>
                  <a:lnTo>
                    <a:pt x="902" y="511"/>
                  </a:lnTo>
                  <a:lnTo>
                    <a:pt x="897" y="520"/>
                  </a:lnTo>
                  <a:lnTo>
                    <a:pt x="897" y="520"/>
                  </a:lnTo>
                  <a:lnTo>
                    <a:pt x="893" y="529"/>
                  </a:lnTo>
                  <a:lnTo>
                    <a:pt x="888" y="539"/>
                  </a:lnTo>
                  <a:lnTo>
                    <a:pt x="884" y="550"/>
                  </a:lnTo>
                  <a:lnTo>
                    <a:pt x="880" y="560"/>
                  </a:lnTo>
                  <a:lnTo>
                    <a:pt x="880" y="560"/>
                  </a:lnTo>
                  <a:lnTo>
                    <a:pt x="871" y="581"/>
                  </a:lnTo>
                  <a:lnTo>
                    <a:pt x="867" y="593"/>
                  </a:lnTo>
                  <a:lnTo>
                    <a:pt x="864" y="602"/>
                  </a:lnTo>
                  <a:lnTo>
                    <a:pt x="864" y="602"/>
                  </a:lnTo>
                  <a:lnTo>
                    <a:pt x="864" y="614"/>
                  </a:lnTo>
                  <a:lnTo>
                    <a:pt x="864" y="618"/>
                  </a:lnTo>
                  <a:lnTo>
                    <a:pt x="863" y="623"/>
                  </a:lnTo>
                  <a:lnTo>
                    <a:pt x="863" y="623"/>
                  </a:lnTo>
                  <a:lnTo>
                    <a:pt x="860" y="629"/>
                  </a:lnTo>
                  <a:lnTo>
                    <a:pt x="857" y="635"/>
                  </a:lnTo>
                  <a:lnTo>
                    <a:pt x="857" y="635"/>
                  </a:lnTo>
                  <a:lnTo>
                    <a:pt x="856" y="646"/>
                  </a:lnTo>
                  <a:lnTo>
                    <a:pt x="855" y="659"/>
                  </a:lnTo>
                  <a:lnTo>
                    <a:pt x="856" y="671"/>
                  </a:lnTo>
                  <a:lnTo>
                    <a:pt x="857" y="682"/>
                  </a:lnTo>
                  <a:lnTo>
                    <a:pt x="863" y="708"/>
                  </a:lnTo>
                  <a:lnTo>
                    <a:pt x="869" y="730"/>
                  </a:lnTo>
                  <a:lnTo>
                    <a:pt x="869" y="730"/>
                  </a:lnTo>
                  <a:lnTo>
                    <a:pt x="869" y="733"/>
                  </a:lnTo>
                  <a:lnTo>
                    <a:pt x="867" y="736"/>
                  </a:lnTo>
                  <a:lnTo>
                    <a:pt x="867" y="736"/>
                  </a:lnTo>
                  <a:lnTo>
                    <a:pt x="871" y="754"/>
                  </a:lnTo>
                  <a:lnTo>
                    <a:pt x="877" y="771"/>
                  </a:lnTo>
                  <a:lnTo>
                    <a:pt x="884" y="786"/>
                  </a:lnTo>
                  <a:lnTo>
                    <a:pt x="893" y="802"/>
                  </a:lnTo>
                  <a:lnTo>
                    <a:pt x="902" y="816"/>
                  </a:lnTo>
                  <a:lnTo>
                    <a:pt x="912" y="828"/>
                  </a:lnTo>
                  <a:lnTo>
                    <a:pt x="923" y="840"/>
                  </a:lnTo>
                  <a:lnTo>
                    <a:pt x="935" y="849"/>
                  </a:lnTo>
                  <a:lnTo>
                    <a:pt x="935" y="849"/>
                  </a:lnTo>
                  <a:lnTo>
                    <a:pt x="1088" y="848"/>
                  </a:lnTo>
                  <a:lnTo>
                    <a:pt x="1239" y="848"/>
                  </a:lnTo>
                  <a:lnTo>
                    <a:pt x="1239" y="848"/>
                  </a:lnTo>
                  <a:lnTo>
                    <a:pt x="1258" y="833"/>
                  </a:lnTo>
                  <a:lnTo>
                    <a:pt x="1277" y="814"/>
                  </a:lnTo>
                  <a:lnTo>
                    <a:pt x="1286" y="805"/>
                  </a:lnTo>
                  <a:lnTo>
                    <a:pt x="1294" y="793"/>
                  </a:lnTo>
                  <a:lnTo>
                    <a:pt x="1301" y="782"/>
                  </a:lnTo>
                  <a:lnTo>
                    <a:pt x="1308" y="769"/>
                  </a:lnTo>
                  <a:lnTo>
                    <a:pt x="1308" y="769"/>
                  </a:lnTo>
                  <a:lnTo>
                    <a:pt x="1316" y="750"/>
                  </a:lnTo>
                  <a:lnTo>
                    <a:pt x="1323" y="727"/>
                  </a:lnTo>
                  <a:lnTo>
                    <a:pt x="1329" y="705"/>
                  </a:lnTo>
                  <a:lnTo>
                    <a:pt x="1332" y="694"/>
                  </a:lnTo>
                  <a:lnTo>
                    <a:pt x="1333" y="682"/>
                  </a:lnTo>
                  <a:lnTo>
                    <a:pt x="1333" y="682"/>
                  </a:lnTo>
                  <a:lnTo>
                    <a:pt x="1333" y="656"/>
                  </a:lnTo>
                  <a:lnTo>
                    <a:pt x="1332" y="630"/>
                  </a:lnTo>
                  <a:lnTo>
                    <a:pt x="1331" y="618"/>
                  </a:lnTo>
                  <a:lnTo>
                    <a:pt x="1328" y="605"/>
                  </a:lnTo>
                  <a:lnTo>
                    <a:pt x="1323" y="593"/>
                  </a:lnTo>
                  <a:lnTo>
                    <a:pt x="1318" y="580"/>
                  </a:lnTo>
                  <a:lnTo>
                    <a:pt x="1318" y="580"/>
                  </a:lnTo>
                  <a:lnTo>
                    <a:pt x="1305" y="562"/>
                  </a:lnTo>
                  <a:lnTo>
                    <a:pt x="1293" y="546"/>
                  </a:lnTo>
                  <a:lnTo>
                    <a:pt x="1277" y="534"/>
                  </a:lnTo>
                  <a:lnTo>
                    <a:pt x="1260" y="524"/>
                  </a:lnTo>
                  <a:lnTo>
                    <a:pt x="1260" y="524"/>
                  </a:lnTo>
                  <a:lnTo>
                    <a:pt x="1248" y="518"/>
                  </a:lnTo>
                  <a:lnTo>
                    <a:pt x="1235" y="512"/>
                  </a:lnTo>
                  <a:lnTo>
                    <a:pt x="1222" y="508"/>
                  </a:lnTo>
                  <a:lnTo>
                    <a:pt x="1208" y="505"/>
                  </a:lnTo>
                  <a:lnTo>
                    <a:pt x="1194" y="504"/>
                  </a:lnTo>
                  <a:lnTo>
                    <a:pt x="1180" y="505"/>
                  </a:lnTo>
                  <a:lnTo>
                    <a:pt x="1168" y="510"/>
                  </a:lnTo>
                  <a:lnTo>
                    <a:pt x="1155" y="517"/>
                  </a:lnTo>
                  <a:lnTo>
                    <a:pt x="1155" y="517"/>
                  </a:lnTo>
                  <a:lnTo>
                    <a:pt x="1151" y="524"/>
                  </a:lnTo>
                  <a:lnTo>
                    <a:pt x="1147" y="532"/>
                  </a:lnTo>
                  <a:lnTo>
                    <a:pt x="1142" y="541"/>
                  </a:lnTo>
                  <a:lnTo>
                    <a:pt x="1141" y="549"/>
                  </a:lnTo>
                  <a:lnTo>
                    <a:pt x="1141" y="549"/>
                  </a:lnTo>
                  <a:lnTo>
                    <a:pt x="1148" y="541"/>
                  </a:lnTo>
                  <a:lnTo>
                    <a:pt x="1155" y="532"/>
                  </a:lnTo>
                  <a:lnTo>
                    <a:pt x="1159" y="528"/>
                  </a:lnTo>
                  <a:lnTo>
                    <a:pt x="1165" y="527"/>
                  </a:lnTo>
                  <a:lnTo>
                    <a:pt x="1170" y="527"/>
                  </a:lnTo>
                  <a:lnTo>
                    <a:pt x="1176" y="529"/>
                  </a:lnTo>
                  <a:lnTo>
                    <a:pt x="1176" y="529"/>
                  </a:lnTo>
                  <a:lnTo>
                    <a:pt x="1176" y="532"/>
                  </a:lnTo>
                  <a:lnTo>
                    <a:pt x="1176" y="534"/>
                  </a:lnTo>
                  <a:lnTo>
                    <a:pt x="1172" y="535"/>
                  </a:lnTo>
                  <a:lnTo>
                    <a:pt x="1168" y="536"/>
                  </a:lnTo>
                  <a:lnTo>
                    <a:pt x="1163" y="539"/>
                  </a:lnTo>
                  <a:lnTo>
                    <a:pt x="1163" y="539"/>
                  </a:lnTo>
                  <a:lnTo>
                    <a:pt x="1155" y="550"/>
                  </a:lnTo>
                  <a:lnTo>
                    <a:pt x="1148" y="556"/>
                  </a:lnTo>
                  <a:lnTo>
                    <a:pt x="1141" y="562"/>
                  </a:lnTo>
                  <a:lnTo>
                    <a:pt x="1134" y="566"/>
                  </a:lnTo>
                  <a:lnTo>
                    <a:pt x="1126" y="570"/>
                  </a:lnTo>
                  <a:lnTo>
                    <a:pt x="1116" y="571"/>
                  </a:lnTo>
                  <a:lnTo>
                    <a:pt x="1107" y="571"/>
                  </a:lnTo>
                  <a:lnTo>
                    <a:pt x="1107" y="571"/>
                  </a:lnTo>
                  <a:lnTo>
                    <a:pt x="1095" y="569"/>
                  </a:lnTo>
                  <a:lnTo>
                    <a:pt x="1082" y="563"/>
                  </a:lnTo>
                  <a:lnTo>
                    <a:pt x="1075" y="560"/>
                  </a:lnTo>
                  <a:lnTo>
                    <a:pt x="1071" y="556"/>
                  </a:lnTo>
                  <a:lnTo>
                    <a:pt x="1068" y="552"/>
                  </a:lnTo>
                  <a:lnTo>
                    <a:pt x="1067" y="549"/>
                  </a:lnTo>
                  <a:lnTo>
                    <a:pt x="1067" y="549"/>
                  </a:lnTo>
                  <a:lnTo>
                    <a:pt x="1074" y="549"/>
                  </a:lnTo>
                  <a:lnTo>
                    <a:pt x="1079" y="552"/>
                  </a:lnTo>
                  <a:lnTo>
                    <a:pt x="1089" y="556"/>
                  </a:lnTo>
                  <a:lnTo>
                    <a:pt x="1093" y="559"/>
                  </a:lnTo>
                  <a:lnTo>
                    <a:pt x="1097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0" y="559"/>
                  </a:lnTo>
                  <a:lnTo>
                    <a:pt x="1114" y="539"/>
                  </a:lnTo>
                  <a:lnTo>
                    <a:pt x="1123" y="520"/>
                  </a:lnTo>
                  <a:lnTo>
                    <a:pt x="1123" y="520"/>
                  </a:lnTo>
                  <a:lnTo>
                    <a:pt x="1113" y="518"/>
                  </a:lnTo>
                  <a:lnTo>
                    <a:pt x="1104" y="517"/>
                  </a:lnTo>
                  <a:lnTo>
                    <a:pt x="1096" y="515"/>
                  </a:lnTo>
                  <a:lnTo>
                    <a:pt x="1085" y="514"/>
                  </a:lnTo>
                  <a:lnTo>
                    <a:pt x="1085" y="514"/>
                  </a:lnTo>
                  <a:close/>
                  <a:moveTo>
                    <a:pt x="1703" y="477"/>
                  </a:moveTo>
                  <a:lnTo>
                    <a:pt x="1703" y="477"/>
                  </a:lnTo>
                  <a:lnTo>
                    <a:pt x="1704" y="482"/>
                  </a:lnTo>
                  <a:lnTo>
                    <a:pt x="1707" y="484"/>
                  </a:lnTo>
                  <a:lnTo>
                    <a:pt x="1708" y="487"/>
                  </a:lnTo>
                  <a:lnTo>
                    <a:pt x="1708" y="489"/>
                  </a:lnTo>
                  <a:lnTo>
                    <a:pt x="1707" y="491"/>
                  </a:lnTo>
                  <a:lnTo>
                    <a:pt x="1707" y="491"/>
                  </a:lnTo>
                  <a:lnTo>
                    <a:pt x="1718" y="500"/>
                  </a:lnTo>
                  <a:lnTo>
                    <a:pt x="1729" y="507"/>
                  </a:lnTo>
                  <a:lnTo>
                    <a:pt x="1740" y="514"/>
                  </a:lnTo>
                  <a:lnTo>
                    <a:pt x="1750" y="522"/>
                  </a:lnTo>
                  <a:lnTo>
                    <a:pt x="1750" y="522"/>
                  </a:lnTo>
                  <a:lnTo>
                    <a:pt x="1761" y="524"/>
                  </a:lnTo>
                  <a:lnTo>
                    <a:pt x="1774" y="527"/>
                  </a:lnTo>
                  <a:lnTo>
                    <a:pt x="1780" y="527"/>
                  </a:lnTo>
                  <a:lnTo>
                    <a:pt x="1785" y="525"/>
                  </a:lnTo>
                  <a:lnTo>
                    <a:pt x="1790" y="522"/>
                  </a:lnTo>
                  <a:lnTo>
                    <a:pt x="1792" y="518"/>
                  </a:lnTo>
                  <a:lnTo>
                    <a:pt x="1792" y="518"/>
                  </a:lnTo>
                  <a:lnTo>
                    <a:pt x="1790" y="515"/>
                  </a:lnTo>
                  <a:lnTo>
                    <a:pt x="1787" y="514"/>
                  </a:lnTo>
                  <a:lnTo>
                    <a:pt x="1781" y="514"/>
                  </a:lnTo>
                  <a:lnTo>
                    <a:pt x="1774" y="514"/>
                  </a:lnTo>
                  <a:lnTo>
                    <a:pt x="1767" y="515"/>
                  </a:lnTo>
                  <a:lnTo>
                    <a:pt x="1767" y="515"/>
                  </a:lnTo>
                  <a:lnTo>
                    <a:pt x="1756" y="514"/>
                  </a:lnTo>
                  <a:lnTo>
                    <a:pt x="1746" y="511"/>
                  </a:lnTo>
                  <a:lnTo>
                    <a:pt x="1738" y="505"/>
                  </a:lnTo>
                  <a:lnTo>
                    <a:pt x="1731" y="500"/>
                  </a:lnTo>
                  <a:lnTo>
                    <a:pt x="1731" y="500"/>
                  </a:lnTo>
                  <a:lnTo>
                    <a:pt x="1726" y="500"/>
                  </a:lnTo>
                  <a:lnTo>
                    <a:pt x="1724" y="500"/>
                  </a:lnTo>
                  <a:lnTo>
                    <a:pt x="1722" y="498"/>
                  </a:lnTo>
                  <a:lnTo>
                    <a:pt x="1722" y="498"/>
                  </a:lnTo>
                  <a:lnTo>
                    <a:pt x="1722" y="494"/>
                  </a:lnTo>
                  <a:lnTo>
                    <a:pt x="1722" y="491"/>
                  </a:lnTo>
                  <a:lnTo>
                    <a:pt x="1718" y="487"/>
                  </a:lnTo>
                  <a:lnTo>
                    <a:pt x="1715" y="482"/>
                  </a:lnTo>
                  <a:lnTo>
                    <a:pt x="1714" y="479"/>
                  </a:lnTo>
                  <a:lnTo>
                    <a:pt x="1712" y="475"/>
                  </a:lnTo>
                  <a:lnTo>
                    <a:pt x="1712" y="475"/>
                  </a:lnTo>
                  <a:lnTo>
                    <a:pt x="1711" y="476"/>
                  </a:lnTo>
                  <a:lnTo>
                    <a:pt x="1708" y="476"/>
                  </a:lnTo>
                  <a:lnTo>
                    <a:pt x="1705" y="476"/>
                  </a:lnTo>
                  <a:lnTo>
                    <a:pt x="1703" y="477"/>
                  </a:lnTo>
                  <a:lnTo>
                    <a:pt x="1703" y="477"/>
                  </a:lnTo>
                  <a:close/>
                  <a:moveTo>
                    <a:pt x="1489" y="484"/>
                  </a:moveTo>
                  <a:lnTo>
                    <a:pt x="1489" y="484"/>
                  </a:lnTo>
                  <a:lnTo>
                    <a:pt x="1486" y="486"/>
                  </a:lnTo>
                  <a:lnTo>
                    <a:pt x="1484" y="487"/>
                  </a:lnTo>
                  <a:lnTo>
                    <a:pt x="1484" y="487"/>
                  </a:lnTo>
                  <a:lnTo>
                    <a:pt x="1481" y="491"/>
                  </a:lnTo>
                  <a:lnTo>
                    <a:pt x="1482" y="496"/>
                  </a:lnTo>
                  <a:lnTo>
                    <a:pt x="1484" y="498"/>
                  </a:lnTo>
                  <a:lnTo>
                    <a:pt x="1485" y="503"/>
                  </a:lnTo>
                  <a:lnTo>
                    <a:pt x="1489" y="508"/>
                  </a:lnTo>
                  <a:lnTo>
                    <a:pt x="1491" y="511"/>
                  </a:lnTo>
                  <a:lnTo>
                    <a:pt x="1491" y="514"/>
                  </a:lnTo>
                  <a:lnTo>
                    <a:pt x="1491" y="514"/>
                  </a:lnTo>
                  <a:lnTo>
                    <a:pt x="1495" y="514"/>
                  </a:lnTo>
                  <a:lnTo>
                    <a:pt x="1498" y="515"/>
                  </a:lnTo>
                  <a:lnTo>
                    <a:pt x="1505" y="518"/>
                  </a:lnTo>
                  <a:lnTo>
                    <a:pt x="1510" y="521"/>
                  </a:lnTo>
                  <a:lnTo>
                    <a:pt x="1513" y="521"/>
                  </a:lnTo>
                  <a:lnTo>
                    <a:pt x="1517" y="521"/>
                  </a:lnTo>
                  <a:lnTo>
                    <a:pt x="1517" y="521"/>
                  </a:lnTo>
                  <a:lnTo>
                    <a:pt x="1520" y="524"/>
                  </a:lnTo>
                  <a:lnTo>
                    <a:pt x="1524" y="527"/>
                  </a:lnTo>
                  <a:lnTo>
                    <a:pt x="1528" y="528"/>
                  </a:lnTo>
                  <a:lnTo>
                    <a:pt x="1534" y="529"/>
                  </a:lnTo>
                  <a:lnTo>
                    <a:pt x="1545" y="531"/>
                  </a:lnTo>
                  <a:lnTo>
                    <a:pt x="1551" y="531"/>
                  </a:lnTo>
                  <a:lnTo>
                    <a:pt x="1555" y="534"/>
                  </a:lnTo>
                  <a:lnTo>
                    <a:pt x="1555" y="534"/>
                  </a:lnTo>
                  <a:lnTo>
                    <a:pt x="1559" y="531"/>
                  </a:lnTo>
                  <a:lnTo>
                    <a:pt x="1562" y="529"/>
                  </a:lnTo>
                  <a:lnTo>
                    <a:pt x="1571" y="528"/>
                  </a:lnTo>
                  <a:lnTo>
                    <a:pt x="1575" y="528"/>
                  </a:lnTo>
                  <a:lnTo>
                    <a:pt x="1578" y="527"/>
                  </a:lnTo>
                  <a:lnTo>
                    <a:pt x="1579" y="522"/>
                  </a:lnTo>
                  <a:lnTo>
                    <a:pt x="1578" y="518"/>
                  </a:lnTo>
                  <a:lnTo>
                    <a:pt x="1578" y="518"/>
                  </a:lnTo>
                  <a:lnTo>
                    <a:pt x="1571" y="521"/>
                  </a:lnTo>
                  <a:lnTo>
                    <a:pt x="1565" y="522"/>
                  </a:lnTo>
                  <a:lnTo>
                    <a:pt x="1551" y="524"/>
                  </a:lnTo>
                  <a:lnTo>
                    <a:pt x="1538" y="522"/>
                  </a:lnTo>
                  <a:lnTo>
                    <a:pt x="1526" y="518"/>
                  </a:lnTo>
                  <a:lnTo>
                    <a:pt x="1513" y="511"/>
                  </a:lnTo>
                  <a:lnTo>
                    <a:pt x="1503" y="504"/>
                  </a:lnTo>
                  <a:lnTo>
                    <a:pt x="1495" y="494"/>
                  </a:lnTo>
                  <a:lnTo>
                    <a:pt x="1489" y="484"/>
                  </a:lnTo>
                  <a:lnTo>
                    <a:pt x="1489" y="484"/>
                  </a:lnTo>
                  <a:close/>
                  <a:moveTo>
                    <a:pt x="426" y="682"/>
                  </a:moveTo>
                  <a:lnTo>
                    <a:pt x="426" y="682"/>
                  </a:lnTo>
                  <a:lnTo>
                    <a:pt x="426" y="684"/>
                  </a:lnTo>
                  <a:lnTo>
                    <a:pt x="426" y="687"/>
                  </a:lnTo>
                  <a:lnTo>
                    <a:pt x="425" y="689"/>
                  </a:lnTo>
                  <a:lnTo>
                    <a:pt x="425" y="692"/>
                  </a:lnTo>
                  <a:lnTo>
                    <a:pt x="425" y="692"/>
                  </a:lnTo>
                  <a:lnTo>
                    <a:pt x="426" y="695"/>
                  </a:lnTo>
                  <a:lnTo>
                    <a:pt x="428" y="696"/>
                  </a:lnTo>
                  <a:lnTo>
                    <a:pt x="429" y="699"/>
                  </a:lnTo>
                  <a:lnTo>
                    <a:pt x="431" y="702"/>
                  </a:lnTo>
                  <a:lnTo>
                    <a:pt x="431" y="702"/>
                  </a:lnTo>
                  <a:lnTo>
                    <a:pt x="446" y="806"/>
                  </a:lnTo>
                  <a:lnTo>
                    <a:pt x="455" y="859"/>
                  </a:lnTo>
                  <a:lnTo>
                    <a:pt x="467" y="910"/>
                  </a:lnTo>
                  <a:lnTo>
                    <a:pt x="467" y="910"/>
                  </a:lnTo>
                  <a:lnTo>
                    <a:pt x="473" y="935"/>
                  </a:lnTo>
                  <a:lnTo>
                    <a:pt x="477" y="962"/>
                  </a:lnTo>
                  <a:lnTo>
                    <a:pt x="485" y="1017"/>
                  </a:lnTo>
                  <a:lnTo>
                    <a:pt x="485" y="1017"/>
                  </a:lnTo>
                  <a:lnTo>
                    <a:pt x="490" y="1035"/>
                  </a:lnTo>
                  <a:lnTo>
                    <a:pt x="494" y="1053"/>
                  </a:lnTo>
                  <a:lnTo>
                    <a:pt x="497" y="1071"/>
                  </a:lnTo>
                  <a:lnTo>
                    <a:pt x="497" y="1080"/>
                  </a:lnTo>
                  <a:lnTo>
                    <a:pt x="495" y="1088"/>
                  </a:lnTo>
                  <a:lnTo>
                    <a:pt x="495" y="1088"/>
                  </a:lnTo>
                  <a:lnTo>
                    <a:pt x="501" y="1101"/>
                  </a:lnTo>
                  <a:lnTo>
                    <a:pt x="504" y="1113"/>
                  </a:lnTo>
                  <a:lnTo>
                    <a:pt x="506" y="1125"/>
                  </a:lnTo>
                  <a:lnTo>
                    <a:pt x="511" y="1137"/>
                  </a:lnTo>
                  <a:lnTo>
                    <a:pt x="511" y="1137"/>
                  </a:lnTo>
                  <a:lnTo>
                    <a:pt x="535" y="1127"/>
                  </a:lnTo>
                  <a:lnTo>
                    <a:pt x="560" y="1119"/>
                  </a:lnTo>
                  <a:lnTo>
                    <a:pt x="588" y="1113"/>
                  </a:lnTo>
                  <a:lnTo>
                    <a:pt x="617" y="1109"/>
                  </a:lnTo>
                  <a:lnTo>
                    <a:pt x="617" y="1109"/>
                  </a:lnTo>
                  <a:lnTo>
                    <a:pt x="613" y="1080"/>
                  </a:lnTo>
                  <a:lnTo>
                    <a:pt x="608" y="1050"/>
                  </a:lnTo>
                  <a:lnTo>
                    <a:pt x="595" y="991"/>
                  </a:lnTo>
                  <a:lnTo>
                    <a:pt x="582" y="932"/>
                  </a:lnTo>
                  <a:lnTo>
                    <a:pt x="570" y="875"/>
                  </a:lnTo>
                  <a:lnTo>
                    <a:pt x="570" y="875"/>
                  </a:lnTo>
                  <a:lnTo>
                    <a:pt x="560" y="844"/>
                  </a:lnTo>
                  <a:lnTo>
                    <a:pt x="556" y="827"/>
                  </a:lnTo>
                  <a:lnTo>
                    <a:pt x="553" y="810"/>
                  </a:lnTo>
                  <a:lnTo>
                    <a:pt x="553" y="810"/>
                  </a:lnTo>
                  <a:lnTo>
                    <a:pt x="553" y="800"/>
                  </a:lnTo>
                  <a:lnTo>
                    <a:pt x="554" y="796"/>
                  </a:lnTo>
                  <a:lnTo>
                    <a:pt x="557" y="792"/>
                  </a:lnTo>
                  <a:lnTo>
                    <a:pt x="557" y="792"/>
                  </a:lnTo>
                  <a:lnTo>
                    <a:pt x="565" y="792"/>
                  </a:lnTo>
                  <a:lnTo>
                    <a:pt x="572" y="795"/>
                  </a:lnTo>
                  <a:lnTo>
                    <a:pt x="581" y="798"/>
                  </a:lnTo>
                  <a:lnTo>
                    <a:pt x="588" y="803"/>
                  </a:lnTo>
                  <a:lnTo>
                    <a:pt x="599" y="816"/>
                  </a:lnTo>
                  <a:lnTo>
                    <a:pt x="612" y="827"/>
                  </a:lnTo>
                  <a:lnTo>
                    <a:pt x="612" y="827"/>
                  </a:lnTo>
                  <a:lnTo>
                    <a:pt x="631" y="847"/>
                  </a:lnTo>
                  <a:lnTo>
                    <a:pt x="640" y="855"/>
                  </a:lnTo>
                  <a:lnTo>
                    <a:pt x="650" y="862"/>
                  </a:lnTo>
                  <a:lnTo>
                    <a:pt x="650" y="862"/>
                  </a:lnTo>
                  <a:lnTo>
                    <a:pt x="665" y="879"/>
                  </a:lnTo>
                  <a:lnTo>
                    <a:pt x="679" y="897"/>
                  </a:lnTo>
                  <a:lnTo>
                    <a:pt x="711" y="929"/>
                  </a:lnTo>
                  <a:lnTo>
                    <a:pt x="744" y="962"/>
                  </a:lnTo>
                  <a:lnTo>
                    <a:pt x="776" y="994"/>
                  </a:lnTo>
                  <a:lnTo>
                    <a:pt x="776" y="994"/>
                  </a:lnTo>
                  <a:lnTo>
                    <a:pt x="776" y="998"/>
                  </a:lnTo>
                  <a:lnTo>
                    <a:pt x="779" y="1004"/>
                  </a:lnTo>
                  <a:lnTo>
                    <a:pt x="779" y="1004"/>
                  </a:lnTo>
                  <a:lnTo>
                    <a:pt x="786" y="1011"/>
                  </a:lnTo>
                  <a:lnTo>
                    <a:pt x="794" y="1018"/>
                  </a:lnTo>
                  <a:lnTo>
                    <a:pt x="794" y="1018"/>
                  </a:lnTo>
                  <a:lnTo>
                    <a:pt x="800" y="1026"/>
                  </a:lnTo>
                  <a:lnTo>
                    <a:pt x="805" y="1035"/>
                  </a:lnTo>
                  <a:lnTo>
                    <a:pt x="808" y="1038"/>
                  </a:lnTo>
                  <a:lnTo>
                    <a:pt x="813" y="1042"/>
                  </a:lnTo>
                  <a:lnTo>
                    <a:pt x="817" y="1045"/>
                  </a:lnTo>
                  <a:lnTo>
                    <a:pt x="821" y="1046"/>
                  </a:lnTo>
                  <a:lnTo>
                    <a:pt x="821" y="1046"/>
                  </a:lnTo>
                  <a:lnTo>
                    <a:pt x="817" y="1038"/>
                  </a:lnTo>
                  <a:lnTo>
                    <a:pt x="811" y="1031"/>
                  </a:lnTo>
                  <a:lnTo>
                    <a:pt x="805" y="1024"/>
                  </a:lnTo>
                  <a:lnTo>
                    <a:pt x="800" y="1015"/>
                  </a:lnTo>
                  <a:lnTo>
                    <a:pt x="800" y="1015"/>
                  </a:lnTo>
                  <a:lnTo>
                    <a:pt x="794" y="1001"/>
                  </a:lnTo>
                  <a:lnTo>
                    <a:pt x="791" y="986"/>
                  </a:lnTo>
                  <a:lnTo>
                    <a:pt x="790" y="969"/>
                  </a:lnTo>
                  <a:lnTo>
                    <a:pt x="790" y="953"/>
                  </a:lnTo>
                  <a:lnTo>
                    <a:pt x="791" y="936"/>
                  </a:lnTo>
                  <a:lnTo>
                    <a:pt x="796" y="921"/>
                  </a:lnTo>
                  <a:lnTo>
                    <a:pt x="800" y="906"/>
                  </a:lnTo>
                  <a:lnTo>
                    <a:pt x="805" y="893"/>
                  </a:lnTo>
                  <a:lnTo>
                    <a:pt x="805" y="893"/>
                  </a:lnTo>
                  <a:lnTo>
                    <a:pt x="783" y="869"/>
                  </a:lnTo>
                  <a:lnTo>
                    <a:pt x="773" y="856"/>
                  </a:lnTo>
                  <a:lnTo>
                    <a:pt x="763" y="844"/>
                  </a:lnTo>
                  <a:lnTo>
                    <a:pt x="763" y="844"/>
                  </a:lnTo>
                  <a:lnTo>
                    <a:pt x="741" y="824"/>
                  </a:lnTo>
                  <a:lnTo>
                    <a:pt x="720" y="803"/>
                  </a:lnTo>
                  <a:lnTo>
                    <a:pt x="678" y="761"/>
                  </a:lnTo>
                  <a:lnTo>
                    <a:pt x="636" y="719"/>
                  </a:lnTo>
                  <a:lnTo>
                    <a:pt x="615" y="699"/>
                  </a:lnTo>
                  <a:lnTo>
                    <a:pt x="594" y="680"/>
                  </a:lnTo>
                  <a:lnTo>
                    <a:pt x="594" y="680"/>
                  </a:lnTo>
                  <a:lnTo>
                    <a:pt x="567" y="656"/>
                  </a:lnTo>
                  <a:lnTo>
                    <a:pt x="542" y="630"/>
                  </a:lnTo>
                  <a:lnTo>
                    <a:pt x="492" y="580"/>
                  </a:lnTo>
                  <a:lnTo>
                    <a:pt x="492" y="580"/>
                  </a:lnTo>
                  <a:lnTo>
                    <a:pt x="470" y="559"/>
                  </a:lnTo>
                  <a:lnTo>
                    <a:pt x="445" y="538"/>
                  </a:lnTo>
                  <a:lnTo>
                    <a:pt x="422" y="515"/>
                  </a:lnTo>
                  <a:lnTo>
                    <a:pt x="400" y="493"/>
                  </a:lnTo>
                  <a:lnTo>
                    <a:pt x="400" y="493"/>
                  </a:lnTo>
                  <a:lnTo>
                    <a:pt x="396" y="493"/>
                  </a:lnTo>
                  <a:lnTo>
                    <a:pt x="396" y="493"/>
                  </a:lnTo>
                  <a:lnTo>
                    <a:pt x="396" y="515"/>
                  </a:lnTo>
                  <a:lnTo>
                    <a:pt x="397" y="538"/>
                  </a:lnTo>
                  <a:lnTo>
                    <a:pt x="400" y="562"/>
                  </a:lnTo>
                  <a:lnTo>
                    <a:pt x="404" y="587"/>
                  </a:lnTo>
                  <a:lnTo>
                    <a:pt x="414" y="636"/>
                  </a:lnTo>
                  <a:lnTo>
                    <a:pt x="426" y="682"/>
                  </a:lnTo>
                  <a:lnTo>
                    <a:pt x="426" y="682"/>
                  </a:lnTo>
                  <a:close/>
                  <a:moveTo>
                    <a:pt x="1642" y="630"/>
                  </a:moveTo>
                  <a:lnTo>
                    <a:pt x="1642" y="630"/>
                  </a:lnTo>
                  <a:lnTo>
                    <a:pt x="1676" y="625"/>
                  </a:lnTo>
                  <a:lnTo>
                    <a:pt x="1693" y="622"/>
                  </a:lnTo>
                  <a:lnTo>
                    <a:pt x="1710" y="621"/>
                  </a:lnTo>
                  <a:lnTo>
                    <a:pt x="1710" y="621"/>
                  </a:lnTo>
                  <a:lnTo>
                    <a:pt x="1726" y="601"/>
                  </a:lnTo>
                  <a:lnTo>
                    <a:pt x="1742" y="578"/>
                  </a:lnTo>
                  <a:lnTo>
                    <a:pt x="1771" y="534"/>
                  </a:lnTo>
                  <a:lnTo>
                    <a:pt x="1771" y="534"/>
                  </a:lnTo>
                  <a:lnTo>
                    <a:pt x="1759" y="532"/>
                  </a:lnTo>
                  <a:lnTo>
                    <a:pt x="1750" y="529"/>
                  </a:lnTo>
                  <a:lnTo>
                    <a:pt x="1743" y="525"/>
                  </a:lnTo>
                  <a:lnTo>
                    <a:pt x="1738" y="520"/>
                  </a:lnTo>
                  <a:lnTo>
                    <a:pt x="1738" y="520"/>
                  </a:lnTo>
                  <a:lnTo>
                    <a:pt x="1732" y="520"/>
                  </a:lnTo>
                  <a:lnTo>
                    <a:pt x="1728" y="518"/>
                  </a:lnTo>
                  <a:lnTo>
                    <a:pt x="1724" y="517"/>
                  </a:lnTo>
                  <a:lnTo>
                    <a:pt x="1719" y="514"/>
                  </a:lnTo>
                  <a:lnTo>
                    <a:pt x="1711" y="507"/>
                  </a:lnTo>
                  <a:lnTo>
                    <a:pt x="1707" y="504"/>
                  </a:lnTo>
                  <a:lnTo>
                    <a:pt x="1701" y="503"/>
                  </a:lnTo>
                  <a:lnTo>
                    <a:pt x="1701" y="503"/>
                  </a:lnTo>
                  <a:lnTo>
                    <a:pt x="1672" y="566"/>
                  </a:lnTo>
                  <a:lnTo>
                    <a:pt x="1642" y="630"/>
                  </a:lnTo>
                  <a:lnTo>
                    <a:pt x="1642" y="630"/>
                  </a:lnTo>
                  <a:close/>
                  <a:moveTo>
                    <a:pt x="1482" y="527"/>
                  </a:moveTo>
                  <a:lnTo>
                    <a:pt x="1482" y="527"/>
                  </a:lnTo>
                  <a:lnTo>
                    <a:pt x="1462" y="573"/>
                  </a:lnTo>
                  <a:lnTo>
                    <a:pt x="1444" y="622"/>
                  </a:lnTo>
                  <a:lnTo>
                    <a:pt x="1426" y="670"/>
                  </a:lnTo>
                  <a:lnTo>
                    <a:pt x="1411" y="719"/>
                  </a:lnTo>
                  <a:lnTo>
                    <a:pt x="1411" y="719"/>
                  </a:lnTo>
                  <a:lnTo>
                    <a:pt x="1422" y="713"/>
                  </a:lnTo>
                  <a:lnTo>
                    <a:pt x="1433" y="706"/>
                  </a:lnTo>
                  <a:lnTo>
                    <a:pt x="1443" y="699"/>
                  </a:lnTo>
                  <a:lnTo>
                    <a:pt x="1455" y="694"/>
                  </a:lnTo>
                  <a:lnTo>
                    <a:pt x="1455" y="694"/>
                  </a:lnTo>
                  <a:lnTo>
                    <a:pt x="1469" y="688"/>
                  </a:lnTo>
                  <a:lnTo>
                    <a:pt x="1484" y="684"/>
                  </a:lnTo>
                  <a:lnTo>
                    <a:pt x="1498" y="678"/>
                  </a:lnTo>
                  <a:lnTo>
                    <a:pt x="1502" y="674"/>
                  </a:lnTo>
                  <a:lnTo>
                    <a:pt x="1507" y="670"/>
                  </a:lnTo>
                  <a:lnTo>
                    <a:pt x="1507" y="670"/>
                  </a:lnTo>
                  <a:lnTo>
                    <a:pt x="1506" y="664"/>
                  </a:lnTo>
                  <a:lnTo>
                    <a:pt x="1507" y="661"/>
                  </a:lnTo>
                  <a:lnTo>
                    <a:pt x="1510" y="659"/>
                  </a:lnTo>
                  <a:lnTo>
                    <a:pt x="1512" y="656"/>
                  </a:lnTo>
                  <a:lnTo>
                    <a:pt x="1512" y="656"/>
                  </a:lnTo>
                  <a:lnTo>
                    <a:pt x="1514" y="650"/>
                  </a:lnTo>
                  <a:lnTo>
                    <a:pt x="1516" y="643"/>
                  </a:lnTo>
                  <a:lnTo>
                    <a:pt x="1517" y="636"/>
                  </a:lnTo>
                  <a:lnTo>
                    <a:pt x="1519" y="630"/>
                  </a:lnTo>
                  <a:lnTo>
                    <a:pt x="1519" y="630"/>
                  </a:lnTo>
                  <a:lnTo>
                    <a:pt x="1528" y="614"/>
                  </a:lnTo>
                  <a:lnTo>
                    <a:pt x="1535" y="595"/>
                  </a:lnTo>
                  <a:lnTo>
                    <a:pt x="1535" y="595"/>
                  </a:lnTo>
                  <a:lnTo>
                    <a:pt x="1545" y="569"/>
                  </a:lnTo>
                  <a:lnTo>
                    <a:pt x="1550" y="556"/>
                  </a:lnTo>
                  <a:lnTo>
                    <a:pt x="1552" y="545"/>
                  </a:lnTo>
                  <a:lnTo>
                    <a:pt x="1552" y="545"/>
                  </a:lnTo>
                  <a:lnTo>
                    <a:pt x="1535" y="541"/>
                  </a:lnTo>
                  <a:lnTo>
                    <a:pt x="1516" y="536"/>
                  </a:lnTo>
                  <a:lnTo>
                    <a:pt x="1482" y="527"/>
                  </a:lnTo>
                  <a:lnTo>
                    <a:pt x="1482" y="527"/>
                  </a:lnTo>
                  <a:close/>
                  <a:moveTo>
                    <a:pt x="1940" y="838"/>
                  </a:moveTo>
                  <a:lnTo>
                    <a:pt x="1940" y="838"/>
                  </a:lnTo>
                  <a:lnTo>
                    <a:pt x="1954" y="807"/>
                  </a:lnTo>
                  <a:lnTo>
                    <a:pt x="1968" y="775"/>
                  </a:lnTo>
                  <a:lnTo>
                    <a:pt x="1968" y="775"/>
                  </a:lnTo>
                  <a:lnTo>
                    <a:pt x="1973" y="761"/>
                  </a:lnTo>
                  <a:lnTo>
                    <a:pt x="1976" y="747"/>
                  </a:lnTo>
                  <a:lnTo>
                    <a:pt x="1978" y="732"/>
                  </a:lnTo>
                  <a:lnTo>
                    <a:pt x="1978" y="715"/>
                  </a:lnTo>
                  <a:lnTo>
                    <a:pt x="1978" y="715"/>
                  </a:lnTo>
                  <a:lnTo>
                    <a:pt x="1968" y="706"/>
                  </a:lnTo>
                  <a:lnTo>
                    <a:pt x="1959" y="696"/>
                  </a:lnTo>
                  <a:lnTo>
                    <a:pt x="1952" y="687"/>
                  </a:lnTo>
                  <a:lnTo>
                    <a:pt x="1943" y="678"/>
                  </a:lnTo>
                  <a:lnTo>
                    <a:pt x="1943" y="678"/>
                  </a:lnTo>
                  <a:lnTo>
                    <a:pt x="1933" y="671"/>
                  </a:lnTo>
                  <a:lnTo>
                    <a:pt x="1924" y="666"/>
                  </a:lnTo>
                  <a:lnTo>
                    <a:pt x="1914" y="660"/>
                  </a:lnTo>
                  <a:lnTo>
                    <a:pt x="1906" y="653"/>
                  </a:lnTo>
                  <a:lnTo>
                    <a:pt x="1906" y="653"/>
                  </a:lnTo>
                  <a:lnTo>
                    <a:pt x="1885" y="646"/>
                  </a:lnTo>
                  <a:lnTo>
                    <a:pt x="1863" y="640"/>
                  </a:lnTo>
                  <a:lnTo>
                    <a:pt x="1840" y="636"/>
                  </a:lnTo>
                  <a:lnTo>
                    <a:pt x="1816" y="633"/>
                  </a:lnTo>
                  <a:lnTo>
                    <a:pt x="1792" y="630"/>
                  </a:lnTo>
                  <a:lnTo>
                    <a:pt x="1769" y="630"/>
                  </a:lnTo>
                  <a:lnTo>
                    <a:pt x="1745" y="630"/>
                  </a:lnTo>
                  <a:lnTo>
                    <a:pt x="1719" y="632"/>
                  </a:lnTo>
                  <a:lnTo>
                    <a:pt x="1696" y="635"/>
                  </a:lnTo>
                  <a:lnTo>
                    <a:pt x="1672" y="637"/>
                  </a:lnTo>
                  <a:lnTo>
                    <a:pt x="1625" y="646"/>
                  </a:lnTo>
                  <a:lnTo>
                    <a:pt x="1580" y="657"/>
                  </a:lnTo>
                  <a:lnTo>
                    <a:pt x="1540" y="671"/>
                  </a:lnTo>
                  <a:lnTo>
                    <a:pt x="1540" y="671"/>
                  </a:lnTo>
                  <a:lnTo>
                    <a:pt x="1537" y="674"/>
                  </a:lnTo>
                  <a:lnTo>
                    <a:pt x="1533" y="677"/>
                  </a:lnTo>
                  <a:lnTo>
                    <a:pt x="1533" y="677"/>
                  </a:lnTo>
                  <a:lnTo>
                    <a:pt x="1500" y="688"/>
                  </a:lnTo>
                  <a:lnTo>
                    <a:pt x="1469" y="701"/>
                  </a:lnTo>
                  <a:lnTo>
                    <a:pt x="1440" y="716"/>
                  </a:lnTo>
                  <a:lnTo>
                    <a:pt x="1413" y="732"/>
                  </a:lnTo>
                  <a:lnTo>
                    <a:pt x="1413" y="732"/>
                  </a:lnTo>
                  <a:lnTo>
                    <a:pt x="1382" y="747"/>
                  </a:lnTo>
                  <a:lnTo>
                    <a:pt x="1353" y="761"/>
                  </a:lnTo>
                  <a:lnTo>
                    <a:pt x="1325" y="776"/>
                  </a:lnTo>
                  <a:lnTo>
                    <a:pt x="1312" y="785"/>
                  </a:lnTo>
                  <a:lnTo>
                    <a:pt x="1300" y="795"/>
                  </a:lnTo>
                  <a:lnTo>
                    <a:pt x="1300" y="795"/>
                  </a:lnTo>
                  <a:lnTo>
                    <a:pt x="1297" y="802"/>
                  </a:lnTo>
                  <a:lnTo>
                    <a:pt x="1294" y="806"/>
                  </a:lnTo>
                  <a:lnTo>
                    <a:pt x="1287" y="816"/>
                  </a:lnTo>
                  <a:lnTo>
                    <a:pt x="1279" y="826"/>
                  </a:lnTo>
                  <a:lnTo>
                    <a:pt x="1276" y="831"/>
                  </a:lnTo>
                  <a:lnTo>
                    <a:pt x="1273" y="837"/>
                  </a:lnTo>
                  <a:lnTo>
                    <a:pt x="1273" y="837"/>
                  </a:lnTo>
                  <a:lnTo>
                    <a:pt x="1265" y="841"/>
                  </a:lnTo>
                  <a:lnTo>
                    <a:pt x="1260" y="844"/>
                  </a:lnTo>
                  <a:lnTo>
                    <a:pt x="1258" y="847"/>
                  </a:lnTo>
                  <a:lnTo>
                    <a:pt x="1258" y="847"/>
                  </a:lnTo>
                  <a:lnTo>
                    <a:pt x="1287" y="847"/>
                  </a:lnTo>
                  <a:lnTo>
                    <a:pt x="1302" y="847"/>
                  </a:lnTo>
                  <a:lnTo>
                    <a:pt x="1319" y="845"/>
                  </a:lnTo>
                  <a:lnTo>
                    <a:pt x="1319" y="845"/>
                  </a:lnTo>
                  <a:lnTo>
                    <a:pt x="1336" y="828"/>
                  </a:lnTo>
                  <a:lnTo>
                    <a:pt x="1356" y="812"/>
                  </a:lnTo>
                  <a:lnTo>
                    <a:pt x="1367" y="803"/>
                  </a:lnTo>
                  <a:lnTo>
                    <a:pt x="1378" y="796"/>
                  </a:lnTo>
                  <a:lnTo>
                    <a:pt x="1391" y="790"/>
                  </a:lnTo>
                  <a:lnTo>
                    <a:pt x="1404" y="786"/>
                  </a:lnTo>
                  <a:lnTo>
                    <a:pt x="1404" y="786"/>
                  </a:lnTo>
                  <a:lnTo>
                    <a:pt x="1413" y="785"/>
                  </a:lnTo>
                  <a:lnTo>
                    <a:pt x="1425" y="786"/>
                  </a:lnTo>
                  <a:lnTo>
                    <a:pt x="1437" y="788"/>
                  </a:lnTo>
                  <a:lnTo>
                    <a:pt x="1448" y="790"/>
                  </a:lnTo>
                  <a:lnTo>
                    <a:pt x="1461" y="795"/>
                  </a:lnTo>
                  <a:lnTo>
                    <a:pt x="1471" y="800"/>
                  </a:lnTo>
                  <a:lnTo>
                    <a:pt x="1478" y="806"/>
                  </a:lnTo>
                  <a:lnTo>
                    <a:pt x="1484" y="812"/>
                  </a:lnTo>
                  <a:lnTo>
                    <a:pt x="1484" y="812"/>
                  </a:lnTo>
                  <a:lnTo>
                    <a:pt x="1485" y="817"/>
                  </a:lnTo>
                  <a:lnTo>
                    <a:pt x="1485" y="821"/>
                  </a:lnTo>
                  <a:lnTo>
                    <a:pt x="1482" y="831"/>
                  </a:lnTo>
                  <a:lnTo>
                    <a:pt x="1481" y="841"/>
                  </a:lnTo>
                  <a:lnTo>
                    <a:pt x="1482" y="847"/>
                  </a:lnTo>
                  <a:lnTo>
                    <a:pt x="1484" y="852"/>
                  </a:lnTo>
                  <a:lnTo>
                    <a:pt x="1484" y="852"/>
                  </a:lnTo>
                  <a:lnTo>
                    <a:pt x="1486" y="856"/>
                  </a:lnTo>
                  <a:lnTo>
                    <a:pt x="1491" y="861"/>
                  </a:lnTo>
                  <a:lnTo>
                    <a:pt x="1496" y="863"/>
                  </a:lnTo>
                  <a:lnTo>
                    <a:pt x="1500" y="869"/>
                  </a:lnTo>
                  <a:lnTo>
                    <a:pt x="1500" y="869"/>
                  </a:lnTo>
                  <a:lnTo>
                    <a:pt x="1503" y="876"/>
                  </a:lnTo>
                  <a:lnTo>
                    <a:pt x="1506" y="885"/>
                  </a:lnTo>
                  <a:lnTo>
                    <a:pt x="1509" y="894"/>
                  </a:lnTo>
                  <a:lnTo>
                    <a:pt x="1507" y="904"/>
                  </a:lnTo>
                  <a:lnTo>
                    <a:pt x="1507" y="904"/>
                  </a:lnTo>
                  <a:lnTo>
                    <a:pt x="1506" y="911"/>
                  </a:lnTo>
                  <a:lnTo>
                    <a:pt x="1505" y="917"/>
                  </a:lnTo>
                  <a:lnTo>
                    <a:pt x="1500" y="922"/>
                  </a:lnTo>
                  <a:lnTo>
                    <a:pt x="1496" y="928"/>
                  </a:lnTo>
                  <a:lnTo>
                    <a:pt x="1492" y="932"/>
                  </a:lnTo>
                  <a:lnTo>
                    <a:pt x="1485" y="935"/>
                  </a:lnTo>
                  <a:lnTo>
                    <a:pt x="1478" y="938"/>
                  </a:lnTo>
                  <a:lnTo>
                    <a:pt x="1471" y="939"/>
                  </a:lnTo>
                  <a:lnTo>
                    <a:pt x="1471" y="939"/>
                  </a:lnTo>
                  <a:lnTo>
                    <a:pt x="1468" y="946"/>
                  </a:lnTo>
                  <a:lnTo>
                    <a:pt x="1467" y="952"/>
                  </a:lnTo>
                  <a:lnTo>
                    <a:pt x="1467" y="965"/>
                  </a:lnTo>
                  <a:lnTo>
                    <a:pt x="1467" y="977"/>
                  </a:lnTo>
                  <a:lnTo>
                    <a:pt x="1465" y="984"/>
                  </a:lnTo>
                  <a:lnTo>
                    <a:pt x="1464" y="990"/>
                  </a:lnTo>
                  <a:lnTo>
                    <a:pt x="1464" y="990"/>
                  </a:lnTo>
                  <a:lnTo>
                    <a:pt x="1460" y="997"/>
                  </a:lnTo>
                  <a:lnTo>
                    <a:pt x="1454" y="1004"/>
                  </a:lnTo>
                  <a:lnTo>
                    <a:pt x="1441" y="1015"/>
                  </a:lnTo>
                  <a:lnTo>
                    <a:pt x="1436" y="1019"/>
                  </a:lnTo>
                  <a:lnTo>
                    <a:pt x="1432" y="1026"/>
                  </a:lnTo>
                  <a:lnTo>
                    <a:pt x="1427" y="1033"/>
                  </a:lnTo>
                  <a:lnTo>
                    <a:pt x="1427" y="1042"/>
                  </a:lnTo>
                  <a:lnTo>
                    <a:pt x="1427" y="1042"/>
                  </a:lnTo>
                  <a:lnTo>
                    <a:pt x="1434" y="1043"/>
                  </a:lnTo>
                  <a:lnTo>
                    <a:pt x="1440" y="1046"/>
                  </a:lnTo>
                  <a:lnTo>
                    <a:pt x="1444" y="1050"/>
                  </a:lnTo>
                  <a:lnTo>
                    <a:pt x="1447" y="1056"/>
                  </a:lnTo>
                  <a:lnTo>
                    <a:pt x="1448" y="1063"/>
                  </a:lnTo>
                  <a:lnTo>
                    <a:pt x="1448" y="1068"/>
                  </a:lnTo>
                  <a:lnTo>
                    <a:pt x="1446" y="1075"/>
                  </a:lnTo>
                  <a:lnTo>
                    <a:pt x="1441" y="1080"/>
                  </a:lnTo>
                  <a:lnTo>
                    <a:pt x="1441" y="1080"/>
                  </a:lnTo>
                  <a:lnTo>
                    <a:pt x="1433" y="1081"/>
                  </a:lnTo>
                  <a:lnTo>
                    <a:pt x="1425" y="1080"/>
                  </a:lnTo>
                  <a:lnTo>
                    <a:pt x="1425" y="1080"/>
                  </a:lnTo>
                  <a:lnTo>
                    <a:pt x="1423" y="1084"/>
                  </a:lnTo>
                  <a:lnTo>
                    <a:pt x="1420" y="1087"/>
                  </a:lnTo>
                  <a:lnTo>
                    <a:pt x="1418" y="1091"/>
                  </a:lnTo>
                  <a:lnTo>
                    <a:pt x="1416" y="1095"/>
                  </a:lnTo>
                  <a:lnTo>
                    <a:pt x="1416" y="1095"/>
                  </a:lnTo>
                  <a:lnTo>
                    <a:pt x="1420" y="1097"/>
                  </a:lnTo>
                  <a:lnTo>
                    <a:pt x="1423" y="1099"/>
                  </a:lnTo>
                  <a:lnTo>
                    <a:pt x="1426" y="1106"/>
                  </a:lnTo>
                  <a:lnTo>
                    <a:pt x="1426" y="1106"/>
                  </a:lnTo>
                  <a:lnTo>
                    <a:pt x="1420" y="1115"/>
                  </a:lnTo>
                  <a:lnTo>
                    <a:pt x="1418" y="1119"/>
                  </a:lnTo>
                  <a:lnTo>
                    <a:pt x="1415" y="1123"/>
                  </a:lnTo>
                  <a:lnTo>
                    <a:pt x="1415" y="1123"/>
                  </a:lnTo>
                  <a:lnTo>
                    <a:pt x="1420" y="1130"/>
                  </a:lnTo>
                  <a:lnTo>
                    <a:pt x="1426" y="1133"/>
                  </a:lnTo>
                  <a:lnTo>
                    <a:pt x="1434" y="1136"/>
                  </a:lnTo>
                  <a:lnTo>
                    <a:pt x="1444" y="1136"/>
                  </a:lnTo>
                  <a:lnTo>
                    <a:pt x="1444" y="1136"/>
                  </a:lnTo>
                  <a:lnTo>
                    <a:pt x="1448" y="1144"/>
                  </a:lnTo>
                  <a:lnTo>
                    <a:pt x="1451" y="1153"/>
                  </a:lnTo>
                  <a:lnTo>
                    <a:pt x="1451" y="1156"/>
                  </a:lnTo>
                  <a:lnTo>
                    <a:pt x="1451" y="1160"/>
                  </a:lnTo>
                  <a:lnTo>
                    <a:pt x="1450" y="1164"/>
                  </a:lnTo>
                  <a:lnTo>
                    <a:pt x="1447" y="1168"/>
                  </a:lnTo>
                  <a:lnTo>
                    <a:pt x="1447" y="1168"/>
                  </a:lnTo>
                  <a:lnTo>
                    <a:pt x="1453" y="1167"/>
                  </a:lnTo>
                  <a:lnTo>
                    <a:pt x="1460" y="1167"/>
                  </a:lnTo>
                  <a:lnTo>
                    <a:pt x="1464" y="1168"/>
                  </a:lnTo>
                  <a:lnTo>
                    <a:pt x="1469" y="1171"/>
                  </a:lnTo>
                  <a:lnTo>
                    <a:pt x="1472" y="1175"/>
                  </a:lnTo>
                  <a:lnTo>
                    <a:pt x="1477" y="1178"/>
                  </a:lnTo>
                  <a:lnTo>
                    <a:pt x="1478" y="1184"/>
                  </a:lnTo>
                  <a:lnTo>
                    <a:pt x="1479" y="1188"/>
                  </a:lnTo>
                  <a:lnTo>
                    <a:pt x="1481" y="1192"/>
                  </a:lnTo>
                  <a:lnTo>
                    <a:pt x="1479" y="1198"/>
                  </a:lnTo>
                  <a:lnTo>
                    <a:pt x="1478" y="1202"/>
                  </a:lnTo>
                  <a:lnTo>
                    <a:pt x="1477" y="1205"/>
                  </a:lnTo>
                  <a:lnTo>
                    <a:pt x="1472" y="1207"/>
                  </a:lnTo>
                  <a:lnTo>
                    <a:pt x="1468" y="1210"/>
                  </a:lnTo>
                  <a:lnTo>
                    <a:pt x="1462" y="1210"/>
                  </a:lnTo>
                  <a:lnTo>
                    <a:pt x="1455" y="1210"/>
                  </a:lnTo>
                  <a:lnTo>
                    <a:pt x="1455" y="1210"/>
                  </a:lnTo>
                  <a:lnTo>
                    <a:pt x="1451" y="1213"/>
                  </a:lnTo>
                  <a:lnTo>
                    <a:pt x="1448" y="1217"/>
                  </a:lnTo>
                  <a:lnTo>
                    <a:pt x="1447" y="1222"/>
                  </a:lnTo>
                  <a:lnTo>
                    <a:pt x="1447" y="1226"/>
                  </a:lnTo>
                  <a:lnTo>
                    <a:pt x="1448" y="1231"/>
                  </a:lnTo>
                  <a:lnTo>
                    <a:pt x="1451" y="1234"/>
                  </a:lnTo>
                  <a:lnTo>
                    <a:pt x="1454" y="1238"/>
                  </a:lnTo>
                  <a:lnTo>
                    <a:pt x="1460" y="1241"/>
                  </a:lnTo>
                  <a:lnTo>
                    <a:pt x="1460" y="1241"/>
                  </a:lnTo>
                  <a:lnTo>
                    <a:pt x="1458" y="1245"/>
                  </a:lnTo>
                  <a:lnTo>
                    <a:pt x="1454" y="1248"/>
                  </a:lnTo>
                  <a:lnTo>
                    <a:pt x="1451" y="1251"/>
                  </a:lnTo>
                  <a:lnTo>
                    <a:pt x="1448" y="1254"/>
                  </a:lnTo>
                  <a:lnTo>
                    <a:pt x="1448" y="1254"/>
                  </a:lnTo>
                  <a:lnTo>
                    <a:pt x="1451" y="1258"/>
                  </a:lnTo>
                  <a:lnTo>
                    <a:pt x="1453" y="1262"/>
                  </a:lnTo>
                  <a:lnTo>
                    <a:pt x="1455" y="1273"/>
                  </a:lnTo>
                  <a:lnTo>
                    <a:pt x="1455" y="1273"/>
                  </a:lnTo>
                  <a:lnTo>
                    <a:pt x="1464" y="1276"/>
                  </a:lnTo>
                  <a:lnTo>
                    <a:pt x="1471" y="1280"/>
                  </a:lnTo>
                  <a:lnTo>
                    <a:pt x="1475" y="1283"/>
                  </a:lnTo>
                  <a:lnTo>
                    <a:pt x="1477" y="1288"/>
                  </a:lnTo>
                  <a:lnTo>
                    <a:pt x="1478" y="1292"/>
                  </a:lnTo>
                  <a:lnTo>
                    <a:pt x="1479" y="1296"/>
                  </a:lnTo>
                  <a:lnTo>
                    <a:pt x="1479" y="1296"/>
                  </a:lnTo>
                  <a:lnTo>
                    <a:pt x="1478" y="1300"/>
                  </a:lnTo>
                  <a:lnTo>
                    <a:pt x="1477" y="1303"/>
                  </a:lnTo>
                  <a:lnTo>
                    <a:pt x="1472" y="1310"/>
                  </a:lnTo>
                  <a:lnTo>
                    <a:pt x="1469" y="1316"/>
                  </a:lnTo>
                  <a:lnTo>
                    <a:pt x="1468" y="1320"/>
                  </a:lnTo>
                  <a:lnTo>
                    <a:pt x="1469" y="1324"/>
                  </a:lnTo>
                  <a:lnTo>
                    <a:pt x="1469" y="1324"/>
                  </a:lnTo>
                  <a:lnTo>
                    <a:pt x="1464" y="1331"/>
                  </a:lnTo>
                  <a:lnTo>
                    <a:pt x="1455" y="1335"/>
                  </a:lnTo>
                  <a:lnTo>
                    <a:pt x="1440" y="1344"/>
                  </a:lnTo>
                  <a:lnTo>
                    <a:pt x="1440" y="1344"/>
                  </a:lnTo>
                  <a:lnTo>
                    <a:pt x="1441" y="1348"/>
                  </a:lnTo>
                  <a:lnTo>
                    <a:pt x="1441" y="1352"/>
                  </a:lnTo>
                  <a:lnTo>
                    <a:pt x="1440" y="1361"/>
                  </a:lnTo>
                  <a:lnTo>
                    <a:pt x="1437" y="1369"/>
                  </a:lnTo>
                  <a:lnTo>
                    <a:pt x="1434" y="1379"/>
                  </a:lnTo>
                  <a:lnTo>
                    <a:pt x="1434" y="1379"/>
                  </a:lnTo>
                  <a:lnTo>
                    <a:pt x="1437" y="1383"/>
                  </a:lnTo>
                  <a:lnTo>
                    <a:pt x="1439" y="1387"/>
                  </a:lnTo>
                  <a:lnTo>
                    <a:pt x="1439" y="1396"/>
                  </a:lnTo>
                  <a:lnTo>
                    <a:pt x="1436" y="1404"/>
                  </a:lnTo>
                  <a:lnTo>
                    <a:pt x="1433" y="1412"/>
                  </a:lnTo>
                  <a:lnTo>
                    <a:pt x="1433" y="1412"/>
                  </a:lnTo>
                  <a:lnTo>
                    <a:pt x="1437" y="1419"/>
                  </a:lnTo>
                  <a:lnTo>
                    <a:pt x="1439" y="1426"/>
                  </a:lnTo>
                  <a:lnTo>
                    <a:pt x="1441" y="1435"/>
                  </a:lnTo>
                  <a:lnTo>
                    <a:pt x="1441" y="1443"/>
                  </a:lnTo>
                  <a:lnTo>
                    <a:pt x="1441" y="1443"/>
                  </a:lnTo>
                  <a:lnTo>
                    <a:pt x="1439" y="1448"/>
                  </a:lnTo>
                  <a:lnTo>
                    <a:pt x="1436" y="1450"/>
                  </a:lnTo>
                  <a:lnTo>
                    <a:pt x="1434" y="1455"/>
                  </a:lnTo>
                  <a:lnTo>
                    <a:pt x="1434" y="1460"/>
                  </a:lnTo>
                  <a:lnTo>
                    <a:pt x="1434" y="1460"/>
                  </a:lnTo>
                  <a:lnTo>
                    <a:pt x="1453" y="1455"/>
                  </a:lnTo>
                  <a:lnTo>
                    <a:pt x="1464" y="1452"/>
                  </a:lnTo>
                  <a:lnTo>
                    <a:pt x="1477" y="1449"/>
                  </a:lnTo>
                  <a:lnTo>
                    <a:pt x="1488" y="1448"/>
                  </a:lnTo>
                  <a:lnTo>
                    <a:pt x="1499" y="1449"/>
                  </a:lnTo>
                  <a:lnTo>
                    <a:pt x="1510" y="1450"/>
                  </a:lnTo>
                  <a:lnTo>
                    <a:pt x="1519" y="1455"/>
                  </a:lnTo>
                  <a:lnTo>
                    <a:pt x="1519" y="1455"/>
                  </a:lnTo>
                  <a:lnTo>
                    <a:pt x="1524" y="1462"/>
                  </a:lnTo>
                  <a:lnTo>
                    <a:pt x="1530" y="1469"/>
                  </a:lnTo>
                  <a:lnTo>
                    <a:pt x="1541" y="1481"/>
                  </a:lnTo>
                  <a:lnTo>
                    <a:pt x="1541" y="1481"/>
                  </a:lnTo>
                  <a:lnTo>
                    <a:pt x="1552" y="1484"/>
                  </a:lnTo>
                  <a:lnTo>
                    <a:pt x="1562" y="1484"/>
                  </a:lnTo>
                  <a:lnTo>
                    <a:pt x="1580" y="1487"/>
                  </a:lnTo>
                  <a:lnTo>
                    <a:pt x="1589" y="1488"/>
                  </a:lnTo>
                  <a:lnTo>
                    <a:pt x="1597" y="1492"/>
                  </a:lnTo>
                  <a:lnTo>
                    <a:pt x="1603" y="1498"/>
                  </a:lnTo>
                  <a:lnTo>
                    <a:pt x="1608" y="1508"/>
                  </a:lnTo>
                  <a:lnTo>
                    <a:pt x="1608" y="1508"/>
                  </a:lnTo>
                  <a:lnTo>
                    <a:pt x="1610" y="1514"/>
                  </a:lnTo>
                  <a:lnTo>
                    <a:pt x="1608" y="1518"/>
                  </a:lnTo>
                  <a:lnTo>
                    <a:pt x="1606" y="1528"/>
                  </a:lnTo>
                  <a:lnTo>
                    <a:pt x="1600" y="1537"/>
                  </a:lnTo>
                  <a:lnTo>
                    <a:pt x="1599" y="1542"/>
                  </a:lnTo>
                  <a:lnTo>
                    <a:pt x="1597" y="1547"/>
                  </a:lnTo>
                  <a:lnTo>
                    <a:pt x="1597" y="1547"/>
                  </a:lnTo>
                  <a:lnTo>
                    <a:pt x="1597" y="1551"/>
                  </a:lnTo>
                  <a:lnTo>
                    <a:pt x="1599" y="1557"/>
                  </a:lnTo>
                  <a:lnTo>
                    <a:pt x="1601" y="1567"/>
                  </a:lnTo>
                  <a:lnTo>
                    <a:pt x="1603" y="1573"/>
                  </a:lnTo>
                  <a:lnTo>
                    <a:pt x="1604" y="1578"/>
                  </a:lnTo>
                  <a:lnTo>
                    <a:pt x="1603" y="1584"/>
                  </a:lnTo>
                  <a:lnTo>
                    <a:pt x="1601" y="1589"/>
                  </a:lnTo>
                  <a:lnTo>
                    <a:pt x="1601" y="1589"/>
                  </a:lnTo>
                  <a:lnTo>
                    <a:pt x="1590" y="1608"/>
                  </a:lnTo>
                  <a:lnTo>
                    <a:pt x="1578" y="1627"/>
                  </a:lnTo>
                  <a:lnTo>
                    <a:pt x="1550" y="1667"/>
                  </a:lnTo>
                  <a:lnTo>
                    <a:pt x="1550" y="1667"/>
                  </a:lnTo>
                  <a:lnTo>
                    <a:pt x="1530" y="1675"/>
                  </a:lnTo>
                  <a:lnTo>
                    <a:pt x="1510" y="1682"/>
                  </a:lnTo>
                  <a:lnTo>
                    <a:pt x="1510" y="1682"/>
                  </a:lnTo>
                  <a:lnTo>
                    <a:pt x="1524" y="1683"/>
                  </a:lnTo>
                  <a:lnTo>
                    <a:pt x="1538" y="1686"/>
                  </a:lnTo>
                  <a:lnTo>
                    <a:pt x="1566" y="1695"/>
                  </a:lnTo>
                  <a:lnTo>
                    <a:pt x="1621" y="1713"/>
                  </a:lnTo>
                  <a:lnTo>
                    <a:pt x="1621" y="1713"/>
                  </a:lnTo>
                  <a:lnTo>
                    <a:pt x="1625" y="1709"/>
                  </a:lnTo>
                  <a:lnTo>
                    <a:pt x="1631" y="1706"/>
                  </a:lnTo>
                  <a:lnTo>
                    <a:pt x="1645" y="1702"/>
                  </a:lnTo>
                  <a:lnTo>
                    <a:pt x="1658" y="1699"/>
                  </a:lnTo>
                  <a:lnTo>
                    <a:pt x="1670" y="1695"/>
                  </a:lnTo>
                  <a:lnTo>
                    <a:pt x="1670" y="1695"/>
                  </a:lnTo>
                  <a:lnTo>
                    <a:pt x="1683" y="1689"/>
                  </a:lnTo>
                  <a:lnTo>
                    <a:pt x="1694" y="1682"/>
                  </a:lnTo>
                  <a:lnTo>
                    <a:pt x="1719" y="1665"/>
                  </a:lnTo>
                  <a:lnTo>
                    <a:pt x="1763" y="1633"/>
                  </a:lnTo>
                  <a:lnTo>
                    <a:pt x="1763" y="1633"/>
                  </a:lnTo>
                  <a:lnTo>
                    <a:pt x="1802" y="1606"/>
                  </a:lnTo>
                  <a:lnTo>
                    <a:pt x="1820" y="1592"/>
                  </a:lnTo>
                  <a:lnTo>
                    <a:pt x="1839" y="1577"/>
                  </a:lnTo>
                  <a:lnTo>
                    <a:pt x="1839" y="1577"/>
                  </a:lnTo>
                  <a:lnTo>
                    <a:pt x="1861" y="1551"/>
                  </a:lnTo>
                  <a:lnTo>
                    <a:pt x="1882" y="1528"/>
                  </a:lnTo>
                  <a:lnTo>
                    <a:pt x="1882" y="1528"/>
                  </a:lnTo>
                  <a:lnTo>
                    <a:pt x="1916" y="1490"/>
                  </a:lnTo>
                  <a:lnTo>
                    <a:pt x="1933" y="1470"/>
                  </a:lnTo>
                  <a:lnTo>
                    <a:pt x="1950" y="1450"/>
                  </a:lnTo>
                  <a:lnTo>
                    <a:pt x="1965" y="1429"/>
                  </a:lnTo>
                  <a:lnTo>
                    <a:pt x="1979" y="1408"/>
                  </a:lnTo>
                  <a:lnTo>
                    <a:pt x="1992" y="1386"/>
                  </a:lnTo>
                  <a:lnTo>
                    <a:pt x="2003" y="1362"/>
                  </a:lnTo>
                  <a:lnTo>
                    <a:pt x="2003" y="1362"/>
                  </a:lnTo>
                  <a:lnTo>
                    <a:pt x="2011" y="1335"/>
                  </a:lnTo>
                  <a:lnTo>
                    <a:pt x="2020" y="1309"/>
                  </a:lnTo>
                  <a:lnTo>
                    <a:pt x="2027" y="1280"/>
                  </a:lnTo>
                  <a:lnTo>
                    <a:pt x="2035" y="1252"/>
                  </a:lnTo>
                  <a:lnTo>
                    <a:pt x="2035" y="1252"/>
                  </a:lnTo>
                  <a:lnTo>
                    <a:pt x="2037" y="1241"/>
                  </a:lnTo>
                  <a:lnTo>
                    <a:pt x="2039" y="1229"/>
                  </a:lnTo>
                  <a:lnTo>
                    <a:pt x="2041" y="1217"/>
                  </a:lnTo>
                  <a:lnTo>
                    <a:pt x="2042" y="1205"/>
                  </a:lnTo>
                  <a:lnTo>
                    <a:pt x="2042" y="1205"/>
                  </a:lnTo>
                  <a:lnTo>
                    <a:pt x="2042" y="1191"/>
                  </a:lnTo>
                  <a:lnTo>
                    <a:pt x="2041" y="1177"/>
                  </a:lnTo>
                  <a:lnTo>
                    <a:pt x="2038" y="1163"/>
                  </a:lnTo>
                  <a:lnTo>
                    <a:pt x="2035" y="1149"/>
                  </a:lnTo>
                  <a:lnTo>
                    <a:pt x="2027" y="1123"/>
                  </a:lnTo>
                  <a:lnTo>
                    <a:pt x="2020" y="1099"/>
                  </a:lnTo>
                  <a:lnTo>
                    <a:pt x="2020" y="1099"/>
                  </a:lnTo>
                  <a:lnTo>
                    <a:pt x="2014" y="1095"/>
                  </a:lnTo>
                  <a:lnTo>
                    <a:pt x="2007" y="1092"/>
                  </a:lnTo>
                  <a:lnTo>
                    <a:pt x="1995" y="1088"/>
                  </a:lnTo>
                  <a:lnTo>
                    <a:pt x="1980" y="1085"/>
                  </a:lnTo>
                  <a:lnTo>
                    <a:pt x="1965" y="1084"/>
                  </a:lnTo>
                  <a:lnTo>
                    <a:pt x="1934" y="1084"/>
                  </a:lnTo>
                  <a:lnTo>
                    <a:pt x="1920" y="1084"/>
                  </a:lnTo>
                  <a:lnTo>
                    <a:pt x="1906" y="1081"/>
                  </a:lnTo>
                  <a:lnTo>
                    <a:pt x="1906" y="1081"/>
                  </a:lnTo>
                  <a:lnTo>
                    <a:pt x="1896" y="1078"/>
                  </a:lnTo>
                  <a:lnTo>
                    <a:pt x="1888" y="1073"/>
                  </a:lnTo>
                  <a:lnTo>
                    <a:pt x="1882" y="1066"/>
                  </a:lnTo>
                  <a:lnTo>
                    <a:pt x="1877" y="1059"/>
                  </a:lnTo>
                  <a:lnTo>
                    <a:pt x="1872" y="1050"/>
                  </a:lnTo>
                  <a:lnTo>
                    <a:pt x="1868" y="1042"/>
                  </a:lnTo>
                  <a:lnTo>
                    <a:pt x="1867" y="1032"/>
                  </a:lnTo>
                  <a:lnTo>
                    <a:pt x="1865" y="1024"/>
                  </a:lnTo>
                  <a:lnTo>
                    <a:pt x="1865" y="1004"/>
                  </a:lnTo>
                  <a:lnTo>
                    <a:pt x="1868" y="987"/>
                  </a:lnTo>
                  <a:lnTo>
                    <a:pt x="1872" y="972"/>
                  </a:lnTo>
                  <a:lnTo>
                    <a:pt x="1878" y="960"/>
                  </a:lnTo>
                  <a:lnTo>
                    <a:pt x="1878" y="960"/>
                  </a:lnTo>
                  <a:lnTo>
                    <a:pt x="1878" y="963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81" y="956"/>
                  </a:lnTo>
                  <a:lnTo>
                    <a:pt x="1885" y="949"/>
                  </a:lnTo>
                  <a:lnTo>
                    <a:pt x="1889" y="942"/>
                  </a:lnTo>
                  <a:lnTo>
                    <a:pt x="1889" y="938"/>
                  </a:lnTo>
                  <a:lnTo>
                    <a:pt x="1889" y="934"/>
                  </a:lnTo>
                  <a:lnTo>
                    <a:pt x="1889" y="934"/>
                  </a:lnTo>
                  <a:lnTo>
                    <a:pt x="1886" y="941"/>
                  </a:lnTo>
                  <a:lnTo>
                    <a:pt x="1885" y="946"/>
                  </a:lnTo>
                  <a:lnTo>
                    <a:pt x="1882" y="952"/>
                  </a:lnTo>
                  <a:lnTo>
                    <a:pt x="1877" y="958"/>
                  </a:lnTo>
                  <a:lnTo>
                    <a:pt x="1877" y="958"/>
                  </a:lnTo>
                  <a:lnTo>
                    <a:pt x="1884" y="942"/>
                  </a:lnTo>
                  <a:lnTo>
                    <a:pt x="1891" y="927"/>
                  </a:lnTo>
                  <a:lnTo>
                    <a:pt x="1906" y="896"/>
                  </a:lnTo>
                  <a:lnTo>
                    <a:pt x="1923" y="868"/>
                  </a:lnTo>
                  <a:lnTo>
                    <a:pt x="1940" y="838"/>
                  </a:lnTo>
                  <a:lnTo>
                    <a:pt x="1940" y="838"/>
                  </a:lnTo>
                  <a:close/>
                  <a:moveTo>
                    <a:pt x="1976" y="783"/>
                  </a:moveTo>
                  <a:lnTo>
                    <a:pt x="1976" y="783"/>
                  </a:lnTo>
                  <a:lnTo>
                    <a:pt x="1976" y="792"/>
                  </a:lnTo>
                  <a:lnTo>
                    <a:pt x="1975" y="800"/>
                  </a:lnTo>
                  <a:lnTo>
                    <a:pt x="1972" y="809"/>
                  </a:lnTo>
                  <a:lnTo>
                    <a:pt x="1968" y="817"/>
                  </a:lnTo>
                  <a:lnTo>
                    <a:pt x="1959" y="834"/>
                  </a:lnTo>
                  <a:lnTo>
                    <a:pt x="1955" y="844"/>
                  </a:lnTo>
                  <a:lnTo>
                    <a:pt x="1954" y="854"/>
                  </a:lnTo>
                  <a:lnTo>
                    <a:pt x="1954" y="854"/>
                  </a:lnTo>
                  <a:lnTo>
                    <a:pt x="1941" y="872"/>
                  </a:lnTo>
                  <a:lnTo>
                    <a:pt x="1929" y="893"/>
                  </a:lnTo>
                  <a:lnTo>
                    <a:pt x="1903" y="938"/>
                  </a:lnTo>
                  <a:lnTo>
                    <a:pt x="1903" y="938"/>
                  </a:lnTo>
                  <a:lnTo>
                    <a:pt x="1891" y="963"/>
                  </a:lnTo>
                  <a:lnTo>
                    <a:pt x="1886" y="976"/>
                  </a:lnTo>
                  <a:lnTo>
                    <a:pt x="1882" y="990"/>
                  </a:lnTo>
                  <a:lnTo>
                    <a:pt x="1879" y="1004"/>
                  </a:lnTo>
                  <a:lnTo>
                    <a:pt x="1878" y="1018"/>
                  </a:lnTo>
                  <a:lnTo>
                    <a:pt x="1878" y="1032"/>
                  </a:lnTo>
                  <a:lnTo>
                    <a:pt x="1879" y="1046"/>
                  </a:lnTo>
                  <a:lnTo>
                    <a:pt x="1879" y="1046"/>
                  </a:lnTo>
                  <a:lnTo>
                    <a:pt x="1882" y="1046"/>
                  </a:lnTo>
                  <a:lnTo>
                    <a:pt x="1885" y="1049"/>
                  </a:lnTo>
                  <a:lnTo>
                    <a:pt x="1888" y="1054"/>
                  </a:lnTo>
                  <a:lnTo>
                    <a:pt x="1891" y="1059"/>
                  </a:lnTo>
                  <a:lnTo>
                    <a:pt x="1892" y="1060"/>
                  </a:lnTo>
                  <a:lnTo>
                    <a:pt x="1895" y="1060"/>
                  </a:lnTo>
                  <a:lnTo>
                    <a:pt x="1895" y="1060"/>
                  </a:lnTo>
                  <a:lnTo>
                    <a:pt x="1893" y="1054"/>
                  </a:lnTo>
                  <a:lnTo>
                    <a:pt x="1893" y="1049"/>
                  </a:lnTo>
                  <a:lnTo>
                    <a:pt x="1895" y="1039"/>
                  </a:lnTo>
                  <a:lnTo>
                    <a:pt x="1895" y="1031"/>
                  </a:lnTo>
                  <a:lnTo>
                    <a:pt x="1895" y="1021"/>
                  </a:lnTo>
                  <a:lnTo>
                    <a:pt x="1895" y="1021"/>
                  </a:lnTo>
                  <a:lnTo>
                    <a:pt x="1906" y="991"/>
                  </a:lnTo>
                  <a:lnTo>
                    <a:pt x="1917" y="963"/>
                  </a:lnTo>
                  <a:lnTo>
                    <a:pt x="1929" y="935"/>
                  </a:lnTo>
                  <a:lnTo>
                    <a:pt x="1940" y="906"/>
                  </a:lnTo>
                  <a:lnTo>
                    <a:pt x="1940" y="906"/>
                  </a:lnTo>
                  <a:lnTo>
                    <a:pt x="1948" y="890"/>
                  </a:lnTo>
                  <a:lnTo>
                    <a:pt x="1957" y="876"/>
                  </a:lnTo>
                  <a:lnTo>
                    <a:pt x="1976" y="847"/>
                  </a:lnTo>
                  <a:lnTo>
                    <a:pt x="1985" y="831"/>
                  </a:lnTo>
                  <a:lnTo>
                    <a:pt x="1992" y="817"/>
                  </a:lnTo>
                  <a:lnTo>
                    <a:pt x="1997" y="800"/>
                  </a:lnTo>
                  <a:lnTo>
                    <a:pt x="2000" y="783"/>
                  </a:lnTo>
                  <a:lnTo>
                    <a:pt x="2000" y="783"/>
                  </a:lnTo>
                  <a:lnTo>
                    <a:pt x="2002" y="776"/>
                  </a:lnTo>
                  <a:lnTo>
                    <a:pt x="2003" y="768"/>
                  </a:lnTo>
                  <a:lnTo>
                    <a:pt x="2003" y="761"/>
                  </a:lnTo>
                  <a:lnTo>
                    <a:pt x="2002" y="753"/>
                  </a:lnTo>
                  <a:lnTo>
                    <a:pt x="1997" y="736"/>
                  </a:lnTo>
                  <a:lnTo>
                    <a:pt x="1990" y="722"/>
                  </a:lnTo>
                  <a:lnTo>
                    <a:pt x="1990" y="722"/>
                  </a:lnTo>
                  <a:lnTo>
                    <a:pt x="1989" y="739"/>
                  </a:lnTo>
                  <a:lnTo>
                    <a:pt x="1987" y="755"/>
                  </a:lnTo>
                  <a:lnTo>
                    <a:pt x="1983" y="771"/>
                  </a:lnTo>
                  <a:lnTo>
                    <a:pt x="1980" y="778"/>
                  </a:lnTo>
                  <a:lnTo>
                    <a:pt x="1976" y="783"/>
                  </a:lnTo>
                  <a:lnTo>
                    <a:pt x="1976" y="783"/>
                  </a:lnTo>
                  <a:close/>
                  <a:moveTo>
                    <a:pt x="1405" y="795"/>
                  </a:moveTo>
                  <a:lnTo>
                    <a:pt x="1405" y="795"/>
                  </a:lnTo>
                  <a:lnTo>
                    <a:pt x="1401" y="796"/>
                  </a:lnTo>
                  <a:lnTo>
                    <a:pt x="1396" y="799"/>
                  </a:lnTo>
                  <a:lnTo>
                    <a:pt x="1388" y="805"/>
                  </a:lnTo>
                  <a:lnTo>
                    <a:pt x="1388" y="805"/>
                  </a:lnTo>
                  <a:lnTo>
                    <a:pt x="1371" y="813"/>
                  </a:lnTo>
                  <a:lnTo>
                    <a:pt x="1356" y="821"/>
                  </a:lnTo>
                  <a:lnTo>
                    <a:pt x="1350" y="827"/>
                  </a:lnTo>
                  <a:lnTo>
                    <a:pt x="1345" y="834"/>
                  </a:lnTo>
                  <a:lnTo>
                    <a:pt x="1342" y="840"/>
                  </a:lnTo>
                  <a:lnTo>
                    <a:pt x="1339" y="847"/>
                  </a:lnTo>
                  <a:lnTo>
                    <a:pt x="1339" y="847"/>
                  </a:lnTo>
                  <a:lnTo>
                    <a:pt x="1361" y="845"/>
                  </a:lnTo>
                  <a:lnTo>
                    <a:pt x="1374" y="847"/>
                  </a:lnTo>
                  <a:lnTo>
                    <a:pt x="1388" y="848"/>
                  </a:lnTo>
                  <a:lnTo>
                    <a:pt x="1399" y="851"/>
                  </a:lnTo>
                  <a:lnTo>
                    <a:pt x="1405" y="852"/>
                  </a:lnTo>
                  <a:lnTo>
                    <a:pt x="1409" y="855"/>
                  </a:lnTo>
                  <a:lnTo>
                    <a:pt x="1412" y="859"/>
                  </a:lnTo>
                  <a:lnTo>
                    <a:pt x="1415" y="863"/>
                  </a:lnTo>
                  <a:lnTo>
                    <a:pt x="1416" y="869"/>
                  </a:lnTo>
                  <a:lnTo>
                    <a:pt x="1416" y="875"/>
                  </a:lnTo>
                  <a:lnTo>
                    <a:pt x="1416" y="875"/>
                  </a:lnTo>
                  <a:lnTo>
                    <a:pt x="1415" y="882"/>
                  </a:lnTo>
                  <a:lnTo>
                    <a:pt x="1409" y="892"/>
                  </a:lnTo>
                  <a:lnTo>
                    <a:pt x="1406" y="896"/>
                  </a:lnTo>
                  <a:lnTo>
                    <a:pt x="1404" y="900"/>
                  </a:lnTo>
                  <a:lnTo>
                    <a:pt x="1399" y="903"/>
                  </a:lnTo>
                  <a:lnTo>
                    <a:pt x="1395" y="903"/>
                  </a:lnTo>
                  <a:lnTo>
                    <a:pt x="1395" y="903"/>
                  </a:lnTo>
                  <a:lnTo>
                    <a:pt x="1392" y="899"/>
                  </a:lnTo>
                  <a:lnTo>
                    <a:pt x="1385" y="896"/>
                  </a:lnTo>
                  <a:lnTo>
                    <a:pt x="1380" y="896"/>
                  </a:lnTo>
                  <a:lnTo>
                    <a:pt x="1377" y="896"/>
                  </a:lnTo>
                  <a:lnTo>
                    <a:pt x="1374" y="899"/>
                  </a:lnTo>
                  <a:lnTo>
                    <a:pt x="1374" y="899"/>
                  </a:lnTo>
                  <a:lnTo>
                    <a:pt x="1375" y="907"/>
                  </a:lnTo>
                  <a:lnTo>
                    <a:pt x="1375" y="914"/>
                  </a:lnTo>
                  <a:lnTo>
                    <a:pt x="1373" y="921"/>
                  </a:lnTo>
                  <a:lnTo>
                    <a:pt x="1370" y="928"/>
                  </a:lnTo>
                  <a:lnTo>
                    <a:pt x="1370" y="928"/>
                  </a:lnTo>
                  <a:lnTo>
                    <a:pt x="1373" y="932"/>
                  </a:lnTo>
                  <a:lnTo>
                    <a:pt x="1375" y="936"/>
                  </a:lnTo>
                  <a:lnTo>
                    <a:pt x="1377" y="941"/>
                  </a:lnTo>
                  <a:lnTo>
                    <a:pt x="1377" y="946"/>
                  </a:lnTo>
                  <a:lnTo>
                    <a:pt x="1377" y="946"/>
                  </a:lnTo>
                  <a:lnTo>
                    <a:pt x="1373" y="949"/>
                  </a:lnTo>
                  <a:lnTo>
                    <a:pt x="1370" y="952"/>
                  </a:lnTo>
                  <a:lnTo>
                    <a:pt x="1368" y="955"/>
                  </a:lnTo>
                  <a:lnTo>
                    <a:pt x="1367" y="959"/>
                  </a:lnTo>
                  <a:lnTo>
                    <a:pt x="1367" y="966"/>
                  </a:lnTo>
                  <a:lnTo>
                    <a:pt x="1368" y="974"/>
                  </a:lnTo>
                  <a:lnTo>
                    <a:pt x="1371" y="983"/>
                  </a:lnTo>
                  <a:lnTo>
                    <a:pt x="1371" y="993"/>
                  </a:lnTo>
                  <a:lnTo>
                    <a:pt x="1371" y="1001"/>
                  </a:lnTo>
                  <a:lnTo>
                    <a:pt x="1368" y="1005"/>
                  </a:lnTo>
                  <a:lnTo>
                    <a:pt x="1366" y="1010"/>
                  </a:lnTo>
                  <a:lnTo>
                    <a:pt x="1366" y="1010"/>
                  </a:lnTo>
                  <a:lnTo>
                    <a:pt x="1388" y="1010"/>
                  </a:lnTo>
                  <a:lnTo>
                    <a:pt x="1398" y="1008"/>
                  </a:lnTo>
                  <a:lnTo>
                    <a:pt x="1409" y="1007"/>
                  </a:lnTo>
                  <a:lnTo>
                    <a:pt x="1409" y="1007"/>
                  </a:lnTo>
                  <a:lnTo>
                    <a:pt x="1411" y="1010"/>
                  </a:lnTo>
                  <a:lnTo>
                    <a:pt x="1415" y="1012"/>
                  </a:lnTo>
                  <a:lnTo>
                    <a:pt x="1418" y="1014"/>
                  </a:lnTo>
                  <a:lnTo>
                    <a:pt x="1420" y="1018"/>
                  </a:lnTo>
                  <a:lnTo>
                    <a:pt x="1420" y="1018"/>
                  </a:lnTo>
                  <a:lnTo>
                    <a:pt x="1432" y="1010"/>
                  </a:lnTo>
                  <a:lnTo>
                    <a:pt x="1441" y="1001"/>
                  </a:lnTo>
                  <a:lnTo>
                    <a:pt x="1451" y="991"/>
                  </a:lnTo>
                  <a:lnTo>
                    <a:pt x="1454" y="987"/>
                  </a:lnTo>
                  <a:lnTo>
                    <a:pt x="1457" y="980"/>
                  </a:lnTo>
                  <a:lnTo>
                    <a:pt x="1457" y="980"/>
                  </a:lnTo>
                  <a:lnTo>
                    <a:pt x="1458" y="973"/>
                  </a:lnTo>
                  <a:lnTo>
                    <a:pt x="1458" y="966"/>
                  </a:lnTo>
                  <a:lnTo>
                    <a:pt x="1458" y="951"/>
                  </a:lnTo>
                  <a:lnTo>
                    <a:pt x="1460" y="944"/>
                  </a:lnTo>
                  <a:lnTo>
                    <a:pt x="1461" y="936"/>
                  </a:lnTo>
                  <a:lnTo>
                    <a:pt x="1467" y="931"/>
                  </a:lnTo>
                  <a:lnTo>
                    <a:pt x="1474" y="927"/>
                  </a:lnTo>
                  <a:lnTo>
                    <a:pt x="1474" y="927"/>
                  </a:lnTo>
                  <a:lnTo>
                    <a:pt x="1481" y="927"/>
                  </a:lnTo>
                  <a:lnTo>
                    <a:pt x="1488" y="925"/>
                  </a:lnTo>
                  <a:lnTo>
                    <a:pt x="1488" y="925"/>
                  </a:lnTo>
                  <a:lnTo>
                    <a:pt x="1493" y="913"/>
                  </a:lnTo>
                  <a:lnTo>
                    <a:pt x="1496" y="907"/>
                  </a:lnTo>
                  <a:lnTo>
                    <a:pt x="1499" y="900"/>
                  </a:lnTo>
                  <a:lnTo>
                    <a:pt x="1499" y="900"/>
                  </a:lnTo>
                  <a:lnTo>
                    <a:pt x="1499" y="894"/>
                  </a:lnTo>
                  <a:lnTo>
                    <a:pt x="1498" y="889"/>
                  </a:lnTo>
                  <a:lnTo>
                    <a:pt x="1493" y="879"/>
                  </a:lnTo>
                  <a:lnTo>
                    <a:pt x="1488" y="871"/>
                  </a:lnTo>
                  <a:lnTo>
                    <a:pt x="1482" y="862"/>
                  </a:lnTo>
                  <a:lnTo>
                    <a:pt x="1475" y="852"/>
                  </a:lnTo>
                  <a:lnTo>
                    <a:pt x="1472" y="842"/>
                  </a:lnTo>
                  <a:lnTo>
                    <a:pt x="1471" y="837"/>
                  </a:lnTo>
                  <a:lnTo>
                    <a:pt x="1471" y="831"/>
                  </a:lnTo>
                  <a:lnTo>
                    <a:pt x="1472" y="824"/>
                  </a:lnTo>
                  <a:lnTo>
                    <a:pt x="1475" y="817"/>
                  </a:lnTo>
                  <a:lnTo>
                    <a:pt x="1475" y="817"/>
                  </a:lnTo>
                  <a:lnTo>
                    <a:pt x="1468" y="812"/>
                  </a:lnTo>
                  <a:lnTo>
                    <a:pt x="1461" y="806"/>
                  </a:lnTo>
                  <a:lnTo>
                    <a:pt x="1453" y="800"/>
                  </a:lnTo>
                  <a:lnTo>
                    <a:pt x="1443" y="798"/>
                  </a:lnTo>
                  <a:lnTo>
                    <a:pt x="1433" y="795"/>
                  </a:lnTo>
                  <a:lnTo>
                    <a:pt x="1423" y="793"/>
                  </a:lnTo>
                  <a:lnTo>
                    <a:pt x="1415" y="793"/>
                  </a:lnTo>
                  <a:lnTo>
                    <a:pt x="1405" y="795"/>
                  </a:lnTo>
                  <a:lnTo>
                    <a:pt x="1405" y="795"/>
                  </a:lnTo>
                  <a:close/>
                  <a:moveTo>
                    <a:pt x="570" y="816"/>
                  </a:moveTo>
                  <a:lnTo>
                    <a:pt x="570" y="816"/>
                  </a:lnTo>
                  <a:lnTo>
                    <a:pt x="574" y="851"/>
                  </a:lnTo>
                  <a:lnTo>
                    <a:pt x="578" y="866"/>
                  </a:lnTo>
                  <a:lnTo>
                    <a:pt x="579" y="875"/>
                  </a:lnTo>
                  <a:lnTo>
                    <a:pt x="584" y="882"/>
                  </a:lnTo>
                  <a:lnTo>
                    <a:pt x="584" y="882"/>
                  </a:lnTo>
                  <a:lnTo>
                    <a:pt x="610" y="994"/>
                  </a:lnTo>
                  <a:lnTo>
                    <a:pt x="622" y="1050"/>
                  </a:lnTo>
                  <a:lnTo>
                    <a:pt x="633" y="1105"/>
                  </a:lnTo>
                  <a:lnTo>
                    <a:pt x="633" y="1105"/>
                  </a:lnTo>
                  <a:lnTo>
                    <a:pt x="650" y="1105"/>
                  </a:lnTo>
                  <a:lnTo>
                    <a:pt x="669" y="1106"/>
                  </a:lnTo>
                  <a:lnTo>
                    <a:pt x="686" y="1109"/>
                  </a:lnTo>
                  <a:lnTo>
                    <a:pt x="702" y="1112"/>
                  </a:lnTo>
                  <a:lnTo>
                    <a:pt x="702" y="1112"/>
                  </a:lnTo>
                  <a:lnTo>
                    <a:pt x="702" y="1104"/>
                  </a:lnTo>
                  <a:lnTo>
                    <a:pt x="703" y="1094"/>
                  </a:lnTo>
                  <a:lnTo>
                    <a:pt x="706" y="1083"/>
                  </a:lnTo>
                  <a:lnTo>
                    <a:pt x="710" y="1073"/>
                  </a:lnTo>
                  <a:lnTo>
                    <a:pt x="716" y="1063"/>
                  </a:lnTo>
                  <a:lnTo>
                    <a:pt x="723" y="1054"/>
                  </a:lnTo>
                  <a:lnTo>
                    <a:pt x="730" y="1049"/>
                  </a:lnTo>
                  <a:lnTo>
                    <a:pt x="738" y="1046"/>
                  </a:lnTo>
                  <a:lnTo>
                    <a:pt x="738" y="1046"/>
                  </a:lnTo>
                  <a:lnTo>
                    <a:pt x="747" y="1045"/>
                  </a:lnTo>
                  <a:lnTo>
                    <a:pt x="754" y="1043"/>
                  </a:lnTo>
                  <a:lnTo>
                    <a:pt x="770" y="1043"/>
                  </a:lnTo>
                  <a:lnTo>
                    <a:pt x="784" y="1045"/>
                  </a:lnTo>
                  <a:lnTo>
                    <a:pt x="793" y="1043"/>
                  </a:lnTo>
                  <a:lnTo>
                    <a:pt x="800" y="1043"/>
                  </a:lnTo>
                  <a:lnTo>
                    <a:pt x="800" y="1043"/>
                  </a:lnTo>
                  <a:lnTo>
                    <a:pt x="786" y="1026"/>
                  </a:lnTo>
                  <a:lnTo>
                    <a:pt x="773" y="1010"/>
                  </a:lnTo>
                  <a:lnTo>
                    <a:pt x="744" y="979"/>
                  </a:lnTo>
                  <a:lnTo>
                    <a:pt x="716" y="948"/>
                  </a:lnTo>
                  <a:lnTo>
                    <a:pt x="686" y="915"/>
                  </a:lnTo>
                  <a:lnTo>
                    <a:pt x="686" y="915"/>
                  </a:lnTo>
                  <a:lnTo>
                    <a:pt x="685" y="914"/>
                  </a:lnTo>
                  <a:lnTo>
                    <a:pt x="682" y="914"/>
                  </a:lnTo>
                  <a:lnTo>
                    <a:pt x="681" y="914"/>
                  </a:lnTo>
                  <a:lnTo>
                    <a:pt x="678" y="913"/>
                  </a:lnTo>
                  <a:lnTo>
                    <a:pt x="678" y="913"/>
                  </a:lnTo>
                  <a:lnTo>
                    <a:pt x="668" y="900"/>
                  </a:lnTo>
                  <a:lnTo>
                    <a:pt x="655" y="887"/>
                  </a:lnTo>
                  <a:lnTo>
                    <a:pt x="630" y="862"/>
                  </a:lnTo>
                  <a:lnTo>
                    <a:pt x="630" y="862"/>
                  </a:lnTo>
                  <a:lnTo>
                    <a:pt x="615" y="845"/>
                  </a:lnTo>
                  <a:lnTo>
                    <a:pt x="599" y="830"/>
                  </a:lnTo>
                  <a:lnTo>
                    <a:pt x="592" y="821"/>
                  </a:lnTo>
                  <a:lnTo>
                    <a:pt x="584" y="814"/>
                  </a:lnTo>
                  <a:lnTo>
                    <a:pt x="574" y="809"/>
                  </a:lnTo>
                  <a:lnTo>
                    <a:pt x="564" y="805"/>
                  </a:lnTo>
                  <a:lnTo>
                    <a:pt x="564" y="805"/>
                  </a:lnTo>
                  <a:lnTo>
                    <a:pt x="563" y="809"/>
                  </a:lnTo>
                  <a:lnTo>
                    <a:pt x="564" y="812"/>
                  </a:lnTo>
                  <a:lnTo>
                    <a:pt x="567" y="813"/>
                  </a:lnTo>
                  <a:lnTo>
                    <a:pt x="570" y="816"/>
                  </a:lnTo>
                  <a:lnTo>
                    <a:pt x="570" y="816"/>
                  </a:lnTo>
                  <a:close/>
                  <a:moveTo>
                    <a:pt x="1394" y="862"/>
                  </a:moveTo>
                  <a:lnTo>
                    <a:pt x="1394" y="862"/>
                  </a:lnTo>
                  <a:lnTo>
                    <a:pt x="1377" y="859"/>
                  </a:lnTo>
                  <a:lnTo>
                    <a:pt x="1361" y="858"/>
                  </a:lnTo>
                  <a:lnTo>
                    <a:pt x="1326" y="858"/>
                  </a:lnTo>
                  <a:lnTo>
                    <a:pt x="1326" y="858"/>
                  </a:lnTo>
                  <a:lnTo>
                    <a:pt x="1113" y="858"/>
                  </a:lnTo>
                  <a:lnTo>
                    <a:pt x="1006" y="859"/>
                  </a:lnTo>
                  <a:lnTo>
                    <a:pt x="904" y="861"/>
                  </a:lnTo>
                  <a:lnTo>
                    <a:pt x="904" y="861"/>
                  </a:lnTo>
                  <a:lnTo>
                    <a:pt x="904" y="863"/>
                  </a:lnTo>
                  <a:lnTo>
                    <a:pt x="905" y="866"/>
                  </a:lnTo>
                  <a:lnTo>
                    <a:pt x="905" y="869"/>
                  </a:lnTo>
                  <a:lnTo>
                    <a:pt x="902" y="871"/>
                  </a:lnTo>
                  <a:lnTo>
                    <a:pt x="902" y="871"/>
                  </a:lnTo>
                  <a:lnTo>
                    <a:pt x="901" y="869"/>
                  </a:lnTo>
                  <a:lnTo>
                    <a:pt x="900" y="869"/>
                  </a:lnTo>
                  <a:lnTo>
                    <a:pt x="898" y="865"/>
                  </a:lnTo>
                  <a:lnTo>
                    <a:pt x="897" y="862"/>
                  </a:lnTo>
                  <a:lnTo>
                    <a:pt x="895" y="862"/>
                  </a:lnTo>
                  <a:lnTo>
                    <a:pt x="894" y="862"/>
                  </a:lnTo>
                  <a:lnTo>
                    <a:pt x="894" y="862"/>
                  </a:lnTo>
                  <a:lnTo>
                    <a:pt x="888" y="863"/>
                  </a:lnTo>
                  <a:lnTo>
                    <a:pt x="881" y="863"/>
                  </a:lnTo>
                  <a:lnTo>
                    <a:pt x="869" y="863"/>
                  </a:lnTo>
                  <a:lnTo>
                    <a:pt x="856" y="862"/>
                  </a:lnTo>
                  <a:lnTo>
                    <a:pt x="849" y="863"/>
                  </a:lnTo>
                  <a:lnTo>
                    <a:pt x="843" y="865"/>
                  </a:lnTo>
                  <a:lnTo>
                    <a:pt x="843" y="865"/>
                  </a:lnTo>
                  <a:lnTo>
                    <a:pt x="838" y="868"/>
                  </a:lnTo>
                  <a:lnTo>
                    <a:pt x="832" y="873"/>
                  </a:lnTo>
                  <a:lnTo>
                    <a:pt x="822" y="885"/>
                  </a:lnTo>
                  <a:lnTo>
                    <a:pt x="822" y="885"/>
                  </a:lnTo>
                  <a:lnTo>
                    <a:pt x="824" y="887"/>
                  </a:lnTo>
                  <a:lnTo>
                    <a:pt x="825" y="892"/>
                  </a:lnTo>
                  <a:lnTo>
                    <a:pt x="827" y="894"/>
                  </a:lnTo>
                  <a:lnTo>
                    <a:pt x="827" y="896"/>
                  </a:lnTo>
                  <a:lnTo>
                    <a:pt x="825" y="899"/>
                  </a:lnTo>
                  <a:lnTo>
                    <a:pt x="825" y="899"/>
                  </a:lnTo>
                  <a:lnTo>
                    <a:pt x="824" y="900"/>
                  </a:lnTo>
                  <a:lnTo>
                    <a:pt x="822" y="900"/>
                  </a:lnTo>
                  <a:lnTo>
                    <a:pt x="820" y="897"/>
                  </a:lnTo>
                  <a:lnTo>
                    <a:pt x="817" y="896"/>
                  </a:lnTo>
                  <a:lnTo>
                    <a:pt x="815" y="896"/>
                  </a:lnTo>
                  <a:lnTo>
                    <a:pt x="815" y="899"/>
                  </a:lnTo>
                  <a:lnTo>
                    <a:pt x="815" y="899"/>
                  </a:lnTo>
                  <a:lnTo>
                    <a:pt x="810" y="907"/>
                  </a:lnTo>
                  <a:lnTo>
                    <a:pt x="805" y="917"/>
                  </a:lnTo>
                  <a:lnTo>
                    <a:pt x="803" y="927"/>
                  </a:lnTo>
                  <a:lnTo>
                    <a:pt x="801" y="938"/>
                  </a:lnTo>
                  <a:lnTo>
                    <a:pt x="800" y="949"/>
                  </a:lnTo>
                  <a:lnTo>
                    <a:pt x="800" y="960"/>
                  </a:lnTo>
                  <a:lnTo>
                    <a:pt x="800" y="970"/>
                  </a:lnTo>
                  <a:lnTo>
                    <a:pt x="801" y="981"/>
                  </a:lnTo>
                  <a:lnTo>
                    <a:pt x="804" y="991"/>
                  </a:lnTo>
                  <a:lnTo>
                    <a:pt x="807" y="1002"/>
                  </a:lnTo>
                  <a:lnTo>
                    <a:pt x="811" y="1011"/>
                  </a:lnTo>
                  <a:lnTo>
                    <a:pt x="817" y="1019"/>
                  </a:lnTo>
                  <a:lnTo>
                    <a:pt x="822" y="1028"/>
                  </a:lnTo>
                  <a:lnTo>
                    <a:pt x="828" y="1035"/>
                  </a:lnTo>
                  <a:lnTo>
                    <a:pt x="836" y="1040"/>
                  </a:lnTo>
                  <a:lnTo>
                    <a:pt x="843" y="1045"/>
                  </a:lnTo>
                  <a:lnTo>
                    <a:pt x="843" y="1045"/>
                  </a:lnTo>
                  <a:lnTo>
                    <a:pt x="894" y="1042"/>
                  </a:lnTo>
                  <a:lnTo>
                    <a:pt x="944" y="1040"/>
                  </a:lnTo>
                  <a:lnTo>
                    <a:pt x="1048" y="1040"/>
                  </a:lnTo>
                  <a:lnTo>
                    <a:pt x="1149" y="1040"/>
                  </a:lnTo>
                  <a:lnTo>
                    <a:pt x="1199" y="1040"/>
                  </a:lnTo>
                  <a:lnTo>
                    <a:pt x="1246" y="1040"/>
                  </a:lnTo>
                  <a:lnTo>
                    <a:pt x="1246" y="1040"/>
                  </a:lnTo>
                  <a:lnTo>
                    <a:pt x="1409" y="1035"/>
                  </a:lnTo>
                  <a:lnTo>
                    <a:pt x="1409" y="1035"/>
                  </a:lnTo>
                  <a:lnTo>
                    <a:pt x="1406" y="1031"/>
                  </a:lnTo>
                  <a:lnTo>
                    <a:pt x="1404" y="1028"/>
                  </a:lnTo>
                  <a:lnTo>
                    <a:pt x="1399" y="1025"/>
                  </a:lnTo>
                  <a:lnTo>
                    <a:pt x="1395" y="1024"/>
                  </a:lnTo>
                  <a:lnTo>
                    <a:pt x="1385" y="1024"/>
                  </a:lnTo>
                  <a:lnTo>
                    <a:pt x="1374" y="1025"/>
                  </a:lnTo>
                  <a:lnTo>
                    <a:pt x="1374" y="1025"/>
                  </a:lnTo>
                  <a:lnTo>
                    <a:pt x="1319" y="1024"/>
                  </a:lnTo>
                  <a:lnTo>
                    <a:pt x="1265" y="1021"/>
                  </a:lnTo>
                  <a:lnTo>
                    <a:pt x="1208" y="1019"/>
                  </a:lnTo>
                  <a:lnTo>
                    <a:pt x="1147" y="1021"/>
                  </a:lnTo>
                  <a:lnTo>
                    <a:pt x="1147" y="1021"/>
                  </a:lnTo>
                  <a:lnTo>
                    <a:pt x="1110" y="1021"/>
                  </a:lnTo>
                  <a:lnTo>
                    <a:pt x="1074" y="1021"/>
                  </a:lnTo>
                  <a:lnTo>
                    <a:pt x="999" y="1019"/>
                  </a:lnTo>
                  <a:lnTo>
                    <a:pt x="961" y="1019"/>
                  </a:lnTo>
                  <a:lnTo>
                    <a:pt x="923" y="1019"/>
                  </a:lnTo>
                  <a:lnTo>
                    <a:pt x="886" y="1022"/>
                  </a:lnTo>
                  <a:lnTo>
                    <a:pt x="849" y="1026"/>
                  </a:lnTo>
                  <a:lnTo>
                    <a:pt x="849" y="1026"/>
                  </a:lnTo>
                  <a:lnTo>
                    <a:pt x="843" y="1019"/>
                  </a:lnTo>
                  <a:lnTo>
                    <a:pt x="838" y="1012"/>
                  </a:lnTo>
                  <a:lnTo>
                    <a:pt x="832" y="1005"/>
                  </a:lnTo>
                  <a:lnTo>
                    <a:pt x="829" y="997"/>
                  </a:lnTo>
                  <a:lnTo>
                    <a:pt x="827" y="988"/>
                  </a:lnTo>
                  <a:lnTo>
                    <a:pt x="824" y="979"/>
                  </a:lnTo>
                  <a:lnTo>
                    <a:pt x="822" y="960"/>
                  </a:lnTo>
                  <a:lnTo>
                    <a:pt x="824" y="941"/>
                  </a:lnTo>
                  <a:lnTo>
                    <a:pt x="827" y="922"/>
                  </a:lnTo>
                  <a:lnTo>
                    <a:pt x="832" y="904"/>
                  </a:lnTo>
                  <a:lnTo>
                    <a:pt x="839" y="890"/>
                  </a:lnTo>
                  <a:lnTo>
                    <a:pt x="839" y="890"/>
                  </a:lnTo>
                  <a:lnTo>
                    <a:pt x="846" y="886"/>
                  </a:lnTo>
                  <a:lnTo>
                    <a:pt x="852" y="883"/>
                  </a:lnTo>
                  <a:lnTo>
                    <a:pt x="859" y="883"/>
                  </a:lnTo>
                  <a:lnTo>
                    <a:pt x="866" y="883"/>
                  </a:lnTo>
                  <a:lnTo>
                    <a:pt x="880" y="885"/>
                  </a:lnTo>
                  <a:lnTo>
                    <a:pt x="895" y="886"/>
                  </a:lnTo>
                  <a:lnTo>
                    <a:pt x="895" y="886"/>
                  </a:lnTo>
                  <a:lnTo>
                    <a:pt x="988" y="882"/>
                  </a:lnTo>
                  <a:lnTo>
                    <a:pt x="988" y="882"/>
                  </a:lnTo>
                  <a:lnTo>
                    <a:pt x="1064" y="879"/>
                  </a:lnTo>
                  <a:lnTo>
                    <a:pt x="1134" y="879"/>
                  </a:lnTo>
                  <a:lnTo>
                    <a:pt x="1203" y="879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300" y="882"/>
                  </a:lnTo>
                  <a:lnTo>
                    <a:pt x="1329" y="883"/>
                  </a:lnTo>
                  <a:lnTo>
                    <a:pt x="1359" y="886"/>
                  </a:lnTo>
                  <a:lnTo>
                    <a:pt x="1387" y="886"/>
                  </a:lnTo>
                  <a:lnTo>
                    <a:pt x="1387" y="886"/>
                  </a:lnTo>
                  <a:lnTo>
                    <a:pt x="1394" y="886"/>
                  </a:lnTo>
                  <a:lnTo>
                    <a:pt x="1401" y="886"/>
                  </a:lnTo>
                  <a:lnTo>
                    <a:pt x="1401" y="886"/>
                  </a:lnTo>
                  <a:lnTo>
                    <a:pt x="1404" y="882"/>
                  </a:lnTo>
                  <a:lnTo>
                    <a:pt x="1404" y="879"/>
                  </a:lnTo>
                  <a:lnTo>
                    <a:pt x="1404" y="875"/>
                  </a:lnTo>
                  <a:lnTo>
                    <a:pt x="1402" y="872"/>
                  </a:lnTo>
                  <a:lnTo>
                    <a:pt x="1399" y="866"/>
                  </a:lnTo>
                  <a:lnTo>
                    <a:pt x="1394" y="862"/>
                  </a:lnTo>
                  <a:lnTo>
                    <a:pt x="1394" y="862"/>
                  </a:lnTo>
                  <a:close/>
                  <a:moveTo>
                    <a:pt x="1015" y="890"/>
                  </a:moveTo>
                  <a:lnTo>
                    <a:pt x="1015" y="890"/>
                  </a:lnTo>
                  <a:lnTo>
                    <a:pt x="995" y="892"/>
                  </a:lnTo>
                  <a:lnTo>
                    <a:pt x="974" y="893"/>
                  </a:lnTo>
                  <a:lnTo>
                    <a:pt x="935" y="894"/>
                  </a:lnTo>
                  <a:lnTo>
                    <a:pt x="895" y="894"/>
                  </a:lnTo>
                  <a:lnTo>
                    <a:pt x="877" y="896"/>
                  </a:lnTo>
                  <a:lnTo>
                    <a:pt x="859" y="899"/>
                  </a:lnTo>
                  <a:lnTo>
                    <a:pt x="859" y="899"/>
                  </a:lnTo>
                  <a:lnTo>
                    <a:pt x="859" y="904"/>
                  </a:lnTo>
                  <a:lnTo>
                    <a:pt x="859" y="911"/>
                  </a:lnTo>
                  <a:lnTo>
                    <a:pt x="859" y="918"/>
                  </a:lnTo>
                  <a:lnTo>
                    <a:pt x="857" y="924"/>
                  </a:lnTo>
                  <a:lnTo>
                    <a:pt x="857" y="924"/>
                  </a:lnTo>
                  <a:lnTo>
                    <a:pt x="869" y="925"/>
                  </a:lnTo>
                  <a:lnTo>
                    <a:pt x="880" y="925"/>
                  </a:lnTo>
                  <a:lnTo>
                    <a:pt x="905" y="924"/>
                  </a:lnTo>
                  <a:lnTo>
                    <a:pt x="916" y="924"/>
                  </a:lnTo>
                  <a:lnTo>
                    <a:pt x="929" y="924"/>
                  </a:lnTo>
                  <a:lnTo>
                    <a:pt x="939" y="927"/>
                  </a:lnTo>
                  <a:lnTo>
                    <a:pt x="949" y="929"/>
                  </a:lnTo>
                  <a:lnTo>
                    <a:pt x="949" y="929"/>
                  </a:lnTo>
                  <a:lnTo>
                    <a:pt x="923" y="929"/>
                  </a:lnTo>
                  <a:lnTo>
                    <a:pt x="901" y="931"/>
                  </a:lnTo>
                  <a:lnTo>
                    <a:pt x="855" y="935"/>
                  </a:lnTo>
                  <a:lnTo>
                    <a:pt x="855" y="935"/>
                  </a:lnTo>
                  <a:lnTo>
                    <a:pt x="857" y="939"/>
                  </a:lnTo>
                  <a:lnTo>
                    <a:pt x="859" y="944"/>
                  </a:lnTo>
                  <a:lnTo>
                    <a:pt x="857" y="953"/>
                  </a:lnTo>
                  <a:lnTo>
                    <a:pt x="856" y="959"/>
                  </a:lnTo>
                  <a:lnTo>
                    <a:pt x="856" y="965"/>
                  </a:lnTo>
                  <a:lnTo>
                    <a:pt x="857" y="969"/>
                  </a:lnTo>
                  <a:lnTo>
                    <a:pt x="860" y="973"/>
                  </a:lnTo>
                  <a:lnTo>
                    <a:pt x="860" y="973"/>
                  </a:lnTo>
                  <a:lnTo>
                    <a:pt x="859" y="977"/>
                  </a:lnTo>
                  <a:lnTo>
                    <a:pt x="855" y="980"/>
                  </a:lnTo>
                  <a:lnTo>
                    <a:pt x="852" y="984"/>
                  </a:lnTo>
                  <a:lnTo>
                    <a:pt x="852" y="986"/>
                  </a:lnTo>
                  <a:lnTo>
                    <a:pt x="852" y="987"/>
                  </a:lnTo>
                  <a:lnTo>
                    <a:pt x="852" y="987"/>
                  </a:lnTo>
                  <a:lnTo>
                    <a:pt x="873" y="986"/>
                  </a:lnTo>
                  <a:lnTo>
                    <a:pt x="894" y="986"/>
                  </a:lnTo>
                  <a:lnTo>
                    <a:pt x="936" y="988"/>
                  </a:lnTo>
                  <a:lnTo>
                    <a:pt x="936" y="988"/>
                  </a:lnTo>
                  <a:lnTo>
                    <a:pt x="926" y="991"/>
                  </a:lnTo>
                  <a:lnTo>
                    <a:pt x="918" y="993"/>
                  </a:lnTo>
                  <a:lnTo>
                    <a:pt x="898" y="994"/>
                  </a:lnTo>
                  <a:lnTo>
                    <a:pt x="878" y="994"/>
                  </a:lnTo>
                  <a:lnTo>
                    <a:pt x="869" y="995"/>
                  </a:lnTo>
                  <a:lnTo>
                    <a:pt x="857" y="997"/>
                  </a:lnTo>
                  <a:lnTo>
                    <a:pt x="857" y="997"/>
                  </a:lnTo>
                  <a:lnTo>
                    <a:pt x="859" y="1000"/>
                  </a:lnTo>
                  <a:lnTo>
                    <a:pt x="862" y="1002"/>
                  </a:lnTo>
                  <a:lnTo>
                    <a:pt x="863" y="1005"/>
                  </a:lnTo>
                  <a:lnTo>
                    <a:pt x="863" y="1010"/>
                  </a:lnTo>
                  <a:lnTo>
                    <a:pt x="863" y="1010"/>
                  </a:lnTo>
                  <a:lnTo>
                    <a:pt x="915" y="1010"/>
                  </a:lnTo>
                  <a:lnTo>
                    <a:pt x="966" y="1008"/>
                  </a:lnTo>
                  <a:lnTo>
                    <a:pt x="1017" y="1008"/>
                  </a:lnTo>
                  <a:lnTo>
                    <a:pt x="1071" y="1010"/>
                  </a:lnTo>
                  <a:lnTo>
                    <a:pt x="1071" y="1010"/>
                  </a:lnTo>
                  <a:lnTo>
                    <a:pt x="1104" y="1011"/>
                  </a:lnTo>
                  <a:lnTo>
                    <a:pt x="1140" y="1011"/>
                  </a:lnTo>
                  <a:lnTo>
                    <a:pt x="1213" y="1011"/>
                  </a:lnTo>
                  <a:lnTo>
                    <a:pt x="1287" y="1010"/>
                  </a:lnTo>
                  <a:lnTo>
                    <a:pt x="1356" y="1011"/>
                  </a:lnTo>
                  <a:lnTo>
                    <a:pt x="1356" y="1011"/>
                  </a:lnTo>
                  <a:lnTo>
                    <a:pt x="1356" y="1002"/>
                  </a:lnTo>
                  <a:lnTo>
                    <a:pt x="1356" y="1000"/>
                  </a:lnTo>
                  <a:lnTo>
                    <a:pt x="1356" y="995"/>
                  </a:lnTo>
                  <a:lnTo>
                    <a:pt x="1356" y="995"/>
                  </a:lnTo>
                  <a:lnTo>
                    <a:pt x="1352" y="994"/>
                  </a:lnTo>
                  <a:lnTo>
                    <a:pt x="1346" y="994"/>
                  </a:lnTo>
                  <a:lnTo>
                    <a:pt x="1340" y="993"/>
                  </a:lnTo>
                  <a:lnTo>
                    <a:pt x="1340" y="991"/>
                  </a:lnTo>
                  <a:lnTo>
                    <a:pt x="1340" y="988"/>
                  </a:lnTo>
                  <a:lnTo>
                    <a:pt x="1340" y="988"/>
                  </a:lnTo>
                  <a:lnTo>
                    <a:pt x="1339" y="988"/>
                  </a:lnTo>
                  <a:lnTo>
                    <a:pt x="1338" y="991"/>
                  </a:lnTo>
                  <a:lnTo>
                    <a:pt x="1336" y="993"/>
                  </a:lnTo>
                  <a:lnTo>
                    <a:pt x="1333" y="993"/>
                  </a:lnTo>
                  <a:lnTo>
                    <a:pt x="1333" y="993"/>
                  </a:lnTo>
                  <a:lnTo>
                    <a:pt x="1316" y="991"/>
                  </a:lnTo>
                  <a:lnTo>
                    <a:pt x="1301" y="991"/>
                  </a:lnTo>
                  <a:lnTo>
                    <a:pt x="1266" y="991"/>
                  </a:lnTo>
                  <a:lnTo>
                    <a:pt x="1231" y="990"/>
                  </a:lnTo>
                  <a:lnTo>
                    <a:pt x="1213" y="988"/>
                  </a:lnTo>
                  <a:lnTo>
                    <a:pt x="1194" y="987"/>
                  </a:lnTo>
                  <a:lnTo>
                    <a:pt x="1194" y="987"/>
                  </a:lnTo>
                  <a:lnTo>
                    <a:pt x="1222" y="984"/>
                  </a:lnTo>
                  <a:lnTo>
                    <a:pt x="1253" y="984"/>
                  </a:lnTo>
                  <a:lnTo>
                    <a:pt x="1318" y="984"/>
                  </a:lnTo>
                  <a:lnTo>
                    <a:pt x="1318" y="984"/>
                  </a:lnTo>
                  <a:lnTo>
                    <a:pt x="1338" y="984"/>
                  </a:lnTo>
                  <a:lnTo>
                    <a:pt x="1347" y="983"/>
                  </a:lnTo>
                  <a:lnTo>
                    <a:pt x="1352" y="983"/>
                  </a:lnTo>
                  <a:lnTo>
                    <a:pt x="1354" y="980"/>
                  </a:lnTo>
                  <a:lnTo>
                    <a:pt x="1354" y="980"/>
                  </a:lnTo>
                  <a:lnTo>
                    <a:pt x="1349" y="977"/>
                  </a:lnTo>
                  <a:lnTo>
                    <a:pt x="1342" y="976"/>
                  </a:lnTo>
                  <a:lnTo>
                    <a:pt x="1323" y="976"/>
                  </a:lnTo>
                  <a:lnTo>
                    <a:pt x="1315" y="976"/>
                  </a:lnTo>
                  <a:lnTo>
                    <a:pt x="1305" y="976"/>
                  </a:lnTo>
                  <a:lnTo>
                    <a:pt x="1297" y="974"/>
                  </a:lnTo>
                  <a:lnTo>
                    <a:pt x="1290" y="970"/>
                  </a:lnTo>
                  <a:lnTo>
                    <a:pt x="1290" y="970"/>
                  </a:lnTo>
                  <a:lnTo>
                    <a:pt x="1321" y="969"/>
                  </a:lnTo>
                  <a:lnTo>
                    <a:pt x="1354" y="967"/>
                  </a:lnTo>
                  <a:lnTo>
                    <a:pt x="1354" y="967"/>
                  </a:lnTo>
                  <a:lnTo>
                    <a:pt x="1353" y="959"/>
                  </a:lnTo>
                  <a:lnTo>
                    <a:pt x="1353" y="953"/>
                  </a:lnTo>
                  <a:lnTo>
                    <a:pt x="1354" y="948"/>
                  </a:lnTo>
                  <a:lnTo>
                    <a:pt x="1359" y="942"/>
                  </a:lnTo>
                  <a:lnTo>
                    <a:pt x="1359" y="942"/>
                  </a:lnTo>
                  <a:lnTo>
                    <a:pt x="1342" y="942"/>
                  </a:lnTo>
                  <a:lnTo>
                    <a:pt x="1325" y="942"/>
                  </a:lnTo>
                  <a:lnTo>
                    <a:pt x="1290" y="944"/>
                  </a:lnTo>
                  <a:lnTo>
                    <a:pt x="1255" y="946"/>
                  </a:lnTo>
                  <a:lnTo>
                    <a:pt x="1220" y="949"/>
                  </a:lnTo>
                  <a:lnTo>
                    <a:pt x="1220" y="949"/>
                  </a:lnTo>
                  <a:lnTo>
                    <a:pt x="1185" y="951"/>
                  </a:lnTo>
                  <a:lnTo>
                    <a:pt x="1148" y="949"/>
                  </a:lnTo>
                  <a:lnTo>
                    <a:pt x="1112" y="949"/>
                  </a:lnTo>
                  <a:lnTo>
                    <a:pt x="1075" y="951"/>
                  </a:lnTo>
                  <a:lnTo>
                    <a:pt x="1075" y="951"/>
                  </a:lnTo>
                  <a:lnTo>
                    <a:pt x="1046" y="952"/>
                  </a:lnTo>
                  <a:lnTo>
                    <a:pt x="1016" y="953"/>
                  </a:lnTo>
                  <a:lnTo>
                    <a:pt x="987" y="955"/>
                  </a:lnTo>
                  <a:lnTo>
                    <a:pt x="960" y="958"/>
                  </a:lnTo>
                  <a:lnTo>
                    <a:pt x="960" y="958"/>
                  </a:lnTo>
                  <a:lnTo>
                    <a:pt x="949" y="962"/>
                  </a:lnTo>
                  <a:lnTo>
                    <a:pt x="944" y="962"/>
                  </a:lnTo>
                  <a:lnTo>
                    <a:pt x="942" y="960"/>
                  </a:lnTo>
                  <a:lnTo>
                    <a:pt x="939" y="959"/>
                  </a:lnTo>
                  <a:lnTo>
                    <a:pt x="939" y="959"/>
                  </a:lnTo>
                  <a:lnTo>
                    <a:pt x="953" y="955"/>
                  </a:lnTo>
                  <a:lnTo>
                    <a:pt x="968" y="952"/>
                  </a:lnTo>
                  <a:lnTo>
                    <a:pt x="998" y="948"/>
                  </a:lnTo>
                  <a:lnTo>
                    <a:pt x="1029" y="946"/>
                  </a:lnTo>
                  <a:lnTo>
                    <a:pt x="1060" y="945"/>
                  </a:lnTo>
                  <a:lnTo>
                    <a:pt x="1124" y="946"/>
                  </a:lnTo>
                  <a:lnTo>
                    <a:pt x="1159" y="946"/>
                  </a:lnTo>
                  <a:lnTo>
                    <a:pt x="1193" y="944"/>
                  </a:lnTo>
                  <a:lnTo>
                    <a:pt x="1193" y="944"/>
                  </a:lnTo>
                  <a:lnTo>
                    <a:pt x="1262" y="938"/>
                  </a:lnTo>
                  <a:lnTo>
                    <a:pt x="1325" y="934"/>
                  </a:lnTo>
                  <a:lnTo>
                    <a:pt x="1325" y="934"/>
                  </a:lnTo>
                  <a:lnTo>
                    <a:pt x="1345" y="934"/>
                  </a:lnTo>
                  <a:lnTo>
                    <a:pt x="1349" y="934"/>
                  </a:lnTo>
                  <a:lnTo>
                    <a:pt x="1353" y="932"/>
                  </a:lnTo>
                  <a:lnTo>
                    <a:pt x="1356" y="931"/>
                  </a:lnTo>
                  <a:lnTo>
                    <a:pt x="1357" y="927"/>
                  </a:lnTo>
                  <a:lnTo>
                    <a:pt x="1357" y="927"/>
                  </a:lnTo>
                  <a:lnTo>
                    <a:pt x="1349" y="924"/>
                  </a:lnTo>
                  <a:lnTo>
                    <a:pt x="1338" y="924"/>
                  </a:lnTo>
                  <a:lnTo>
                    <a:pt x="1312" y="924"/>
                  </a:lnTo>
                  <a:lnTo>
                    <a:pt x="1287" y="925"/>
                  </a:lnTo>
                  <a:lnTo>
                    <a:pt x="1274" y="925"/>
                  </a:lnTo>
                  <a:lnTo>
                    <a:pt x="1263" y="922"/>
                  </a:lnTo>
                  <a:lnTo>
                    <a:pt x="1263" y="922"/>
                  </a:lnTo>
                  <a:lnTo>
                    <a:pt x="1284" y="920"/>
                  </a:lnTo>
                  <a:lnTo>
                    <a:pt x="1309" y="918"/>
                  </a:lnTo>
                  <a:lnTo>
                    <a:pt x="1361" y="914"/>
                  </a:lnTo>
                  <a:lnTo>
                    <a:pt x="1361" y="914"/>
                  </a:lnTo>
                  <a:lnTo>
                    <a:pt x="1361" y="910"/>
                  </a:lnTo>
                  <a:lnTo>
                    <a:pt x="1361" y="906"/>
                  </a:lnTo>
                  <a:lnTo>
                    <a:pt x="1361" y="900"/>
                  </a:lnTo>
                  <a:lnTo>
                    <a:pt x="1363" y="899"/>
                  </a:lnTo>
                  <a:lnTo>
                    <a:pt x="1364" y="897"/>
                  </a:lnTo>
                  <a:lnTo>
                    <a:pt x="1364" y="897"/>
                  </a:lnTo>
                  <a:lnTo>
                    <a:pt x="1366" y="896"/>
                  </a:lnTo>
                  <a:lnTo>
                    <a:pt x="1364" y="896"/>
                  </a:lnTo>
                  <a:lnTo>
                    <a:pt x="1364" y="896"/>
                  </a:lnTo>
                  <a:lnTo>
                    <a:pt x="1322" y="892"/>
                  </a:lnTo>
                  <a:lnTo>
                    <a:pt x="1279" y="890"/>
                  </a:lnTo>
                  <a:lnTo>
                    <a:pt x="1190" y="889"/>
                  </a:lnTo>
                  <a:lnTo>
                    <a:pt x="1100" y="889"/>
                  </a:lnTo>
                  <a:lnTo>
                    <a:pt x="1015" y="890"/>
                  </a:lnTo>
                  <a:lnTo>
                    <a:pt x="1015" y="890"/>
                  </a:lnTo>
                  <a:close/>
                  <a:moveTo>
                    <a:pt x="185" y="966"/>
                  </a:moveTo>
                  <a:lnTo>
                    <a:pt x="185" y="966"/>
                  </a:lnTo>
                  <a:lnTo>
                    <a:pt x="178" y="960"/>
                  </a:lnTo>
                  <a:lnTo>
                    <a:pt x="170" y="953"/>
                  </a:lnTo>
                  <a:lnTo>
                    <a:pt x="160" y="945"/>
                  </a:lnTo>
                  <a:lnTo>
                    <a:pt x="149" y="939"/>
                  </a:lnTo>
                  <a:lnTo>
                    <a:pt x="149" y="939"/>
                  </a:lnTo>
                  <a:lnTo>
                    <a:pt x="147" y="936"/>
                  </a:lnTo>
                  <a:lnTo>
                    <a:pt x="144" y="934"/>
                  </a:lnTo>
                  <a:lnTo>
                    <a:pt x="137" y="929"/>
                  </a:lnTo>
                  <a:lnTo>
                    <a:pt x="130" y="924"/>
                  </a:lnTo>
                  <a:lnTo>
                    <a:pt x="127" y="921"/>
                  </a:lnTo>
                  <a:lnTo>
                    <a:pt x="125" y="915"/>
                  </a:lnTo>
                  <a:lnTo>
                    <a:pt x="125" y="915"/>
                  </a:lnTo>
                  <a:lnTo>
                    <a:pt x="113" y="924"/>
                  </a:lnTo>
                  <a:lnTo>
                    <a:pt x="102" y="931"/>
                  </a:lnTo>
                  <a:lnTo>
                    <a:pt x="90" y="938"/>
                  </a:lnTo>
                  <a:lnTo>
                    <a:pt x="76" y="942"/>
                  </a:lnTo>
                  <a:lnTo>
                    <a:pt x="49" y="955"/>
                  </a:lnTo>
                  <a:lnTo>
                    <a:pt x="38" y="960"/>
                  </a:lnTo>
                  <a:lnTo>
                    <a:pt x="26" y="969"/>
                  </a:lnTo>
                  <a:lnTo>
                    <a:pt x="26" y="969"/>
                  </a:lnTo>
                  <a:lnTo>
                    <a:pt x="74" y="1014"/>
                  </a:lnTo>
                  <a:lnTo>
                    <a:pt x="122" y="1059"/>
                  </a:lnTo>
                  <a:lnTo>
                    <a:pt x="147" y="1081"/>
                  </a:lnTo>
                  <a:lnTo>
                    <a:pt x="172" y="1101"/>
                  </a:lnTo>
                  <a:lnTo>
                    <a:pt x="198" y="1122"/>
                  </a:lnTo>
                  <a:lnTo>
                    <a:pt x="226" y="1140"/>
                  </a:lnTo>
                  <a:lnTo>
                    <a:pt x="226" y="1140"/>
                  </a:lnTo>
                  <a:lnTo>
                    <a:pt x="241" y="1156"/>
                  </a:lnTo>
                  <a:lnTo>
                    <a:pt x="257" y="1171"/>
                  </a:lnTo>
                  <a:lnTo>
                    <a:pt x="290" y="1199"/>
                  </a:lnTo>
                  <a:lnTo>
                    <a:pt x="324" y="1227"/>
                  </a:lnTo>
                  <a:lnTo>
                    <a:pt x="339" y="1243"/>
                  </a:lnTo>
                  <a:lnTo>
                    <a:pt x="355" y="1258"/>
                  </a:lnTo>
                  <a:lnTo>
                    <a:pt x="355" y="1258"/>
                  </a:lnTo>
                  <a:lnTo>
                    <a:pt x="360" y="1261"/>
                  </a:lnTo>
                  <a:lnTo>
                    <a:pt x="366" y="1265"/>
                  </a:lnTo>
                  <a:lnTo>
                    <a:pt x="370" y="1271"/>
                  </a:lnTo>
                  <a:lnTo>
                    <a:pt x="375" y="1273"/>
                  </a:lnTo>
                  <a:lnTo>
                    <a:pt x="375" y="1273"/>
                  </a:lnTo>
                  <a:lnTo>
                    <a:pt x="382" y="1259"/>
                  </a:lnTo>
                  <a:lnTo>
                    <a:pt x="389" y="1247"/>
                  </a:lnTo>
                  <a:lnTo>
                    <a:pt x="397" y="1234"/>
                  </a:lnTo>
                  <a:lnTo>
                    <a:pt x="405" y="1223"/>
                  </a:lnTo>
                  <a:lnTo>
                    <a:pt x="425" y="1200"/>
                  </a:lnTo>
                  <a:lnTo>
                    <a:pt x="445" y="1179"/>
                  </a:lnTo>
                  <a:lnTo>
                    <a:pt x="445" y="1179"/>
                  </a:lnTo>
                  <a:lnTo>
                    <a:pt x="443" y="1178"/>
                  </a:lnTo>
                  <a:lnTo>
                    <a:pt x="442" y="1178"/>
                  </a:lnTo>
                  <a:lnTo>
                    <a:pt x="442" y="1175"/>
                  </a:lnTo>
                  <a:lnTo>
                    <a:pt x="442" y="1175"/>
                  </a:lnTo>
                  <a:lnTo>
                    <a:pt x="432" y="1177"/>
                  </a:lnTo>
                  <a:lnTo>
                    <a:pt x="424" y="1181"/>
                  </a:lnTo>
                  <a:lnTo>
                    <a:pt x="408" y="1189"/>
                  </a:lnTo>
                  <a:lnTo>
                    <a:pt x="401" y="1193"/>
                  </a:lnTo>
                  <a:lnTo>
                    <a:pt x="394" y="1198"/>
                  </a:lnTo>
                  <a:lnTo>
                    <a:pt x="386" y="1199"/>
                  </a:lnTo>
                  <a:lnTo>
                    <a:pt x="376" y="1200"/>
                  </a:lnTo>
                  <a:lnTo>
                    <a:pt x="376" y="1200"/>
                  </a:lnTo>
                  <a:lnTo>
                    <a:pt x="389" y="1191"/>
                  </a:lnTo>
                  <a:lnTo>
                    <a:pt x="403" y="1182"/>
                  </a:lnTo>
                  <a:lnTo>
                    <a:pt x="415" y="1174"/>
                  </a:lnTo>
                  <a:lnTo>
                    <a:pt x="426" y="1163"/>
                  </a:lnTo>
                  <a:lnTo>
                    <a:pt x="426" y="1163"/>
                  </a:lnTo>
                  <a:lnTo>
                    <a:pt x="422" y="1160"/>
                  </a:lnTo>
                  <a:lnTo>
                    <a:pt x="419" y="1156"/>
                  </a:lnTo>
                  <a:lnTo>
                    <a:pt x="419" y="1156"/>
                  </a:lnTo>
                  <a:lnTo>
                    <a:pt x="405" y="1164"/>
                  </a:lnTo>
                  <a:lnTo>
                    <a:pt x="397" y="1167"/>
                  </a:lnTo>
                  <a:lnTo>
                    <a:pt x="394" y="1167"/>
                  </a:lnTo>
                  <a:lnTo>
                    <a:pt x="391" y="1165"/>
                  </a:lnTo>
                  <a:lnTo>
                    <a:pt x="391" y="1165"/>
                  </a:lnTo>
                  <a:lnTo>
                    <a:pt x="393" y="1161"/>
                  </a:lnTo>
                  <a:lnTo>
                    <a:pt x="394" y="1158"/>
                  </a:lnTo>
                  <a:lnTo>
                    <a:pt x="400" y="1156"/>
                  </a:lnTo>
                  <a:lnTo>
                    <a:pt x="405" y="1151"/>
                  </a:lnTo>
                  <a:lnTo>
                    <a:pt x="411" y="1147"/>
                  </a:lnTo>
                  <a:lnTo>
                    <a:pt x="411" y="1147"/>
                  </a:lnTo>
                  <a:lnTo>
                    <a:pt x="407" y="1146"/>
                  </a:lnTo>
                  <a:lnTo>
                    <a:pt x="403" y="1146"/>
                  </a:lnTo>
                  <a:lnTo>
                    <a:pt x="397" y="1149"/>
                  </a:lnTo>
                  <a:lnTo>
                    <a:pt x="393" y="1151"/>
                  </a:lnTo>
                  <a:lnTo>
                    <a:pt x="389" y="1154"/>
                  </a:lnTo>
                  <a:lnTo>
                    <a:pt x="384" y="1156"/>
                  </a:lnTo>
                  <a:lnTo>
                    <a:pt x="380" y="1156"/>
                  </a:lnTo>
                  <a:lnTo>
                    <a:pt x="376" y="1153"/>
                  </a:lnTo>
                  <a:lnTo>
                    <a:pt x="376" y="1153"/>
                  </a:lnTo>
                  <a:lnTo>
                    <a:pt x="380" y="1147"/>
                  </a:lnTo>
                  <a:lnTo>
                    <a:pt x="386" y="1143"/>
                  </a:lnTo>
                  <a:lnTo>
                    <a:pt x="398" y="1134"/>
                  </a:lnTo>
                  <a:lnTo>
                    <a:pt x="398" y="1134"/>
                  </a:lnTo>
                  <a:lnTo>
                    <a:pt x="394" y="1132"/>
                  </a:lnTo>
                  <a:lnTo>
                    <a:pt x="390" y="1130"/>
                  </a:lnTo>
                  <a:lnTo>
                    <a:pt x="384" y="1132"/>
                  </a:lnTo>
                  <a:lnTo>
                    <a:pt x="379" y="1134"/>
                  </a:lnTo>
                  <a:lnTo>
                    <a:pt x="367" y="1140"/>
                  </a:lnTo>
                  <a:lnTo>
                    <a:pt x="363" y="1140"/>
                  </a:lnTo>
                  <a:lnTo>
                    <a:pt x="358" y="1139"/>
                  </a:lnTo>
                  <a:lnTo>
                    <a:pt x="358" y="1139"/>
                  </a:lnTo>
                  <a:lnTo>
                    <a:pt x="359" y="1136"/>
                  </a:lnTo>
                  <a:lnTo>
                    <a:pt x="360" y="1133"/>
                  </a:lnTo>
                  <a:lnTo>
                    <a:pt x="367" y="1129"/>
                  </a:lnTo>
                  <a:lnTo>
                    <a:pt x="375" y="1125"/>
                  </a:lnTo>
                  <a:lnTo>
                    <a:pt x="382" y="1120"/>
                  </a:lnTo>
                  <a:lnTo>
                    <a:pt x="382" y="1120"/>
                  </a:lnTo>
                  <a:lnTo>
                    <a:pt x="379" y="1119"/>
                  </a:lnTo>
                  <a:lnTo>
                    <a:pt x="376" y="1118"/>
                  </a:lnTo>
                  <a:lnTo>
                    <a:pt x="375" y="1115"/>
                  </a:lnTo>
                  <a:lnTo>
                    <a:pt x="370" y="1113"/>
                  </a:lnTo>
                  <a:lnTo>
                    <a:pt x="370" y="1113"/>
                  </a:lnTo>
                  <a:lnTo>
                    <a:pt x="355" y="1120"/>
                  </a:lnTo>
                  <a:lnTo>
                    <a:pt x="346" y="1122"/>
                  </a:lnTo>
                  <a:lnTo>
                    <a:pt x="344" y="1122"/>
                  </a:lnTo>
                  <a:lnTo>
                    <a:pt x="339" y="1120"/>
                  </a:lnTo>
                  <a:lnTo>
                    <a:pt x="339" y="1120"/>
                  </a:lnTo>
                  <a:lnTo>
                    <a:pt x="341" y="1118"/>
                  </a:lnTo>
                  <a:lnTo>
                    <a:pt x="344" y="1115"/>
                  </a:lnTo>
                  <a:lnTo>
                    <a:pt x="351" y="1111"/>
                  </a:lnTo>
                  <a:lnTo>
                    <a:pt x="358" y="1108"/>
                  </a:lnTo>
                  <a:lnTo>
                    <a:pt x="360" y="1106"/>
                  </a:lnTo>
                  <a:lnTo>
                    <a:pt x="362" y="1102"/>
                  </a:lnTo>
                  <a:lnTo>
                    <a:pt x="362" y="1102"/>
                  </a:lnTo>
                  <a:lnTo>
                    <a:pt x="351" y="1094"/>
                  </a:lnTo>
                  <a:lnTo>
                    <a:pt x="351" y="1094"/>
                  </a:lnTo>
                  <a:lnTo>
                    <a:pt x="341" y="1098"/>
                  </a:lnTo>
                  <a:lnTo>
                    <a:pt x="332" y="1102"/>
                  </a:lnTo>
                  <a:lnTo>
                    <a:pt x="324" y="1106"/>
                  </a:lnTo>
                  <a:lnTo>
                    <a:pt x="313" y="1109"/>
                  </a:lnTo>
                  <a:lnTo>
                    <a:pt x="313" y="1109"/>
                  </a:lnTo>
                  <a:lnTo>
                    <a:pt x="304" y="1115"/>
                  </a:lnTo>
                  <a:lnTo>
                    <a:pt x="295" y="1122"/>
                  </a:lnTo>
                  <a:lnTo>
                    <a:pt x="285" y="1126"/>
                  </a:lnTo>
                  <a:lnTo>
                    <a:pt x="280" y="1127"/>
                  </a:lnTo>
                  <a:lnTo>
                    <a:pt x="275" y="1127"/>
                  </a:lnTo>
                  <a:lnTo>
                    <a:pt x="275" y="1127"/>
                  </a:lnTo>
                  <a:lnTo>
                    <a:pt x="280" y="1120"/>
                  </a:lnTo>
                  <a:lnTo>
                    <a:pt x="287" y="1115"/>
                  </a:lnTo>
                  <a:lnTo>
                    <a:pt x="296" y="1109"/>
                  </a:lnTo>
                  <a:lnTo>
                    <a:pt x="304" y="1105"/>
                  </a:lnTo>
                  <a:lnTo>
                    <a:pt x="321" y="1095"/>
                  </a:lnTo>
                  <a:lnTo>
                    <a:pt x="330" y="1091"/>
                  </a:lnTo>
                  <a:lnTo>
                    <a:pt x="338" y="1085"/>
                  </a:lnTo>
                  <a:lnTo>
                    <a:pt x="338" y="1085"/>
                  </a:lnTo>
                  <a:lnTo>
                    <a:pt x="335" y="1081"/>
                  </a:lnTo>
                  <a:lnTo>
                    <a:pt x="331" y="1078"/>
                  </a:lnTo>
                  <a:lnTo>
                    <a:pt x="321" y="1073"/>
                  </a:lnTo>
                  <a:lnTo>
                    <a:pt x="321" y="1073"/>
                  </a:lnTo>
                  <a:lnTo>
                    <a:pt x="314" y="1075"/>
                  </a:lnTo>
                  <a:lnTo>
                    <a:pt x="307" y="1078"/>
                  </a:lnTo>
                  <a:lnTo>
                    <a:pt x="300" y="1083"/>
                  </a:lnTo>
                  <a:lnTo>
                    <a:pt x="293" y="1085"/>
                  </a:lnTo>
                  <a:lnTo>
                    <a:pt x="293" y="1085"/>
                  </a:lnTo>
                  <a:lnTo>
                    <a:pt x="292" y="1081"/>
                  </a:lnTo>
                  <a:lnTo>
                    <a:pt x="293" y="1078"/>
                  </a:lnTo>
                  <a:lnTo>
                    <a:pt x="296" y="1075"/>
                  </a:lnTo>
                  <a:lnTo>
                    <a:pt x="299" y="1073"/>
                  </a:lnTo>
                  <a:lnTo>
                    <a:pt x="306" y="1067"/>
                  </a:lnTo>
                  <a:lnTo>
                    <a:pt x="309" y="1064"/>
                  </a:lnTo>
                  <a:lnTo>
                    <a:pt x="310" y="1061"/>
                  </a:lnTo>
                  <a:lnTo>
                    <a:pt x="310" y="1061"/>
                  </a:lnTo>
                  <a:lnTo>
                    <a:pt x="307" y="1060"/>
                  </a:lnTo>
                  <a:lnTo>
                    <a:pt x="306" y="1057"/>
                  </a:lnTo>
                  <a:lnTo>
                    <a:pt x="304" y="1056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293" y="1060"/>
                  </a:lnTo>
                  <a:lnTo>
                    <a:pt x="285" y="1064"/>
                  </a:lnTo>
                  <a:lnTo>
                    <a:pt x="276" y="1066"/>
                  </a:lnTo>
                  <a:lnTo>
                    <a:pt x="272" y="1066"/>
                  </a:lnTo>
                  <a:lnTo>
                    <a:pt x="269" y="1064"/>
                  </a:lnTo>
                  <a:lnTo>
                    <a:pt x="269" y="1064"/>
                  </a:lnTo>
                  <a:lnTo>
                    <a:pt x="273" y="1059"/>
                  </a:lnTo>
                  <a:lnTo>
                    <a:pt x="280" y="1054"/>
                  </a:lnTo>
                  <a:lnTo>
                    <a:pt x="293" y="1049"/>
                  </a:lnTo>
                  <a:lnTo>
                    <a:pt x="293" y="1049"/>
                  </a:lnTo>
                  <a:lnTo>
                    <a:pt x="290" y="1046"/>
                  </a:lnTo>
                  <a:lnTo>
                    <a:pt x="286" y="1043"/>
                  </a:lnTo>
                  <a:lnTo>
                    <a:pt x="280" y="1039"/>
                  </a:lnTo>
                  <a:lnTo>
                    <a:pt x="280" y="1039"/>
                  </a:lnTo>
                  <a:lnTo>
                    <a:pt x="272" y="1043"/>
                  </a:lnTo>
                  <a:lnTo>
                    <a:pt x="264" y="1049"/>
                  </a:lnTo>
                  <a:lnTo>
                    <a:pt x="254" y="1052"/>
                  </a:lnTo>
                  <a:lnTo>
                    <a:pt x="248" y="1052"/>
                  </a:lnTo>
                  <a:lnTo>
                    <a:pt x="244" y="1052"/>
                  </a:lnTo>
                  <a:lnTo>
                    <a:pt x="244" y="1052"/>
                  </a:lnTo>
                  <a:lnTo>
                    <a:pt x="250" y="1045"/>
                  </a:lnTo>
                  <a:lnTo>
                    <a:pt x="255" y="1040"/>
                  </a:lnTo>
                  <a:lnTo>
                    <a:pt x="262" y="1036"/>
                  </a:lnTo>
                  <a:lnTo>
                    <a:pt x="271" y="1033"/>
                  </a:lnTo>
                  <a:lnTo>
                    <a:pt x="271" y="1033"/>
                  </a:lnTo>
                  <a:lnTo>
                    <a:pt x="268" y="1031"/>
                  </a:lnTo>
                  <a:lnTo>
                    <a:pt x="266" y="1029"/>
                  </a:lnTo>
                  <a:lnTo>
                    <a:pt x="261" y="1029"/>
                  </a:lnTo>
                  <a:lnTo>
                    <a:pt x="254" y="1031"/>
                  </a:lnTo>
                  <a:lnTo>
                    <a:pt x="248" y="1032"/>
                  </a:lnTo>
                  <a:lnTo>
                    <a:pt x="241" y="1035"/>
                  </a:lnTo>
                  <a:lnTo>
                    <a:pt x="234" y="1038"/>
                  </a:lnTo>
                  <a:lnTo>
                    <a:pt x="229" y="1038"/>
                  </a:lnTo>
                  <a:lnTo>
                    <a:pt x="226" y="1036"/>
                  </a:lnTo>
                  <a:lnTo>
                    <a:pt x="224" y="1035"/>
                  </a:lnTo>
                  <a:lnTo>
                    <a:pt x="224" y="1035"/>
                  </a:lnTo>
                  <a:lnTo>
                    <a:pt x="231" y="1029"/>
                  </a:lnTo>
                  <a:lnTo>
                    <a:pt x="238" y="1026"/>
                  </a:lnTo>
                  <a:lnTo>
                    <a:pt x="252" y="1018"/>
                  </a:lnTo>
                  <a:lnTo>
                    <a:pt x="252" y="1018"/>
                  </a:lnTo>
                  <a:lnTo>
                    <a:pt x="248" y="1015"/>
                  </a:lnTo>
                  <a:lnTo>
                    <a:pt x="245" y="1014"/>
                  </a:lnTo>
                  <a:lnTo>
                    <a:pt x="243" y="1011"/>
                  </a:lnTo>
                  <a:lnTo>
                    <a:pt x="240" y="1010"/>
                  </a:lnTo>
                  <a:lnTo>
                    <a:pt x="240" y="1010"/>
                  </a:lnTo>
                  <a:lnTo>
                    <a:pt x="222" y="1018"/>
                  </a:lnTo>
                  <a:lnTo>
                    <a:pt x="205" y="1025"/>
                  </a:lnTo>
                  <a:lnTo>
                    <a:pt x="188" y="1032"/>
                  </a:lnTo>
                  <a:lnTo>
                    <a:pt x="179" y="1036"/>
                  </a:lnTo>
                  <a:lnTo>
                    <a:pt x="172" y="1042"/>
                  </a:lnTo>
                  <a:lnTo>
                    <a:pt x="172" y="1042"/>
                  </a:lnTo>
                  <a:lnTo>
                    <a:pt x="170" y="1039"/>
                  </a:lnTo>
                  <a:lnTo>
                    <a:pt x="168" y="1035"/>
                  </a:lnTo>
                  <a:lnTo>
                    <a:pt x="168" y="1035"/>
                  </a:lnTo>
                  <a:lnTo>
                    <a:pt x="174" y="1028"/>
                  </a:lnTo>
                  <a:lnTo>
                    <a:pt x="181" y="1024"/>
                  </a:lnTo>
                  <a:lnTo>
                    <a:pt x="198" y="1015"/>
                  </a:lnTo>
                  <a:lnTo>
                    <a:pt x="213" y="1008"/>
                  </a:lnTo>
                  <a:lnTo>
                    <a:pt x="222" y="1004"/>
                  </a:lnTo>
                  <a:lnTo>
                    <a:pt x="227" y="998"/>
                  </a:lnTo>
                  <a:lnTo>
                    <a:pt x="227" y="998"/>
                  </a:lnTo>
                  <a:lnTo>
                    <a:pt x="205" y="979"/>
                  </a:lnTo>
                  <a:lnTo>
                    <a:pt x="193" y="970"/>
                  </a:lnTo>
                  <a:lnTo>
                    <a:pt x="182" y="965"/>
                  </a:lnTo>
                  <a:lnTo>
                    <a:pt x="182" y="965"/>
                  </a:lnTo>
                  <a:lnTo>
                    <a:pt x="184" y="965"/>
                  </a:lnTo>
                  <a:lnTo>
                    <a:pt x="185" y="966"/>
                  </a:lnTo>
                  <a:lnTo>
                    <a:pt x="185" y="966"/>
                  </a:lnTo>
                  <a:close/>
                  <a:moveTo>
                    <a:pt x="12" y="1010"/>
                  </a:moveTo>
                  <a:lnTo>
                    <a:pt x="12" y="1010"/>
                  </a:lnTo>
                  <a:lnTo>
                    <a:pt x="102" y="1081"/>
                  </a:lnTo>
                  <a:lnTo>
                    <a:pt x="191" y="1153"/>
                  </a:lnTo>
                  <a:lnTo>
                    <a:pt x="278" y="1226"/>
                  </a:lnTo>
                  <a:lnTo>
                    <a:pt x="363" y="1300"/>
                  </a:lnTo>
                  <a:lnTo>
                    <a:pt x="363" y="1300"/>
                  </a:lnTo>
                  <a:lnTo>
                    <a:pt x="366" y="1292"/>
                  </a:lnTo>
                  <a:lnTo>
                    <a:pt x="370" y="1285"/>
                  </a:lnTo>
                  <a:lnTo>
                    <a:pt x="370" y="1285"/>
                  </a:lnTo>
                  <a:lnTo>
                    <a:pt x="365" y="1282"/>
                  </a:lnTo>
                  <a:lnTo>
                    <a:pt x="360" y="1278"/>
                  </a:lnTo>
                  <a:lnTo>
                    <a:pt x="356" y="1273"/>
                  </a:lnTo>
                  <a:lnTo>
                    <a:pt x="353" y="1272"/>
                  </a:lnTo>
                  <a:lnTo>
                    <a:pt x="351" y="1271"/>
                  </a:lnTo>
                  <a:lnTo>
                    <a:pt x="351" y="1271"/>
                  </a:lnTo>
                  <a:lnTo>
                    <a:pt x="349" y="1266"/>
                  </a:lnTo>
                  <a:lnTo>
                    <a:pt x="346" y="1264"/>
                  </a:lnTo>
                  <a:lnTo>
                    <a:pt x="342" y="1261"/>
                  </a:lnTo>
                  <a:lnTo>
                    <a:pt x="339" y="1258"/>
                  </a:lnTo>
                  <a:lnTo>
                    <a:pt x="339" y="1258"/>
                  </a:lnTo>
                  <a:lnTo>
                    <a:pt x="324" y="1243"/>
                  </a:lnTo>
                  <a:lnTo>
                    <a:pt x="309" y="1227"/>
                  </a:lnTo>
                  <a:lnTo>
                    <a:pt x="292" y="1212"/>
                  </a:lnTo>
                  <a:lnTo>
                    <a:pt x="273" y="1199"/>
                  </a:lnTo>
                  <a:lnTo>
                    <a:pt x="273" y="1199"/>
                  </a:lnTo>
                  <a:lnTo>
                    <a:pt x="231" y="1161"/>
                  </a:lnTo>
                  <a:lnTo>
                    <a:pt x="209" y="1143"/>
                  </a:lnTo>
                  <a:lnTo>
                    <a:pt x="186" y="1126"/>
                  </a:lnTo>
                  <a:lnTo>
                    <a:pt x="186" y="1126"/>
                  </a:lnTo>
                  <a:lnTo>
                    <a:pt x="164" y="1109"/>
                  </a:lnTo>
                  <a:lnTo>
                    <a:pt x="143" y="1091"/>
                  </a:lnTo>
                  <a:lnTo>
                    <a:pt x="99" y="1054"/>
                  </a:lnTo>
                  <a:lnTo>
                    <a:pt x="99" y="1054"/>
                  </a:lnTo>
                  <a:lnTo>
                    <a:pt x="94" y="1046"/>
                  </a:lnTo>
                  <a:lnTo>
                    <a:pt x="85" y="1039"/>
                  </a:lnTo>
                  <a:lnTo>
                    <a:pt x="70" y="1024"/>
                  </a:lnTo>
                  <a:lnTo>
                    <a:pt x="52" y="1010"/>
                  </a:lnTo>
                  <a:lnTo>
                    <a:pt x="35" y="994"/>
                  </a:lnTo>
                  <a:lnTo>
                    <a:pt x="35" y="994"/>
                  </a:lnTo>
                  <a:lnTo>
                    <a:pt x="32" y="988"/>
                  </a:lnTo>
                  <a:lnTo>
                    <a:pt x="29" y="984"/>
                  </a:lnTo>
                  <a:lnTo>
                    <a:pt x="25" y="981"/>
                  </a:lnTo>
                  <a:lnTo>
                    <a:pt x="19" y="979"/>
                  </a:lnTo>
                  <a:lnTo>
                    <a:pt x="19" y="979"/>
                  </a:lnTo>
                  <a:lnTo>
                    <a:pt x="17" y="986"/>
                  </a:lnTo>
                  <a:lnTo>
                    <a:pt x="15" y="994"/>
                  </a:lnTo>
                  <a:lnTo>
                    <a:pt x="12" y="1010"/>
                  </a:lnTo>
                  <a:lnTo>
                    <a:pt x="12" y="1010"/>
                  </a:lnTo>
                  <a:close/>
                  <a:moveTo>
                    <a:pt x="1399" y="1049"/>
                  </a:moveTo>
                  <a:lnTo>
                    <a:pt x="1399" y="1049"/>
                  </a:lnTo>
                  <a:lnTo>
                    <a:pt x="1380" y="1047"/>
                  </a:lnTo>
                  <a:lnTo>
                    <a:pt x="1363" y="1046"/>
                  </a:lnTo>
                  <a:lnTo>
                    <a:pt x="1328" y="1046"/>
                  </a:lnTo>
                  <a:lnTo>
                    <a:pt x="1294" y="1047"/>
                  </a:lnTo>
                  <a:lnTo>
                    <a:pt x="1260" y="1049"/>
                  </a:lnTo>
                  <a:lnTo>
                    <a:pt x="1260" y="1049"/>
                  </a:lnTo>
                  <a:lnTo>
                    <a:pt x="1235" y="1049"/>
                  </a:lnTo>
                  <a:lnTo>
                    <a:pt x="1208" y="1049"/>
                  </a:lnTo>
                  <a:lnTo>
                    <a:pt x="1158" y="1052"/>
                  </a:lnTo>
                  <a:lnTo>
                    <a:pt x="1158" y="1052"/>
                  </a:lnTo>
                  <a:lnTo>
                    <a:pt x="1110" y="1050"/>
                  </a:lnTo>
                  <a:lnTo>
                    <a:pt x="1062" y="1052"/>
                  </a:lnTo>
                  <a:lnTo>
                    <a:pt x="1062" y="1052"/>
                  </a:lnTo>
                  <a:lnTo>
                    <a:pt x="1013" y="1052"/>
                  </a:lnTo>
                  <a:lnTo>
                    <a:pt x="964" y="1052"/>
                  </a:lnTo>
                  <a:lnTo>
                    <a:pt x="915" y="1052"/>
                  </a:lnTo>
                  <a:lnTo>
                    <a:pt x="863" y="1054"/>
                  </a:lnTo>
                  <a:lnTo>
                    <a:pt x="863" y="1054"/>
                  </a:lnTo>
                  <a:lnTo>
                    <a:pt x="834" y="1056"/>
                  </a:lnTo>
                  <a:lnTo>
                    <a:pt x="804" y="1056"/>
                  </a:lnTo>
                  <a:lnTo>
                    <a:pt x="773" y="1056"/>
                  </a:lnTo>
                  <a:lnTo>
                    <a:pt x="742" y="1059"/>
                  </a:lnTo>
                  <a:lnTo>
                    <a:pt x="742" y="1059"/>
                  </a:lnTo>
                  <a:lnTo>
                    <a:pt x="744" y="1063"/>
                  </a:lnTo>
                  <a:lnTo>
                    <a:pt x="745" y="1067"/>
                  </a:lnTo>
                  <a:lnTo>
                    <a:pt x="748" y="1073"/>
                  </a:lnTo>
                  <a:lnTo>
                    <a:pt x="751" y="1074"/>
                  </a:lnTo>
                  <a:lnTo>
                    <a:pt x="754" y="1074"/>
                  </a:lnTo>
                  <a:lnTo>
                    <a:pt x="754" y="1074"/>
                  </a:lnTo>
                  <a:lnTo>
                    <a:pt x="791" y="1075"/>
                  </a:lnTo>
                  <a:lnTo>
                    <a:pt x="836" y="1075"/>
                  </a:lnTo>
                  <a:lnTo>
                    <a:pt x="884" y="1075"/>
                  </a:lnTo>
                  <a:lnTo>
                    <a:pt x="908" y="1077"/>
                  </a:lnTo>
                  <a:lnTo>
                    <a:pt x="932" y="1078"/>
                  </a:lnTo>
                  <a:lnTo>
                    <a:pt x="932" y="1078"/>
                  </a:lnTo>
                  <a:lnTo>
                    <a:pt x="943" y="1077"/>
                  </a:lnTo>
                  <a:lnTo>
                    <a:pt x="956" y="1074"/>
                  </a:lnTo>
                  <a:lnTo>
                    <a:pt x="985" y="1074"/>
                  </a:lnTo>
                  <a:lnTo>
                    <a:pt x="1013" y="1074"/>
                  </a:lnTo>
                  <a:lnTo>
                    <a:pt x="1037" y="1075"/>
                  </a:lnTo>
                  <a:lnTo>
                    <a:pt x="1037" y="1075"/>
                  </a:lnTo>
                  <a:lnTo>
                    <a:pt x="1074" y="1070"/>
                  </a:lnTo>
                  <a:lnTo>
                    <a:pt x="1113" y="1067"/>
                  </a:lnTo>
                  <a:lnTo>
                    <a:pt x="1154" y="1066"/>
                  </a:lnTo>
                  <a:lnTo>
                    <a:pt x="1196" y="1066"/>
                  </a:lnTo>
                  <a:lnTo>
                    <a:pt x="1283" y="1067"/>
                  </a:lnTo>
                  <a:lnTo>
                    <a:pt x="1368" y="1070"/>
                  </a:lnTo>
                  <a:lnTo>
                    <a:pt x="1368" y="1070"/>
                  </a:lnTo>
                  <a:lnTo>
                    <a:pt x="1415" y="1068"/>
                  </a:lnTo>
                  <a:lnTo>
                    <a:pt x="1415" y="1068"/>
                  </a:lnTo>
                  <a:lnTo>
                    <a:pt x="1427" y="1070"/>
                  </a:lnTo>
                  <a:lnTo>
                    <a:pt x="1433" y="1068"/>
                  </a:lnTo>
                  <a:lnTo>
                    <a:pt x="1436" y="1067"/>
                  </a:lnTo>
                  <a:lnTo>
                    <a:pt x="1439" y="1066"/>
                  </a:lnTo>
                  <a:lnTo>
                    <a:pt x="1439" y="1066"/>
                  </a:lnTo>
                  <a:lnTo>
                    <a:pt x="1436" y="1060"/>
                  </a:lnTo>
                  <a:lnTo>
                    <a:pt x="1432" y="1057"/>
                  </a:lnTo>
                  <a:lnTo>
                    <a:pt x="1427" y="1054"/>
                  </a:lnTo>
                  <a:lnTo>
                    <a:pt x="1422" y="1053"/>
                  </a:lnTo>
                  <a:lnTo>
                    <a:pt x="1411" y="1050"/>
                  </a:lnTo>
                  <a:lnTo>
                    <a:pt x="1399" y="1049"/>
                  </a:lnTo>
                  <a:lnTo>
                    <a:pt x="1399" y="1049"/>
                  </a:lnTo>
                  <a:close/>
                  <a:moveTo>
                    <a:pt x="738" y="1156"/>
                  </a:moveTo>
                  <a:lnTo>
                    <a:pt x="738" y="1156"/>
                  </a:lnTo>
                  <a:lnTo>
                    <a:pt x="734" y="1147"/>
                  </a:lnTo>
                  <a:lnTo>
                    <a:pt x="730" y="1139"/>
                  </a:lnTo>
                  <a:lnTo>
                    <a:pt x="728" y="1129"/>
                  </a:lnTo>
                  <a:lnTo>
                    <a:pt x="727" y="1118"/>
                  </a:lnTo>
                  <a:lnTo>
                    <a:pt x="727" y="1118"/>
                  </a:lnTo>
                  <a:lnTo>
                    <a:pt x="728" y="1102"/>
                  </a:lnTo>
                  <a:lnTo>
                    <a:pt x="731" y="1088"/>
                  </a:lnTo>
                  <a:lnTo>
                    <a:pt x="732" y="1075"/>
                  </a:lnTo>
                  <a:lnTo>
                    <a:pt x="732" y="1071"/>
                  </a:lnTo>
                  <a:lnTo>
                    <a:pt x="730" y="1067"/>
                  </a:lnTo>
                  <a:lnTo>
                    <a:pt x="730" y="1067"/>
                  </a:lnTo>
                  <a:lnTo>
                    <a:pt x="725" y="1071"/>
                  </a:lnTo>
                  <a:lnTo>
                    <a:pt x="721" y="1077"/>
                  </a:lnTo>
                  <a:lnTo>
                    <a:pt x="716" y="1088"/>
                  </a:lnTo>
                  <a:lnTo>
                    <a:pt x="714" y="1102"/>
                  </a:lnTo>
                  <a:lnTo>
                    <a:pt x="713" y="1116"/>
                  </a:lnTo>
                  <a:lnTo>
                    <a:pt x="716" y="1130"/>
                  </a:lnTo>
                  <a:lnTo>
                    <a:pt x="721" y="1141"/>
                  </a:lnTo>
                  <a:lnTo>
                    <a:pt x="724" y="1147"/>
                  </a:lnTo>
                  <a:lnTo>
                    <a:pt x="728" y="1150"/>
                  </a:lnTo>
                  <a:lnTo>
                    <a:pt x="732" y="1154"/>
                  </a:lnTo>
                  <a:lnTo>
                    <a:pt x="738" y="1156"/>
                  </a:lnTo>
                  <a:lnTo>
                    <a:pt x="738" y="1156"/>
                  </a:lnTo>
                  <a:close/>
                  <a:moveTo>
                    <a:pt x="787" y="1122"/>
                  </a:moveTo>
                  <a:lnTo>
                    <a:pt x="787" y="1122"/>
                  </a:lnTo>
                  <a:lnTo>
                    <a:pt x="770" y="1120"/>
                  </a:lnTo>
                  <a:lnTo>
                    <a:pt x="759" y="1122"/>
                  </a:lnTo>
                  <a:lnTo>
                    <a:pt x="755" y="1123"/>
                  </a:lnTo>
                  <a:lnTo>
                    <a:pt x="752" y="1125"/>
                  </a:lnTo>
                  <a:lnTo>
                    <a:pt x="752" y="1125"/>
                  </a:lnTo>
                  <a:lnTo>
                    <a:pt x="754" y="1127"/>
                  </a:lnTo>
                  <a:lnTo>
                    <a:pt x="755" y="1129"/>
                  </a:lnTo>
                  <a:lnTo>
                    <a:pt x="759" y="1130"/>
                  </a:lnTo>
                  <a:lnTo>
                    <a:pt x="770" y="1132"/>
                  </a:lnTo>
                  <a:lnTo>
                    <a:pt x="770" y="1132"/>
                  </a:lnTo>
                  <a:lnTo>
                    <a:pt x="838" y="1139"/>
                  </a:lnTo>
                  <a:lnTo>
                    <a:pt x="873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2" y="1139"/>
                  </a:lnTo>
                  <a:lnTo>
                    <a:pt x="907" y="1139"/>
                  </a:lnTo>
                  <a:lnTo>
                    <a:pt x="914" y="1139"/>
                  </a:lnTo>
                  <a:lnTo>
                    <a:pt x="919" y="1137"/>
                  </a:lnTo>
                  <a:lnTo>
                    <a:pt x="919" y="1137"/>
                  </a:lnTo>
                  <a:lnTo>
                    <a:pt x="926" y="1139"/>
                  </a:lnTo>
                  <a:lnTo>
                    <a:pt x="932" y="1139"/>
                  </a:lnTo>
                  <a:lnTo>
                    <a:pt x="946" y="1139"/>
                  </a:lnTo>
                  <a:lnTo>
                    <a:pt x="959" y="1137"/>
                  </a:lnTo>
                  <a:lnTo>
                    <a:pt x="964" y="1137"/>
                  </a:lnTo>
                  <a:lnTo>
                    <a:pt x="970" y="1137"/>
                  </a:lnTo>
                  <a:lnTo>
                    <a:pt x="970" y="1137"/>
                  </a:lnTo>
                  <a:lnTo>
                    <a:pt x="967" y="1137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8" y="1139"/>
                  </a:lnTo>
                  <a:lnTo>
                    <a:pt x="971" y="1139"/>
                  </a:lnTo>
                  <a:lnTo>
                    <a:pt x="973" y="1136"/>
                  </a:lnTo>
                  <a:lnTo>
                    <a:pt x="973" y="1136"/>
                  </a:lnTo>
                  <a:lnTo>
                    <a:pt x="1076" y="1134"/>
                  </a:lnTo>
                  <a:lnTo>
                    <a:pt x="1187" y="1132"/>
                  </a:lnTo>
                  <a:lnTo>
                    <a:pt x="1300" y="1130"/>
                  </a:lnTo>
                  <a:lnTo>
                    <a:pt x="1356" y="1130"/>
                  </a:lnTo>
                  <a:lnTo>
                    <a:pt x="1409" y="1130"/>
                  </a:lnTo>
                  <a:lnTo>
                    <a:pt x="1409" y="1130"/>
                  </a:lnTo>
                  <a:lnTo>
                    <a:pt x="1408" y="1129"/>
                  </a:lnTo>
                  <a:lnTo>
                    <a:pt x="1406" y="1126"/>
                  </a:lnTo>
                  <a:lnTo>
                    <a:pt x="1404" y="1119"/>
                  </a:lnTo>
                  <a:lnTo>
                    <a:pt x="1404" y="1119"/>
                  </a:lnTo>
                  <a:lnTo>
                    <a:pt x="1387" y="1116"/>
                  </a:lnTo>
                  <a:lnTo>
                    <a:pt x="1368" y="1115"/>
                  </a:lnTo>
                  <a:lnTo>
                    <a:pt x="1329" y="1113"/>
                  </a:lnTo>
                  <a:lnTo>
                    <a:pt x="1291" y="1113"/>
                  </a:lnTo>
                  <a:lnTo>
                    <a:pt x="1255" y="1113"/>
                  </a:lnTo>
                  <a:lnTo>
                    <a:pt x="1255" y="1113"/>
                  </a:lnTo>
                  <a:lnTo>
                    <a:pt x="1245" y="1112"/>
                  </a:lnTo>
                  <a:lnTo>
                    <a:pt x="1239" y="1111"/>
                  </a:lnTo>
                  <a:lnTo>
                    <a:pt x="1235" y="1108"/>
                  </a:lnTo>
                  <a:lnTo>
                    <a:pt x="1235" y="1108"/>
                  </a:lnTo>
                  <a:lnTo>
                    <a:pt x="1301" y="1106"/>
                  </a:lnTo>
                  <a:lnTo>
                    <a:pt x="1333" y="1106"/>
                  </a:lnTo>
                  <a:lnTo>
                    <a:pt x="1366" y="1106"/>
                  </a:lnTo>
                  <a:lnTo>
                    <a:pt x="1366" y="1106"/>
                  </a:lnTo>
                  <a:lnTo>
                    <a:pt x="1378" y="1108"/>
                  </a:lnTo>
                  <a:lnTo>
                    <a:pt x="1391" y="1111"/>
                  </a:lnTo>
                  <a:lnTo>
                    <a:pt x="1396" y="1111"/>
                  </a:lnTo>
                  <a:lnTo>
                    <a:pt x="1402" y="1109"/>
                  </a:lnTo>
                  <a:lnTo>
                    <a:pt x="1408" y="1108"/>
                  </a:lnTo>
                  <a:lnTo>
                    <a:pt x="1413" y="1104"/>
                  </a:lnTo>
                  <a:lnTo>
                    <a:pt x="1413" y="1104"/>
                  </a:lnTo>
                  <a:lnTo>
                    <a:pt x="1392" y="1102"/>
                  </a:lnTo>
                  <a:lnTo>
                    <a:pt x="1367" y="1101"/>
                  </a:lnTo>
                  <a:lnTo>
                    <a:pt x="1343" y="1099"/>
                  </a:lnTo>
                  <a:lnTo>
                    <a:pt x="1323" y="1097"/>
                  </a:lnTo>
                  <a:lnTo>
                    <a:pt x="1323" y="1097"/>
                  </a:lnTo>
                  <a:lnTo>
                    <a:pt x="1332" y="1095"/>
                  </a:lnTo>
                  <a:lnTo>
                    <a:pt x="1342" y="1094"/>
                  </a:lnTo>
                  <a:lnTo>
                    <a:pt x="1363" y="1092"/>
                  </a:lnTo>
                  <a:lnTo>
                    <a:pt x="1384" y="1094"/>
                  </a:lnTo>
                  <a:lnTo>
                    <a:pt x="1405" y="1092"/>
                  </a:lnTo>
                  <a:lnTo>
                    <a:pt x="1405" y="1092"/>
                  </a:lnTo>
                  <a:lnTo>
                    <a:pt x="1406" y="1090"/>
                  </a:lnTo>
                  <a:lnTo>
                    <a:pt x="1408" y="1087"/>
                  </a:lnTo>
                  <a:lnTo>
                    <a:pt x="1409" y="1083"/>
                  </a:lnTo>
                  <a:lnTo>
                    <a:pt x="1412" y="1080"/>
                  </a:lnTo>
                  <a:lnTo>
                    <a:pt x="1412" y="1080"/>
                  </a:lnTo>
                  <a:lnTo>
                    <a:pt x="1373" y="1080"/>
                  </a:lnTo>
                  <a:lnTo>
                    <a:pt x="1331" y="1080"/>
                  </a:lnTo>
                  <a:lnTo>
                    <a:pt x="1245" y="1077"/>
                  </a:lnTo>
                  <a:lnTo>
                    <a:pt x="1158" y="1075"/>
                  </a:lnTo>
                  <a:lnTo>
                    <a:pt x="1116" y="1077"/>
                  </a:lnTo>
                  <a:lnTo>
                    <a:pt x="1075" y="1078"/>
                  </a:lnTo>
                  <a:lnTo>
                    <a:pt x="1075" y="1078"/>
                  </a:lnTo>
                  <a:lnTo>
                    <a:pt x="1034" y="1081"/>
                  </a:lnTo>
                  <a:lnTo>
                    <a:pt x="994" y="1084"/>
                  </a:lnTo>
                  <a:lnTo>
                    <a:pt x="915" y="1085"/>
                  </a:lnTo>
                  <a:lnTo>
                    <a:pt x="755" y="1087"/>
                  </a:lnTo>
                  <a:lnTo>
                    <a:pt x="755" y="1087"/>
                  </a:lnTo>
                  <a:lnTo>
                    <a:pt x="756" y="1092"/>
                  </a:lnTo>
                  <a:lnTo>
                    <a:pt x="756" y="1098"/>
                  </a:lnTo>
                  <a:lnTo>
                    <a:pt x="756" y="1098"/>
                  </a:lnTo>
                  <a:lnTo>
                    <a:pt x="765" y="1099"/>
                  </a:lnTo>
                  <a:lnTo>
                    <a:pt x="775" y="1099"/>
                  </a:lnTo>
                  <a:lnTo>
                    <a:pt x="794" y="1099"/>
                  </a:lnTo>
                  <a:lnTo>
                    <a:pt x="814" y="1098"/>
                  </a:lnTo>
                  <a:lnTo>
                    <a:pt x="825" y="1098"/>
                  </a:lnTo>
                  <a:lnTo>
                    <a:pt x="835" y="1099"/>
                  </a:lnTo>
                  <a:lnTo>
                    <a:pt x="835" y="1099"/>
                  </a:lnTo>
                  <a:lnTo>
                    <a:pt x="828" y="1102"/>
                  </a:lnTo>
                  <a:lnTo>
                    <a:pt x="820" y="1105"/>
                  </a:lnTo>
                  <a:lnTo>
                    <a:pt x="798" y="1106"/>
                  </a:lnTo>
                  <a:lnTo>
                    <a:pt x="776" y="1108"/>
                  </a:lnTo>
                  <a:lnTo>
                    <a:pt x="755" y="1111"/>
                  </a:lnTo>
                  <a:lnTo>
                    <a:pt x="755" y="1111"/>
                  </a:lnTo>
                  <a:lnTo>
                    <a:pt x="773" y="1113"/>
                  </a:lnTo>
                  <a:lnTo>
                    <a:pt x="793" y="1113"/>
                  </a:lnTo>
                  <a:lnTo>
                    <a:pt x="835" y="1113"/>
                  </a:lnTo>
                  <a:lnTo>
                    <a:pt x="877" y="1113"/>
                  </a:lnTo>
                  <a:lnTo>
                    <a:pt x="897" y="1113"/>
                  </a:lnTo>
                  <a:lnTo>
                    <a:pt x="915" y="1115"/>
                  </a:lnTo>
                  <a:lnTo>
                    <a:pt x="915" y="1115"/>
                  </a:lnTo>
                  <a:lnTo>
                    <a:pt x="850" y="1119"/>
                  </a:lnTo>
                  <a:lnTo>
                    <a:pt x="818" y="1122"/>
                  </a:lnTo>
                  <a:lnTo>
                    <a:pt x="787" y="1122"/>
                  </a:lnTo>
                  <a:lnTo>
                    <a:pt x="787" y="1122"/>
                  </a:lnTo>
                  <a:close/>
                  <a:moveTo>
                    <a:pt x="2051" y="1238"/>
                  </a:moveTo>
                  <a:lnTo>
                    <a:pt x="2051" y="1238"/>
                  </a:lnTo>
                  <a:lnTo>
                    <a:pt x="2048" y="1251"/>
                  </a:lnTo>
                  <a:lnTo>
                    <a:pt x="2044" y="1266"/>
                  </a:lnTo>
                  <a:lnTo>
                    <a:pt x="2032" y="1295"/>
                  </a:lnTo>
                  <a:lnTo>
                    <a:pt x="2032" y="1295"/>
                  </a:lnTo>
                  <a:lnTo>
                    <a:pt x="2028" y="1316"/>
                  </a:lnTo>
                  <a:lnTo>
                    <a:pt x="2025" y="1325"/>
                  </a:lnTo>
                  <a:lnTo>
                    <a:pt x="2024" y="1335"/>
                  </a:lnTo>
                  <a:lnTo>
                    <a:pt x="2024" y="1335"/>
                  </a:lnTo>
                  <a:lnTo>
                    <a:pt x="2020" y="1341"/>
                  </a:lnTo>
                  <a:lnTo>
                    <a:pt x="2017" y="1346"/>
                  </a:lnTo>
                  <a:lnTo>
                    <a:pt x="2017" y="1346"/>
                  </a:lnTo>
                  <a:lnTo>
                    <a:pt x="2014" y="1353"/>
                  </a:lnTo>
                  <a:lnTo>
                    <a:pt x="2013" y="1362"/>
                  </a:lnTo>
                  <a:lnTo>
                    <a:pt x="2010" y="1369"/>
                  </a:lnTo>
                  <a:lnTo>
                    <a:pt x="2009" y="1377"/>
                  </a:lnTo>
                  <a:lnTo>
                    <a:pt x="2009" y="1377"/>
                  </a:lnTo>
                  <a:lnTo>
                    <a:pt x="1995" y="1404"/>
                  </a:lnTo>
                  <a:lnTo>
                    <a:pt x="1978" y="1431"/>
                  </a:lnTo>
                  <a:lnTo>
                    <a:pt x="1961" y="1456"/>
                  </a:lnTo>
                  <a:lnTo>
                    <a:pt x="1943" y="1478"/>
                  </a:lnTo>
                  <a:lnTo>
                    <a:pt x="1943" y="1478"/>
                  </a:lnTo>
                  <a:lnTo>
                    <a:pt x="1920" y="1505"/>
                  </a:lnTo>
                  <a:lnTo>
                    <a:pt x="1896" y="1532"/>
                  </a:lnTo>
                  <a:lnTo>
                    <a:pt x="1896" y="1532"/>
                  </a:lnTo>
                  <a:lnTo>
                    <a:pt x="1881" y="1547"/>
                  </a:lnTo>
                  <a:lnTo>
                    <a:pt x="1865" y="1561"/>
                  </a:lnTo>
                  <a:lnTo>
                    <a:pt x="1865" y="1561"/>
                  </a:lnTo>
                  <a:lnTo>
                    <a:pt x="1860" y="1568"/>
                  </a:lnTo>
                  <a:lnTo>
                    <a:pt x="1853" y="1575"/>
                  </a:lnTo>
                  <a:lnTo>
                    <a:pt x="1847" y="1584"/>
                  </a:lnTo>
                  <a:lnTo>
                    <a:pt x="1841" y="1591"/>
                  </a:lnTo>
                  <a:lnTo>
                    <a:pt x="1841" y="1591"/>
                  </a:lnTo>
                  <a:lnTo>
                    <a:pt x="1837" y="1594"/>
                  </a:lnTo>
                  <a:lnTo>
                    <a:pt x="1832" y="1595"/>
                  </a:lnTo>
                  <a:lnTo>
                    <a:pt x="1823" y="1601"/>
                  </a:lnTo>
                  <a:lnTo>
                    <a:pt x="1823" y="1601"/>
                  </a:lnTo>
                  <a:lnTo>
                    <a:pt x="1818" y="1608"/>
                  </a:lnTo>
                  <a:lnTo>
                    <a:pt x="1812" y="1613"/>
                  </a:lnTo>
                  <a:lnTo>
                    <a:pt x="1812" y="1613"/>
                  </a:lnTo>
                  <a:lnTo>
                    <a:pt x="1798" y="1622"/>
                  </a:lnTo>
                  <a:lnTo>
                    <a:pt x="1791" y="1626"/>
                  </a:lnTo>
                  <a:lnTo>
                    <a:pt x="1784" y="1630"/>
                  </a:lnTo>
                  <a:lnTo>
                    <a:pt x="1784" y="1630"/>
                  </a:lnTo>
                  <a:lnTo>
                    <a:pt x="1773" y="1641"/>
                  </a:lnTo>
                  <a:lnTo>
                    <a:pt x="1760" y="1651"/>
                  </a:lnTo>
                  <a:lnTo>
                    <a:pt x="1760" y="1651"/>
                  </a:lnTo>
                  <a:lnTo>
                    <a:pt x="1733" y="1669"/>
                  </a:lnTo>
                  <a:lnTo>
                    <a:pt x="1733" y="1669"/>
                  </a:lnTo>
                  <a:lnTo>
                    <a:pt x="1710" y="1685"/>
                  </a:lnTo>
                  <a:lnTo>
                    <a:pt x="1686" y="1699"/>
                  </a:lnTo>
                  <a:lnTo>
                    <a:pt x="1673" y="1704"/>
                  </a:lnTo>
                  <a:lnTo>
                    <a:pt x="1660" y="1710"/>
                  </a:lnTo>
                  <a:lnTo>
                    <a:pt x="1648" y="1713"/>
                  </a:lnTo>
                  <a:lnTo>
                    <a:pt x="1634" y="1716"/>
                  </a:lnTo>
                  <a:lnTo>
                    <a:pt x="1634" y="1716"/>
                  </a:lnTo>
                  <a:lnTo>
                    <a:pt x="1639" y="1720"/>
                  </a:lnTo>
                  <a:lnTo>
                    <a:pt x="1646" y="1723"/>
                  </a:lnTo>
                  <a:lnTo>
                    <a:pt x="1660" y="1731"/>
                  </a:lnTo>
                  <a:lnTo>
                    <a:pt x="1660" y="1731"/>
                  </a:lnTo>
                  <a:lnTo>
                    <a:pt x="1669" y="1724"/>
                  </a:lnTo>
                  <a:lnTo>
                    <a:pt x="1679" y="1720"/>
                  </a:lnTo>
                  <a:lnTo>
                    <a:pt x="1698" y="1713"/>
                  </a:lnTo>
                  <a:lnTo>
                    <a:pt x="1698" y="1713"/>
                  </a:lnTo>
                  <a:lnTo>
                    <a:pt x="1708" y="1707"/>
                  </a:lnTo>
                  <a:lnTo>
                    <a:pt x="1718" y="1702"/>
                  </a:lnTo>
                  <a:lnTo>
                    <a:pt x="1726" y="1696"/>
                  </a:lnTo>
                  <a:lnTo>
                    <a:pt x="1736" y="1693"/>
                  </a:lnTo>
                  <a:lnTo>
                    <a:pt x="1736" y="1693"/>
                  </a:lnTo>
                  <a:lnTo>
                    <a:pt x="1754" y="1682"/>
                  </a:lnTo>
                  <a:lnTo>
                    <a:pt x="1773" y="1669"/>
                  </a:lnTo>
                  <a:lnTo>
                    <a:pt x="1808" y="1643"/>
                  </a:lnTo>
                  <a:lnTo>
                    <a:pt x="1840" y="1615"/>
                  </a:lnTo>
                  <a:lnTo>
                    <a:pt x="1870" y="1585"/>
                  </a:lnTo>
                  <a:lnTo>
                    <a:pt x="1870" y="1585"/>
                  </a:lnTo>
                  <a:lnTo>
                    <a:pt x="1888" y="1565"/>
                  </a:lnTo>
                  <a:lnTo>
                    <a:pt x="1905" y="1549"/>
                  </a:lnTo>
                  <a:lnTo>
                    <a:pt x="1905" y="1549"/>
                  </a:lnTo>
                  <a:lnTo>
                    <a:pt x="1922" y="1530"/>
                  </a:lnTo>
                  <a:lnTo>
                    <a:pt x="1929" y="1521"/>
                  </a:lnTo>
                  <a:lnTo>
                    <a:pt x="1934" y="1509"/>
                  </a:lnTo>
                  <a:lnTo>
                    <a:pt x="1934" y="1509"/>
                  </a:lnTo>
                  <a:lnTo>
                    <a:pt x="1940" y="1505"/>
                  </a:lnTo>
                  <a:lnTo>
                    <a:pt x="1945" y="1501"/>
                  </a:lnTo>
                  <a:lnTo>
                    <a:pt x="1945" y="1501"/>
                  </a:lnTo>
                  <a:lnTo>
                    <a:pt x="1954" y="1488"/>
                  </a:lnTo>
                  <a:lnTo>
                    <a:pt x="1962" y="1474"/>
                  </a:lnTo>
                  <a:lnTo>
                    <a:pt x="1971" y="1460"/>
                  </a:lnTo>
                  <a:lnTo>
                    <a:pt x="1979" y="1446"/>
                  </a:lnTo>
                  <a:lnTo>
                    <a:pt x="1979" y="1446"/>
                  </a:lnTo>
                  <a:lnTo>
                    <a:pt x="1987" y="1435"/>
                  </a:lnTo>
                  <a:lnTo>
                    <a:pt x="1996" y="1424"/>
                  </a:lnTo>
                  <a:lnTo>
                    <a:pt x="2006" y="1412"/>
                  </a:lnTo>
                  <a:lnTo>
                    <a:pt x="2014" y="1400"/>
                  </a:lnTo>
                  <a:lnTo>
                    <a:pt x="2014" y="1400"/>
                  </a:lnTo>
                  <a:lnTo>
                    <a:pt x="2024" y="1376"/>
                  </a:lnTo>
                  <a:lnTo>
                    <a:pt x="2034" y="1353"/>
                  </a:lnTo>
                  <a:lnTo>
                    <a:pt x="2034" y="1353"/>
                  </a:lnTo>
                  <a:lnTo>
                    <a:pt x="2045" y="1327"/>
                  </a:lnTo>
                  <a:lnTo>
                    <a:pt x="2053" y="1302"/>
                  </a:lnTo>
                  <a:lnTo>
                    <a:pt x="2059" y="1275"/>
                  </a:lnTo>
                  <a:lnTo>
                    <a:pt x="2063" y="1245"/>
                  </a:lnTo>
                  <a:lnTo>
                    <a:pt x="2063" y="1245"/>
                  </a:lnTo>
                  <a:lnTo>
                    <a:pt x="2066" y="1226"/>
                  </a:lnTo>
                  <a:lnTo>
                    <a:pt x="2066" y="1226"/>
                  </a:lnTo>
                  <a:lnTo>
                    <a:pt x="2069" y="1203"/>
                  </a:lnTo>
                  <a:lnTo>
                    <a:pt x="2069" y="1182"/>
                  </a:lnTo>
                  <a:lnTo>
                    <a:pt x="2069" y="1160"/>
                  </a:lnTo>
                  <a:lnTo>
                    <a:pt x="2068" y="1150"/>
                  </a:lnTo>
                  <a:lnTo>
                    <a:pt x="2065" y="1140"/>
                  </a:lnTo>
                  <a:lnTo>
                    <a:pt x="2065" y="1140"/>
                  </a:lnTo>
                  <a:lnTo>
                    <a:pt x="2063" y="1134"/>
                  </a:lnTo>
                  <a:lnTo>
                    <a:pt x="2060" y="1129"/>
                  </a:lnTo>
                  <a:lnTo>
                    <a:pt x="2052" y="1119"/>
                  </a:lnTo>
                  <a:lnTo>
                    <a:pt x="2042" y="1109"/>
                  </a:lnTo>
                  <a:lnTo>
                    <a:pt x="2034" y="1102"/>
                  </a:lnTo>
                  <a:lnTo>
                    <a:pt x="2034" y="1102"/>
                  </a:lnTo>
                  <a:lnTo>
                    <a:pt x="2044" y="1136"/>
                  </a:lnTo>
                  <a:lnTo>
                    <a:pt x="2048" y="1153"/>
                  </a:lnTo>
                  <a:lnTo>
                    <a:pt x="2052" y="1170"/>
                  </a:lnTo>
                  <a:lnTo>
                    <a:pt x="2053" y="1186"/>
                  </a:lnTo>
                  <a:lnTo>
                    <a:pt x="2055" y="1203"/>
                  </a:lnTo>
                  <a:lnTo>
                    <a:pt x="2053" y="1220"/>
                  </a:lnTo>
                  <a:lnTo>
                    <a:pt x="2051" y="1238"/>
                  </a:lnTo>
                  <a:lnTo>
                    <a:pt x="2051" y="1238"/>
                  </a:lnTo>
                  <a:close/>
                  <a:moveTo>
                    <a:pt x="547" y="1133"/>
                  </a:moveTo>
                  <a:lnTo>
                    <a:pt x="547" y="1133"/>
                  </a:lnTo>
                  <a:lnTo>
                    <a:pt x="512" y="1150"/>
                  </a:lnTo>
                  <a:lnTo>
                    <a:pt x="478" y="1167"/>
                  </a:lnTo>
                  <a:lnTo>
                    <a:pt x="478" y="1167"/>
                  </a:lnTo>
                  <a:lnTo>
                    <a:pt x="463" y="1179"/>
                  </a:lnTo>
                  <a:lnTo>
                    <a:pt x="449" y="1193"/>
                  </a:lnTo>
                  <a:lnTo>
                    <a:pt x="433" y="1209"/>
                  </a:lnTo>
                  <a:lnTo>
                    <a:pt x="419" y="1226"/>
                  </a:lnTo>
                  <a:lnTo>
                    <a:pt x="407" y="1244"/>
                  </a:lnTo>
                  <a:lnTo>
                    <a:pt x="396" y="1262"/>
                  </a:lnTo>
                  <a:lnTo>
                    <a:pt x="384" y="1283"/>
                  </a:lnTo>
                  <a:lnTo>
                    <a:pt x="375" y="1304"/>
                  </a:lnTo>
                  <a:lnTo>
                    <a:pt x="366" y="1327"/>
                  </a:lnTo>
                  <a:lnTo>
                    <a:pt x="360" y="1349"/>
                  </a:lnTo>
                  <a:lnTo>
                    <a:pt x="355" y="1373"/>
                  </a:lnTo>
                  <a:lnTo>
                    <a:pt x="352" y="1397"/>
                  </a:lnTo>
                  <a:lnTo>
                    <a:pt x="351" y="1422"/>
                  </a:lnTo>
                  <a:lnTo>
                    <a:pt x="352" y="1448"/>
                  </a:lnTo>
                  <a:lnTo>
                    <a:pt x="355" y="1474"/>
                  </a:lnTo>
                  <a:lnTo>
                    <a:pt x="360" y="1501"/>
                  </a:lnTo>
                  <a:lnTo>
                    <a:pt x="360" y="1501"/>
                  </a:lnTo>
                  <a:lnTo>
                    <a:pt x="365" y="1516"/>
                  </a:lnTo>
                  <a:lnTo>
                    <a:pt x="370" y="1530"/>
                  </a:lnTo>
                  <a:lnTo>
                    <a:pt x="383" y="1557"/>
                  </a:lnTo>
                  <a:lnTo>
                    <a:pt x="397" y="1582"/>
                  </a:lnTo>
                  <a:lnTo>
                    <a:pt x="410" y="1609"/>
                  </a:lnTo>
                  <a:lnTo>
                    <a:pt x="410" y="1609"/>
                  </a:lnTo>
                  <a:lnTo>
                    <a:pt x="417" y="1615"/>
                  </a:lnTo>
                  <a:lnTo>
                    <a:pt x="422" y="1620"/>
                  </a:lnTo>
                  <a:lnTo>
                    <a:pt x="428" y="1627"/>
                  </a:lnTo>
                  <a:lnTo>
                    <a:pt x="435" y="1631"/>
                  </a:lnTo>
                  <a:lnTo>
                    <a:pt x="435" y="1631"/>
                  </a:lnTo>
                  <a:lnTo>
                    <a:pt x="439" y="1633"/>
                  </a:lnTo>
                  <a:lnTo>
                    <a:pt x="442" y="1634"/>
                  </a:lnTo>
                  <a:lnTo>
                    <a:pt x="446" y="1634"/>
                  </a:lnTo>
                  <a:lnTo>
                    <a:pt x="449" y="1637"/>
                  </a:lnTo>
                  <a:lnTo>
                    <a:pt x="449" y="1637"/>
                  </a:lnTo>
                  <a:lnTo>
                    <a:pt x="452" y="1643"/>
                  </a:lnTo>
                  <a:lnTo>
                    <a:pt x="452" y="1647"/>
                  </a:lnTo>
                  <a:lnTo>
                    <a:pt x="450" y="1651"/>
                  </a:lnTo>
                  <a:lnTo>
                    <a:pt x="448" y="1655"/>
                  </a:lnTo>
                  <a:lnTo>
                    <a:pt x="442" y="1662"/>
                  </a:lnTo>
                  <a:lnTo>
                    <a:pt x="436" y="1667"/>
                  </a:lnTo>
                  <a:lnTo>
                    <a:pt x="436" y="1667"/>
                  </a:lnTo>
                  <a:lnTo>
                    <a:pt x="425" y="1678"/>
                  </a:lnTo>
                  <a:lnTo>
                    <a:pt x="415" y="1690"/>
                  </a:lnTo>
                  <a:lnTo>
                    <a:pt x="405" y="1702"/>
                  </a:lnTo>
                  <a:lnTo>
                    <a:pt x="396" y="1710"/>
                  </a:lnTo>
                  <a:lnTo>
                    <a:pt x="396" y="1710"/>
                  </a:lnTo>
                  <a:lnTo>
                    <a:pt x="396" y="1717"/>
                  </a:lnTo>
                  <a:lnTo>
                    <a:pt x="396" y="1724"/>
                  </a:lnTo>
                  <a:lnTo>
                    <a:pt x="398" y="1731"/>
                  </a:lnTo>
                  <a:lnTo>
                    <a:pt x="404" y="1737"/>
                  </a:lnTo>
                  <a:lnTo>
                    <a:pt x="404" y="1737"/>
                  </a:lnTo>
                  <a:lnTo>
                    <a:pt x="417" y="1721"/>
                  </a:lnTo>
                  <a:lnTo>
                    <a:pt x="432" y="1706"/>
                  </a:lnTo>
                  <a:lnTo>
                    <a:pt x="446" y="1693"/>
                  </a:lnTo>
                  <a:lnTo>
                    <a:pt x="462" y="1679"/>
                  </a:lnTo>
                  <a:lnTo>
                    <a:pt x="478" y="1668"/>
                  </a:lnTo>
                  <a:lnTo>
                    <a:pt x="495" y="1655"/>
                  </a:lnTo>
                  <a:lnTo>
                    <a:pt x="513" y="1646"/>
                  </a:lnTo>
                  <a:lnTo>
                    <a:pt x="533" y="1636"/>
                  </a:lnTo>
                  <a:lnTo>
                    <a:pt x="533" y="1636"/>
                  </a:lnTo>
                  <a:lnTo>
                    <a:pt x="532" y="1627"/>
                  </a:lnTo>
                  <a:lnTo>
                    <a:pt x="532" y="1620"/>
                  </a:lnTo>
                  <a:lnTo>
                    <a:pt x="533" y="1612"/>
                  </a:lnTo>
                  <a:lnTo>
                    <a:pt x="536" y="1606"/>
                  </a:lnTo>
                  <a:lnTo>
                    <a:pt x="542" y="1594"/>
                  </a:lnTo>
                  <a:lnTo>
                    <a:pt x="547" y="1585"/>
                  </a:lnTo>
                  <a:lnTo>
                    <a:pt x="547" y="1585"/>
                  </a:lnTo>
                  <a:lnTo>
                    <a:pt x="539" y="1585"/>
                  </a:lnTo>
                  <a:lnTo>
                    <a:pt x="532" y="1582"/>
                  </a:lnTo>
                  <a:lnTo>
                    <a:pt x="526" y="1577"/>
                  </a:lnTo>
                  <a:lnTo>
                    <a:pt x="521" y="1570"/>
                  </a:lnTo>
                  <a:lnTo>
                    <a:pt x="511" y="1554"/>
                  </a:lnTo>
                  <a:lnTo>
                    <a:pt x="502" y="1539"/>
                  </a:lnTo>
                  <a:lnTo>
                    <a:pt x="502" y="1539"/>
                  </a:lnTo>
                  <a:lnTo>
                    <a:pt x="494" y="1523"/>
                  </a:lnTo>
                  <a:lnTo>
                    <a:pt x="487" y="1507"/>
                  </a:lnTo>
                  <a:lnTo>
                    <a:pt x="480" y="1490"/>
                  </a:lnTo>
                  <a:lnTo>
                    <a:pt x="476" y="1471"/>
                  </a:lnTo>
                  <a:lnTo>
                    <a:pt x="474" y="1453"/>
                  </a:lnTo>
                  <a:lnTo>
                    <a:pt x="473" y="1434"/>
                  </a:lnTo>
                  <a:lnTo>
                    <a:pt x="474" y="1414"/>
                  </a:lnTo>
                  <a:lnTo>
                    <a:pt x="477" y="1396"/>
                  </a:lnTo>
                  <a:lnTo>
                    <a:pt x="477" y="1396"/>
                  </a:lnTo>
                  <a:lnTo>
                    <a:pt x="483" y="1376"/>
                  </a:lnTo>
                  <a:lnTo>
                    <a:pt x="488" y="1356"/>
                  </a:lnTo>
                  <a:lnTo>
                    <a:pt x="495" y="1338"/>
                  </a:lnTo>
                  <a:lnTo>
                    <a:pt x="498" y="1330"/>
                  </a:lnTo>
                  <a:lnTo>
                    <a:pt x="502" y="1323"/>
                  </a:lnTo>
                  <a:lnTo>
                    <a:pt x="502" y="1323"/>
                  </a:lnTo>
                  <a:lnTo>
                    <a:pt x="513" y="1310"/>
                  </a:lnTo>
                  <a:lnTo>
                    <a:pt x="528" y="1297"/>
                  </a:lnTo>
                  <a:lnTo>
                    <a:pt x="543" y="1285"/>
                  </a:lnTo>
                  <a:lnTo>
                    <a:pt x="556" y="1275"/>
                  </a:lnTo>
                  <a:lnTo>
                    <a:pt x="556" y="1275"/>
                  </a:lnTo>
                  <a:lnTo>
                    <a:pt x="577" y="1265"/>
                  </a:lnTo>
                  <a:lnTo>
                    <a:pt x="599" y="1258"/>
                  </a:lnTo>
                  <a:lnTo>
                    <a:pt x="622" y="1252"/>
                  </a:lnTo>
                  <a:lnTo>
                    <a:pt x="645" y="1251"/>
                  </a:lnTo>
                  <a:lnTo>
                    <a:pt x="669" y="1251"/>
                  </a:lnTo>
                  <a:lnTo>
                    <a:pt x="693" y="1255"/>
                  </a:lnTo>
                  <a:lnTo>
                    <a:pt x="716" y="1261"/>
                  </a:lnTo>
                  <a:lnTo>
                    <a:pt x="738" y="1268"/>
                  </a:lnTo>
                  <a:lnTo>
                    <a:pt x="738" y="1268"/>
                  </a:lnTo>
                  <a:lnTo>
                    <a:pt x="742" y="1265"/>
                  </a:lnTo>
                  <a:lnTo>
                    <a:pt x="744" y="1259"/>
                  </a:lnTo>
                  <a:lnTo>
                    <a:pt x="745" y="1255"/>
                  </a:lnTo>
                  <a:lnTo>
                    <a:pt x="745" y="1250"/>
                  </a:lnTo>
                  <a:lnTo>
                    <a:pt x="745" y="1238"/>
                  </a:lnTo>
                  <a:lnTo>
                    <a:pt x="747" y="1229"/>
                  </a:lnTo>
                  <a:lnTo>
                    <a:pt x="747" y="1229"/>
                  </a:lnTo>
                  <a:lnTo>
                    <a:pt x="749" y="1219"/>
                  </a:lnTo>
                  <a:lnTo>
                    <a:pt x="752" y="1210"/>
                  </a:lnTo>
                  <a:lnTo>
                    <a:pt x="761" y="1196"/>
                  </a:lnTo>
                  <a:lnTo>
                    <a:pt x="770" y="1184"/>
                  </a:lnTo>
                  <a:lnTo>
                    <a:pt x="780" y="1171"/>
                  </a:lnTo>
                  <a:lnTo>
                    <a:pt x="780" y="1171"/>
                  </a:lnTo>
                  <a:lnTo>
                    <a:pt x="773" y="1172"/>
                  </a:lnTo>
                  <a:lnTo>
                    <a:pt x="766" y="1172"/>
                  </a:lnTo>
                  <a:lnTo>
                    <a:pt x="754" y="1171"/>
                  </a:lnTo>
                  <a:lnTo>
                    <a:pt x="742" y="1170"/>
                  </a:lnTo>
                  <a:lnTo>
                    <a:pt x="735" y="1168"/>
                  </a:lnTo>
                  <a:lnTo>
                    <a:pt x="730" y="1170"/>
                  </a:lnTo>
                  <a:lnTo>
                    <a:pt x="730" y="1170"/>
                  </a:lnTo>
                  <a:lnTo>
                    <a:pt x="724" y="1165"/>
                  </a:lnTo>
                  <a:lnTo>
                    <a:pt x="720" y="1161"/>
                  </a:lnTo>
                  <a:lnTo>
                    <a:pt x="716" y="1156"/>
                  </a:lnTo>
                  <a:lnTo>
                    <a:pt x="711" y="1150"/>
                  </a:lnTo>
                  <a:lnTo>
                    <a:pt x="706" y="1137"/>
                  </a:lnTo>
                  <a:lnTo>
                    <a:pt x="703" y="1125"/>
                  </a:lnTo>
                  <a:lnTo>
                    <a:pt x="703" y="1125"/>
                  </a:lnTo>
                  <a:lnTo>
                    <a:pt x="685" y="1120"/>
                  </a:lnTo>
                  <a:lnTo>
                    <a:pt x="665" y="1119"/>
                  </a:lnTo>
                  <a:lnTo>
                    <a:pt x="645" y="1119"/>
                  </a:lnTo>
                  <a:lnTo>
                    <a:pt x="624" y="1120"/>
                  </a:lnTo>
                  <a:lnTo>
                    <a:pt x="605" y="1123"/>
                  </a:lnTo>
                  <a:lnTo>
                    <a:pt x="585" y="1126"/>
                  </a:lnTo>
                  <a:lnTo>
                    <a:pt x="547" y="1133"/>
                  </a:lnTo>
                  <a:lnTo>
                    <a:pt x="547" y="1133"/>
                  </a:lnTo>
                  <a:close/>
                  <a:moveTo>
                    <a:pt x="1419" y="1144"/>
                  </a:moveTo>
                  <a:lnTo>
                    <a:pt x="1419" y="1144"/>
                  </a:lnTo>
                  <a:lnTo>
                    <a:pt x="1401" y="1143"/>
                  </a:lnTo>
                  <a:lnTo>
                    <a:pt x="1382" y="1144"/>
                  </a:lnTo>
                  <a:lnTo>
                    <a:pt x="1366" y="1144"/>
                  </a:lnTo>
                  <a:lnTo>
                    <a:pt x="1347" y="1144"/>
                  </a:lnTo>
                  <a:lnTo>
                    <a:pt x="1347" y="1144"/>
                  </a:lnTo>
                  <a:lnTo>
                    <a:pt x="1323" y="1143"/>
                  </a:lnTo>
                  <a:lnTo>
                    <a:pt x="1295" y="1141"/>
                  </a:lnTo>
                  <a:lnTo>
                    <a:pt x="1295" y="1141"/>
                  </a:lnTo>
                  <a:lnTo>
                    <a:pt x="1258" y="1141"/>
                  </a:lnTo>
                  <a:lnTo>
                    <a:pt x="1222" y="1141"/>
                  </a:lnTo>
                  <a:lnTo>
                    <a:pt x="1222" y="1141"/>
                  </a:lnTo>
                  <a:lnTo>
                    <a:pt x="1130" y="1146"/>
                  </a:lnTo>
                  <a:lnTo>
                    <a:pt x="1036" y="1147"/>
                  </a:lnTo>
                  <a:lnTo>
                    <a:pt x="1036" y="1147"/>
                  </a:lnTo>
                  <a:lnTo>
                    <a:pt x="1009" y="1147"/>
                  </a:lnTo>
                  <a:lnTo>
                    <a:pt x="981" y="1146"/>
                  </a:lnTo>
                  <a:lnTo>
                    <a:pt x="954" y="1146"/>
                  </a:lnTo>
                  <a:lnTo>
                    <a:pt x="928" y="1146"/>
                  </a:lnTo>
                  <a:lnTo>
                    <a:pt x="928" y="1146"/>
                  </a:lnTo>
                  <a:lnTo>
                    <a:pt x="919" y="1147"/>
                  </a:lnTo>
                  <a:lnTo>
                    <a:pt x="912" y="1149"/>
                  </a:lnTo>
                  <a:lnTo>
                    <a:pt x="905" y="1150"/>
                  </a:lnTo>
                  <a:lnTo>
                    <a:pt x="897" y="1151"/>
                  </a:lnTo>
                  <a:lnTo>
                    <a:pt x="897" y="1151"/>
                  </a:lnTo>
                  <a:lnTo>
                    <a:pt x="862" y="1151"/>
                  </a:lnTo>
                  <a:lnTo>
                    <a:pt x="827" y="1150"/>
                  </a:lnTo>
                  <a:lnTo>
                    <a:pt x="756" y="1143"/>
                  </a:lnTo>
                  <a:lnTo>
                    <a:pt x="756" y="1143"/>
                  </a:lnTo>
                  <a:lnTo>
                    <a:pt x="755" y="1149"/>
                  </a:lnTo>
                  <a:lnTo>
                    <a:pt x="752" y="1153"/>
                  </a:lnTo>
                  <a:lnTo>
                    <a:pt x="751" y="1156"/>
                  </a:lnTo>
                  <a:lnTo>
                    <a:pt x="749" y="1158"/>
                  </a:lnTo>
                  <a:lnTo>
                    <a:pt x="751" y="1160"/>
                  </a:lnTo>
                  <a:lnTo>
                    <a:pt x="751" y="1160"/>
                  </a:lnTo>
                  <a:lnTo>
                    <a:pt x="765" y="1160"/>
                  </a:lnTo>
                  <a:lnTo>
                    <a:pt x="780" y="1161"/>
                  </a:lnTo>
                  <a:lnTo>
                    <a:pt x="796" y="1164"/>
                  </a:lnTo>
                  <a:lnTo>
                    <a:pt x="801" y="1165"/>
                  </a:lnTo>
                  <a:lnTo>
                    <a:pt x="807" y="1168"/>
                  </a:lnTo>
                  <a:lnTo>
                    <a:pt x="807" y="1168"/>
                  </a:lnTo>
                  <a:lnTo>
                    <a:pt x="944" y="1167"/>
                  </a:lnTo>
                  <a:lnTo>
                    <a:pt x="1083" y="1165"/>
                  </a:lnTo>
                  <a:lnTo>
                    <a:pt x="1083" y="1165"/>
                  </a:lnTo>
                  <a:lnTo>
                    <a:pt x="1133" y="1164"/>
                  </a:lnTo>
                  <a:lnTo>
                    <a:pt x="1156" y="1163"/>
                  </a:lnTo>
                  <a:lnTo>
                    <a:pt x="1179" y="1164"/>
                  </a:lnTo>
                  <a:lnTo>
                    <a:pt x="1179" y="1164"/>
                  </a:lnTo>
                  <a:lnTo>
                    <a:pt x="1214" y="1165"/>
                  </a:lnTo>
                  <a:lnTo>
                    <a:pt x="1248" y="1165"/>
                  </a:lnTo>
                  <a:lnTo>
                    <a:pt x="1316" y="1164"/>
                  </a:lnTo>
                  <a:lnTo>
                    <a:pt x="1316" y="1164"/>
                  </a:lnTo>
                  <a:lnTo>
                    <a:pt x="1349" y="1165"/>
                  </a:lnTo>
                  <a:lnTo>
                    <a:pt x="1381" y="1167"/>
                  </a:lnTo>
                  <a:lnTo>
                    <a:pt x="1412" y="1168"/>
                  </a:lnTo>
                  <a:lnTo>
                    <a:pt x="1425" y="1168"/>
                  </a:lnTo>
                  <a:lnTo>
                    <a:pt x="1437" y="1167"/>
                  </a:lnTo>
                  <a:lnTo>
                    <a:pt x="1437" y="1167"/>
                  </a:lnTo>
                  <a:lnTo>
                    <a:pt x="1439" y="1161"/>
                  </a:lnTo>
                  <a:lnTo>
                    <a:pt x="1440" y="1157"/>
                  </a:lnTo>
                  <a:lnTo>
                    <a:pt x="1439" y="1154"/>
                  </a:lnTo>
                  <a:lnTo>
                    <a:pt x="1436" y="1151"/>
                  </a:lnTo>
                  <a:lnTo>
                    <a:pt x="1432" y="1149"/>
                  </a:lnTo>
                  <a:lnTo>
                    <a:pt x="1427" y="1147"/>
                  </a:lnTo>
                  <a:lnTo>
                    <a:pt x="1419" y="1144"/>
                  </a:lnTo>
                  <a:lnTo>
                    <a:pt x="1419" y="1144"/>
                  </a:lnTo>
                  <a:close/>
                  <a:moveTo>
                    <a:pt x="1462" y="1182"/>
                  </a:moveTo>
                  <a:lnTo>
                    <a:pt x="1462" y="1182"/>
                  </a:lnTo>
                  <a:lnTo>
                    <a:pt x="1384" y="1179"/>
                  </a:lnTo>
                  <a:lnTo>
                    <a:pt x="1304" y="1177"/>
                  </a:lnTo>
                  <a:lnTo>
                    <a:pt x="1221" y="1177"/>
                  </a:lnTo>
                  <a:lnTo>
                    <a:pt x="1138" y="1177"/>
                  </a:lnTo>
                  <a:lnTo>
                    <a:pt x="973" y="1178"/>
                  </a:lnTo>
                  <a:lnTo>
                    <a:pt x="815" y="1181"/>
                  </a:lnTo>
                  <a:lnTo>
                    <a:pt x="815" y="1181"/>
                  </a:lnTo>
                  <a:lnTo>
                    <a:pt x="815" y="1185"/>
                  </a:lnTo>
                  <a:lnTo>
                    <a:pt x="817" y="1188"/>
                  </a:lnTo>
                  <a:lnTo>
                    <a:pt x="818" y="1195"/>
                  </a:lnTo>
                  <a:lnTo>
                    <a:pt x="818" y="1195"/>
                  </a:lnTo>
                  <a:lnTo>
                    <a:pt x="1013" y="1191"/>
                  </a:lnTo>
                  <a:lnTo>
                    <a:pt x="1112" y="1191"/>
                  </a:lnTo>
                  <a:lnTo>
                    <a:pt x="1159" y="1191"/>
                  </a:lnTo>
                  <a:lnTo>
                    <a:pt x="1206" y="1193"/>
                  </a:lnTo>
                  <a:lnTo>
                    <a:pt x="1206" y="1193"/>
                  </a:lnTo>
                  <a:lnTo>
                    <a:pt x="1235" y="1193"/>
                  </a:lnTo>
                  <a:lnTo>
                    <a:pt x="1263" y="1193"/>
                  </a:lnTo>
                  <a:lnTo>
                    <a:pt x="1291" y="1192"/>
                  </a:lnTo>
                  <a:lnTo>
                    <a:pt x="1319" y="1193"/>
                  </a:lnTo>
                  <a:lnTo>
                    <a:pt x="1319" y="1193"/>
                  </a:lnTo>
                  <a:lnTo>
                    <a:pt x="1354" y="1195"/>
                  </a:lnTo>
                  <a:lnTo>
                    <a:pt x="1389" y="1196"/>
                  </a:lnTo>
                  <a:lnTo>
                    <a:pt x="1389" y="1196"/>
                  </a:lnTo>
                  <a:lnTo>
                    <a:pt x="1405" y="1196"/>
                  </a:lnTo>
                  <a:lnTo>
                    <a:pt x="1420" y="1198"/>
                  </a:lnTo>
                  <a:lnTo>
                    <a:pt x="1436" y="1199"/>
                  </a:lnTo>
                  <a:lnTo>
                    <a:pt x="1450" y="1199"/>
                  </a:lnTo>
                  <a:lnTo>
                    <a:pt x="1450" y="1199"/>
                  </a:lnTo>
                  <a:lnTo>
                    <a:pt x="1455" y="1199"/>
                  </a:lnTo>
                  <a:lnTo>
                    <a:pt x="1461" y="1198"/>
                  </a:lnTo>
                  <a:lnTo>
                    <a:pt x="1467" y="1195"/>
                  </a:lnTo>
                  <a:lnTo>
                    <a:pt x="1468" y="1193"/>
                  </a:lnTo>
                  <a:lnTo>
                    <a:pt x="1469" y="1191"/>
                  </a:lnTo>
                  <a:lnTo>
                    <a:pt x="1469" y="1191"/>
                  </a:lnTo>
                  <a:lnTo>
                    <a:pt x="1469" y="1189"/>
                  </a:lnTo>
                  <a:lnTo>
                    <a:pt x="1468" y="1188"/>
                  </a:lnTo>
                  <a:lnTo>
                    <a:pt x="1465" y="1186"/>
                  </a:lnTo>
                  <a:lnTo>
                    <a:pt x="1462" y="1186"/>
                  </a:lnTo>
                  <a:lnTo>
                    <a:pt x="1461" y="1185"/>
                  </a:lnTo>
                  <a:lnTo>
                    <a:pt x="1462" y="1182"/>
                  </a:lnTo>
                  <a:lnTo>
                    <a:pt x="1462" y="1182"/>
                  </a:lnTo>
                  <a:close/>
                  <a:moveTo>
                    <a:pt x="791" y="1179"/>
                  </a:moveTo>
                  <a:lnTo>
                    <a:pt x="791" y="1179"/>
                  </a:lnTo>
                  <a:lnTo>
                    <a:pt x="783" y="1186"/>
                  </a:lnTo>
                  <a:lnTo>
                    <a:pt x="776" y="1193"/>
                  </a:lnTo>
                  <a:lnTo>
                    <a:pt x="770" y="1202"/>
                  </a:lnTo>
                  <a:lnTo>
                    <a:pt x="765" y="1212"/>
                  </a:lnTo>
                  <a:lnTo>
                    <a:pt x="762" y="1222"/>
                  </a:lnTo>
                  <a:lnTo>
                    <a:pt x="759" y="1231"/>
                  </a:lnTo>
                  <a:lnTo>
                    <a:pt x="758" y="1243"/>
                  </a:lnTo>
                  <a:lnTo>
                    <a:pt x="758" y="1254"/>
                  </a:lnTo>
                  <a:lnTo>
                    <a:pt x="758" y="1254"/>
                  </a:lnTo>
                  <a:lnTo>
                    <a:pt x="759" y="1257"/>
                  </a:lnTo>
                  <a:lnTo>
                    <a:pt x="761" y="1258"/>
                  </a:lnTo>
                  <a:lnTo>
                    <a:pt x="762" y="1259"/>
                  </a:lnTo>
                  <a:lnTo>
                    <a:pt x="763" y="1261"/>
                  </a:lnTo>
                  <a:lnTo>
                    <a:pt x="763" y="1261"/>
                  </a:lnTo>
                  <a:lnTo>
                    <a:pt x="762" y="1265"/>
                  </a:lnTo>
                  <a:lnTo>
                    <a:pt x="761" y="1269"/>
                  </a:lnTo>
                  <a:lnTo>
                    <a:pt x="761" y="1269"/>
                  </a:lnTo>
                  <a:lnTo>
                    <a:pt x="768" y="1282"/>
                  </a:lnTo>
                  <a:lnTo>
                    <a:pt x="777" y="1293"/>
                  </a:lnTo>
                  <a:lnTo>
                    <a:pt x="782" y="1297"/>
                  </a:lnTo>
                  <a:lnTo>
                    <a:pt x="789" y="1300"/>
                  </a:lnTo>
                  <a:lnTo>
                    <a:pt x="794" y="1303"/>
                  </a:lnTo>
                  <a:lnTo>
                    <a:pt x="803" y="1303"/>
                  </a:lnTo>
                  <a:lnTo>
                    <a:pt x="803" y="1303"/>
                  </a:lnTo>
                  <a:lnTo>
                    <a:pt x="789" y="1269"/>
                  </a:lnTo>
                  <a:lnTo>
                    <a:pt x="782" y="1251"/>
                  </a:lnTo>
                  <a:lnTo>
                    <a:pt x="776" y="1234"/>
                  </a:lnTo>
                  <a:lnTo>
                    <a:pt x="776" y="1234"/>
                  </a:lnTo>
                  <a:lnTo>
                    <a:pt x="786" y="1209"/>
                  </a:lnTo>
                  <a:lnTo>
                    <a:pt x="791" y="1196"/>
                  </a:lnTo>
                  <a:lnTo>
                    <a:pt x="800" y="1185"/>
                  </a:lnTo>
                  <a:lnTo>
                    <a:pt x="800" y="1185"/>
                  </a:lnTo>
                  <a:lnTo>
                    <a:pt x="796" y="1184"/>
                  </a:lnTo>
                  <a:lnTo>
                    <a:pt x="794" y="1182"/>
                  </a:lnTo>
                  <a:lnTo>
                    <a:pt x="794" y="1181"/>
                  </a:lnTo>
                  <a:lnTo>
                    <a:pt x="791" y="1179"/>
                  </a:lnTo>
                  <a:lnTo>
                    <a:pt x="791" y="1179"/>
                  </a:lnTo>
                  <a:close/>
                  <a:moveTo>
                    <a:pt x="1095" y="1200"/>
                  </a:moveTo>
                  <a:lnTo>
                    <a:pt x="1095" y="1200"/>
                  </a:lnTo>
                  <a:lnTo>
                    <a:pt x="947" y="1202"/>
                  </a:lnTo>
                  <a:lnTo>
                    <a:pt x="876" y="1205"/>
                  </a:lnTo>
                  <a:lnTo>
                    <a:pt x="810" y="1207"/>
                  </a:lnTo>
                  <a:lnTo>
                    <a:pt x="810" y="1207"/>
                  </a:lnTo>
                  <a:lnTo>
                    <a:pt x="810" y="1217"/>
                  </a:lnTo>
                  <a:lnTo>
                    <a:pt x="814" y="1227"/>
                  </a:lnTo>
                  <a:lnTo>
                    <a:pt x="814" y="1227"/>
                  </a:lnTo>
                  <a:lnTo>
                    <a:pt x="845" y="1227"/>
                  </a:lnTo>
                  <a:lnTo>
                    <a:pt x="874" y="1226"/>
                  </a:lnTo>
                  <a:lnTo>
                    <a:pt x="930" y="1223"/>
                  </a:lnTo>
                  <a:lnTo>
                    <a:pt x="930" y="1223"/>
                  </a:lnTo>
                  <a:lnTo>
                    <a:pt x="939" y="1222"/>
                  </a:lnTo>
                  <a:lnTo>
                    <a:pt x="949" y="1220"/>
                  </a:lnTo>
                  <a:lnTo>
                    <a:pt x="957" y="1220"/>
                  </a:lnTo>
                  <a:lnTo>
                    <a:pt x="961" y="1222"/>
                  </a:lnTo>
                  <a:lnTo>
                    <a:pt x="966" y="1224"/>
                  </a:lnTo>
                  <a:lnTo>
                    <a:pt x="966" y="1224"/>
                  </a:lnTo>
                  <a:lnTo>
                    <a:pt x="891" y="1230"/>
                  </a:lnTo>
                  <a:lnTo>
                    <a:pt x="852" y="1234"/>
                  </a:lnTo>
                  <a:lnTo>
                    <a:pt x="814" y="1236"/>
                  </a:lnTo>
                  <a:lnTo>
                    <a:pt x="814" y="1236"/>
                  </a:lnTo>
                  <a:lnTo>
                    <a:pt x="811" y="1247"/>
                  </a:lnTo>
                  <a:lnTo>
                    <a:pt x="811" y="1251"/>
                  </a:lnTo>
                  <a:lnTo>
                    <a:pt x="813" y="1257"/>
                  </a:lnTo>
                  <a:lnTo>
                    <a:pt x="813" y="1257"/>
                  </a:lnTo>
                  <a:lnTo>
                    <a:pt x="890" y="1252"/>
                  </a:lnTo>
                  <a:lnTo>
                    <a:pt x="928" y="1250"/>
                  </a:lnTo>
                  <a:lnTo>
                    <a:pt x="961" y="1250"/>
                  </a:lnTo>
                  <a:lnTo>
                    <a:pt x="961" y="1250"/>
                  </a:lnTo>
                  <a:lnTo>
                    <a:pt x="943" y="1254"/>
                  </a:lnTo>
                  <a:lnTo>
                    <a:pt x="925" y="1255"/>
                  </a:lnTo>
                  <a:lnTo>
                    <a:pt x="887" y="1259"/>
                  </a:lnTo>
                  <a:lnTo>
                    <a:pt x="850" y="1261"/>
                  </a:lnTo>
                  <a:lnTo>
                    <a:pt x="814" y="1265"/>
                  </a:lnTo>
                  <a:lnTo>
                    <a:pt x="814" y="1265"/>
                  </a:lnTo>
                  <a:lnTo>
                    <a:pt x="815" y="1272"/>
                  </a:lnTo>
                  <a:lnTo>
                    <a:pt x="817" y="1275"/>
                  </a:lnTo>
                  <a:lnTo>
                    <a:pt x="815" y="1276"/>
                  </a:lnTo>
                  <a:lnTo>
                    <a:pt x="815" y="1276"/>
                  </a:lnTo>
                  <a:lnTo>
                    <a:pt x="831" y="1280"/>
                  </a:lnTo>
                  <a:lnTo>
                    <a:pt x="849" y="1283"/>
                  </a:lnTo>
                  <a:lnTo>
                    <a:pt x="866" y="1285"/>
                  </a:lnTo>
                  <a:lnTo>
                    <a:pt x="873" y="1285"/>
                  </a:lnTo>
                  <a:lnTo>
                    <a:pt x="878" y="1283"/>
                  </a:lnTo>
                  <a:lnTo>
                    <a:pt x="878" y="1283"/>
                  </a:lnTo>
                  <a:lnTo>
                    <a:pt x="907" y="1288"/>
                  </a:lnTo>
                  <a:lnTo>
                    <a:pt x="937" y="1289"/>
                  </a:lnTo>
                  <a:lnTo>
                    <a:pt x="970" y="1289"/>
                  </a:lnTo>
                  <a:lnTo>
                    <a:pt x="1003" y="1289"/>
                  </a:lnTo>
                  <a:lnTo>
                    <a:pt x="1072" y="1286"/>
                  </a:lnTo>
                  <a:lnTo>
                    <a:pt x="1104" y="1286"/>
                  </a:lnTo>
                  <a:lnTo>
                    <a:pt x="1135" y="1286"/>
                  </a:lnTo>
                  <a:lnTo>
                    <a:pt x="1135" y="1286"/>
                  </a:lnTo>
                  <a:lnTo>
                    <a:pt x="1147" y="1286"/>
                  </a:lnTo>
                  <a:lnTo>
                    <a:pt x="1159" y="1285"/>
                  </a:lnTo>
                  <a:lnTo>
                    <a:pt x="1172" y="1285"/>
                  </a:lnTo>
                  <a:lnTo>
                    <a:pt x="1183" y="1283"/>
                  </a:lnTo>
                  <a:lnTo>
                    <a:pt x="1183" y="1283"/>
                  </a:lnTo>
                  <a:lnTo>
                    <a:pt x="1201" y="1285"/>
                  </a:lnTo>
                  <a:lnTo>
                    <a:pt x="1220" y="1286"/>
                  </a:lnTo>
                  <a:lnTo>
                    <a:pt x="1220" y="1286"/>
                  </a:lnTo>
                  <a:lnTo>
                    <a:pt x="1245" y="1286"/>
                  </a:lnTo>
                  <a:lnTo>
                    <a:pt x="1270" y="1283"/>
                  </a:lnTo>
                  <a:lnTo>
                    <a:pt x="1297" y="1282"/>
                  </a:lnTo>
                  <a:lnTo>
                    <a:pt x="1322" y="1280"/>
                  </a:lnTo>
                  <a:lnTo>
                    <a:pt x="1322" y="1280"/>
                  </a:lnTo>
                  <a:lnTo>
                    <a:pt x="1353" y="1282"/>
                  </a:lnTo>
                  <a:lnTo>
                    <a:pt x="1384" y="1283"/>
                  </a:lnTo>
                  <a:lnTo>
                    <a:pt x="1399" y="1282"/>
                  </a:lnTo>
                  <a:lnTo>
                    <a:pt x="1415" y="1282"/>
                  </a:lnTo>
                  <a:lnTo>
                    <a:pt x="1430" y="1280"/>
                  </a:lnTo>
                  <a:lnTo>
                    <a:pt x="1446" y="1276"/>
                  </a:lnTo>
                  <a:lnTo>
                    <a:pt x="1446" y="1276"/>
                  </a:lnTo>
                  <a:lnTo>
                    <a:pt x="1446" y="1273"/>
                  </a:lnTo>
                  <a:lnTo>
                    <a:pt x="1444" y="1271"/>
                  </a:lnTo>
                  <a:lnTo>
                    <a:pt x="1441" y="1268"/>
                  </a:lnTo>
                  <a:lnTo>
                    <a:pt x="1441" y="1264"/>
                  </a:lnTo>
                  <a:lnTo>
                    <a:pt x="1441" y="1264"/>
                  </a:lnTo>
                  <a:lnTo>
                    <a:pt x="1408" y="1262"/>
                  </a:lnTo>
                  <a:lnTo>
                    <a:pt x="1374" y="1261"/>
                  </a:lnTo>
                  <a:lnTo>
                    <a:pt x="1304" y="1259"/>
                  </a:lnTo>
                  <a:lnTo>
                    <a:pt x="1270" y="1259"/>
                  </a:lnTo>
                  <a:lnTo>
                    <a:pt x="1236" y="1257"/>
                  </a:lnTo>
                  <a:lnTo>
                    <a:pt x="1204" y="1254"/>
                  </a:lnTo>
                  <a:lnTo>
                    <a:pt x="1173" y="1248"/>
                  </a:lnTo>
                  <a:lnTo>
                    <a:pt x="1173" y="1248"/>
                  </a:lnTo>
                  <a:lnTo>
                    <a:pt x="1238" y="1252"/>
                  </a:lnTo>
                  <a:lnTo>
                    <a:pt x="1297" y="1254"/>
                  </a:lnTo>
                  <a:lnTo>
                    <a:pt x="1412" y="1255"/>
                  </a:lnTo>
                  <a:lnTo>
                    <a:pt x="1412" y="1255"/>
                  </a:lnTo>
                  <a:lnTo>
                    <a:pt x="1425" y="1257"/>
                  </a:lnTo>
                  <a:lnTo>
                    <a:pt x="1432" y="1255"/>
                  </a:lnTo>
                  <a:lnTo>
                    <a:pt x="1434" y="1254"/>
                  </a:lnTo>
                  <a:lnTo>
                    <a:pt x="1436" y="1250"/>
                  </a:lnTo>
                  <a:lnTo>
                    <a:pt x="1436" y="1250"/>
                  </a:lnTo>
                  <a:lnTo>
                    <a:pt x="1425" y="1248"/>
                  </a:lnTo>
                  <a:lnTo>
                    <a:pt x="1412" y="1248"/>
                  </a:lnTo>
                  <a:lnTo>
                    <a:pt x="1382" y="1248"/>
                  </a:lnTo>
                  <a:lnTo>
                    <a:pt x="1352" y="1248"/>
                  </a:lnTo>
                  <a:lnTo>
                    <a:pt x="1338" y="1247"/>
                  </a:lnTo>
                  <a:lnTo>
                    <a:pt x="1325" y="1245"/>
                  </a:lnTo>
                  <a:lnTo>
                    <a:pt x="1325" y="1245"/>
                  </a:lnTo>
                  <a:lnTo>
                    <a:pt x="1339" y="1243"/>
                  </a:lnTo>
                  <a:lnTo>
                    <a:pt x="1353" y="1241"/>
                  </a:lnTo>
                  <a:lnTo>
                    <a:pt x="1382" y="1241"/>
                  </a:lnTo>
                  <a:lnTo>
                    <a:pt x="1411" y="1240"/>
                  </a:lnTo>
                  <a:lnTo>
                    <a:pt x="1425" y="1238"/>
                  </a:lnTo>
                  <a:lnTo>
                    <a:pt x="1440" y="1237"/>
                  </a:lnTo>
                  <a:lnTo>
                    <a:pt x="1440" y="1237"/>
                  </a:lnTo>
                  <a:lnTo>
                    <a:pt x="1437" y="1234"/>
                  </a:lnTo>
                  <a:lnTo>
                    <a:pt x="1434" y="1231"/>
                  </a:lnTo>
                  <a:lnTo>
                    <a:pt x="1427" y="1229"/>
                  </a:lnTo>
                  <a:lnTo>
                    <a:pt x="1411" y="1229"/>
                  </a:lnTo>
                  <a:lnTo>
                    <a:pt x="1411" y="1229"/>
                  </a:lnTo>
                  <a:lnTo>
                    <a:pt x="1375" y="1227"/>
                  </a:lnTo>
                  <a:lnTo>
                    <a:pt x="1375" y="1227"/>
                  </a:lnTo>
                  <a:lnTo>
                    <a:pt x="1378" y="1224"/>
                  </a:lnTo>
                  <a:lnTo>
                    <a:pt x="1382" y="1223"/>
                  </a:lnTo>
                  <a:lnTo>
                    <a:pt x="1391" y="1222"/>
                  </a:lnTo>
                  <a:lnTo>
                    <a:pt x="1413" y="1220"/>
                  </a:lnTo>
                  <a:lnTo>
                    <a:pt x="1423" y="1220"/>
                  </a:lnTo>
                  <a:lnTo>
                    <a:pt x="1432" y="1217"/>
                  </a:lnTo>
                  <a:lnTo>
                    <a:pt x="1436" y="1216"/>
                  </a:lnTo>
                  <a:lnTo>
                    <a:pt x="1437" y="1213"/>
                  </a:lnTo>
                  <a:lnTo>
                    <a:pt x="1440" y="1210"/>
                  </a:lnTo>
                  <a:lnTo>
                    <a:pt x="1440" y="1206"/>
                  </a:lnTo>
                  <a:lnTo>
                    <a:pt x="1440" y="1206"/>
                  </a:lnTo>
                  <a:lnTo>
                    <a:pt x="1396" y="1206"/>
                  </a:lnTo>
                  <a:lnTo>
                    <a:pt x="1353" y="1206"/>
                  </a:lnTo>
                  <a:lnTo>
                    <a:pt x="1267" y="1203"/>
                  </a:lnTo>
                  <a:lnTo>
                    <a:pt x="1182" y="1200"/>
                  </a:lnTo>
                  <a:lnTo>
                    <a:pt x="1138" y="1200"/>
                  </a:lnTo>
                  <a:lnTo>
                    <a:pt x="1095" y="1200"/>
                  </a:lnTo>
                  <a:lnTo>
                    <a:pt x="1095" y="1200"/>
                  </a:lnTo>
                  <a:close/>
                  <a:moveTo>
                    <a:pt x="536" y="1317"/>
                  </a:moveTo>
                  <a:lnTo>
                    <a:pt x="536" y="1317"/>
                  </a:lnTo>
                  <a:lnTo>
                    <a:pt x="540" y="1318"/>
                  </a:lnTo>
                  <a:lnTo>
                    <a:pt x="542" y="1321"/>
                  </a:lnTo>
                  <a:lnTo>
                    <a:pt x="543" y="1327"/>
                  </a:lnTo>
                  <a:lnTo>
                    <a:pt x="543" y="1327"/>
                  </a:lnTo>
                  <a:lnTo>
                    <a:pt x="546" y="1344"/>
                  </a:lnTo>
                  <a:lnTo>
                    <a:pt x="547" y="1361"/>
                  </a:lnTo>
                  <a:lnTo>
                    <a:pt x="547" y="1377"/>
                  </a:lnTo>
                  <a:lnTo>
                    <a:pt x="547" y="1396"/>
                  </a:lnTo>
                  <a:lnTo>
                    <a:pt x="547" y="1396"/>
                  </a:lnTo>
                  <a:lnTo>
                    <a:pt x="550" y="1421"/>
                  </a:lnTo>
                  <a:lnTo>
                    <a:pt x="554" y="1445"/>
                  </a:lnTo>
                  <a:lnTo>
                    <a:pt x="554" y="1445"/>
                  </a:lnTo>
                  <a:lnTo>
                    <a:pt x="564" y="1511"/>
                  </a:lnTo>
                  <a:lnTo>
                    <a:pt x="567" y="1542"/>
                  </a:lnTo>
                  <a:lnTo>
                    <a:pt x="570" y="1574"/>
                  </a:lnTo>
                  <a:lnTo>
                    <a:pt x="570" y="1574"/>
                  </a:lnTo>
                  <a:lnTo>
                    <a:pt x="596" y="1563"/>
                  </a:lnTo>
                  <a:lnTo>
                    <a:pt x="609" y="1557"/>
                  </a:lnTo>
                  <a:lnTo>
                    <a:pt x="622" y="1550"/>
                  </a:lnTo>
                  <a:lnTo>
                    <a:pt x="622" y="1550"/>
                  </a:lnTo>
                  <a:lnTo>
                    <a:pt x="612" y="1530"/>
                  </a:lnTo>
                  <a:lnTo>
                    <a:pt x="603" y="1507"/>
                  </a:lnTo>
                  <a:lnTo>
                    <a:pt x="598" y="1483"/>
                  </a:lnTo>
                  <a:lnTo>
                    <a:pt x="595" y="1470"/>
                  </a:lnTo>
                  <a:lnTo>
                    <a:pt x="595" y="1457"/>
                  </a:lnTo>
                  <a:lnTo>
                    <a:pt x="595" y="1457"/>
                  </a:lnTo>
                  <a:lnTo>
                    <a:pt x="595" y="1432"/>
                  </a:lnTo>
                  <a:lnTo>
                    <a:pt x="596" y="1407"/>
                  </a:lnTo>
                  <a:lnTo>
                    <a:pt x="601" y="1382"/>
                  </a:lnTo>
                  <a:lnTo>
                    <a:pt x="606" y="1359"/>
                  </a:lnTo>
                  <a:lnTo>
                    <a:pt x="610" y="1348"/>
                  </a:lnTo>
                  <a:lnTo>
                    <a:pt x="615" y="1338"/>
                  </a:lnTo>
                  <a:lnTo>
                    <a:pt x="620" y="1328"/>
                  </a:lnTo>
                  <a:lnTo>
                    <a:pt x="626" y="1320"/>
                  </a:lnTo>
                  <a:lnTo>
                    <a:pt x="633" y="1313"/>
                  </a:lnTo>
                  <a:lnTo>
                    <a:pt x="640" y="1307"/>
                  </a:lnTo>
                  <a:lnTo>
                    <a:pt x="648" y="1303"/>
                  </a:lnTo>
                  <a:lnTo>
                    <a:pt x="657" y="1299"/>
                  </a:lnTo>
                  <a:lnTo>
                    <a:pt x="657" y="1299"/>
                  </a:lnTo>
                  <a:lnTo>
                    <a:pt x="654" y="1280"/>
                  </a:lnTo>
                  <a:lnTo>
                    <a:pt x="650" y="1262"/>
                  </a:lnTo>
                  <a:lnTo>
                    <a:pt x="650" y="1262"/>
                  </a:lnTo>
                  <a:lnTo>
                    <a:pt x="631" y="1265"/>
                  </a:lnTo>
                  <a:lnTo>
                    <a:pt x="613" y="1268"/>
                  </a:lnTo>
                  <a:lnTo>
                    <a:pt x="596" y="1272"/>
                  </a:lnTo>
                  <a:lnTo>
                    <a:pt x="581" y="1278"/>
                  </a:lnTo>
                  <a:lnTo>
                    <a:pt x="567" y="1285"/>
                  </a:lnTo>
                  <a:lnTo>
                    <a:pt x="554" y="1293"/>
                  </a:lnTo>
                  <a:lnTo>
                    <a:pt x="544" y="1304"/>
                  </a:lnTo>
                  <a:lnTo>
                    <a:pt x="536" y="1317"/>
                  </a:lnTo>
                  <a:lnTo>
                    <a:pt x="536" y="1317"/>
                  </a:lnTo>
                  <a:close/>
                  <a:moveTo>
                    <a:pt x="671" y="1296"/>
                  </a:moveTo>
                  <a:lnTo>
                    <a:pt x="671" y="1296"/>
                  </a:lnTo>
                  <a:lnTo>
                    <a:pt x="683" y="1290"/>
                  </a:lnTo>
                  <a:lnTo>
                    <a:pt x="697" y="1286"/>
                  </a:lnTo>
                  <a:lnTo>
                    <a:pt x="710" y="1280"/>
                  </a:lnTo>
                  <a:lnTo>
                    <a:pt x="716" y="1278"/>
                  </a:lnTo>
                  <a:lnTo>
                    <a:pt x="721" y="1273"/>
                  </a:lnTo>
                  <a:lnTo>
                    <a:pt x="721" y="1273"/>
                  </a:lnTo>
                  <a:lnTo>
                    <a:pt x="707" y="1271"/>
                  </a:lnTo>
                  <a:lnTo>
                    <a:pt x="693" y="1268"/>
                  </a:lnTo>
                  <a:lnTo>
                    <a:pt x="664" y="1262"/>
                  </a:lnTo>
                  <a:lnTo>
                    <a:pt x="664" y="1262"/>
                  </a:lnTo>
                  <a:lnTo>
                    <a:pt x="665" y="1272"/>
                  </a:lnTo>
                  <a:lnTo>
                    <a:pt x="667" y="1280"/>
                  </a:lnTo>
                  <a:lnTo>
                    <a:pt x="671" y="1296"/>
                  </a:lnTo>
                  <a:lnTo>
                    <a:pt x="671" y="1296"/>
                  </a:lnTo>
                  <a:close/>
                  <a:moveTo>
                    <a:pt x="693" y="1300"/>
                  </a:moveTo>
                  <a:lnTo>
                    <a:pt x="693" y="1300"/>
                  </a:lnTo>
                  <a:lnTo>
                    <a:pt x="716" y="1300"/>
                  </a:lnTo>
                  <a:lnTo>
                    <a:pt x="735" y="1302"/>
                  </a:lnTo>
                  <a:lnTo>
                    <a:pt x="754" y="1303"/>
                  </a:lnTo>
                  <a:lnTo>
                    <a:pt x="770" y="1302"/>
                  </a:lnTo>
                  <a:lnTo>
                    <a:pt x="770" y="1302"/>
                  </a:lnTo>
                  <a:lnTo>
                    <a:pt x="763" y="1296"/>
                  </a:lnTo>
                  <a:lnTo>
                    <a:pt x="756" y="1290"/>
                  </a:lnTo>
                  <a:lnTo>
                    <a:pt x="747" y="1275"/>
                  </a:lnTo>
                  <a:lnTo>
                    <a:pt x="747" y="1275"/>
                  </a:lnTo>
                  <a:lnTo>
                    <a:pt x="693" y="1300"/>
                  </a:lnTo>
                  <a:lnTo>
                    <a:pt x="693" y="1300"/>
                  </a:lnTo>
                  <a:close/>
                  <a:moveTo>
                    <a:pt x="1455" y="1290"/>
                  </a:moveTo>
                  <a:lnTo>
                    <a:pt x="1455" y="1290"/>
                  </a:lnTo>
                  <a:lnTo>
                    <a:pt x="1217" y="1295"/>
                  </a:lnTo>
                  <a:lnTo>
                    <a:pt x="1095" y="1296"/>
                  </a:lnTo>
                  <a:lnTo>
                    <a:pt x="975" y="1299"/>
                  </a:lnTo>
                  <a:lnTo>
                    <a:pt x="975" y="1299"/>
                  </a:lnTo>
                  <a:lnTo>
                    <a:pt x="951" y="1299"/>
                  </a:lnTo>
                  <a:lnTo>
                    <a:pt x="930" y="1299"/>
                  </a:lnTo>
                  <a:lnTo>
                    <a:pt x="887" y="1296"/>
                  </a:lnTo>
                  <a:lnTo>
                    <a:pt x="887" y="1296"/>
                  </a:lnTo>
                  <a:lnTo>
                    <a:pt x="871" y="1296"/>
                  </a:lnTo>
                  <a:lnTo>
                    <a:pt x="856" y="1296"/>
                  </a:lnTo>
                  <a:lnTo>
                    <a:pt x="856" y="1296"/>
                  </a:lnTo>
                  <a:lnTo>
                    <a:pt x="846" y="1295"/>
                  </a:lnTo>
                  <a:lnTo>
                    <a:pt x="836" y="1293"/>
                  </a:lnTo>
                  <a:lnTo>
                    <a:pt x="832" y="1292"/>
                  </a:lnTo>
                  <a:lnTo>
                    <a:pt x="828" y="1293"/>
                  </a:lnTo>
                  <a:lnTo>
                    <a:pt x="825" y="1296"/>
                  </a:lnTo>
                  <a:lnTo>
                    <a:pt x="821" y="1299"/>
                  </a:lnTo>
                  <a:lnTo>
                    <a:pt x="821" y="1299"/>
                  </a:lnTo>
                  <a:lnTo>
                    <a:pt x="825" y="1299"/>
                  </a:lnTo>
                  <a:lnTo>
                    <a:pt x="825" y="1300"/>
                  </a:lnTo>
                  <a:lnTo>
                    <a:pt x="824" y="1303"/>
                  </a:lnTo>
                  <a:lnTo>
                    <a:pt x="824" y="1306"/>
                  </a:lnTo>
                  <a:lnTo>
                    <a:pt x="824" y="1306"/>
                  </a:lnTo>
                  <a:lnTo>
                    <a:pt x="894" y="1310"/>
                  </a:lnTo>
                  <a:lnTo>
                    <a:pt x="964" y="1313"/>
                  </a:lnTo>
                  <a:lnTo>
                    <a:pt x="964" y="1313"/>
                  </a:lnTo>
                  <a:lnTo>
                    <a:pt x="966" y="1313"/>
                  </a:lnTo>
                  <a:lnTo>
                    <a:pt x="967" y="1313"/>
                  </a:lnTo>
                  <a:lnTo>
                    <a:pt x="968" y="1310"/>
                  </a:lnTo>
                  <a:lnTo>
                    <a:pt x="970" y="1307"/>
                  </a:lnTo>
                  <a:lnTo>
                    <a:pt x="971" y="1307"/>
                  </a:lnTo>
                  <a:lnTo>
                    <a:pt x="974" y="1307"/>
                  </a:lnTo>
                  <a:lnTo>
                    <a:pt x="974" y="1307"/>
                  </a:lnTo>
                  <a:lnTo>
                    <a:pt x="1040" y="1309"/>
                  </a:lnTo>
                  <a:lnTo>
                    <a:pt x="1112" y="1309"/>
                  </a:lnTo>
                  <a:lnTo>
                    <a:pt x="1183" y="1307"/>
                  </a:lnTo>
                  <a:lnTo>
                    <a:pt x="1255" y="1309"/>
                  </a:lnTo>
                  <a:lnTo>
                    <a:pt x="1255" y="1309"/>
                  </a:lnTo>
                  <a:lnTo>
                    <a:pt x="1284" y="1309"/>
                  </a:lnTo>
                  <a:lnTo>
                    <a:pt x="1318" y="1307"/>
                  </a:lnTo>
                  <a:lnTo>
                    <a:pt x="1352" y="1304"/>
                  </a:lnTo>
                  <a:lnTo>
                    <a:pt x="1384" y="1303"/>
                  </a:lnTo>
                  <a:lnTo>
                    <a:pt x="1384" y="1303"/>
                  </a:lnTo>
                  <a:lnTo>
                    <a:pt x="1408" y="1304"/>
                  </a:lnTo>
                  <a:lnTo>
                    <a:pt x="1434" y="1306"/>
                  </a:lnTo>
                  <a:lnTo>
                    <a:pt x="1447" y="1304"/>
                  </a:lnTo>
                  <a:lnTo>
                    <a:pt x="1457" y="1302"/>
                  </a:lnTo>
                  <a:lnTo>
                    <a:pt x="1460" y="1299"/>
                  </a:lnTo>
                  <a:lnTo>
                    <a:pt x="1462" y="1296"/>
                  </a:lnTo>
                  <a:lnTo>
                    <a:pt x="1462" y="1293"/>
                  </a:lnTo>
                  <a:lnTo>
                    <a:pt x="1462" y="1288"/>
                  </a:lnTo>
                  <a:lnTo>
                    <a:pt x="1462" y="1288"/>
                  </a:lnTo>
                  <a:lnTo>
                    <a:pt x="1460" y="1288"/>
                  </a:lnTo>
                  <a:lnTo>
                    <a:pt x="1460" y="1288"/>
                  </a:lnTo>
                  <a:lnTo>
                    <a:pt x="1455" y="1290"/>
                  </a:lnTo>
                  <a:lnTo>
                    <a:pt x="1455" y="1290"/>
                  </a:lnTo>
                  <a:close/>
                  <a:moveTo>
                    <a:pt x="1302" y="1346"/>
                  </a:moveTo>
                  <a:lnTo>
                    <a:pt x="1302" y="1346"/>
                  </a:lnTo>
                  <a:lnTo>
                    <a:pt x="1248" y="1342"/>
                  </a:lnTo>
                  <a:lnTo>
                    <a:pt x="1194" y="1338"/>
                  </a:lnTo>
                  <a:lnTo>
                    <a:pt x="1140" y="1332"/>
                  </a:lnTo>
                  <a:lnTo>
                    <a:pt x="1085" y="1328"/>
                  </a:lnTo>
                  <a:lnTo>
                    <a:pt x="1085" y="1328"/>
                  </a:lnTo>
                  <a:lnTo>
                    <a:pt x="1057" y="1328"/>
                  </a:lnTo>
                  <a:lnTo>
                    <a:pt x="1029" y="1327"/>
                  </a:lnTo>
                  <a:lnTo>
                    <a:pt x="1029" y="1327"/>
                  </a:lnTo>
                  <a:lnTo>
                    <a:pt x="981" y="1324"/>
                  </a:lnTo>
                  <a:lnTo>
                    <a:pt x="935" y="1323"/>
                  </a:lnTo>
                  <a:lnTo>
                    <a:pt x="839" y="1320"/>
                  </a:lnTo>
                  <a:lnTo>
                    <a:pt x="839" y="1320"/>
                  </a:lnTo>
                  <a:lnTo>
                    <a:pt x="831" y="1320"/>
                  </a:lnTo>
                  <a:lnTo>
                    <a:pt x="824" y="1318"/>
                  </a:lnTo>
                  <a:lnTo>
                    <a:pt x="815" y="1317"/>
                  </a:lnTo>
                  <a:lnTo>
                    <a:pt x="808" y="1316"/>
                  </a:lnTo>
                  <a:lnTo>
                    <a:pt x="808" y="1316"/>
                  </a:lnTo>
                  <a:lnTo>
                    <a:pt x="772" y="1314"/>
                  </a:lnTo>
                  <a:lnTo>
                    <a:pt x="740" y="1313"/>
                  </a:lnTo>
                  <a:lnTo>
                    <a:pt x="707" y="1311"/>
                  </a:lnTo>
                  <a:lnTo>
                    <a:pt x="671" y="1310"/>
                  </a:lnTo>
                  <a:lnTo>
                    <a:pt x="671" y="1310"/>
                  </a:lnTo>
                  <a:lnTo>
                    <a:pt x="671" y="1309"/>
                  </a:lnTo>
                  <a:lnTo>
                    <a:pt x="669" y="1309"/>
                  </a:lnTo>
                  <a:lnTo>
                    <a:pt x="669" y="1309"/>
                  </a:lnTo>
                  <a:lnTo>
                    <a:pt x="669" y="1311"/>
                  </a:lnTo>
                  <a:lnTo>
                    <a:pt x="669" y="1313"/>
                  </a:lnTo>
                  <a:lnTo>
                    <a:pt x="668" y="1314"/>
                  </a:lnTo>
                  <a:lnTo>
                    <a:pt x="668" y="1317"/>
                  </a:lnTo>
                  <a:lnTo>
                    <a:pt x="668" y="1317"/>
                  </a:lnTo>
                  <a:lnTo>
                    <a:pt x="662" y="1314"/>
                  </a:lnTo>
                  <a:lnTo>
                    <a:pt x="657" y="1314"/>
                  </a:lnTo>
                  <a:lnTo>
                    <a:pt x="651" y="1316"/>
                  </a:lnTo>
                  <a:lnTo>
                    <a:pt x="645" y="1318"/>
                  </a:lnTo>
                  <a:lnTo>
                    <a:pt x="636" y="1325"/>
                  </a:lnTo>
                  <a:lnTo>
                    <a:pt x="629" y="1334"/>
                  </a:lnTo>
                  <a:lnTo>
                    <a:pt x="629" y="1334"/>
                  </a:lnTo>
                  <a:lnTo>
                    <a:pt x="619" y="1361"/>
                  </a:lnTo>
                  <a:lnTo>
                    <a:pt x="612" y="1387"/>
                  </a:lnTo>
                  <a:lnTo>
                    <a:pt x="608" y="1415"/>
                  </a:lnTo>
                  <a:lnTo>
                    <a:pt x="608" y="1443"/>
                  </a:lnTo>
                  <a:lnTo>
                    <a:pt x="609" y="1471"/>
                  </a:lnTo>
                  <a:lnTo>
                    <a:pt x="615" y="1498"/>
                  </a:lnTo>
                  <a:lnTo>
                    <a:pt x="617" y="1512"/>
                  </a:lnTo>
                  <a:lnTo>
                    <a:pt x="623" y="1525"/>
                  </a:lnTo>
                  <a:lnTo>
                    <a:pt x="627" y="1536"/>
                  </a:lnTo>
                  <a:lnTo>
                    <a:pt x="634" y="1549"/>
                  </a:lnTo>
                  <a:lnTo>
                    <a:pt x="634" y="1549"/>
                  </a:lnTo>
                  <a:lnTo>
                    <a:pt x="672" y="1551"/>
                  </a:lnTo>
                  <a:lnTo>
                    <a:pt x="707" y="1551"/>
                  </a:lnTo>
                  <a:lnTo>
                    <a:pt x="744" y="1551"/>
                  </a:lnTo>
                  <a:lnTo>
                    <a:pt x="780" y="1550"/>
                  </a:lnTo>
                  <a:lnTo>
                    <a:pt x="780" y="1550"/>
                  </a:lnTo>
                  <a:lnTo>
                    <a:pt x="765" y="1547"/>
                  </a:lnTo>
                  <a:lnTo>
                    <a:pt x="749" y="1546"/>
                  </a:lnTo>
                  <a:lnTo>
                    <a:pt x="718" y="1544"/>
                  </a:lnTo>
                  <a:lnTo>
                    <a:pt x="686" y="1543"/>
                  </a:lnTo>
                  <a:lnTo>
                    <a:pt x="669" y="1540"/>
                  </a:lnTo>
                  <a:lnTo>
                    <a:pt x="652" y="1539"/>
                  </a:lnTo>
                  <a:lnTo>
                    <a:pt x="652" y="1539"/>
                  </a:lnTo>
                  <a:lnTo>
                    <a:pt x="652" y="1537"/>
                  </a:lnTo>
                  <a:lnTo>
                    <a:pt x="651" y="1536"/>
                  </a:lnTo>
                  <a:lnTo>
                    <a:pt x="654" y="1535"/>
                  </a:lnTo>
                  <a:lnTo>
                    <a:pt x="655" y="1532"/>
                  </a:lnTo>
                  <a:lnTo>
                    <a:pt x="655" y="1532"/>
                  </a:lnTo>
                  <a:lnTo>
                    <a:pt x="654" y="1530"/>
                  </a:lnTo>
                  <a:lnTo>
                    <a:pt x="654" y="1530"/>
                  </a:lnTo>
                  <a:lnTo>
                    <a:pt x="647" y="1519"/>
                  </a:lnTo>
                  <a:lnTo>
                    <a:pt x="640" y="1507"/>
                  </a:lnTo>
                  <a:lnTo>
                    <a:pt x="634" y="1494"/>
                  </a:lnTo>
                  <a:lnTo>
                    <a:pt x="630" y="1481"/>
                  </a:lnTo>
                  <a:lnTo>
                    <a:pt x="626" y="1467"/>
                  </a:lnTo>
                  <a:lnTo>
                    <a:pt x="624" y="1455"/>
                  </a:lnTo>
                  <a:lnTo>
                    <a:pt x="623" y="1441"/>
                  </a:lnTo>
                  <a:lnTo>
                    <a:pt x="623" y="1426"/>
                  </a:lnTo>
                  <a:lnTo>
                    <a:pt x="624" y="1412"/>
                  </a:lnTo>
                  <a:lnTo>
                    <a:pt x="626" y="1398"/>
                  </a:lnTo>
                  <a:lnTo>
                    <a:pt x="631" y="1372"/>
                  </a:lnTo>
                  <a:lnTo>
                    <a:pt x="638" y="1345"/>
                  </a:lnTo>
                  <a:lnTo>
                    <a:pt x="648" y="1321"/>
                  </a:lnTo>
                  <a:lnTo>
                    <a:pt x="648" y="1321"/>
                  </a:lnTo>
                  <a:lnTo>
                    <a:pt x="659" y="1321"/>
                  </a:lnTo>
                  <a:lnTo>
                    <a:pt x="669" y="1323"/>
                  </a:lnTo>
                  <a:lnTo>
                    <a:pt x="686" y="1328"/>
                  </a:lnTo>
                  <a:lnTo>
                    <a:pt x="686" y="1328"/>
                  </a:lnTo>
                  <a:lnTo>
                    <a:pt x="699" y="1330"/>
                  </a:lnTo>
                  <a:lnTo>
                    <a:pt x="710" y="1331"/>
                  </a:lnTo>
                  <a:lnTo>
                    <a:pt x="710" y="1331"/>
                  </a:lnTo>
                  <a:lnTo>
                    <a:pt x="749" y="1335"/>
                  </a:lnTo>
                  <a:lnTo>
                    <a:pt x="766" y="1337"/>
                  </a:lnTo>
                  <a:lnTo>
                    <a:pt x="784" y="1337"/>
                  </a:lnTo>
                  <a:lnTo>
                    <a:pt x="784" y="1337"/>
                  </a:lnTo>
                  <a:lnTo>
                    <a:pt x="825" y="1337"/>
                  </a:lnTo>
                  <a:lnTo>
                    <a:pt x="867" y="1337"/>
                  </a:lnTo>
                  <a:lnTo>
                    <a:pt x="949" y="1341"/>
                  </a:lnTo>
                  <a:lnTo>
                    <a:pt x="1030" y="1348"/>
                  </a:lnTo>
                  <a:lnTo>
                    <a:pt x="1109" y="1356"/>
                  </a:lnTo>
                  <a:lnTo>
                    <a:pt x="1109" y="1356"/>
                  </a:lnTo>
                  <a:lnTo>
                    <a:pt x="1126" y="1355"/>
                  </a:lnTo>
                  <a:lnTo>
                    <a:pt x="1144" y="1356"/>
                  </a:lnTo>
                  <a:lnTo>
                    <a:pt x="1182" y="1361"/>
                  </a:lnTo>
                  <a:lnTo>
                    <a:pt x="1182" y="1361"/>
                  </a:lnTo>
                  <a:lnTo>
                    <a:pt x="1220" y="1363"/>
                  </a:lnTo>
                  <a:lnTo>
                    <a:pt x="1258" y="1365"/>
                  </a:lnTo>
                  <a:lnTo>
                    <a:pt x="1294" y="1366"/>
                  </a:lnTo>
                  <a:lnTo>
                    <a:pt x="1329" y="1370"/>
                  </a:lnTo>
                  <a:lnTo>
                    <a:pt x="1329" y="1370"/>
                  </a:lnTo>
                  <a:lnTo>
                    <a:pt x="1328" y="1365"/>
                  </a:lnTo>
                  <a:lnTo>
                    <a:pt x="1326" y="1361"/>
                  </a:lnTo>
                  <a:lnTo>
                    <a:pt x="1323" y="1356"/>
                  </a:lnTo>
                  <a:lnTo>
                    <a:pt x="1321" y="1352"/>
                  </a:lnTo>
                  <a:lnTo>
                    <a:pt x="1318" y="1351"/>
                  </a:lnTo>
                  <a:lnTo>
                    <a:pt x="1312" y="1348"/>
                  </a:lnTo>
                  <a:lnTo>
                    <a:pt x="1302" y="1346"/>
                  </a:lnTo>
                  <a:lnTo>
                    <a:pt x="1302" y="1346"/>
                  </a:lnTo>
                  <a:close/>
                  <a:moveTo>
                    <a:pt x="1089" y="1317"/>
                  </a:moveTo>
                  <a:lnTo>
                    <a:pt x="1089" y="1317"/>
                  </a:lnTo>
                  <a:lnTo>
                    <a:pt x="1083" y="1317"/>
                  </a:lnTo>
                  <a:lnTo>
                    <a:pt x="1083" y="1317"/>
                  </a:lnTo>
                  <a:lnTo>
                    <a:pt x="1083" y="1318"/>
                  </a:lnTo>
                  <a:lnTo>
                    <a:pt x="1086" y="1318"/>
                  </a:lnTo>
                  <a:lnTo>
                    <a:pt x="1092" y="1318"/>
                  </a:lnTo>
                  <a:lnTo>
                    <a:pt x="1092" y="1318"/>
                  </a:lnTo>
                  <a:lnTo>
                    <a:pt x="1155" y="1324"/>
                  </a:lnTo>
                  <a:lnTo>
                    <a:pt x="1220" y="1331"/>
                  </a:lnTo>
                  <a:lnTo>
                    <a:pt x="1220" y="1331"/>
                  </a:lnTo>
                  <a:lnTo>
                    <a:pt x="1256" y="1335"/>
                  </a:lnTo>
                  <a:lnTo>
                    <a:pt x="1291" y="1338"/>
                  </a:lnTo>
                  <a:lnTo>
                    <a:pt x="1291" y="1338"/>
                  </a:lnTo>
                  <a:lnTo>
                    <a:pt x="1309" y="1337"/>
                  </a:lnTo>
                  <a:lnTo>
                    <a:pt x="1318" y="1338"/>
                  </a:lnTo>
                  <a:lnTo>
                    <a:pt x="1322" y="1339"/>
                  </a:lnTo>
                  <a:lnTo>
                    <a:pt x="1326" y="1342"/>
                  </a:lnTo>
                  <a:lnTo>
                    <a:pt x="1326" y="1342"/>
                  </a:lnTo>
                  <a:lnTo>
                    <a:pt x="1345" y="1337"/>
                  </a:lnTo>
                  <a:lnTo>
                    <a:pt x="1363" y="1330"/>
                  </a:lnTo>
                  <a:lnTo>
                    <a:pt x="1381" y="1323"/>
                  </a:lnTo>
                  <a:lnTo>
                    <a:pt x="1396" y="1314"/>
                  </a:lnTo>
                  <a:lnTo>
                    <a:pt x="1396" y="1314"/>
                  </a:lnTo>
                  <a:lnTo>
                    <a:pt x="1318" y="1317"/>
                  </a:lnTo>
                  <a:lnTo>
                    <a:pt x="1241" y="1317"/>
                  </a:lnTo>
                  <a:lnTo>
                    <a:pt x="1165" y="1318"/>
                  </a:lnTo>
                  <a:lnTo>
                    <a:pt x="1089" y="1317"/>
                  </a:lnTo>
                  <a:lnTo>
                    <a:pt x="1089" y="1317"/>
                  </a:lnTo>
                  <a:close/>
                  <a:moveTo>
                    <a:pt x="1408" y="1325"/>
                  </a:moveTo>
                  <a:lnTo>
                    <a:pt x="1408" y="1325"/>
                  </a:lnTo>
                  <a:lnTo>
                    <a:pt x="1398" y="1327"/>
                  </a:lnTo>
                  <a:lnTo>
                    <a:pt x="1389" y="1330"/>
                  </a:lnTo>
                  <a:lnTo>
                    <a:pt x="1373" y="1337"/>
                  </a:lnTo>
                  <a:lnTo>
                    <a:pt x="1356" y="1344"/>
                  </a:lnTo>
                  <a:lnTo>
                    <a:pt x="1346" y="1346"/>
                  </a:lnTo>
                  <a:lnTo>
                    <a:pt x="1336" y="1349"/>
                  </a:lnTo>
                  <a:lnTo>
                    <a:pt x="1336" y="1349"/>
                  </a:lnTo>
                  <a:lnTo>
                    <a:pt x="1338" y="1353"/>
                  </a:lnTo>
                  <a:lnTo>
                    <a:pt x="1339" y="1356"/>
                  </a:lnTo>
                  <a:lnTo>
                    <a:pt x="1340" y="1361"/>
                  </a:lnTo>
                  <a:lnTo>
                    <a:pt x="1340" y="1365"/>
                  </a:lnTo>
                  <a:lnTo>
                    <a:pt x="1340" y="1365"/>
                  </a:lnTo>
                  <a:lnTo>
                    <a:pt x="1371" y="1355"/>
                  </a:lnTo>
                  <a:lnTo>
                    <a:pt x="1402" y="1345"/>
                  </a:lnTo>
                  <a:lnTo>
                    <a:pt x="1416" y="1339"/>
                  </a:lnTo>
                  <a:lnTo>
                    <a:pt x="1430" y="1332"/>
                  </a:lnTo>
                  <a:lnTo>
                    <a:pt x="1443" y="1325"/>
                  </a:lnTo>
                  <a:lnTo>
                    <a:pt x="1454" y="1317"/>
                  </a:lnTo>
                  <a:lnTo>
                    <a:pt x="1454" y="1317"/>
                  </a:lnTo>
                  <a:lnTo>
                    <a:pt x="1413" y="1316"/>
                  </a:lnTo>
                  <a:lnTo>
                    <a:pt x="1413" y="1316"/>
                  </a:lnTo>
                  <a:lnTo>
                    <a:pt x="1412" y="1321"/>
                  </a:lnTo>
                  <a:lnTo>
                    <a:pt x="1411" y="1324"/>
                  </a:lnTo>
                  <a:lnTo>
                    <a:pt x="1408" y="1325"/>
                  </a:lnTo>
                  <a:lnTo>
                    <a:pt x="1408" y="1325"/>
                  </a:lnTo>
                  <a:close/>
                  <a:moveTo>
                    <a:pt x="492" y="1400"/>
                  </a:moveTo>
                  <a:lnTo>
                    <a:pt x="492" y="1400"/>
                  </a:lnTo>
                  <a:lnTo>
                    <a:pt x="502" y="1411"/>
                  </a:lnTo>
                  <a:lnTo>
                    <a:pt x="513" y="1422"/>
                  </a:lnTo>
                  <a:lnTo>
                    <a:pt x="537" y="1442"/>
                  </a:lnTo>
                  <a:lnTo>
                    <a:pt x="537" y="1442"/>
                  </a:lnTo>
                  <a:lnTo>
                    <a:pt x="536" y="1417"/>
                  </a:lnTo>
                  <a:lnTo>
                    <a:pt x="532" y="1387"/>
                  </a:lnTo>
                  <a:lnTo>
                    <a:pt x="523" y="1332"/>
                  </a:lnTo>
                  <a:lnTo>
                    <a:pt x="523" y="1332"/>
                  </a:lnTo>
                  <a:lnTo>
                    <a:pt x="506" y="1365"/>
                  </a:lnTo>
                  <a:lnTo>
                    <a:pt x="499" y="1382"/>
                  </a:lnTo>
                  <a:lnTo>
                    <a:pt x="492" y="1400"/>
                  </a:lnTo>
                  <a:lnTo>
                    <a:pt x="492" y="1400"/>
                  </a:lnTo>
                  <a:close/>
                  <a:moveTo>
                    <a:pt x="1119" y="1435"/>
                  </a:moveTo>
                  <a:lnTo>
                    <a:pt x="1119" y="1435"/>
                  </a:lnTo>
                  <a:lnTo>
                    <a:pt x="1169" y="1431"/>
                  </a:lnTo>
                  <a:lnTo>
                    <a:pt x="1218" y="1428"/>
                  </a:lnTo>
                  <a:lnTo>
                    <a:pt x="1325" y="1424"/>
                  </a:lnTo>
                  <a:lnTo>
                    <a:pt x="1325" y="1424"/>
                  </a:lnTo>
                  <a:lnTo>
                    <a:pt x="1326" y="1418"/>
                  </a:lnTo>
                  <a:lnTo>
                    <a:pt x="1328" y="1411"/>
                  </a:lnTo>
                  <a:lnTo>
                    <a:pt x="1328" y="1405"/>
                  </a:lnTo>
                  <a:lnTo>
                    <a:pt x="1326" y="1398"/>
                  </a:lnTo>
                  <a:lnTo>
                    <a:pt x="1322" y="1387"/>
                  </a:lnTo>
                  <a:lnTo>
                    <a:pt x="1319" y="1383"/>
                  </a:lnTo>
                  <a:lnTo>
                    <a:pt x="1316" y="1379"/>
                  </a:lnTo>
                  <a:lnTo>
                    <a:pt x="1316" y="1379"/>
                  </a:lnTo>
                  <a:lnTo>
                    <a:pt x="1274" y="1375"/>
                  </a:lnTo>
                  <a:lnTo>
                    <a:pt x="1235" y="1375"/>
                  </a:lnTo>
                  <a:lnTo>
                    <a:pt x="1199" y="1373"/>
                  </a:lnTo>
                  <a:lnTo>
                    <a:pt x="1163" y="1372"/>
                  </a:lnTo>
                  <a:lnTo>
                    <a:pt x="1163" y="1372"/>
                  </a:lnTo>
                  <a:lnTo>
                    <a:pt x="1081" y="1362"/>
                  </a:lnTo>
                  <a:lnTo>
                    <a:pt x="1081" y="1362"/>
                  </a:lnTo>
                  <a:lnTo>
                    <a:pt x="1029" y="1355"/>
                  </a:lnTo>
                  <a:lnTo>
                    <a:pt x="1002" y="1352"/>
                  </a:lnTo>
                  <a:lnTo>
                    <a:pt x="975" y="1351"/>
                  </a:lnTo>
                  <a:lnTo>
                    <a:pt x="975" y="1351"/>
                  </a:lnTo>
                  <a:lnTo>
                    <a:pt x="895" y="1351"/>
                  </a:lnTo>
                  <a:lnTo>
                    <a:pt x="818" y="1349"/>
                  </a:lnTo>
                  <a:lnTo>
                    <a:pt x="779" y="1348"/>
                  </a:lnTo>
                  <a:lnTo>
                    <a:pt x="741" y="1346"/>
                  </a:lnTo>
                  <a:lnTo>
                    <a:pt x="702" y="1342"/>
                  </a:lnTo>
                  <a:lnTo>
                    <a:pt x="661" y="1338"/>
                  </a:lnTo>
                  <a:lnTo>
                    <a:pt x="661" y="1338"/>
                  </a:lnTo>
                  <a:lnTo>
                    <a:pt x="661" y="1344"/>
                  </a:lnTo>
                  <a:lnTo>
                    <a:pt x="661" y="1349"/>
                  </a:lnTo>
                  <a:lnTo>
                    <a:pt x="662" y="1359"/>
                  </a:lnTo>
                  <a:lnTo>
                    <a:pt x="667" y="1368"/>
                  </a:lnTo>
                  <a:lnTo>
                    <a:pt x="671" y="1377"/>
                  </a:lnTo>
                  <a:lnTo>
                    <a:pt x="671" y="1377"/>
                  </a:lnTo>
                  <a:lnTo>
                    <a:pt x="695" y="1379"/>
                  </a:lnTo>
                  <a:lnTo>
                    <a:pt x="716" y="1380"/>
                  </a:lnTo>
                  <a:lnTo>
                    <a:pt x="756" y="1380"/>
                  </a:lnTo>
                  <a:lnTo>
                    <a:pt x="797" y="1380"/>
                  </a:lnTo>
                  <a:lnTo>
                    <a:pt x="817" y="1380"/>
                  </a:lnTo>
                  <a:lnTo>
                    <a:pt x="836" y="1383"/>
                  </a:lnTo>
                  <a:lnTo>
                    <a:pt x="836" y="1383"/>
                  </a:lnTo>
                  <a:lnTo>
                    <a:pt x="848" y="1384"/>
                  </a:lnTo>
                  <a:lnTo>
                    <a:pt x="853" y="1387"/>
                  </a:lnTo>
                  <a:lnTo>
                    <a:pt x="856" y="1391"/>
                  </a:lnTo>
                  <a:lnTo>
                    <a:pt x="856" y="1391"/>
                  </a:lnTo>
                  <a:lnTo>
                    <a:pt x="804" y="1389"/>
                  </a:lnTo>
                  <a:lnTo>
                    <a:pt x="755" y="1387"/>
                  </a:lnTo>
                  <a:lnTo>
                    <a:pt x="710" y="1387"/>
                  </a:lnTo>
                  <a:lnTo>
                    <a:pt x="668" y="1387"/>
                  </a:lnTo>
                  <a:lnTo>
                    <a:pt x="668" y="1387"/>
                  </a:lnTo>
                  <a:lnTo>
                    <a:pt x="668" y="1393"/>
                  </a:lnTo>
                  <a:lnTo>
                    <a:pt x="669" y="1398"/>
                  </a:lnTo>
                  <a:lnTo>
                    <a:pt x="672" y="1401"/>
                  </a:lnTo>
                  <a:lnTo>
                    <a:pt x="678" y="1403"/>
                  </a:lnTo>
                  <a:lnTo>
                    <a:pt x="689" y="1404"/>
                  </a:lnTo>
                  <a:lnTo>
                    <a:pt x="699" y="1405"/>
                  </a:lnTo>
                  <a:lnTo>
                    <a:pt x="699" y="1405"/>
                  </a:lnTo>
                  <a:lnTo>
                    <a:pt x="751" y="1407"/>
                  </a:lnTo>
                  <a:lnTo>
                    <a:pt x="807" y="1410"/>
                  </a:lnTo>
                  <a:lnTo>
                    <a:pt x="807" y="1410"/>
                  </a:lnTo>
                  <a:lnTo>
                    <a:pt x="793" y="1411"/>
                  </a:lnTo>
                  <a:lnTo>
                    <a:pt x="776" y="1412"/>
                  </a:lnTo>
                  <a:lnTo>
                    <a:pt x="740" y="1414"/>
                  </a:lnTo>
                  <a:lnTo>
                    <a:pt x="703" y="1412"/>
                  </a:lnTo>
                  <a:lnTo>
                    <a:pt x="675" y="1412"/>
                  </a:lnTo>
                  <a:lnTo>
                    <a:pt x="675" y="1412"/>
                  </a:lnTo>
                  <a:lnTo>
                    <a:pt x="672" y="1425"/>
                  </a:lnTo>
                  <a:lnTo>
                    <a:pt x="672" y="1436"/>
                  </a:lnTo>
                  <a:lnTo>
                    <a:pt x="672" y="1448"/>
                  </a:lnTo>
                  <a:lnTo>
                    <a:pt x="675" y="1460"/>
                  </a:lnTo>
                  <a:lnTo>
                    <a:pt x="675" y="1460"/>
                  </a:lnTo>
                  <a:lnTo>
                    <a:pt x="709" y="1464"/>
                  </a:lnTo>
                  <a:lnTo>
                    <a:pt x="744" y="1466"/>
                  </a:lnTo>
                  <a:lnTo>
                    <a:pt x="807" y="1467"/>
                  </a:lnTo>
                  <a:lnTo>
                    <a:pt x="807" y="1467"/>
                  </a:lnTo>
                  <a:lnTo>
                    <a:pt x="804" y="1467"/>
                  </a:lnTo>
                  <a:lnTo>
                    <a:pt x="804" y="1466"/>
                  </a:lnTo>
                  <a:lnTo>
                    <a:pt x="807" y="1466"/>
                  </a:lnTo>
                  <a:lnTo>
                    <a:pt x="807" y="1466"/>
                  </a:lnTo>
                  <a:lnTo>
                    <a:pt x="883" y="1469"/>
                  </a:lnTo>
                  <a:lnTo>
                    <a:pt x="921" y="1470"/>
                  </a:lnTo>
                  <a:lnTo>
                    <a:pt x="957" y="1474"/>
                  </a:lnTo>
                  <a:lnTo>
                    <a:pt x="957" y="1474"/>
                  </a:lnTo>
                  <a:lnTo>
                    <a:pt x="921" y="1473"/>
                  </a:lnTo>
                  <a:lnTo>
                    <a:pt x="886" y="1473"/>
                  </a:lnTo>
                  <a:lnTo>
                    <a:pt x="814" y="1473"/>
                  </a:lnTo>
                  <a:lnTo>
                    <a:pt x="742" y="1473"/>
                  </a:lnTo>
                  <a:lnTo>
                    <a:pt x="669" y="1471"/>
                  </a:lnTo>
                  <a:lnTo>
                    <a:pt x="669" y="1471"/>
                  </a:lnTo>
                  <a:lnTo>
                    <a:pt x="672" y="1473"/>
                  </a:lnTo>
                  <a:lnTo>
                    <a:pt x="672" y="1474"/>
                  </a:lnTo>
                  <a:lnTo>
                    <a:pt x="672" y="1478"/>
                  </a:lnTo>
                  <a:lnTo>
                    <a:pt x="671" y="1484"/>
                  </a:lnTo>
                  <a:lnTo>
                    <a:pt x="671" y="1487"/>
                  </a:lnTo>
                  <a:lnTo>
                    <a:pt x="672" y="1488"/>
                  </a:lnTo>
                  <a:lnTo>
                    <a:pt x="672" y="1488"/>
                  </a:lnTo>
                  <a:lnTo>
                    <a:pt x="690" y="1490"/>
                  </a:lnTo>
                  <a:lnTo>
                    <a:pt x="711" y="1492"/>
                  </a:lnTo>
                  <a:lnTo>
                    <a:pt x="734" y="1495"/>
                  </a:lnTo>
                  <a:lnTo>
                    <a:pt x="754" y="1497"/>
                  </a:lnTo>
                  <a:lnTo>
                    <a:pt x="754" y="1497"/>
                  </a:lnTo>
                  <a:lnTo>
                    <a:pt x="730" y="1500"/>
                  </a:lnTo>
                  <a:lnTo>
                    <a:pt x="709" y="1500"/>
                  </a:lnTo>
                  <a:lnTo>
                    <a:pt x="689" y="1498"/>
                  </a:lnTo>
                  <a:lnTo>
                    <a:pt x="672" y="1497"/>
                  </a:lnTo>
                  <a:lnTo>
                    <a:pt x="672" y="1497"/>
                  </a:lnTo>
                  <a:lnTo>
                    <a:pt x="672" y="1505"/>
                  </a:lnTo>
                  <a:lnTo>
                    <a:pt x="674" y="1514"/>
                  </a:lnTo>
                  <a:lnTo>
                    <a:pt x="678" y="1532"/>
                  </a:lnTo>
                  <a:lnTo>
                    <a:pt x="678" y="1532"/>
                  </a:lnTo>
                  <a:lnTo>
                    <a:pt x="724" y="1535"/>
                  </a:lnTo>
                  <a:lnTo>
                    <a:pt x="768" y="1537"/>
                  </a:lnTo>
                  <a:lnTo>
                    <a:pt x="811" y="1543"/>
                  </a:lnTo>
                  <a:lnTo>
                    <a:pt x="857" y="1547"/>
                  </a:lnTo>
                  <a:lnTo>
                    <a:pt x="857" y="1547"/>
                  </a:lnTo>
                  <a:lnTo>
                    <a:pt x="860" y="1549"/>
                  </a:lnTo>
                  <a:lnTo>
                    <a:pt x="862" y="1550"/>
                  </a:lnTo>
                  <a:lnTo>
                    <a:pt x="863" y="1551"/>
                  </a:lnTo>
                  <a:lnTo>
                    <a:pt x="864" y="1553"/>
                  </a:lnTo>
                  <a:lnTo>
                    <a:pt x="864" y="1553"/>
                  </a:lnTo>
                  <a:lnTo>
                    <a:pt x="900" y="1556"/>
                  </a:lnTo>
                  <a:lnTo>
                    <a:pt x="935" y="1558"/>
                  </a:lnTo>
                  <a:lnTo>
                    <a:pt x="1009" y="1563"/>
                  </a:lnTo>
                  <a:lnTo>
                    <a:pt x="1088" y="1565"/>
                  </a:lnTo>
                  <a:lnTo>
                    <a:pt x="1166" y="1568"/>
                  </a:lnTo>
                  <a:lnTo>
                    <a:pt x="1166" y="1568"/>
                  </a:lnTo>
                  <a:lnTo>
                    <a:pt x="1187" y="1568"/>
                  </a:lnTo>
                  <a:lnTo>
                    <a:pt x="1210" y="1568"/>
                  </a:lnTo>
                  <a:lnTo>
                    <a:pt x="1231" y="1568"/>
                  </a:lnTo>
                  <a:lnTo>
                    <a:pt x="1249" y="1570"/>
                  </a:lnTo>
                  <a:lnTo>
                    <a:pt x="1249" y="1570"/>
                  </a:lnTo>
                  <a:lnTo>
                    <a:pt x="1269" y="1571"/>
                  </a:lnTo>
                  <a:lnTo>
                    <a:pt x="1290" y="1573"/>
                  </a:lnTo>
                  <a:lnTo>
                    <a:pt x="1312" y="1573"/>
                  </a:lnTo>
                  <a:lnTo>
                    <a:pt x="1333" y="1571"/>
                  </a:lnTo>
                  <a:lnTo>
                    <a:pt x="1333" y="1571"/>
                  </a:lnTo>
                  <a:lnTo>
                    <a:pt x="1333" y="1564"/>
                  </a:lnTo>
                  <a:lnTo>
                    <a:pt x="1331" y="1557"/>
                  </a:lnTo>
                  <a:lnTo>
                    <a:pt x="1329" y="1550"/>
                  </a:lnTo>
                  <a:lnTo>
                    <a:pt x="1331" y="1543"/>
                  </a:lnTo>
                  <a:lnTo>
                    <a:pt x="1331" y="1543"/>
                  </a:lnTo>
                  <a:lnTo>
                    <a:pt x="1332" y="1537"/>
                  </a:lnTo>
                  <a:lnTo>
                    <a:pt x="1335" y="1535"/>
                  </a:lnTo>
                  <a:lnTo>
                    <a:pt x="1336" y="1530"/>
                  </a:lnTo>
                  <a:lnTo>
                    <a:pt x="1336" y="1529"/>
                  </a:lnTo>
                  <a:lnTo>
                    <a:pt x="1335" y="1528"/>
                  </a:lnTo>
                  <a:lnTo>
                    <a:pt x="1335" y="1528"/>
                  </a:lnTo>
                  <a:lnTo>
                    <a:pt x="1305" y="1525"/>
                  </a:lnTo>
                  <a:lnTo>
                    <a:pt x="1276" y="1522"/>
                  </a:lnTo>
                  <a:lnTo>
                    <a:pt x="1248" y="1519"/>
                  </a:lnTo>
                  <a:lnTo>
                    <a:pt x="1220" y="1515"/>
                  </a:lnTo>
                  <a:lnTo>
                    <a:pt x="1220" y="1515"/>
                  </a:lnTo>
                  <a:lnTo>
                    <a:pt x="1250" y="1515"/>
                  </a:lnTo>
                  <a:lnTo>
                    <a:pt x="1280" y="1516"/>
                  </a:lnTo>
                  <a:lnTo>
                    <a:pt x="1309" y="1518"/>
                  </a:lnTo>
                  <a:lnTo>
                    <a:pt x="1323" y="1518"/>
                  </a:lnTo>
                  <a:lnTo>
                    <a:pt x="1338" y="1516"/>
                  </a:lnTo>
                  <a:lnTo>
                    <a:pt x="1338" y="1516"/>
                  </a:lnTo>
                  <a:lnTo>
                    <a:pt x="1335" y="1511"/>
                  </a:lnTo>
                  <a:lnTo>
                    <a:pt x="1333" y="1505"/>
                  </a:lnTo>
                  <a:lnTo>
                    <a:pt x="1333" y="1505"/>
                  </a:lnTo>
                  <a:lnTo>
                    <a:pt x="1293" y="1502"/>
                  </a:lnTo>
                  <a:lnTo>
                    <a:pt x="1252" y="1500"/>
                  </a:lnTo>
                  <a:lnTo>
                    <a:pt x="1170" y="1497"/>
                  </a:lnTo>
                  <a:lnTo>
                    <a:pt x="1170" y="1497"/>
                  </a:lnTo>
                  <a:lnTo>
                    <a:pt x="1113" y="1495"/>
                  </a:lnTo>
                  <a:lnTo>
                    <a:pt x="1086" y="1494"/>
                  </a:lnTo>
                  <a:lnTo>
                    <a:pt x="1058" y="1495"/>
                  </a:lnTo>
                  <a:lnTo>
                    <a:pt x="1058" y="1495"/>
                  </a:lnTo>
                  <a:lnTo>
                    <a:pt x="1039" y="1498"/>
                  </a:lnTo>
                  <a:lnTo>
                    <a:pt x="1029" y="1498"/>
                  </a:lnTo>
                  <a:lnTo>
                    <a:pt x="1024" y="1497"/>
                  </a:lnTo>
                  <a:lnTo>
                    <a:pt x="1020" y="1494"/>
                  </a:lnTo>
                  <a:lnTo>
                    <a:pt x="1020" y="1494"/>
                  </a:lnTo>
                  <a:lnTo>
                    <a:pt x="1057" y="1491"/>
                  </a:lnTo>
                  <a:lnTo>
                    <a:pt x="1095" y="1490"/>
                  </a:lnTo>
                  <a:lnTo>
                    <a:pt x="1133" y="1490"/>
                  </a:lnTo>
                  <a:lnTo>
                    <a:pt x="1170" y="1490"/>
                  </a:lnTo>
                  <a:lnTo>
                    <a:pt x="1249" y="1492"/>
                  </a:lnTo>
                  <a:lnTo>
                    <a:pt x="1328" y="1494"/>
                  </a:lnTo>
                  <a:lnTo>
                    <a:pt x="1328" y="1494"/>
                  </a:lnTo>
                  <a:lnTo>
                    <a:pt x="1329" y="1485"/>
                  </a:lnTo>
                  <a:lnTo>
                    <a:pt x="1333" y="1478"/>
                  </a:lnTo>
                  <a:lnTo>
                    <a:pt x="1336" y="1473"/>
                  </a:lnTo>
                  <a:lnTo>
                    <a:pt x="1336" y="1469"/>
                  </a:lnTo>
                  <a:lnTo>
                    <a:pt x="1336" y="1464"/>
                  </a:lnTo>
                  <a:lnTo>
                    <a:pt x="1336" y="1464"/>
                  </a:lnTo>
                  <a:lnTo>
                    <a:pt x="1336" y="1460"/>
                  </a:lnTo>
                  <a:lnTo>
                    <a:pt x="1333" y="1456"/>
                  </a:lnTo>
                  <a:lnTo>
                    <a:pt x="1331" y="1453"/>
                  </a:lnTo>
                  <a:lnTo>
                    <a:pt x="1326" y="1450"/>
                  </a:lnTo>
                  <a:lnTo>
                    <a:pt x="1318" y="1449"/>
                  </a:lnTo>
                  <a:lnTo>
                    <a:pt x="1307" y="1448"/>
                  </a:lnTo>
                  <a:lnTo>
                    <a:pt x="1283" y="1449"/>
                  </a:lnTo>
                  <a:lnTo>
                    <a:pt x="1272" y="1449"/>
                  </a:lnTo>
                  <a:lnTo>
                    <a:pt x="1263" y="1446"/>
                  </a:lnTo>
                  <a:lnTo>
                    <a:pt x="1263" y="1446"/>
                  </a:lnTo>
                  <a:lnTo>
                    <a:pt x="1277" y="1443"/>
                  </a:lnTo>
                  <a:lnTo>
                    <a:pt x="1293" y="1442"/>
                  </a:lnTo>
                  <a:lnTo>
                    <a:pt x="1323" y="1439"/>
                  </a:lnTo>
                  <a:lnTo>
                    <a:pt x="1323" y="1439"/>
                  </a:lnTo>
                  <a:lnTo>
                    <a:pt x="1309" y="1436"/>
                  </a:lnTo>
                  <a:lnTo>
                    <a:pt x="1295" y="1434"/>
                  </a:lnTo>
                  <a:lnTo>
                    <a:pt x="1281" y="1434"/>
                  </a:lnTo>
                  <a:lnTo>
                    <a:pt x="1267" y="1434"/>
                  </a:lnTo>
                  <a:lnTo>
                    <a:pt x="1239" y="1436"/>
                  </a:lnTo>
                  <a:lnTo>
                    <a:pt x="1211" y="1438"/>
                  </a:lnTo>
                  <a:lnTo>
                    <a:pt x="1211" y="1438"/>
                  </a:lnTo>
                  <a:lnTo>
                    <a:pt x="1176" y="1439"/>
                  </a:lnTo>
                  <a:lnTo>
                    <a:pt x="1159" y="1439"/>
                  </a:lnTo>
                  <a:lnTo>
                    <a:pt x="1144" y="1438"/>
                  </a:lnTo>
                  <a:lnTo>
                    <a:pt x="1144" y="1438"/>
                  </a:lnTo>
                  <a:lnTo>
                    <a:pt x="1137" y="1441"/>
                  </a:lnTo>
                  <a:lnTo>
                    <a:pt x="1131" y="1441"/>
                  </a:lnTo>
                  <a:lnTo>
                    <a:pt x="1126" y="1438"/>
                  </a:lnTo>
                  <a:lnTo>
                    <a:pt x="1119" y="1435"/>
                  </a:lnTo>
                  <a:lnTo>
                    <a:pt x="1119" y="1435"/>
                  </a:lnTo>
                  <a:close/>
                  <a:moveTo>
                    <a:pt x="1335" y="1382"/>
                  </a:moveTo>
                  <a:lnTo>
                    <a:pt x="1335" y="1382"/>
                  </a:lnTo>
                  <a:lnTo>
                    <a:pt x="1336" y="1389"/>
                  </a:lnTo>
                  <a:lnTo>
                    <a:pt x="1338" y="1396"/>
                  </a:lnTo>
                  <a:lnTo>
                    <a:pt x="1339" y="1404"/>
                  </a:lnTo>
                  <a:lnTo>
                    <a:pt x="1339" y="1411"/>
                  </a:lnTo>
                  <a:lnTo>
                    <a:pt x="1339" y="1411"/>
                  </a:lnTo>
                  <a:lnTo>
                    <a:pt x="1339" y="1417"/>
                  </a:lnTo>
                  <a:lnTo>
                    <a:pt x="1336" y="1422"/>
                  </a:lnTo>
                  <a:lnTo>
                    <a:pt x="1333" y="1428"/>
                  </a:lnTo>
                  <a:lnTo>
                    <a:pt x="1333" y="1432"/>
                  </a:lnTo>
                  <a:lnTo>
                    <a:pt x="1333" y="1432"/>
                  </a:lnTo>
                  <a:lnTo>
                    <a:pt x="1333" y="1438"/>
                  </a:lnTo>
                  <a:lnTo>
                    <a:pt x="1336" y="1443"/>
                  </a:lnTo>
                  <a:lnTo>
                    <a:pt x="1342" y="1453"/>
                  </a:lnTo>
                  <a:lnTo>
                    <a:pt x="1345" y="1457"/>
                  </a:lnTo>
                  <a:lnTo>
                    <a:pt x="1347" y="1463"/>
                  </a:lnTo>
                  <a:lnTo>
                    <a:pt x="1347" y="1469"/>
                  </a:lnTo>
                  <a:lnTo>
                    <a:pt x="1346" y="1474"/>
                  </a:lnTo>
                  <a:lnTo>
                    <a:pt x="1346" y="1474"/>
                  </a:lnTo>
                  <a:lnTo>
                    <a:pt x="1342" y="1480"/>
                  </a:lnTo>
                  <a:lnTo>
                    <a:pt x="1340" y="1487"/>
                  </a:lnTo>
                  <a:lnTo>
                    <a:pt x="1340" y="1494"/>
                  </a:lnTo>
                  <a:lnTo>
                    <a:pt x="1342" y="1501"/>
                  </a:lnTo>
                  <a:lnTo>
                    <a:pt x="1346" y="1515"/>
                  </a:lnTo>
                  <a:lnTo>
                    <a:pt x="1350" y="1528"/>
                  </a:lnTo>
                  <a:lnTo>
                    <a:pt x="1350" y="1528"/>
                  </a:lnTo>
                  <a:lnTo>
                    <a:pt x="1345" y="1533"/>
                  </a:lnTo>
                  <a:lnTo>
                    <a:pt x="1340" y="1543"/>
                  </a:lnTo>
                  <a:lnTo>
                    <a:pt x="1339" y="1547"/>
                  </a:lnTo>
                  <a:lnTo>
                    <a:pt x="1339" y="1553"/>
                  </a:lnTo>
                  <a:lnTo>
                    <a:pt x="1340" y="1557"/>
                  </a:lnTo>
                  <a:lnTo>
                    <a:pt x="1343" y="1563"/>
                  </a:lnTo>
                  <a:lnTo>
                    <a:pt x="1343" y="1563"/>
                  </a:lnTo>
                  <a:lnTo>
                    <a:pt x="1366" y="1551"/>
                  </a:lnTo>
                  <a:lnTo>
                    <a:pt x="1387" y="1539"/>
                  </a:lnTo>
                  <a:lnTo>
                    <a:pt x="1426" y="1511"/>
                  </a:lnTo>
                  <a:lnTo>
                    <a:pt x="1426" y="1511"/>
                  </a:lnTo>
                  <a:lnTo>
                    <a:pt x="1432" y="1492"/>
                  </a:lnTo>
                  <a:lnTo>
                    <a:pt x="1432" y="1483"/>
                  </a:lnTo>
                  <a:lnTo>
                    <a:pt x="1430" y="1478"/>
                  </a:lnTo>
                  <a:lnTo>
                    <a:pt x="1429" y="1473"/>
                  </a:lnTo>
                  <a:lnTo>
                    <a:pt x="1429" y="1473"/>
                  </a:lnTo>
                  <a:lnTo>
                    <a:pt x="1415" y="1477"/>
                  </a:lnTo>
                  <a:lnTo>
                    <a:pt x="1402" y="1483"/>
                  </a:lnTo>
                  <a:lnTo>
                    <a:pt x="1377" y="1495"/>
                  </a:lnTo>
                  <a:lnTo>
                    <a:pt x="1377" y="1495"/>
                  </a:lnTo>
                  <a:lnTo>
                    <a:pt x="1380" y="1488"/>
                  </a:lnTo>
                  <a:lnTo>
                    <a:pt x="1382" y="1484"/>
                  </a:lnTo>
                  <a:lnTo>
                    <a:pt x="1389" y="1480"/>
                  </a:lnTo>
                  <a:lnTo>
                    <a:pt x="1396" y="1476"/>
                  </a:lnTo>
                  <a:lnTo>
                    <a:pt x="1411" y="1470"/>
                  </a:lnTo>
                  <a:lnTo>
                    <a:pt x="1418" y="1466"/>
                  </a:lnTo>
                  <a:lnTo>
                    <a:pt x="1422" y="1460"/>
                  </a:lnTo>
                  <a:lnTo>
                    <a:pt x="1422" y="1460"/>
                  </a:lnTo>
                  <a:lnTo>
                    <a:pt x="1419" y="1462"/>
                  </a:lnTo>
                  <a:lnTo>
                    <a:pt x="1415" y="1463"/>
                  </a:lnTo>
                  <a:lnTo>
                    <a:pt x="1409" y="1467"/>
                  </a:lnTo>
                  <a:lnTo>
                    <a:pt x="1406" y="1469"/>
                  </a:lnTo>
                  <a:lnTo>
                    <a:pt x="1404" y="1470"/>
                  </a:lnTo>
                  <a:lnTo>
                    <a:pt x="1399" y="1470"/>
                  </a:lnTo>
                  <a:lnTo>
                    <a:pt x="1396" y="1467"/>
                  </a:lnTo>
                  <a:lnTo>
                    <a:pt x="1396" y="1467"/>
                  </a:lnTo>
                  <a:lnTo>
                    <a:pt x="1405" y="1460"/>
                  </a:lnTo>
                  <a:lnTo>
                    <a:pt x="1413" y="1453"/>
                  </a:lnTo>
                  <a:lnTo>
                    <a:pt x="1422" y="1446"/>
                  </a:lnTo>
                  <a:lnTo>
                    <a:pt x="1430" y="1441"/>
                  </a:lnTo>
                  <a:lnTo>
                    <a:pt x="1430" y="1441"/>
                  </a:lnTo>
                  <a:lnTo>
                    <a:pt x="1430" y="1432"/>
                  </a:lnTo>
                  <a:lnTo>
                    <a:pt x="1427" y="1426"/>
                  </a:lnTo>
                  <a:lnTo>
                    <a:pt x="1425" y="1421"/>
                  </a:lnTo>
                  <a:lnTo>
                    <a:pt x="1422" y="1415"/>
                  </a:lnTo>
                  <a:lnTo>
                    <a:pt x="1422" y="1415"/>
                  </a:lnTo>
                  <a:lnTo>
                    <a:pt x="1415" y="1417"/>
                  </a:lnTo>
                  <a:lnTo>
                    <a:pt x="1409" y="1418"/>
                  </a:lnTo>
                  <a:lnTo>
                    <a:pt x="1398" y="1425"/>
                  </a:lnTo>
                  <a:lnTo>
                    <a:pt x="1385" y="1429"/>
                  </a:lnTo>
                  <a:lnTo>
                    <a:pt x="1380" y="1431"/>
                  </a:lnTo>
                  <a:lnTo>
                    <a:pt x="1373" y="1431"/>
                  </a:lnTo>
                  <a:lnTo>
                    <a:pt x="1373" y="1431"/>
                  </a:lnTo>
                  <a:lnTo>
                    <a:pt x="1374" y="1428"/>
                  </a:lnTo>
                  <a:lnTo>
                    <a:pt x="1377" y="1425"/>
                  </a:lnTo>
                  <a:lnTo>
                    <a:pt x="1385" y="1419"/>
                  </a:lnTo>
                  <a:lnTo>
                    <a:pt x="1408" y="1411"/>
                  </a:lnTo>
                  <a:lnTo>
                    <a:pt x="1418" y="1405"/>
                  </a:lnTo>
                  <a:lnTo>
                    <a:pt x="1422" y="1403"/>
                  </a:lnTo>
                  <a:lnTo>
                    <a:pt x="1425" y="1398"/>
                  </a:lnTo>
                  <a:lnTo>
                    <a:pt x="1427" y="1396"/>
                  </a:lnTo>
                  <a:lnTo>
                    <a:pt x="1427" y="1391"/>
                  </a:lnTo>
                  <a:lnTo>
                    <a:pt x="1426" y="1387"/>
                  </a:lnTo>
                  <a:lnTo>
                    <a:pt x="1423" y="1383"/>
                  </a:lnTo>
                  <a:lnTo>
                    <a:pt x="1423" y="1383"/>
                  </a:lnTo>
                  <a:lnTo>
                    <a:pt x="1418" y="1386"/>
                  </a:lnTo>
                  <a:lnTo>
                    <a:pt x="1412" y="1390"/>
                  </a:lnTo>
                  <a:lnTo>
                    <a:pt x="1405" y="1393"/>
                  </a:lnTo>
                  <a:lnTo>
                    <a:pt x="1398" y="1393"/>
                  </a:lnTo>
                  <a:lnTo>
                    <a:pt x="1398" y="1393"/>
                  </a:lnTo>
                  <a:lnTo>
                    <a:pt x="1402" y="1387"/>
                  </a:lnTo>
                  <a:lnTo>
                    <a:pt x="1406" y="1384"/>
                  </a:lnTo>
                  <a:lnTo>
                    <a:pt x="1415" y="1377"/>
                  </a:lnTo>
                  <a:lnTo>
                    <a:pt x="1423" y="1369"/>
                  </a:lnTo>
                  <a:lnTo>
                    <a:pt x="1427" y="1365"/>
                  </a:lnTo>
                  <a:lnTo>
                    <a:pt x="1430" y="1361"/>
                  </a:lnTo>
                  <a:lnTo>
                    <a:pt x="1430" y="1361"/>
                  </a:lnTo>
                  <a:lnTo>
                    <a:pt x="1427" y="1353"/>
                  </a:lnTo>
                  <a:lnTo>
                    <a:pt x="1426" y="1351"/>
                  </a:lnTo>
                  <a:lnTo>
                    <a:pt x="1425" y="1348"/>
                  </a:lnTo>
                  <a:lnTo>
                    <a:pt x="1425" y="1348"/>
                  </a:lnTo>
                  <a:lnTo>
                    <a:pt x="1402" y="1356"/>
                  </a:lnTo>
                  <a:lnTo>
                    <a:pt x="1380" y="1363"/>
                  </a:lnTo>
                  <a:lnTo>
                    <a:pt x="1356" y="1372"/>
                  </a:lnTo>
                  <a:lnTo>
                    <a:pt x="1346" y="1376"/>
                  </a:lnTo>
                  <a:lnTo>
                    <a:pt x="1335" y="1382"/>
                  </a:lnTo>
                  <a:lnTo>
                    <a:pt x="1335" y="1382"/>
                  </a:lnTo>
                  <a:close/>
                  <a:moveTo>
                    <a:pt x="488" y="1431"/>
                  </a:moveTo>
                  <a:lnTo>
                    <a:pt x="488" y="1431"/>
                  </a:lnTo>
                  <a:lnTo>
                    <a:pt x="494" y="1439"/>
                  </a:lnTo>
                  <a:lnTo>
                    <a:pt x="501" y="1446"/>
                  </a:lnTo>
                  <a:lnTo>
                    <a:pt x="515" y="1459"/>
                  </a:lnTo>
                  <a:lnTo>
                    <a:pt x="530" y="1473"/>
                  </a:lnTo>
                  <a:lnTo>
                    <a:pt x="537" y="1481"/>
                  </a:lnTo>
                  <a:lnTo>
                    <a:pt x="544" y="1488"/>
                  </a:lnTo>
                  <a:lnTo>
                    <a:pt x="544" y="1488"/>
                  </a:lnTo>
                  <a:lnTo>
                    <a:pt x="543" y="1481"/>
                  </a:lnTo>
                  <a:lnTo>
                    <a:pt x="542" y="1476"/>
                  </a:lnTo>
                  <a:lnTo>
                    <a:pt x="540" y="1469"/>
                  </a:lnTo>
                  <a:lnTo>
                    <a:pt x="540" y="1460"/>
                  </a:lnTo>
                  <a:lnTo>
                    <a:pt x="540" y="1460"/>
                  </a:lnTo>
                  <a:lnTo>
                    <a:pt x="516" y="1436"/>
                  </a:lnTo>
                  <a:lnTo>
                    <a:pt x="490" y="1415"/>
                  </a:lnTo>
                  <a:lnTo>
                    <a:pt x="490" y="1415"/>
                  </a:lnTo>
                  <a:lnTo>
                    <a:pt x="491" y="1419"/>
                  </a:lnTo>
                  <a:lnTo>
                    <a:pt x="490" y="1424"/>
                  </a:lnTo>
                  <a:lnTo>
                    <a:pt x="488" y="1431"/>
                  </a:lnTo>
                  <a:lnTo>
                    <a:pt x="488" y="1431"/>
                  </a:lnTo>
                  <a:close/>
                  <a:moveTo>
                    <a:pt x="525" y="1550"/>
                  </a:moveTo>
                  <a:lnTo>
                    <a:pt x="525" y="1550"/>
                  </a:lnTo>
                  <a:lnTo>
                    <a:pt x="542" y="1565"/>
                  </a:lnTo>
                  <a:lnTo>
                    <a:pt x="550" y="1573"/>
                  </a:lnTo>
                  <a:lnTo>
                    <a:pt x="558" y="1577"/>
                  </a:lnTo>
                  <a:lnTo>
                    <a:pt x="558" y="1577"/>
                  </a:lnTo>
                  <a:lnTo>
                    <a:pt x="556" y="1560"/>
                  </a:lnTo>
                  <a:lnTo>
                    <a:pt x="553" y="1542"/>
                  </a:lnTo>
                  <a:lnTo>
                    <a:pt x="550" y="1523"/>
                  </a:lnTo>
                  <a:lnTo>
                    <a:pt x="547" y="1514"/>
                  </a:lnTo>
                  <a:lnTo>
                    <a:pt x="544" y="1504"/>
                  </a:lnTo>
                  <a:lnTo>
                    <a:pt x="544" y="1504"/>
                  </a:lnTo>
                  <a:lnTo>
                    <a:pt x="530" y="1491"/>
                  </a:lnTo>
                  <a:lnTo>
                    <a:pt x="518" y="1477"/>
                  </a:lnTo>
                  <a:lnTo>
                    <a:pt x="505" y="1463"/>
                  </a:lnTo>
                  <a:lnTo>
                    <a:pt x="490" y="1450"/>
                  </a:lnTo>
                  <a:lnTo>
                    <a:pt x="490" y="1450"/>
                  </a:lnTo>
                  <a:lnTo>
                    <a:pt x="490" y="1466"/>
                  </a:lnTo>
                  <a:lnTo>
                    <a:pt x="491" y="1480"/>
                  </a:lnTo>
                  <a:lnTo>
                    <a:pt x="494" y="1494"/>
                  </a:lnTo>
                  <a:lnTo>
                    <a:pt x="498" y="1507"/>
                  </a:lnTo>
                  <a:lnTo>
                    <a:pt x="502" y="1518"/>
                  </a:lnTo>
                  <a:lnTo>
                    <a:pt x="509" y="1529"/>
                  </a:lnTo>
                  <a:lnTo>
                    <a:pt x="516" y="1540"/>
                  </a:lnTo>
                  <a:lnTo>
                    <a:pt x="525" y="1550"/>
                  </a:lnTo>
                  <a:lnTo>
                    <a:pt x="525" y="1550"/>
                  </a:lnTo>
                  <a:close/>
                  <a:moveTo>
                    <a:pt x="1521" y="1662"/>
                  </a:moveTo>
                  <a:lnTo>
                    <a:pt x="1521" y="1662"/>
                  </a:lnTo>
                  <a:lnTo>
                    <a:pt x="1527" y="1662"/>
                  </a:lnTo>
                  <a:lnTo>
                    <a:pt x="1533" y="1662"/>
                  </a:lnTo>
                  <a:lnTo>
                    <a:pt x="1533" y="1662"/>
                  </a:lnTo>
                  <a:lnTo>
                    <a:pt x="1538" y="1660"/>
                  </a:lnTo>
                  <a:lnTo>
                    <a:pt x="1544" y="1655"/>
                  </a:lnTo>
                  <a:lnTo>
                    <a:pt x="1551" y="1647"/>
                  </a:lnTo>
                  <a:lnTo>
                    <a:pt x="1558" y="1636"/>
                  </a:lnTo>
                  <a:lnTo>
                    <a:pt x="1565" y="1624"/>
                  </a:lnTo>
                  <a:lnTo>
                    <a:pt x="1565" y="1624"/>
                  </a:lnTo>
                  <a:lnTo>
                    <a:pt x="1580" y="1605"/>
                  </a:lnTo>
                  <a:lnTo>
                    <a:pt x="1593" y="1584"/>
                  </a:lnTo>
                  <a:lnTo>
                    <a:pt x="1593" y="1584"/>
                  </a:lnTo>
                  <a:lnTo>
                    <a:pt x="1590" y="1568"/>
                  </a:lnTo>
                  <a:lnTo>
                    <a:pt x="1589" y="1551"/>
                  </a:lnTo>
                  <a:lnTo>
                    <a:pt x="1589" y="1543"/>
                  </a:lnTo>
                  <a:lnTo>
                    <a:pt x="1590" y="1533"/>
                  </a:lnTo>
                  <a:lnTo>
                    <a:pt x="1593" y="1526"/>
                  </a:lnTo>
                  <a:lnTo>
                    <a:pt x="1597" y="1518"/>
                  </a:lnTo>
                  <a:lnTo>
                    <a:pt x="1597" y="1518"/>
                  </a:lnTo>
                  <a:lnTo>
                    <a:pt x="1596" y="1511"/>
                  </a:lnTo>
                  <a:lnTo>
                    <a:pt x="1594" y="1505"/>
                  </a:lnTo>
                  <a:lnTo>
                    <a:pt x="1592" y="1502"/>
                  </a:lnTo>
                  <a:lnTo>
                    <a:pt x="1589" y="1500"/>
                  </a:lnTo>
                  <a:lnTo>
                    <a:pt x="1585" y="1498"/>
                  </a:lnTo>
                  <a:lnTo>
                    <a:pt x="1579" y="1497"/>
                  </a:lnTo>
                  <a:lnTo>
                    <a:pt x="1565" y="1495"/>
                  </a:lnTo>
                  <a:lnTo>
                    <a:pt x="1565" y="1495"/>
                  </a:lnTo>
                  <a:lnTo>
                    <a:pt x="1554" y="1494"/>
                  </a:lnTo>
                  <a:lnTo>
                    <a:pt x="1544" y="1491"/>
                  </a:lnTo>
                  <a:lnTo>
                    <a:pt x="1534" y="1488"/>
                  </a:lnTo>
                  <a:lnTo>
                    <a:pt x="1527" y="1483"/>
                  </a:lnTo>
                  <a:lnTo>
                    <a:pt x="1527" y="1483"/>
                  </a:lnTo>
                  <a:lnTo>
                    <a:pt x="1520" y="1474"/>
                  </a:lnTo>
                  <a:lnTo>
                    <a:pt x="1514" y="1466"/>
                  </a:lnTo>
                  <a:lnTo>
                    <a:pt x="1509" y="1460"/>
                  </a:lnTo>
                  <a:lnTo>
                    <a:pt x="1505" y="1457"/>
                  </a:lnTo>
                  <a:lnTo>
                    <a:pt x="1500" y="1456"/>
                  </a:lnTo>
                  <a:lnTo>
                    <a:pt x="1500" y="1456"/>
                  </a:lnTo>
                  <a:lnTo>
                    <a:pt x="1491" y="1455"/>
                  </a:lnTo>
                  <a:lnTo>
                    <a:pt x="1482" y="1455"/>
                  </a:lnTo>
                  <a:lnTo>
                    <a:pt x="1475" y="1456"/>
                  </a:lnTo>
                  <a:lnTo>
                    <a:pt x="1467" y="1459"/>
                  </a:lnTo>
                  <a:lnTo>
                    <a:pt x="1451" y="1464"/>
                  </a:lnTo>
                  <a:lnTo>
                    <a:pt x="1437" y="1473"/>
                  </a:lnTo>
                  <a:lnTo>
                    <a:pt x="1437" y="1473"/>
                  </a:lnTo>
                  <a:lnTo>
                    <a:pt x="1440" y="1474"/>
                  </a:lnTo>
                  <a:lnTo>
                    <a:pt x="1441" y="1477"/>
                  </a:lnTo>
                  <a:lnTo>
                    <a:pt x="1443" y="1484"/>
                  </a:lnTo>
                  <a:lnTo>
                    <a:pt x="1443" y="1491"/>
                  </a:lnTo>
                  <a:lnTo>
                    <a:pt x="1444" y="1494"/>
                  </a:lnTo>
                  <a:lnTo>
                    <a:pt x="1446" y="1497"/>
                  </a:lnTo>
                  <a:lnTo>
                    <a:pt x="1446" y="1497"/>
                  </a:lnTo>
                  <a:lnTo>
                    <a:pt x="1451" y="1494"/>
                  </a:lnTo>
                  <a:lnTo>
                    <a:pt x="1458" y="1494"/>
                  </a:lnTo>
                  <a:lnTo>
                    <a:pt x="1465" y="1494"/>
                  </a:lnTo>
                  <a:lnTo>
                    <a:pt x="1472" y="1495"/>
                  </a:lnTo>
                  <a:lnTo>
                    <a:pt x="1479" y="1498"/>
                  </a:lnTo>
                  <a:lnTo>
                    <a:pt x="1484" y="1502"/>
                  </a:lnTo>
                  <a:lnTo>
                    <a:pt x="1488" y="1508"/>
                  </a:lnTo>
                  <a:lnTo>
                    <a:pt x="1489" y="1516"/>
                  </a:lnTo>
                  <a:lnTo>
                    <a:pt x="1489" y="1516"/>
                  </a:lnTo>
                  <a:lnTo>
                    <a:pt x="1485" y="1521"/>
                  </a:lnTo>
                  <a:lnTo>
                    <a:pt x="1479" y="1525"/>
                  </a:lnTo>
                  <a:lnTo>
                    <a:pt x="1468" y="1532"/>
                  </a:lnTo>
                  <a:lnTo>
                    <a:pt x="1457" y="1539"/>
                  </a:lnTo>
                  <a:lnTo>
                    <a:pt x="1451" y="1543"/>
                  </a:lnTo>
                  <a:lnTo>
                    <a:pt x="1447" y="1549"/>
                  </a:lnTo>
                  <a:lnTo>
                    <a:pt x="1447" y="1549"/>
                  </a:lnTo>
                  <a:lnTo>
                    <a:pt x="1472" y="1558"/>
                  </a:lnTo>
                  <a:lnTo>
                    <a:pt x="1498" y="1568"/>
                  </a:lnTo>
                  <a:lnTo>
                    <a:pt x="1509" y="1574"/>
                  </a:lnTo>
                  <a:lnTo>
                    <a:pt x="1520" y="1581"/>
                  </a:lnTo>
                  <a:lnTo>
                    <a:pt x="1530" y="1588"/>
                  </a:lnTo>
                  <a:lnTo>
                    <a:pt x="1538" y="1596"/>
                  </a:lnTo>
                  <a:lnTo>
                    <a:pt x="1538" y="1596"/>
                  </a:lnTo>
                  <a:lnTo>
                    <a:pt x="1542" y="1608"/>
                  </a:lnTo>
                  <a:lnTo>
                    <a:pt x="1542" y="1617"/>
                  </a:lnTo>
                  <a:lnTo>
                    <a:pt x="1538" y="1626"/>
                  </a:lnTo>
                  <a:lnTo>
                    <a:pt x="1534" y="1633"/>
                  </a:lnTo>
                  <a:lnTo>
                    <a:pt x="1526" y="1637"/>
                  </a:lnTo>
                  <a:lnTo>
                    <a:pt x="1517" y="1640"/>
                  </a:lnTo>
                  <a:lnTo>
                    <a:pt x="1507" y="1641"/>
                  </a:lnTo>
                  <a:lnTo>
                    <a:pt x="1498" y="1640"/>
                  </a:lnTo>
                  <a:lnTo>
                    <a:pt x="1498" y="1640"/>
                  </a:lnTo>
                  <a:lnTo>
                    <a:pt x="1495" y="1644"/>
                  </a:lnTo>
                  <a:lnTo>
                    <a:pt x="1493" y="1648"/>
                  </a:lnTo>
                  <a:lnTo>
                    <a:pt x="1492" y="1653"/>
                  </a:lnTo>
                  <a:lnTo>
                    <a:pt x="1491" y="1657"/>
                  </a:lnTo>
                  <a:lnTo>
                    <a:pt x="1491" y="1657"/>
                  </a:lnTo>
                  <a:lnTo>
                    <a:pt x="1493" y="1661"/>
                  </a:lnTo>
                  <a:lnTo>
                    <a:pt x="1498" y="1665"/>
                  </a:lnTo>
                  <a:lnTo>
                    <a:pt x="1500" y="1671"/>
                  </a:lnTo>
                  <a:lnTo>
                    <a:pt x="1506" y="1674"/>
                  </a:lnTo>
                  <a:lnTo>
                    <a:pt x="1506" y="1674"/>
                  </a:lnTo>
                  <a:lnTo>
                    <a:pt x="1513" y="1667"/>
                  </a:lnTo>
                  <a:lnTo>
                    <a:pt x="1517" y="1664"/>
                  </a:lnTo>
                  <a:lnTo>
                    <a:pt x="1521" y="1662"/>
                  </a:lnTo>
                  <a:lnTo>
                    <a:pt x="1521" y="1662"/>
                  </a:lnTo>
                  <a:close/>
                  <a:moveTo>
                    <a:pt x="1462" y="1504"/>
                  </a:moveTo>
                  <a:lnTo>
                    <a:pt x="1462" y="1504"/>
                  </a:lnTo>
                  <a:lnTo>
                    <a:pt x="1436" y="1519"/>
                  </a:lnTo>
                  <a:lnTo>
                    <a:pt x="1406" y="1537"/>
                  </a:lnTo>
                  <a:lnTo>
                    <a:pt x="1377" y="1557"/>
                  </a:lnTo>
                  <a:lnTo>
                    <a:pt x="1349" y="1573"/>
                  </a:lnTo>
                  <a:lnTo>
                    <a:pt x="1349" y="1573"/>
                  </a:lnTo>
                  <a:lnTo>
                    <a:pt x="1352" y="1577"/>
                  </a:lnTo>
                  <a:lnTo>
                    <a:pt x="1354" y="1581"/>
                  </a:lnTo>
                  <a:lnTo>
                    <a:pt x="1361" y="1587"/>
                  </a:lnTo>
                  <a:lnTo>
                    <a:pt x="1361" y="1587"/>
                  </a:lnTo>
                  <a:lnTo>
                    <a:pt x="1391" y="1567"/>
                  </a:lnTo>
                  <a:lnTo>
                    <a:pt x="1420" y="1550"/>
                  </a:lnTo>
                  <a:lnTo>
                    <a:pt x="1448" y="1533"/>
                  </a:lnTo>
                  <a:lnTo>
                    <a:pt x="1462" y="1523"/>
                  </a:lnTo>
                  <a:lnTo>
                    <a:pt x="1475" y="1512"/>
                  </a:lnTo>
                  <a:lnTo>
                    <a:pt x="1475" y="1512"/>
                  </a:lnTo>
                  <a:lnTo>
                    <a:pt x="1472" y="1508"/>
                  </a:lnTo>
                  <a:lnTo>
                    <a:pt x="1469" y="1505"/>
                  </a:lnTo>
                  <a:lnTo>
                    <a:pt x="1465" y="1504"/>
                  </a:lnTo>
                  <a:lnTo>
                    <a:pt x="1462" y="1504"/>
                  </a:lnTo>
                  <a:lnTo>
                    <a:pt x="1462" y="1504"/>
                  </a:lnTo>
                  <a:close/>
                  <a:moveTo>
                    <a:pt x="1434" y="1554"/>
                  </a:moveTo>
                  <a:lnTo>
                    <a:pt x="1434" y="1554"/>
                  </a:lnTo>
                  <a:lnTo>
                    <a:pt x="1416" y="1564"/>
                  </a:lnTo>
                  <a:lnTo>
                    <a:pt x="1398" y="1575"/>
                  </a:lnTo>
                  <a:lnTo>
                    <a:pt x="1380" y="1585"/>
                  </a:lnTo>
                  <a:lnTo>
                    <a:pt x="1371" y="1592"/>
                  </a:lnTo>
                  <a:lnTo>
                    <a:pt x="1363" y="1598"/>
                  </a:lnTo>
                  <a:lnTo>
                    <a:pt x="1363" y="1598"/>
                  </a:lnTo>
                  <a:lnTo>
                    <a:pt x="1399" y="1596"/>
                  </a:lnTo>
                  <a:lnTo>
                    <a:pt x="1436" y="1596"/>
                  </a:lnTo>
                  <a:lnTo>
                    <a:pt x="1474" y="1595"/>
                  </a:lnTo>
                  <a:lnTo>
                    <a:pt x="1514" y="1592"/>
                  </a:lnTo>
                  <a:lnTo>
                    <a:pt x="1514" y="1592"/>
                  </a:lnTo>
                  <a:lnTo>
                    <a:pt x="1507" y="1587"/>
                  </a:lnTo>
                  <a:lnTo>
                    <a:pt x="1498" y="1580"/>
                  </a:lnTo>
                  <a:lnTo>
                    <a:pt x="1488" y="1575"/>
                  </a:lnTo>
                  <a:lnTo>
                    <a:pt x="1478" y="1571"/>
                  </a:lnTo>
                  <a:lnTo>
                    <a:pt x="1455" y="1563"/>
                  </a:lnTo>
                  <a:lnTo>
                    <a:pt x="1434" y="1554"/>
                  </a:lnTo>
                  <a:lnTo>
                    <a:pt x="1434" y="1554"/>
                  </a:lnTo>
                  <a:close/>
                  <a:moveTo>
                    <a:pt x="1300" y="1584"/>
                  </a:moveTo>
                  <a:lnTo>
                    <a:pt x="1300" y="1584"/>
                  </a:lnTo>
                  <a:lnTo>
                    <a:pt x="1250" y="1582"/>
                  </a:lnTo>
                  <a:lnTo>
                    <a:pt x="1200" y="1581"/>
                  </a:lnTo>
                  <a:lnTo>
                    <a:pt x="1147" y="1578"/>
                  </a:lnTo>
                  <a:lnTo>
                    <a:pt x="1092" y="1578"/>
                  </a:lnTo>
                  <a:lnTo>
                    <a:pt x="1092" y="1578"/>
                  </a:lnTo>
                  <a:lnTo>
                    <a:pt x="1051" y="1577"/>
                  </a:lnTo>
                  <a:lnTo>
                    <a:pt x="1009" y="1575"/>
                  </a:lnTo>
                  <a:lnTo>
                    <a:pt x="967" y="1571"/>
                  </a:lnTo>
                  <a:lnTo>
                    <a:pt x="926" y="1568"/>
                  </a:lnTo>
                  <a:lnTo>
                    <a:pt x="926" y="1568"/>
                  </a:lnTo>
                  <a:lnTo>
                    <a:pt x="887" y="1564"/>
                  </a:lnTo>
                  <a:lnTo>
                    <a:pt x="846" y="1563"/>
                  </a:lnTo>
                  <a:lnTo>
                    <a:pt x="766" y="1561"/>
                  </a:lnTo>
                  <a:lnTo>
                    <a:pt x="620" y="1563"/>
                  </a:lnTo>
                  <a:lnTo>
                    <a:pt x="620" y="1563"/>
                  </a:lnTo>
                  <a:lnTo>
                    <a:pt x="613" y="1565"/>
                  </a:lnTo>
                  <a:lnTo>
                    <a:pt x="605" y="1568"/>
                  </a:lnTo>
                  <a:lnTo>
                    <a:pt x="598" y="1573"/>
                  </a:lnTo>
                  <a:lnTo>
                    <a:pt x="595" y="1574"/>
                  </a:lnTo>
                  <a:lnTo>
                    <a:pt x="595" y="1577"/>
                  </a:lnTo>
                  <a:lnTo>
                    <a:pt x="595" y="1577"/>
                  </a:lnTo>
                  <a:lnTo>
                    <a:pt x="636" y="1574"/>
                  </a:lnTo>
                  <a:lnTo>
                    <a:pt x="675" y="1571"/>
                  </a:lnTo>
                  <a:lnTo>
                    <a:pt x="749" y="1571"/>
                  </a:lnTo>
                  <a:lnTo>
                    <a:pt x="822" y="1571"/>
                  </a:lnTo>
                  <a:lnTo>
                    <a:pt x="895" y="1571"/>
                  </a:lnTo>
                  <a:lnTo>
                    <a:pt x="895" y="1571"/>
                  </a:lnTo>
                  <a:lnTo>
                    <a:pt x="909" y="1571"/>
                  </a:lnTo>
                  <a:lnTo>
                    <a:pt x="922" y="1573"/>
                  </a:lnTo>
                  <a:lnTo>
                    <a:pt x="936" y="1575"/>
                  </a:lnTo>
                  <a:lnTo>
                    <a:pt x="950" y="1577"/>
                  </a:lnTo>
                  <a:lnTo>
                    <a:pt x="950" y="1577"/>
                  </a:lnTo>
                  <a:lnTo>
                    <a:pt x="981" y="1575"/>
                  </a:lnTo>
                  <a:lnTo>
                    <a:pt x="1017" y="1577"/>
                  </a:lnTo>
                  <a:lnTo>
                    <a:pt x="1017" y="1577"/>
                  </a:lnTo>
                  <a:lnTo>
                    <a:pt x="1041" y="1578"/>
                  </a:lnTo>
                  <a:lnTo>
                    <a:pt x="1064" y="1582"/>
                  </a:lnTo>
                  <a:lnTo>
                    <a:pt x="1086" y="1585"/>
                  </a:lnTo>
                  <a:lnTo>
                    <a:pt x="1110" y="1588"/>
                  </a:lnTo>
                  <a:lnTo>
                    <a:pt x="1110" y="1588"/>
                  </a:lnTo>
                  <a:lnTo>
                    <a:pt x="1131" y="1588"/>
                  </a:lnTo>
                  <a:lnTo>
                    <a:pt x="1154" y="1587"/>
                  </a:lnTo>
                  <a:lnTo>
                    <a:pt x="1175" y="1587"/>
                  </a:lnTo>
                  <a:lnTo>
                    <a:pt x="1194" y="1589"/>
                  </a:lnTo>
                  <a:lnTo>
                    <a:pt x="1194" y="1589"/>
                  </a:lnTo>
                  <a:lnTo>
                    <a:pt x="1221" y="1592"/>
                  </a:lnTo>
                  <a:lnTo>
                    <a:pt x="1249" y="1595"/>
                  </a:lnTo>
                  <a:lnTo>
                    <a:pt x="1300" y="1596"/>
                  </a:lnTo>
                  <a:lnTo>
                    <a:pt x="1300" y="1596"/>
                  </a:lnTo>
                  <a:lnTo>
                    <a:pt x="1311" y="1598"/>
                  </a:lnTo>
                  <a:lnTo>
                    <a:pt x="1323" y="1598"/>
                  </a:lnTo>
                  <a:lnTo>
                    <a:pt x="1331" y="1598"/>
                  </a:lnTo>
                  <a:lnTo>
                    <a:pt x="1336" y="1596"/>
                  </a:lnTo>
                  <a:lnTo>
                    <a:pt x="1342" y="1594"/>
                  </a:lnTo>
                  <a:lnTo>
                    <a:pt x="1345" y="1589"/>
                  </a:lnTo>
                  <a:lnTo>
                    <a:pt x="1345" y="1589"/>
                  </a:lnTo>
                  <a:lnTo>
                    <a:pt x="1335" y="1585"/>
                  </a:lnTo>
                  <a:lnTo>
                    <a:pt x="1323" y="1584"/>
                  </a:lnTo>
                  <a:lnTo>
                    <a:pt x="1300" y="1584"/>
                  </a:lnTo>
                  <a:lnTo>
                    <a:pt x="1300" y="1584"/>
                  </a:lnTo>
                  <a:close/>
                  <a:moveTo>
                    <a:pt x="1406" y="1605"/>
                  </a:moveTo>
                  <a:lnTo>
                    <a:pt x="1406" y="1605"/>
                  </a:lnTo>
                  <a:lnTo>
                    <a:pt x="1385" y="1608"/>
                  </a:lnTo>
                  <a:lnTo>
                    <a:pt x="1364" y="1609"/>
                  </a:lnTo>
                  <a:lnTo>
                    <a:pt x="1343" y="1609"/>
                  </a:lnTo>
                  <a:lnTo>
                    <a:pt x="1322" y="1609"/>
                  </a:lnTo>
                  <a:lnTo>
                    <a:pt x="1281" y="1606"/>
                  </a:lnTo>
                  <a:lnTo>
                    <a:pt x="1245" y="1603"/>
                  </a:lnTo>
                  <a:lnTo>
                    <a:pt x="1245" y="1603"/>
                  </a:lnTo>
                  <a:lnTo>
                    <a:pt x="1231" y="1603"/>
                  </a:lnTo>
                  <a:lnTo>
                    <a:pt x="1217" y="1602"/>
                  </a:lnTo>
                  <a:lnTo>
                    <a:pt x="1189" y="1598"/>
                  </a:lnTo>
                  <a:lnTo>
                    <a:pt x="1189" y="1598"/>
                  </a:lnTo>
                  <a:lnTo>
                    <a:pt x="1158" y="1596"/>
                  </a:lnTo>
                  <a:lnTo>
                    <a:pt x="1124" y="1596"/>
                  </a:lnTo>
                  <a:lnTo>
                    <a:pt x="1090" y="1595"/>
                  </a:lnTo>
                  <a:lnTo>
                    <a:pt x="1057" y="1592"/>
                  </a:lnTo>
                  <a:lnTo>
                    <a:pt x="1057" y="1592"/>
                  </a:lnTo>
                  <a:lnTo>
                    <a:pt x="988" y="1588"/>
                  </a:lnTo>
                  <a:lnTo>
                    <a:pt x="956" y="1587"/>
                  </a:lnTo>
                  <a:lnTo>
                    <a:pt x="923" y="1582"/>
                  </a:lnTo>
                  <a:lnTo>
                    <a:pt x="923" y="1582"/>
                  </a:lnTo>
                  <a:lnTo>
                    <a:pt x="915" y="1585"/>
                  </a:lnTo>
                  <a:lnTo>
                    <a:pt x="907" y="1587"/>
                  </a:lnTo>
                  <a:lnTo>
                    <a:pt x="898" y="1587"/>
                  </a:lnTo>
                  <a:lnTo>
                    <a:pt x="890" y="1585"/>
                  </a:lnTo>
                  <a:lnTo>
                    <a:pt x="870" y="1584"/>
                  </a:lnTo>
                  <a:lnTo>
                    <a:pt x="852" y="1582"/>
                  </a:lnTo>
                  <a:lnTo>
                    <a:pt x="852" y="1582"/>
                  </a:lnTo>
                  <a:lnTo>
                    <a:pt x="845" y="1582"/>
                  </a:lnTo>
                  <a:lnTo>
                    <a:pt x="836" y="1585"/>
                  </a:lnTo>
                  <a:lnTo>
                    <a:pt x="836" y="1585"/>
                  </a:lnTo>
                  <a:lnTo>
                    <a:pt x="820" y="1584"/>
                  </a:lnTo>
                  <a:lnTo>
                    <a:pt x="803" y="1582"/>
                  </a:lnTo>
                  <a:lnTo>
                    <a:pt x="803" y="1582"/>
                  </a:lnTo>
                  <a:lnTo>
                    <a:pt x="756" y="1580"/>
                  </a:lnTo>
                  <a:lnTo>
                    <a:pt x="710" y="1580"/>
                  </a:lnTo>
                  <a:lnTo>
                    <a:pt x="662" y="1581"/>
                  </a:lnTo>
                  <a:lnTo>
                    <a:pt x="615" y="1585"/>
                  </a:lnTo>
                  <a:lnTo>
                    <a:pt x="615" y="1585"/>
                  </a:lnTo>
                  <a:lnTo>
                    <a:pt x="599" y="1585"/>
                  </a:lnTo>
                  <a:lnTo>
                    <a:pt x="585" y="1585"/>
                  </a:lnTo>
                  <a:lnTo>
                    <a:pt x="571" y="1587"/>
                  </a:lnTo>
                  <a:lnTo>
                    <a:pt x="565" y="1588"/>
                  </a:lnTo>
                  <a:lnTo>
                    <a:pt x="560" y="1591"/>
                  </a:lnTo>
                  <a:lnTo>
                    <a:pt x="560" y="1591"/>
                  </a:lnTo>
                  <a:lnTo>
                    <a:pt x="556" y="1594"/>
                  </a:lnTo>
                  <a:lnTo>
                    <a:pt x="553" y="1598"/>
                  </a:lnTo>
                  <a:lnTo>
                    <a:pt x="550" y="1602"/>
                  </a:lnTo>
                  <a:lnTo>
                    <a:pt x="547" y="1608"/>
                  </a:lnTo>
                  <a:lnTo>
                    <a:pt x="546" y="1619"/>
                  </a:lnTo>
                  <a:lnTo>
                    <a:pt x="546" y="1629"/>
                  </a:lnTo>
                  <a:lnTo>
                    <a:pt x="546" y="1629"/>
                  </a:lnTo>
                  <a:lnTo>
                    <a:pt x="577" y="1619"/>
                  </a:lnTo>
                  <a:lnTo>
                    <a:pt x="605" y="1609"/>
                  </a:lnTo>
                  <a:lnTo>
                    <a:pt x="620" y="1605"/>
                  </a:lnTo>
                  <a:lnTo>
                    <a:pt x="634" y="1602"/>
                  </a:lnTo>
                  <a:lnTo>
                    <a:pt x="650" y="1599"/>
                  </a:lnTo>
                  <a:lnTo>
                    <a:pt x="665" y="1598"/>
                  </a:lnTo>
                  <a:lnTo>
                    <a:pt x="665" y="1598"/>
                  </a:lnTo>
                  <a:lnTo>
                    <a:pt x="674" y="1595"/>
                  </a:lnTo>
                  <a:lnTo>
                    <a:pt x="681" y="1592"/>
                  </a:lnTo>
                  <a:lnTo>
                    <a:pt x="681" y="1592"/>
                  </a:lnTo>
                  <a:lnTo>
                    <a:pt x="713" y="1589"/>
                  </a:lnTo>
                  <a:lnTo>
                    <a:pt x="747" y="1587"/>
                  </a:lnTo>
                  <a:lnTo>
                    <a:pt x="779" y="1587"/>
                  </a:lnTo>
                  <a:lnTo>
                    <a:pt x="813" y="1589"/>
                  </a:lnTo>
                  <a:lnTo>
                    <a:pt x="845" y="1592"/>
                  </a:lnTo>
                  <a:lnTo>
                    <a:pt x="876" y="1596"/>
                  </a:lnTo>
                  <a:lnTo>
                    <a:pt x="905" y="1602"/>
                  </a:lnTo>
                  <a:lnTo>
                    <a:pt x="935" y="1609"/>
                  </a:lnTo>
                  <a:lnTo>
                    <a:pt x="935" y="1609"/>
                  </a:lnTo>
                  <a:lnTo>
                    <a:pt x="944" y="1608"/>
                  </a:lnTo>
                  <a:lnTo>
                    <a:pt x="956" y="1606"/>
                  </a:lnTo>
                  <a:lnTo>
                    <a:pt x="968" y="1605"/>
                  </a:lnTo>
                  <a:lnTo>
                    <a:pt x="981" y="1606"/>
                  </a:lnTo>
                  <a:lnTo>
                    <a:pt x="1006" y="1609"/>
                  </a:lnTo>
                  <a:lnTo>
                    <a:pt x="1033" y="1610"/>
                  </a:lnTo>
                  <a:lnTo>
                    <a:pt x="1033" y="1610"/>
                  </a:lnTo>
                  <a:lnTo>
                    <a:pt x="1078" y="1612"/>
                  </a:lnTo>
                  <a:lnTo>
                    <a:pt x="1123" y="1613"/>
                  </a:lnTo>
                  <a:lnTo>
                    <a:pt x="1123" y="1613"/>
                  </a:lnTo>
                  <a:lnTo>
                    <a:pt x="1162" y="1616"/>
                  </a:lnTo>
                  <a:lnTo>
                    <a:pt x="1201" y="1620"/>
                  </a:lnTo>
                  <a:lnTo>
                    <a:pt x="1242" y="1624"/>
                  </a:lnTo>
                  <a:lnTo>
                    <a:pt x="1281" y="1626"/>
                  </a:lnTo>
                  <a:lnTo>
                    <a:pt x="1281" y="1626"/>
                  </a:lnTo>
                  <a:lnTo>
                    <a:pt x="1309" y="1626"/>
                  </a:lnTo>
                  <a:lnTo>
                    <a:pt x="1338" y="1626"/>
                  </a:lnTo>
                  <a:lnTo>
                    <a:pt x="1364" y="1626"/>
                  </a:lnTo>
                  <a:lnTo>
                    <a:pt x="1389" y="1626"/>
                  </a:lnTo>
                  <a:lnTo>
                    <a:pt x="1389" y="1626"/>
                  </a:lnTo>
                  <a:lnTo>
                    <a:pt x="1418" y="1629"/>
                  </a:lnTo>
                  <a:lnTo>
                    <a:pt x="1446" y="1631"/>
                  </a:lnTo>
                  <a:lnTo>
                    <a:pt x="1446" y="1631"/>
                  </a:lnTo>
                  <a:lnTo>
                    <a:pt x="1462" y="1633"/>
                  </a:lnTo>
                  <a:lnTo>
                    <a:pt x="1489" y="1631"/>
                  </a:lnTo>
                  <a:lnTo>
                    <a:pt x="1513" y="1630"/>
                  </a:lnTo>
                  <a:lnTo>
                    <a:pt x="1523" y="1627"/>
                  </a:lnTo>
                  <a:lnTo>
                    <a:pt x="1527" y="1624"/>
                  </a:lnTo>
                  <a:lnTo>
                    <a:pt x="1527" y="1624"/>
                  </a:lnTo>
                  <a:lnTo>
                    <a:pt x="1530" y="1622"/>
                  </a:lnTo>
                  <a:lnTo>
                    <a:pt x="1530" y="1619"/>
                  </a:lnTo>
                  <a:lnTo>
                    <a:pt x="1530" y="1613"/>
                  </a:lnTo>
                  <a:lnTo>
                    <a:pt x="1527" y="1608"/>
                  </a:lnTo>
                  <a:lnTo>
                    <a:pt x="1526" y="1602"/>
                  </a:lnTo>
                  <a:lnTo>
                    <a:pt x="1526" y="1602"/>
                  </a:lnTo>
                  <a:lnTo>
                    <a:pt x="1464" y="1606"/>
                  </a:lnTo>
                  <a:lnTo>
                    <a:pt x="1433" y="1608"/>
                  </a:lnTo>
                  <a:lnTo>
                    <a:pt x="1419" y="1606"/>
                  </a:lnTo>
                  <a:lnTo>
                    <a:pt x="1406" y="1605"/>
                  </a:lnTo>
                  <a:lnTo>
                    <a:pt x="1406" y="1605"/>
                  </a:lnTo>
                  <a:close/>
                  <a:moveTo>
                    <a:pt x="487" y="1846"/>
                  </a:moveTo>
                  <a:lnTo>
                    <a:pt x="487" y="1846"/>
                  </a:lnTo>
                  <a:lnTo>
                    <a:pt x="523" y="1860"/>
                  </a:lnTo>
                  <a:lnTo>
                    <a:pt x="542" y="1866"/>
                  </a:lnTo>
                  <a:lnTo>
                    <a:pt x="560" y="1872"/>
                  </a:lnTo>
                  <a:lnTo>
                    <a:pt x="577" y="1874"/>
                  </a:lnTo>
                  <a:lnTo>
                    <a:pt x="595" y="1877"/>
                  </a:lnTo>
                  <a:lnTo>
                    <a:pt x="613" y="1877"/>
                  </a:lnTo>
                  <a:lnTo>
                    <a:pt x="631" y="1877"/>
                  </a:lnTo>
                  <a:lnTo>
                    <a:pt x="631" y="1877"/>
                  </a:lnTo>
                  <a:lnTo>
                    <a:pt x="657" y="1873"/>
                  </a:lnTo>
                  <a:lnTo>
                    <a:pt x="682" y="1869"/>
                  </a:lnTo>
                  <a:lnTo>
                    <a:pt x="707" y="1862"/>
                  </a:lnTo>
                  <a:lnTo>
                    <a:pt x="732" y="1853"/>
                  </a:lnTo>
                  <a:lnTo>
                    <a:pt x="782" y="1836"/>
                  </a:lnTo>
                  <a:lnTo>
                    <a:pt x="807" y="1828"/>
                  </a:lnTo>
                  <a:lnTo>
                    <a:pt x="832" y="1821"/>
                  </a:lnTo>
                  <a:lnTo>
                    <a:pt x="832" y="1821"/>
                  </a:lnTo>
                  <a:lnTo>
                    <a:pt x="856" y="1815"/>
                  </a:lnTo>
                  <a:lnTo>
                    <a:pt x="878" y="1811"/>
                  </a:lnTo>
                  <a:lnTo>
                    <a:pt x="902" y="1808"/>
                  </a:lnTo>
                  <a:lnTo>
                    <a:pt x="926" y="1806"/>
                  </a:lnTo>
                  <a:lnTo>
                    <a:pt x="926" y="1806"/>
                  </a:lnTo>
                  <a:lnTo>
                    <a:pt x="949" y="1806"/>
                  </a:lnTo>
                  <a:lnTo>
                    <a:pt x="970" y="1807"/>
                  </a:lnTo>
                  <a:lnTo>
                    <a:pt x="1010" y="1811"/>
                  </a:lnTo>
                  <a:lnTo>
                    <a:pt x="1029" y="1814"/>
                  </a:lnTo>
                  <a:lnTo>
                    <a:pt x="1048" y="1815"/>
                  </a:lnTo>
                  <a:lnTo>
                    <a:pt x="1065" y="1815"/>
                  </a:lnTo>
                  <a:lnTo>
                    <a:pt x="1083" y="1813"/>
                  </a:lnTo>
                  <a:lnTo>
                    <a:pt x="1083" y="1813"/>
                  </a:lnTo>
                  <a:lnTo>
                    <a:pt x="1099" y="1800"/>
                  </a:lnTo>
                  <a:lnTo>
                    <a:pt x="1113" y="1786"/>
                  </a:lnTo>
                  <a:lnTo>
                    <a:pt x="1113" y="1786"/>
                  </a:lnTo>
                  <a:lnTo>
                    <a:pt x="1114" y="1779"/>
                  </a:lnTo>
                  <a:lnTo>
                    <a:pt x="1114" y="1772"/>
                  </a:lnTo>
                  <a:lnTo>
                    <a:pt x="1113" y="1758"/>
                  </a:lnTo>
                  <a:lnTo>
                    <a:pt x="1109" y="1744"/>
                  </a:lnTo>
                  <a:lnTo>
                    <a:pt x="1103" y="1731"/>
                  </a:lnTo>
                  <a:lnTo>
                    <a:pt x="1096" y="1720"/>
                  </a:lnTo>
                  <a:lnTo>
                    <a:pt x="1088" y="1709"/>
                  </a:lnTo>
                  <a:lnTo>
                    <a:pt x="1079" y="1700"/>
                  </a:lnTo>
                  <a:lnTo>
                    <a:pt x="1072" y="1693"/>
                  </a:lnTo>
                  <a:lnTo>
                    <a:pt x="1072" y="1693"/>
                  </a:lnTo>
                  <a:lnTo>
                    <a:pt x="1060" y="1682"/>
                  </a:lnTo>
                  <a:lnTo>
                    <a:pt x="1047" y="1672"/>
                  </a:lnTo>
                  <a:lnTo>
                    <a:pt x="1047" y="1672"/>
                  </a:lnTo>
                  <a:lnTo>
                    <a:pt x="1034" y="1664"/>
                  </a:lnTo>
                  <a:lnTo>
                    <a:pt x="1019" y="1655"/>
                  </a:lnTo>
                  <a:lnTo>
                    <a:pt x="989" y="1643"/>
                  </a:lnTo>
                  <a:lnTo>
                    <a:pt x="960" y="1630"/>
                  </a:lnTo>
                  <a:lnTo>
                    <a:pt x="946" y="1624"/>
                  </a:lnTo>
                  <a:lnTo>
                    <a:pt x="933" y="1617"/>
                  </a:lnTo>
                  <a:lnTo>
                    <a:pt x="933" y="1617"/>
                  </a:lnTo>
                  <a:lnTo>
                    <a:pt x="902" y="1612"/>
                  </a:lnTo>
                  <a:lnTo>
                    <a:pt x="871" y="1605"/>
                  </a:lnTo>
                  <a:lnTo>
                    <a:pt x="839" y="1601"/>
                  </a:lnTo>
                  <a:lnTo>
                    <a:pt x="807" y="1598"/>
                  </a:lnTo>
                  <a:lnTo>
                    <a:pt x="775" y="1596"/>
                  </a:lnTo>
                  <a:lnTo>
                    <a:pt x="741" y="1598"/>
                  </a:lnTo>
                  <a:lnTo>
                    <a:pt x="709" y="1599"/>
                  </a:lnTo>
                  <a:lnTo>
                    <a:pt x="675" y="1603"/>
                  </a:lnTo>
                  <a:lnTo>
                    <a:pt x="675" y="1603"/>
                  </a:lnTo>
                  <a:lnTo>
                    <a:pt x="648" y="1609"/>
                  </a:lnTo>
                  <a:lnTo>
                    <a:pt x="622" y="1616"/>
                  </a:lnTo>
                  <a:lnTo>
                    <a:pt x="598" y="1623"/>
                  </a:lnTo>
                  <a:lnTo>
                    <a:pt x="574" y="1631"/>
                  </a:lnTo>
                  <a:lnTo>
                    <a:pt x="551" y="1640"/>
                  </a:lnTo>
                  <a:lnTo>
                    <a:pt x="530" y="1650"/>
                  </a:lnTo>
                  <a:lnTo>
                    <a:pt x="509" y="1661"/>
                  </a:lnTo>
                  <a:lnTo>
                    <a:pt x="490" y="1674"/>
                  </a:lnTo>
                  <a:lnTo>
                    <a:pt x="490" y="1674"/>
                  </a:lnTo>
                  <a:lnTo>
                    <a:pt x="469" y="1689"/>
                  </a:lnTo>
                  <a:lnTo>
                    <a:pt x="448" y="1707"/>
                  </a:lnTo>
                  <a:lnTo>
                    <a:pt x="429" y="1726"/>
                  </a:lnTo>
                  <a:lnTo>
                    <a:pt x="412" y="1744"/>
                  </a:lnTo>
                  <a:lnTo>
                    <a:pt x="412" y="1744"/>
                  </a:lnTo>
                  <a:lnTo>
                    <a:pt x="412" y="1749"/>
                  </a:lnTo>
                  <a:lnTo>
                    <a:pt x="411" y="1754"/>
                  </a:lnTo>
                  <a:lnTo>
                    <a:pt x="405" y="1762"/>
                  </a:lnTo>
                  <a:lnTo>
                    <a:pt x="405" y="1762"/>
                  </a:lnTo>
                  <a:lnTo>
                    <a:pt x="407" y="1766"/>
                  </a:lnTo>
                  <a:lnTo>
                    <a:pt x="408" y="1770"/>
                  </a:lnTo>
                  <a:lnTo>
                    <a:pt x="410" y="1775"/>
                  </a:lnTo>
                  <a:lnTo>
                    <a:pt x="414" y="1778"/>
                  </a:lnTo>
                  <a:lnTo>
                    <a:pt x="414" y="1778"/>
                  </a:lnTo>
                  <a:lnTo>
                    <a:pt x="424" y="1761"/>
                  </a:lnTo>
                  <a:lnTo>
                    <a:pt x="429" y="1754"/>
                  </a:lnTo>
                  <a:lnTo>
                    <a:pt x="436" y="1747"/>
                  </a:lnTo>
                  <a:lnTo>
                    <a:pt x="443" y="1740"/>
                  </a:lnTo>
                  <a:lnTo>
                    <a:pt x="450" y="1734"/>
                  </a:lnTo>
                  <a:lnTo>
                    <a:pt x="460" y="1728"/>
                  </a:lnTo>
                  <a:lnTo>
                    <a:pt x="470" y="1726"/>
                  </a:lnTo>
                  <a:lnTo>
                    <a:pt x="470" y="1726"/>
                  </a:lnTo>
                  <a:lnTo>
                    <a:pt x="471" y="1716"/>
                  </a:lnTo>
                  <a:lnTo>
                    <a:pt x="474" y="1709"/>
                  </a:lnTo>
                  <a:lnTo>
                    <a:pt x="478" y="1702"/>
                  </a:lnTo>
                  <a:lnTo>
                    <a:pt x="484" y="1696"/>
                  </a:lnTo>
                  <a:lnTo>
                    <a:pt x="490" y="1692"/>
                  </a:lnTo>
                  <a:lnTo>
                    <a:pt x="497" y="1688"/>
                  </a:lnTo>
                  <a:lnTo>
                    <a:pt x="504" y="1685"/>
                  </a:lnTo>
                  <a:lnTo>
                    <a:pt x="512" y="1682"/>
                  </a:lnTo>
                  <a:lnTo>
                    <a:pt x="512" y="1682"/>
                  </a:lnTo>
                  <a:lnTo>
                    <a:pt x="521" y="1668"/>
                  </a:lnTo>
                  <a:lnTo>
                    <a:pt x="521" y="1668"/>
                  </a:lnTo>
                  <a:lnTo>
                    <a:pt x="536" y="1661"/>
                  </a:lnTo>
                  <a:lnTo>
                    <a:pt x="554" y="1654"/>
                  </a:lnTo>
                  <a:lnTo>
                    <a:pt x="574" y="1650"/>
                  </a:lnTo>
                  <a:lnTo>
                    <a:pt x="594" y="1648"/>
                  </a:lnTo>
                  <a:lnTo>
                    <a:pt x="613" y="1647"/>
                  </a:lnTo>
                  <a:lnTo>
                    <a:pt x="633" y="1650"/>
                  </a:lnTo>
                  <a:lnTo>
                    <a:pt x="650" y="1654"/>
                  </a:lnTo>
                  <a:lnTo>
                    <a:pt x="658" y="1657"/>
                  </a:lnTo>
                  <a:lnTo>
                    <a:pt x="665" y="1661"/>
                  </a:lnTo>
                  <a:lnTo>
                    <a:pt x="665" y="1661"/>
                  </a:lnTo>
                  <a:lnTo>
                    <a:pt x="686" y="1657"/>
                  </a:lnTo>
                  <a:lnTo>
                    <a:pt x="707" y="1653"/>
                  </a:lnTo>
                  <a:lnTo>
                    <a:pt x="728" y="1650"/>
                  </a:lnTo>
                  <a:lnTo>
                    <a:pt x="751" y="1648"/>
                  </a:lnTo>
                  <a:lnTo>
                    <a:pt x="797" y="1646"/>
                  </a:lnTo>
                  <a:lnTo>
                    <a:pt x="843" y="1646"/>
                  </a:lnTo>
                  <a:lnTo>
                    <a:pt x="843" y="1646"/>
                  </a:lnTo>
                  <a:lnTo>
                    <a:pt x="887" y="1647"/>
                  </a:lnTo>
                  <a:lnTo>
                    <a:pt x="908" y="1648"/>
                  </a:lnTo>
                  <a:lnTo>
                    <a:pt x="929" y="1651"/>
                  </a:lnTo>
                  <a:lnTo>
                    <a:pt x="929" y="1651"/>
                  </a:lnTo>
                  <a:lnTo>
                    <a:pt x="936" y="1653"/>
                  </a:lnTo>
                  <a:lnTo>
                    <a:pt x="943" y="1654"/>
                  </a:lnTo>
                  <a:lnTo>
                    <a:pt x="949" y="1657"/>
                  </a:lnTo>
                  <a:lnTo>
                    <a:pt x="954" y="1662"/>
                  </a:lnTo>
                  <a:lnTo>
                    <a:pt x="954" y="1662"/>
                  </a:lnTo>
                  <a:lnTo>
                    <a:pt x="949" y="1665"/>
                  </a:lnTo>
                  <a:lnTo>
                    <a:pt x="944" y="1667"/>
                  </a:lnTo>
                  <a:lnTo>
                    <a:pt x="935" y="1665"/>
                  </a:lnTo>
                  <a:lnTo>
                    <a:pt x="923" y="1664"/>
                  </a:lnTo>
                  <a:lnTo>
                    <a:pt x="914" y="1661"/>
                  </a:lnTo>
                  <a:lnTo>
                    <a:pt x="914" y="1661"/>
                  </a:lnTo>
                  <a:lnTo>
                    <a:pt x="902" y="1661"/>
                  </a:lnTo>
                  <a:lnTo>
                    <a:pt x="891" y="1661"/>
                  </a:lnTo>
                  <a:lnTo>
                    <a:pt x="869" y="1661"/>
                  </a:lnTo>
                  <a:lnTo>
                    <a:pt x="869" y="1661"/>
                  </a:lnTo>
                  <a:lnTo>
                    <a:pt x="817" y="1658"/>
                  </a:lnTo>
                  <a:lnTo>
                    <a:pt x="791" y="1658"/>
                  </a:lnTo>
                  <a:lnTo>
                    <a:pt x="766" y="1658"/>
                  </a:lnTo>
                  <a:lnTo>
                    <a:pt x="741" y="1660"/>
                  </a:lnTo>
                  <a:lnTo>
                    <a:pt x="716" y="1662"/>
                  </a:lnTo>
                  <a:lnTo>
                    <a:pt x="693" y="1668"/>
                  </a:lnTo>
                  <a:lnTo>
                    <a:pt x="669" y="1674"/>
                  </a:lnTo>
                  <a:lnTo>
                    <a:pt x="669" y="1674"/>
                  </a:lnTo>
                  <a:lnTo>
                    <a:pt x="669" y="1681"/>
                  </a:lnTo>
                  <a:lnTo>
                    <a:pt x="668" y="1689"/>
                  </a:lnTo>
                  <a:lnTo>
                    <a:pt x="665" y="1696"/>
                  </a:lnTo>
                  <a:lnTo>
                    <a:pt x="661" y="1703"/>
                  </a:lnTo>
                  <a:lnTo>
                    <a:pt x="661" y="1703"/>
                  </a:lnTo>
                  <a:lnTo>
                    <a:pt x="657" y="1709"/>
                  </a:lnTo>
                  <a:lnTo>
                    <a:pt x="650" y="1714"/>
                  </a:lnTo>
                  <a:lnTo>
                    <a:pt x="631" y="1726"/>
                  </a:lnTo>
                  <a:lnTo>
                    <a:pt x="612" y="1735"/>
                  </a:lnTo>
                  <a:lnTo>
                    <a:pt x="591" y="1742"/>
                  </a:lnTo>
                  <a:lnTo>
                    <a:pt x="591" y="1742"/>
                  </a:lnTo>
                  <a:lnTo>
                    <a:pt x="582" y="1742"/>
                  </a:lnTo>
                  <a:lnTo>
                    <a:pt x="575" y="1744"/>
                  </a:lnTo>
                  <a:lnTo>
                    <a:pt x="558" y="1745"/>
                  </a:lnTo>
                  <a:lnTo>
                    <a:pt x="558" y="1745"/>
                  </a:lnTo>
                  <a:lnTo>
                    <a:pt x="544" y="1748"/>
                  </a:lnTo>
                  <a:lnTo>
                    <a:pt x="537" y="1749"/>
                  </a:lnTo>
                  <a:lnTo>
                    <a:pt x="532" y="1751"/>
                  </a:lnTo>
                  <a:lnTo>
                    <a:pt x="532" y="1751"/>
                  </a:lnTo>
                  <a:lnTo>
                    <a:pt x="516" y="1749"/>
                  </a:lnTo>
                  <a:lnTo>
                    <a:pt x="501" y="1745"/>
                  </a:lnTo>
                  <a:lnTo>
                    <a:pt x="487" y="1741"/>
                  </a:lnTo>
                  <a:lnTo>
                    <a:pt x="474" y="1734"/>
                  </a:lnTo>
                  <a:lnTo>
                    <a:pt x="474" y="1734"/>
                  </a:lnTo>
                  <a:lnTo>
                    <a:pt x="460" y="1745"/>
                  </a:lnTo>
                  <a:lnTo>
                    <a:pt x="445" y="1758"/>
                  </a:lnTo>
                  <a:lnTo>
                    <a:pt x="438" y="1765"/>
                  </a:lnTo>
                  <a:lnTo>
                    <a:pt x="431" y="1773"/>
                  </a:lnTo>
                  <a:lnTo>
                    <a:pt x="425" y="1782"/>
                  </a:lnTo>
                  <a:lnTo>
                    <a:pt x="421" y="1792"/>
                  </a:lnTo>
                  <a:lnTo>
                    <a:pt x="421" y="1792"/>
                  </a:lnTo>
                  <a:lnTo>
                    <a:pt x="436" y="1807"/>
                  </a:lnTo>
                  <a:lnTo>
                    <a:pt x="453" y="1821"/>
                  </a:lnTo>
                  <a:lnTo>
                    <a:pt x="470" y="1834"/>
                  </a:lnTo>
                  <a:lnTo>
                    <a:pt x="487" y="1846"/>
                  </a:lnTo>
                  <a:lnTo>
                    <a:pt x="487" y="1846"/>
                  </a:lnTo>
                  <a:close/>
                  <a:moveTo>
                    <a:pt x="1333" y="1633"/>
                  </a:moveTo>
                  <a:lnTo>
                    <a:pt x="1333" y="1633"/>
                  </a:lnTo>
                  <a:lnTo>
                    <a:pt x="1321" y="1634"/>
                  </a:lnTo>
                  <a:lnTo>
                    <a:pt x="1307" y="1634"/>
                  </a:lnTo>
                  <a:lnTo>
                    <a:pt x="1307" y="1634"/>
                  </a:lnTo>
                  <a:lnTo>
                    <a:pt x="1263" y="1634"/>
                  </a:lnTo>
                  <a:lnTo>
                    <a:pt x="1221" y="1631"/>
                  </a:lnTo>
                  <a:lnTo>
                    <a:pt x="1135" y="1627"/>
                  </a:lnTo>
                  <a:lnTo>
                    <a:pt x="1048" y="1622"/>
                  </a:lnTo>
                  <a:lnTo>
                    <a:pt x="1005" y="1619"/>
                  </a:lnTo>
                  <a:lnTo>
                    <a:pt x="963" y="1617"/>
                  </a:lnTo>
                  <a:lnTo>
                    <a:pt x="963" y="1617"/>
                  </a:lnTo>
                  <a:lnTo>
                    <a:pt x="984" y="1627"/>
                  </a:lnTo>
                  <a:lnTo>
                    <a:pt x="1005" y="1637"/>
                  </a:lnTo>
                  <a:lnTo>
                    <a:pt x="1026" y="1647"/>
                  </a:lnTo>
                  <a:lnTo>
                    <a:pt x="1034" y="1653"/>
                  </a:lnTo>
                  <a:lnTo>
                    <a:pt x="1043" y="1660"/>
                  </a:lnTo>
                  <a:lnTo>
                    <a:pt x="1043" y="1660"/>
                  </a:lnTo>
                  <a:lnTo>
                    <a:pt x="1069" y="1661"/>
                  </a:lnTo>
                  <a:lnTo>
                    <a:pt x="1097" y="1661"/>
                  </a:lnTo>
                  <a:lnTo>
                    <a:pt x="1152" y="1660"/>
                  </a:lnTo>
                  <a:lnTo>
                    <a:pt x="1152" y="1660"/>
                  </a:lnTo>
                  <a:lnTo>
                    <a:pt x="1170" y="1660"/>
                  </a:lnTo>
                  <a:lnTo>
                    <a:pt x="1180" y="1660"/>
                  </a:lnTo>
                  <a:lnTo>
                    <a:pt x="1185" y="1661"/>
                  </a:lnTo>
                  <a:lnTo>
                    <a:pt x="1189" y="1664"/>
                  </a:lnTo>
                  <a:lnTo>
                    <a:pt x="1189" y="1664"/>
                  </a:lnTo>
                  <a:lnTo>
                    <a:pt x="1173" y="1664"/>
                  </a:lnTo>
                  <a:lnTo>
                    <a:pt x="1158" y="1665"/>
                  </a:lnTo>
                  <a:lnTo>
                    <a:pt x="1127" y="1668"/>
                  </a:lnTo>
                  <a:lnTo>
                    <a:pt x="1096" y="1669"/>
                  </a:lnTo>
                  <a:lnTo>
                    <a:pt x="1079" y="1669"/>
                  </a:lnTo>
                  <a:lnTo>
                    <a:pt x="1062" y="1669"/>
                  </a:lnTo>
                  <a:lnTo>
                    <a:pt x="1062" y="1669"/>
                  </a:lnTo>
                  <a:lnTo>
                    <a:pt x="1064" y="1674"/>
                  </a:lnTo>
                  <a:lnTo>
                    <a:pt x="1067" y="1676"/>
                  </a:lnTo>
                  <a:lnTo>
                    <a:pt x="1072" y="1681"/>
                  </a:lnTo>
                  <a:lnTo>
                    <a:pt x="1086" y="1690"/>
                  </a:lnTo>
                  <a:lnTo>
                    <a:pt x="1086" y="1690"/>
                  </a:lnTo>
                  <a:lnTo>
                    <a:pt x="1096" y="1700"/>
                  </a:lnTo>
                  <a:lnTo>
                    <a:pt x="1106" y="1713"/>
                  </a:lnTo>
                  <a:lnTo>
                    <a:pt x="1113" y="1727"/>
                  </a:lnTo>
                  <a:lnTo>
                    <a:pt x="1120" y="1741"/>
                  </a:lnTo>
                  <a:lnTo>
                    <a:pt x="1126" y="1756"/>
                  </a:lnTo>
                  <a:lnTo>
                    <a:pt x="1131" y="1773"/>
                  </a:lnTo>
                  <a:lnTo>
                    <a:pt x="1141" y="1806"/>
                  </a:lnTo>
                  <a:lnTo>
                    <a:pt x="1141" y="1806"/>
                  </a:lnTo>
                  <a:lnTo>
                    <a:pt x="1159" y="1806"/>
                  </a:lnTo>
                  <a:lnTo>
                    <a:pt x="1176" y="1804"/>
                  </a:lnTo>
                  <a:lnTo>
                    <a:pt x="1176" y="1804"/>
                  </a:lnTo>
                  <a:lnTo>
                    <a:pt x="1218" y="1804"/>
                  </a:lnTo>
                  <a:lnTo>
                    <a:pt x="1259" y="1804"/>
                  </a:lnTo>
                  <a:lnTo>
                    <a:pt x="1338" y="1800"/>
                  </a:lnTo>
                  <a:lnTo>
                    <a:pt x="1413" y="1796"/>
                  </a:lnTo>
                  <a:lnTo>
                    <a:pt x="1450" y="1796"/>
                  </a:lnTo>
                  <a:lnTo>
                    <a:pt x="1486" y="1796"/>
                  </a:lnTo>
                  <a:lnTo>
                    <a:pt x="1486" y="1796"/>
                  </a:lnTo>
                  <a:lnTo>
                    <a:pt x="1489" y="1790"/>
                  </a:lnTo>
                  <a:lnTo>
                    <a:pt x="1491" y="1782"/>
                  </a:lnTo>
                  <a:lnTo>
                    <a:pt x="1491" y="1775"/>
                  </a:lnTo>
                  <a:lnTo>
                    <a:pt x="1488" y="1768"/>
                  </a:lnTo>
                  <a:lnTo>
                    <a:pt x="1488" y="1768"/>
                  </a:lnTo>
                  <a:lnTo>
                    <a:pt x="1465" y="1766"/>
                  </a:lnTo>
                  <a:lnTo>
                    <a:pt x="1441" y="1765"/>
                  </a:lnTo>
                  <a:lnTo>
                    <a:pt x="1388" y="1763"/>
                  </a:lnTo>
                  <a:lnTo>
                    <a:pt x="1335" y="1763"/>
                  </a:lnTo>
                  <a:lnTo>
                    <a:pt x="1290" y="1762"/>
                  </a:lnTo>
                  <a:lnTo>
                    <a:pt x="1290" y="1762"/>
                  </a:lnTo>
                  <a:lnTo>
                    <a:pt x="1266" y="1759"/>
                  </a:lnTo>
                  <a:lnTo>
                    <a:pt x="1256" y="1758"/>
                  </a:lnTo>
                  <a:lnTo>
                    <a:pt x="1246" y="1754"/>
                  </a:lnTo>
                  <a:lnTo>
                    <a:pt x="1246" y="1754"/>
                  </a:lnTo>
                  <a:lnTo>
                    <a:pt x="1274" y="1756"/>
                  </a:lnTo>
                  <a:lnTo>
                    <a:pt x="1304" y="1758"/>
                  </a:lnTo>
                  <a:lnTo>
                    <a:pt x="1363" y="1759"/>
                  </a:lnTo>
                  <a:lnTo>
                    <a:pt x="1422" y="1758"/>
                  </a:lnTo>
                  <a:lnTo>
                    <a:pt x="1481" y="1756"/>
                  </a:lnTo>
                  <a:lnTo>
                    <a:pt x="1481" y="1756"/>
                  </a:lnTo>
                  <a:lnTo>
                    <a:pt x="1478" y="1752"/>
                  </a:lnTo>
                  <a:lnTo>
                    <a:pt x="1474" y="1749"/>
                  </a:lnTo>
                  <a:lnTo>
                    <a:pt x="1464" y="1747"/>
                  </a:lnTo>
                  <a:lnTo>
                    <a:pt x="1454" y="1745"/>
                  </a:lnTo>
                  <a:lnTo>
                    <a:pt x="1443" y="1745"/>
                  </a:lnTo>
                  <a:lnTo>
                    <a:pt x="1443" y="1745"/>
                  </a:lnTo>
                  <a:lnTo>
                    <a:pt x="1427" y="1745"/>
                  </a:lnTo>
                  <a:lnTo>
                    <a:pt x="1412" y="1747"/>
                  </a:lnTo>
                  <a:lnTo>
                    <a:pt x="1398" y="1747"/>
                  </a:lnTo>
                  <a:lnTo>
                    <a:pt x="1391" y="1747"/>
                  </a:lnTo>
                  <a:lnTo>
                    <a:pt x="1384" y="1745"/>
                  </a:lnTo>
                  <a:lnTo>
                    <a:pt x="1384" y="1745"/>
                  </a:lnTo>
                  <a:lnTo>
                    <a:pt x="1409" y="1741"/>
                  </a:lnTo>
                  <a:lnTo>
                    <a:pt x="1433" y="1740"/>
                  </a:lnTo>
                  <a:lnTo>
                    <a:pt x="1455" y="1738"/>
                  </a:lnTo>
                  <a:lnTo>
                    <a:pt x="1479" y="1740"/>
                  </a:lnTo>
                  <a:lnTo>
                    <a:pt x="1479" y="1740"/>
                  </a:lnTo>
                  <a:lnTo>
                    <a:pt x="1482" y="1735"/>
                  </a:lnTo>
                  <a:lnTo>
                    <a:pt x="1484" y="1733"/>
                  </a:lnTo>
                  <a:lnTo>
                    <a:pt x="1484" y="1726"/>
                  </a:lnTo>
                  <a:lnTo>
                    <a:pt x="1482" y="1719"/>
                  </a:lnTo>
                  <a:lnTo>
                    <a:pt x="1481" y="1713"/>
                  </a:lnTo>
                  <a:lnTo>
                    <a:pt x="1481" y="1713"/>
                  </a:lnTo>
                  <a:lnTo>
                    <a:pt x="1467" y="1709"/>
                  </a:lnTo>
                  <a:lnTo>
                    <a:pt x="1453" y="1706"/>
                  </a:lnTo>
                  <a:lnTo>
                    <a:pt x="1437" y="1704"/>
                  </a:lnTo>
                  <a:lnTo>
                    <a:pt x="1423" y="1704"/>
                  </a:lnTo>
                  <a:lnTo>
                    <a:pt x="1423" y="1704"/>
                  </a:lnTo>
                  <a:lnTo>
                    <a:pt x="1408" y="1704"/>
                  </a:lnTo>
                  <a:lnTo>
                    <a:pt x="1399" y="1704"/>
                  </a:lnTo>
                  <a:lnTo>
                    <a:pt x="1395" y="1703"/>
                  </a:lnTo>
                  <a:lnTo>
                    <a:pt x="1392" y="1700"/>
                  </a:lnTo>
                  <a:lnTo>
                    <a:pt x="1392" y="1700"/>
                  </a:lnTo>
                  <a:lnTo>
                    <a:pt x="1413" y="1700"/>
                  </a:lnTo>
                  <a:lnTo>
                    <a:pt x="1434" y="1699"/>
                  </a:lnTo>
                  <a:lnTo>
                    <a:pt x="1455" y="1699"/>
                  </a:lnTo>
                  <a:lnTo>
                    <a:pt x="1467" y="1700"/>
                  </a:lnTo>
                  <a:lnTo>
                    <a:pt x="1478" y="1702"/>
                  </a:lnTo>
                  <a:lnTo>
                    <a:pt x="1478" y="1702"/>
                  </a:lnTo>
                  <a:lnTo>
                    <a:pt x="1479" y="1695"/>
                  </a:lnTo>
                  <a:lnTo>
                    <a:pt x="1482" y="1690"/>
                  </a:lnTo>
                  <a:lnTo>
                    <a:pt x="1486" y="1685"/>
                  </a:lnTo>
                  <a:lnTo>
                    <a:pt x="1488" y="1678"/>
                  </a:lnTo>
                  <a:lnTo>
                    <a:pt x="1488" y="1678"/>
                  </a:lnTo>
                  <a:lnTo>
                    <a:pt x="1472" y="1674"/>
                  </a:lnTo>
                  <a:lnTo>
                    <a:pt x="1455" y="1672"/>
                  </a:lnTo>
                  <a:lnTo>
                    <a:pt x="1440" y="1672"/>
                  </a:lnTo>
                  <a:lnTo>
                    <a:pt x="1425" y="1672"/>
                  </a:lnTo>
                  <a:lnTo>
                    <a:pt x="1395" y="1675"/>
                  </a:lnTo>
                  <a:lnTo>
                    <a:pt x="1380" y="1675"/>
                  </a:lnTo>
                  <a:lnTo>
                    <a:pt x="1364" y="1675"/>
                  </a:lnTo>
                  <a:lnTo>
                    <a:pt x="1364" y="1675"/>
                  </a:lnTo>
                  <a:lnTo>
                    <a:pt x="1422" y="1668"/>
                  </a:lnTo>
                  <a:lnTo>
                    <a:pt x="1450" y="1665"/>
                  </a:lnTo>
                  <a:lnTo>
                    <a:pt x="1479" y="1665"/>
                  </a:lnTo>
                  <a:lnTo>
                    <a:pt x="1479" y="1665"/>
                  </a:lnTo>
                  <a:lnTo>
                    <a:pt x="1478" y="1660"/>
                  </a:lnTo>
                  <a:lnTo>
                    <a:pt x="1479" y="1654"/>
                  </a:lnTo>
                  <a:lnTo>
                    <a:pt x="1484" y="1641"/>
                  </a:lnTo>
                  <a:lnTo>
                    <a:pt x="1484" y="1641"/>
                  </a:lnTo>
                  <a:lnTo>
                    <a:pt x="1444" y="1640"/>
                  </a:lnTo>
                  <a:lnTo>
                    <a:pt x="1406" y="1639"/>
                  </a:lnTo>
                  <a:lnTo>
                    <a:pt x="1371" y="1636"/>
                  </a:lnTo>
                  <a:lnTo>
                    <a:pt x="1333" y="1633"/>
                  </a:lnTo>
                  <a:lnTo>
                    <a:pt x="1333" y="1633"/>
                  </a:lnTo>
                  <a:close/>
                  <a:moveTo>
                    <a:pt x="585" y="1676"/>
                  </a:moveTo>
                  <a:lnTo>
                    <a:pt x="585" y="1676"/>
                  </a:lnTo>
                  <a:lnTo>
                    <a:pt x="588" y="1676"/>
                  </a:lnTo>
                  <a:lnTo>
                    <a:pt x="589" y="1676"/>
                  </a:lnTo>
                  <a:lnTo>
                    <a:pt x="592" y="1678"/>
                  </a:lnTo>
                  <a:lnTo>
                    <a:pt x="595" y="1678"/>
                  </a:lnTo>
                  <a:lnTo>
                    <a:pt x="595" y="1678"/>
                  </a:lnTo>
                  <a:lnTo>
                    <a:pt x="595" y="1674"/>
                  </a:lnTo>
                  <a:lnTo>
                    <a:pt x="596" y="1669"/>
                  </a:lnTo>
                  <a:lnTo>
                    <a:pt x="601" y="1662"/>
                  </a:lnTo>
                  <a:lnTo>
                    <a:pt x="601" y="1662"/>
                  </a:lnTo>
                  <a:lnTo>
                    <a:pt x="586" y="1661"/>
                  </a:lnTo>
                  <a:lnTo>
                    <a:pt x="586" y="1661"/>
                  </a:lnTo>
                  <a:lnTo>
                    <a:pt x="584" y="1668"/>
                  </a:lnTo>
                  <a:lnTo>
                    <a:pt x="584" y="1672"/>
                  </a:lnTo>
                  <a:lnTo>
                    <a:pt x="585" y="1676"/>
                  </a:lnTo>
                  <a:lnTo>
                    <a:pt x="585" y="1676"/>
                  </a:lnTo>
                  <a:close/>
                  <a:moveTo>
                    <a:pt x="638" y="1671"/>
                  </a:moveTo>
                  <a:lnTo>
                    <a:pt x="638" y="1671"/>
                  </a:lnTo>
                  <a:lnTo>
                    <a:pt x="638" y="1681"/>
                  </a:lnTo>
                  <a:lnTo>
                    <a:pt x="636" y="1689"/>
                  </a:lnTo>
                  <a:lnTo>
                    <a:pt x="631" y="1696"/>
                  </a:lnTo>
                  <a:lnTo>
                    <a:pt x="624" y="1703"/>
                  </a:lnTo>
                  <a:lnTo>
                    <a:pt x="617" y="1709"/>
                  </a:lnTo>
                  <a:lnTo>
                    <a:pt x="609" y="1714"/>
                  </a:lnTo>
                  <a:lnTo>
                    <a:pt x="598" y="1719"/>
                  </a:lnTo>
                  <a:lnTo>
                    <a:pt x="588" y="1721"/>
                  </a:lnTo>
                  <a:lnTo>
                    <a:pt x="577" y="1724"/>
                  </a:lnTo>
                  <a:lnTo>
                    <a:pt x="564" y="1726"/>
                  </a:lnTo>
                  <a:lnTo>
                    <a:pt x="542" y="1727"/>
                  </a:lnTo>
                  <a:lnTo>
                    <a:pt x="521" y="1726"/>
                  </a:lnTo>
                  <a:lnTo>
                    <a:pt x="511" y="1724"/>
                  </a:lnTo>
                  <a:lnTo>
                    <a:pt x="502" y="1721"/>
                  </a:lnTo>
                  <a:lnTo>
                    <a:pt x="502" y="1721"/>
                  </a:lnTo>
                  <a:lnTo>
                    <a:pt x="499" y="1714"/>
                  </a:lnTo>
                  <a:lnTo>
                    <a:pt x="497" y="1707"/>
                  </a:lnTo>
                  <a:lnTo>
                    <a:pt x="498" y="1702"/>
                  </a:lnTo>
                  <a:lnTo>
                    <a:pt x="499" y="1697"/>
                  </a:lnTo>
                  <a:lnTo>
                    <a:pt x="501" y="1695"/>
                  </a:lnTo>
                  <a:lnTo>
                    <a:pt x="501" y="1695"/>
                  </a:lnTo>
                  <a:lnTo>
                    <a:pt x="494" y="1699"/>
                  </a:lnTo>
                  <a:lnTo>
                    <a:pt x="487" y="1706"/>
                  </a:lnTo>
                  <a:lnTo>
                    <a:pt x="484" y="1714"/>
                  </a:lnTo>
                  <a:lnTo>
                    <a:pt x="483" y="1719"/>
                  </a:lnTo>
                  <a:lnTo>
                    <a:pt x="483" y="1724"/>
                  </a:lnTo>
                  <a:lnTo>
                    <a:pt x="483" y="1724"/>
                  </a:lnTo>
                  <a:lnTo>
                    <a:pt x="491" y="1730"/>
                  </a:lnTo>
                  <a:lnTo>
                    <a:pt x="501" y="1734"/>
                  </a:lnTo>
                  <a:lnTo>
                    <a:pt x="512" y="1737"/>
                  </a:lnTo>
                  <a:lnTo>
                    <a:pt x="525" y="1738"/>
                  </a:lnTo>
                  <a:lnTo>
                    <a:pt x="539" y="1738"/>
                  </a:lnTo>
                  <a:lnTo>
                    <a:pt x="553" y="1738"/>
                  </a:lnTo>
                  <a:lnTo>
                    <a:pt x="567" y="1735"/>
                  </a:lnTo>
                  <a:lnTo>
                    <a:pt x="582" y="1733"/>
                  </a:lnTo>
                  <a:lnTo>
                    <a:pt x="596" y="1730"/>
                  </a:lnTo>
                  <a:lnTo>
                    <a:pt x="610" y="1724"/>
                  </a:lnTo>
                  <a:lnTo>
                    <a:pt x="623" y="1720"/>
                  </a:lnTo>
                  <a:lnTo>
                    <a:pt x="634" y="1713"/>
                  </a:lnTo>
                  <a:lnTo>
                    <a:pt x="643" y="1706"/>
                  </a:lnTo>
                  <a:lnTo>
                    <a:pt x="650" y="1697"/>
                  </a:lnTo>
                  <a:lnTo>
                    <a:pt x="655" y="1689"/>
                  </a:lnTo>
                  <a:lnTo>
                    <a:pt x="657" y="1681"/>
                  </a:lnTo>
                  <a:lnTo>
                    <a:pt x="657" y="1681"/>
                  </a:lnTo>
                  <a:lnTo>
                    <a:pt x="657" y="1676"/>
                  </a:lnTo>
                  <a:lnTo>
                    <a:pt x="655" y="1672"/>
                  </a:lnTo>
                  <a:lnTo>
                    <a:pt x="652" y="1669"/>
                  </a:lnTo>
                  <a:lnTo>
                    <a:pt x="648" y="1667"/>
                  </a:lnTo>
                  <a:lnTo>
                    <a:pt x="644" y="1664"/>
                  </a:lnTo>
                  <a:lnTo>
                    <a:pt x="638" y="1662"/>
                  </a:lnTo>
                  <a:lnTo>
                    <a:pt x="634" y="1662"/>
                  </a:lnTo>
                  <a:lnTo>
                    <a:pt x="629" y="1662"/>
                  </a:lnTo>
                  <a:lnTo>
                    <a:pt x="629" y="1662"/>
                  </a:lnTo>
                  <a:lnTo>
                    <a:pt x="633" y="1664"/>
                  </a:lnTo>
                  <a:lnTo>
                    <a:pt x="634" y="1667"/>
                  </a:lnTo>
                  <a:lnTo>
                    <a:pt x="636" y="1669"/>
                  </a:lnTo>
                  <a:lnTo>
                    <a:pt x="638" y="1671"/>
                  </a:lnTo>
                  <a:lnTo>
                    <a:pt x="638" y="1671"/>
                  </a:lnTo>
                  <a:close/>
                  <a:moveTo>
                    <a:pt x="558" y="1678"/>
                  </a:moveTo>
                  <a:lnTo>
                    <a:pt x="558" y="1678"/>
                  </a:lnTo>
                  <a:lnTo>
                    <a:pt x="565" y="1676"/>
                  </a:lnTo>
                  <a:lnTo>
                    <a:pt x="574" y="1676"/>
                  </a:lnTo>
                  <a:lnTo>
                    <a:pt x="574" y="1676"/>
                  </a:lnTo>
                  <a:lnTo>
                    <a:pt x="572" y="1674"/>
                  </a:lnTo>
                  <a:lnTo>
                    <a:pt x="572" y="1669"/>
                  </a:lnTo>
                  <a:lnTo>
                    <a:pt x="574" y="1662"/>
                  </a:lnTo>
                  <a:lnTo>
                    <a:pt x="574" y="1662"/>
                  </a:lnTo>
                  <a:lnTo>
                    <a:pt x="570" y="1662"/>
                  </a:lnTo>
                  <a:lnTo>
                    <a:pt x="567" y="1662"/>
                  </a:lnTo>
                  <a:lnTo>
                    <a:pt x="564" y="1664"/>
                  </a:lnTo>
                  <a:lnTo>
                    <a:pt x="563" y="1667"/>
                  </a:lnTo>
                  <a:lnTo>
                    <a:pt x="560" y="1672"/>
                  </a:lnTo>
                  <a:lnTo>
                    <a:pt x="558" y="1678"/>
                  </a:lnTo>
                  <a:lnTo>
                    <a:pt x="558" y="1678"/>
                  </a:lnTo>
                  <a:close/>
                  <a:moveTo>
                    <a:pt x="603" y="1681"/>
                  </a:moveTo>
                  <a:lnTo>
                    <a:pt x="603" y="1681"/>
                  </a:lnTo>
                  <a:lnTo>
                    <a:pt x="609" y="1683"/>
                  </a:lnTo>
                  <a:lnTo>
                    <a:pt x="612" y="1683"/>
                  </a:lnTo>
                  <a:lnTo>
                    <a:pt x="616" y="1683"/>
                  </a:lnTo>
                  <a:lnTo>
                    <a:pt x="616" y="1683"/>
                  </a:lnTo>
                  <a:lnTo>
                    <a:pt x="615" y="1685"/>
                  </a:lnTo>
                  <a:lnTo>
                    <a:pt x="616" y="1688"/>
                  </a:lnTo>
                  <a:lnTo>
                    <a:pt x="617" y="1689"/>
                  </a:lnTo>
                  <a:lnTo>
                    <a:pt x="620" y="1690"/>
                  </a:lnTo>
                  <a:lnTo>
                    <a:pt x="620" y="1690"/>
                  </a:lnTo>
                  <a:lnTo>
                    <a:pt x="622" y="1686"/>
                  </a:lnTo>
                  <a:lnTo>
                    <a:pt x="623" y="1683"/>
                  </a:lnTo>
                  <a:lnTo>
                    <a:pt x="623" y="1679"/>
                  </a:lnTo>
                  <a:lnTo>
                    <a:pt x="622" y="1676"/>
                  </a:lnTo>
                  <a:lnTo>
                    <a:pt x="616" y="1671"/>
                  </a:lnTo>
                  <a:lnTo>
                    <a:pt x="610" y="1667"/>
                  </a:lnTo>
                  <a:lnTo>
                    <a:pt x="610" y="1667"/>
                  </a:lnTo>
                  <a:lnTo>
                    <a:pt x="609" y="1671"/>
                  </a:lnTo>
                  <a:lnTo>
                    <a:pt x="606" y="1674"/>
                  </a:lnTo>
                  <a:lnTo>
                    <a:pt x="605" y="1676"/>
                  </a:lnTo>
                  <a:lnTo>
                    <a:pt x="603" y="1681"/>
                  </a:lnTo>
                  <a:lnTo>
                    <a:pt x="603" y="1681"/>
                  </a:lnTo>
                  <a:close/>
                  <a:moveTo>
                    <a:pt x="530" y="1676"/>
                  </a:moveTo>
                  <a:lnTo>
                    <a:pt x="530" y="1676"/>
                  </a:lnTo>
                  <a:lnTo>
                    <a:pt x="532" y="1679"/>
                  </a:lnTo>
                  <a:lnTo>
                    <a:pt x="532" y="1685"/>
                  </a:lnTo>
                  <a:lnTo>
                    <a:pt x="532" y="1689"/>
                  </a:lnTo>
                  <a:lnTo>
                    <a:pt x="533" y="1690"/>
                  </a:lnTo>
                  <a:lnTo>
                    <a:pt x="535" y="1690"/>
                  </a:lnTo>
                  <a:lnTo>
                    <a:pt x="535" y="1690"/>
                  </a:lnTo>
                  <a:lnTo>
                    <a:pt x="539" y="1686"/>
                  </a:lnTo>
                  <a:lnTo>
                    <a:pt x="544" y="1682"/>
                  </a:lnTo>
                  <a:lnTo>
                    <a:pt x="546" y="1679"/>
                  </a:lnTo>
                  <a:lnTo>
                    <a:pt x="549" y="1676"/>
                  </a:lnTo>
                  <a:lnTo>
                    <a:pt x="550" y="1672"/>
                  </a:lnTo>
                  <a:lnTo>
                    <a:pt x="550" y="1668"/>
                  </a:lnTo>
                  <a:lnTo>
                    <a:pt x="550" y="1668"/>
                  </a:lnTo>
                  <a:lnTo>
                    <a:pt x="544" y="1669"/>
                  </a:lnTo>
                  <a:lnTo>
                    <a:pt x="540" y="1672"/>
                  </a:lnTo>
                  <a:lnTo>
                    <a:pt x="530" y="1676"/>
                  </a:lnTo>
                  <a:lnTo>
                    <a:pt x="530" y="1676"/>
                  </a:lnTo>
                  <a:close/>
                  <a:moveTo>
                    <a:pt x="512" y="1696"/>
                  </a:moveTo>
                  <a:lnTo>
                    <a:pt x="512" y="1696"/>
                  </a:lnTo>
                  <a:lnTo>
                    <a:pt x="513" y="1700"/>
                  </a:lnTo>
                  <a:lnTo>
                    <a:pt x="513" y="1702"/>
                  </a:lnTo>
                  <a:lnTo>
                    <a:pt x="513" y="1704"/>
                  </a:lnTo>
                  <a:lnTo>
                    <a:pt x="513" y="1704"/>
                  </a:lnTo>
                  <a:lnTo>
                    <a:pt x="518" y="1703"/>
                  </a:lnTo>
                  <a:lnTo>
                    <a:pt x="522" y="1702"/>
                  </a:lnTo>
                  <a:lnTo>
                    <a:pt x="522" y="1702"/>
                  </a:lnTo>
                  <a:lnTo>
                    <a:pt x="521" y="1697"/>
                  </a:lnTo>
                  <a:lnTo>
                    <a:pt x="522" y="1693"/>
                  </a:lnTo>
                  <a:lnTo>
                    <a:pt x="522" y="1690"/>
                  </a:lnTo>
                  <a:lnTo>
                    <a:pt x="521" y="1689"/>
                  </a:lnTo>
                  <a:lnTo>
                    <a:pt x="519" y="1688"/>
                  </a:lnTo>
                  <a:lnTo>
                    <a:pt x="519" y="1688"/>
                  </a:lnTo>
                  <a:lnTo>
                    <a:pt x="516" y="1693"/>
                  </a:lnTo>
                  <a:lnTo>
                    <a:pt x="512" y="1696"/>
                  </a:lnTo>
                  <a:lnTo>
                    <a:pt x="512" y="1696"/>
                  </a:lnTo>
                  <a:close/>
                  <a:moveTo>
                    <a:pt x="1229" y="1900"/>
                  </a:moveTo>
                  <a:lnTo>
                    <a:pt x="1229" y="1900"/>
                  </a:lnTo>
                  <a:lnTo>
                    <a:pt x="1242" y="1901"/>
                  </a:lnTo>
                  <a:lnTo>
                    <a:pt x="1256" y="1902"/>
                  </a:lnTo>
                  <a:lnTo>
                    <a:pt x="1256" y="1902"/>
                  </a:lnTo>
                  <a:lnTo>
                    <a:pt x="1276" y="1907"/>
                  </a:lnTo>
                  <a:lnTo>
                    <a:pt x="1297" y="1914"/>
                  </a:lnTo>
                  <a:lnTo>
                    <a:pt x="1316" y="1919"/>
                  </a:lnTo>
                  <a:lnTo>
                    <a:pt x="1326" y="1921"/>
                  </a:lnTo>
                  <a:lnTo>
                    <a:pt x="1335" y="1922"/>
                  </a:lnTo>
                  <a:lnTo>
                    <a:pt x="1335" y="1922"/>
                  </a:lnTo>
                  <a:lnTo>
                    <a:pt x="1359" y="1921"/>
                  </a:lnTo>
                  <a:lnTo>
                    <a:pt x="1382" y="1922"/>
                  </a:lnTo>
                  <a:lnTo>
                    <a:pt x="1382" y="1922"/>
                  </a:lnTo>
                  <a:lnTo>
                    <a:pt x="1408" y="1924"/>
                  </a:lnTo>
                  <a:lnTo>
                    <a:pt x="1432" y="1924"/>
                  </a:lnTo>
                  <a:lnTo>
                    <a:pt x="1477" y="1922"/>
                  </a:lnTo>
                  <a:lnTo>
                    <a:pt x="1520" y="1918"/>
                  </a:lnTo>
                  <a:lnTo>
                    <a:pt x="1561" y="1912"/>
                  </a:lnTo>
                  <a:lnTo>
                    <a:pt x="1561" y="1912"/>
                  </a:lnTo>
                  <a:lnTo>
                    <a:pt x="1578" y="1907"/>
                  </a:lnTo>
                  <a:lnTo>
                    <a:pt x="1594" y="1902"/>
                  </a:lnTo>
                  <a:lnTo>
                    <a:pt x="1610" y="1895"/>
                  </a:lnTo>
                  <a:lnTo>
                    <a:pt x="1625" y="1888"/>
                  </a:lnTo>
                  <a:lnTo>
                    <a:pt x="1625" y="1888"/>
                  </a:lnTo>
                  <a:lnTo>
                    <a:pt x="1637" y="1880"/>
                  </a:lnTo>
                  <a:lnTo>
                    <a:pt x="1648" y="1873"/>
                  </a:lnTo>
                  <a:lnTo>
                    <a:pt x="1659" y="1865"/>
                  </a:lnTo>
                  <a:lnTo>
                    <a:pt x="1672" y="1859"/>
                  </a:lnTo>
                  <a:lnTo>
                    <a:pt x="1672" y="1859"/>
                  </a:lnTo>
                  <a:lnTo>
                    <a:pt x="1676" y="1852"/>
                  </a:lnTo>
                  <a:lnTo>
                    <a:pt x="1680" y="1845"/>
                  </a:lnTo>
                  <a:lnTo>
                    <a:pt x="1691" y="1832"/>
                  </a:lnTo>
                  <a:lnTo>
                    <a:pt x="1691" y="1832"/>
                  </a:lnTo>
                  <a:lnTo>
                    <a:pt x="1693" y="1810"/>
                  </a:lnTo>
                  <a:lnTo>
                    <a:pt x="1691" y="1800"/>
                  </a:lnTo>
                  <a:lnTo>
                    <a:pt x="1690" y="1790"/>
                  </a:lnTo>
                  <a:lnTo>
                    <a:pt x="1687" y="1780"/>
                  </a:lnTo>
                  <a:lnTo>
                    <a:pt x="1683" y="1772"/>
                  </a:lnTo>
                  <a:lnTo>
                    <a:pt x="1679" y="1765"/>
                  </a:lnTo>
                  <a:lnTo>
                    <a:pt x="1672" y="1758"/>
                  </a:lnTo>
                  <a:lnTo>
                    <a:pt x="1672" y="1758"/>
                  </a:lnTo>
                  <a:lnTo>
                    <a:pt x="1662" y="1749"/>
                  </a:lnTo>
                  <a:lnTo>
                    <a:pt x="1655" y="1742"/>
                  </a:lnTo>
                  <a:lnTo>
                    <a:pt x="1655" y="1742"/>
                  </a:lnTo>
                  <a:lnTo>
                    <a:pt x="1644" y="1735"/>
                  </a:lnTo>
                  <a:lnTo>
                    <a:pt x="1634" y="1730"/>
                  </a:lnTo>
                  <a:lnTo>
                    <a:pt x="1610" y="1720"/>
                  </a:lnTo>
                  <a:lnTo>
                    <a:pt x="1559" y="1706"/>
                  </a:lnTo>
                  <a:lnTo>
                    <a:pt x="1559" y="1706"/>
                  </a:lnTo>
                  <a:lnTo>
                    <a:pt x="1527" y="1696"/>
                  </a:lnTo>
                  <a:lnTo>
                    <a:pt x="1512" y="1693"/>
                  </a:lnTo>
                  <a:lnTo>
                    <a:pt x="1498" y="1690"/>
                  </a:lnTo>
                  <a:lnTo>
                    <a:pt x="1498" y="1690"/>
                  </a:lnTo>
                  <a:lnTo>
                    <a:pt x="1495" y="1692"/>
                  </a:lnTo>
                  <a:lnTo>
                    <a:pt x="1493" y="1693"/>
                  </a:lnTo>
                  <a:lnTo>
                    <a:pt x="1492" y="1696"/>
                  </a:lnTo>
                  <a:lnTo>
                    <a:pt x="1491" y="1697"/>
                  </a:lnTo>
                  <a:lnTo>
                    <a:pt x="1491" y="1697"/>
                  </a:lnTo>
                  <a:lnTo>
                    <a:pt x="1493" y="1703"/>
                  </a:lnTo>
                  <a:lnTo>
                    <a:pt x="1495" y="1709"/>
                  </a:lnTo>
                  <a:lnTo>
                    <a:pt x="1496" y="1714"/>
                  </a:lnTo>
                  <a:lnTo>
                    <a:pt x="1500" y="1720"/>
                  </a:lnTo>
                  <a:lnTo>
                    <a:pt x="1500" y="1720"/>
                  </a:lnTo>
                  <a:lnTo>
                    <a:pt x="1542" y="1727"/>
                  </a:lnTo>
                  <a:lnTo>
                    <a:pt x="1564" y="1731"/>
                  </a:lnTo>
                  <a:lnTo>
                    <a:pt x="1585" y="1737"/>
                  </a:lnTo>
                  <a:lnTo>
                    <a:pt x="1604" y="1745"/>
                  </a:lnTo>
                  <a:lnTo>
                    <a:pt x="1624" y="1754"/>
                  </a:lnTo>
                  <a:lnTo>
                    <a:pt x="1641" y="1763"/>
                  </a:lnTo>
                  <a:lnTo>
                    <a:pt x="1656" y="1776"/>
                  </a:lnTo>
                  <a:lnTo>
                    <a:pt x="1656" y="1776"/>
                  </a:lnTo>
                  <a:lnTo>
                    <a:pt x="1662" y="1786"/>
                  </a:lnTo>
                  <a:lnTo>
                    <a:pt x="1667" y="1796"/>
                  </a:lnTo>
                  <a:lnTo>
                    <a:pt x="1670" y="1801"/>
                  </a:lnTo>
                  <a:lnTo>
                    <a:pt x="1672" y="1806"/>
                  </a:lnTo>
                  <a:lnTo>
                    <a:pt x="1672" y="1811"/>
                  </a:lnTo>
                  <a:lnTo>
                    <a:pt x="1672" y="1818"/>
                  </a:lnTo>
                  <a:lnTo>
                    <a:pt x="1672" y="1818"/>
                  </a:lnTo>
                  <a:lnTo>
                    <a:pt x="1670" y="1822"/>
                  </a:lnTo>
                  <a:lnTo>
                    <a:pt x="1667" y="1825"/>
                  </a:lnTo>
                  <a:lnTo>
                    <a:pt x="1662" y="1831"/>
                  </a:lnTo>
                  <a:lnTo>
                    <a:pt x="1656" y="1838"/>
                  </a:lnTo>
                  <a:lnTo>
                    <a:pt x="1653" y="1841"/>
                  </a:lnTo>
                  <a:lnTo>
                    <a:pt x="1653" y="1845"/>
                  </a:lnTo>
                  <a:lnTo>
                    <a:pt x="1653" y="1845"/>
                  </a:lnTo>
                  <a:lnTo>
                    <a:pt x="1634" y="1858"/>
                  </a:lnTo>
                  <a:lnTo>
                    <a:pt x="1613" y="1869"/>
                  </a:lnTo>
                  <a:lnTo>
                    <a:pt x="1590" y="1879"/>
                  </a:lnTo>
                  <a:lnTo>
                    <a:pt x="1578" y="1883"/>
                  </a:lnTo>
                  <a:lnTo>
                    <a:pt x="1565" y="1886"/>
                  </a:lnTo>
                  <a:lnTo>
                    <a:pt x="1565" y="1886"/>
                  </a:lnTo>
                  <a:lnTo>
                    <a:pt x="1554" y="1886"/>
                  </a:lnTo>
                  <a:lnTo>
                    <a:pt x="1542" y="1887"/>
                  </a:lnTo>
                  <a:lnTo>
                    <a:pt x="1542" y="1887"/>
                  </a:lnTo>
                  <a:lnTo>
                    <a:pt x="1496" y="1893"/>
                  </a:lnTo>
                  <a:lnTo>
                    <a:pt x="1446" y="1898"/>
                  </a:lnTo>
                  <a:lnTo>
                    <a:pt x="1395" y="1901"/>
                  </a:lnTo>
                  <a:lnTo>
                    <a:pt x="1370" y="1901"/>
                  </a:lnTo>
                  <a:lnTo>
                    <a:pt x="1345" y="1901"/>
                  </a:lnTo>
                  <a:lnTo>
                    <a:pt x="1345" y="1901"/>
                  </a:lnTo>
                  <a:lnTo>
                    <a:pt x="1331" y="1900"/>
                  </a:lnTo>
                  <a:lnTo>
                    <a:pt x="1316" y="1897"/>
                  </a:lnTo>
                  <a:lnTo>
                    <a:pt x="1287" y="1891"/>
                  </a:lnTo>
                  <a:lnTo>
                    <a:pt x="1287" y="1891"/>
                  </a:lnTo>
                  <a:lnTo>
                    <a:pt x="1234" y="1881"/>
                  </a:lnTo>
                  <a:lnTo>
                    <a:pt x="1210" y="1876"/>
                  </a:lnTo>
                  <a:lnTo>
                    <a:pt x="1199" y="1872"/>
                  </a:lnTo>
                  <a:lnTo>
                    <a:pt x="1189" y="1867"/>
                  </a:lnTo>
                  <a:lnTo>
                    <a:pt x="1189" y="1867"/>
                  </a:lnTo>
                  <a:lnTo>
                    <a:pt x="1189" y="1872"/>
                  </a:lnTo>
                  <a:lnTo>
                    <a:pt x="1187" y="1876"/>
                  </a:lnTo>
                  <a:lnTo>
                    <a:pt x="1185" y="1881"/>
                  </a:lnTo>
                  <a:lnTo>
                    <a:pt x="1183" y="1887"/>
                  </a:lnTo>
                  <a:lnTo>
                    <a:pt x="1183" y="1887"/>
                  </a:lnTo>
                  <a:lnTo>
                    <a:pt x="1197" y="1890"/>
                  </a:lnTo>
                  <a:lnTo>
                    <a:pt x="1208" y="1893"/>
                  </a:lnTo>
                  <a:lnTo>
                    <a:pt x="1229" y="1900"/>
                  </a:lnTo>
                  <a:lnTo>
                    <a:pt x="1229" y="1900"/>
                  </a:lnTo>
                  <a:close/>
                  <a:moveTo>
                    <a:pt x="1498" y="1730"/>
                  </a:moveTo>
                  <a:lnTo>
                    <a:pt x="1498" y="1730"/>
                  </a:lnTo>
                  <a:lnTo>
                    <a:pt x="1495" y="1734"/>
                  </a:lnTo>
                  <a:lnTo>
                    <a:pt x="1493" y="1738"/>
                  </a:lnTo>
                  <a:lnTo>
                    <a:pt x="1492" y="1744"/>
                  </a:lnTo>
                  <a:lnTo>
                    <a:pt x="1492" y="1747"/>
                  </a:lnTo>
                  <a:lnTo>
                    <a:pt x="1493" y="1749"/>
                  </a:lnTo>
                  <a:lnTo>
                    <a:pt x="1493" y="1749"/>
                  </a:lnTo>
                  <a:lnTo>
                    <a:pt x="1506" y="1748"/>
                  </a:lnTo>
                  <a:lnTo>
                    <a:pt x="1521" y="1747"/>
                  </a:lnTo>
                  <a:lnTo>
                    <a:pt x="1537" y="1745"/>
                  </a:lnTo>
                  <a:lnTo>
                    <a:pt x="1544" y="1742"/>
                  </a:lnTo>
                  <a:lnTo>
                    <a:pt x="1550" y="1741"/>
                  </a:lnTo>
                  <a:lnTo>
                    <a:pt x="1550" y="1741"/>
                  </a:lnTo>
                  <a:lnTo>
                    <a:pt x="1526" y="1734"/>
                  </a:lnTo>
                  <a:lnTo>
                    <a:pt x="1513" y="1731"/>
                  </a:lnTo>
                  <a:lnTo>
                    <a:pt x="1498" y="1730"/>
                  </a:lnTo>
                  <a:lnTo>
                    <a:pt x="1498" y="1730"/>
                  </a:lnTo>
                  <a:close/>
                  <a:moveTo>
                    <a:pt x="1540" y="1766"/>
                  </a:moveTo>
                  <a:lnTo>
                    <a:pt x="1540" y="1766"/>
                  </a:lnTo>
                  <a:lnTo>
                    <a:pt x="1569" y="1762"/>
                  </a:lnTo>
                  <a:lnTo>
                    <a:pt x="1599" y="1758"/>
                  </a:lnTo>
                  <a:lnTo>
                    <a:pt x="1599" y="1758"/>
                  </a:lnTo>
                  <a:lnTo>
                    <a:pt x="1593" y="1754"/>
                  </a:lnTo>
                  <a:lnTo>
                    <a:pt x="1587" y="1751"/>
                  </a:lnTo>
                  <a:lnTo>
                    <a:pt x="1582" y="1749"/>
                  </a:lnTo>
                  <a:lnTo>
                    <a:pt x="1576" y="1748"/>
                  </a:lnTo>
                  <a:lnTo>
                    <a:pt x="1562" y="1749"/>
                  </a:lnTo>
                  <a:lnTo>
                    <a:pt x="1548" y="1751"/>
                  </a:lnTo>
                  <a:lnTo>
                    <a:pt x="1520" y="1756"/>
                  </a:lnTo>
                  <a:lnTo>
                    <a:pt x="1506" y="1758"/>
                  </a:lnTo>
                  <a:lnTo>
                    <a:pt x="1495" y="1758"/>
                  </a:lnTo>
                  <a:lnTo>
                    <a:pt x="1495" y="1758"/>
                  </a:lnTo>
                  <a:lnTo>
                    <a:pt x="1498" y="1763"/>
                  </a:lnTo>
                  <a:lnTo>
                    <a:pt x="1502" y="1766"/>
                  </a:lnTo>
                  <a:lnTo>
                    <a:pt x="1507" y="1769"/>
                  </a:lnTo>
                  <a:lnTo>
                    <a:pt x="1512" y="1770"/>
                  </a:lnTo>
                  <a:lnTo>
                    <a:pt x="1526" y="1769"/>
                  </a:lnTo>
                  <a:lnTo>
                    <a:pt x="1540" y="1766"/>
                  </a:lnTo>
                  <a:lnTo>
                    <a:pt x="1540" y="1766"/>
                  </a:lnTo>
                  <a:close/>
                  <a:moveTo>
                    <a:pt x="1614" y="1762"/>
                  </a:moveTo>
                  <a:lnTo>
                    <a:pt x="1614" y="1762"/>
                  </a:lnTo>
                  <a:lnTo>
                    <a:pt x="1590" y="1769"/>
                  </a:lnTo>
                  <a:lnTo>
                    <a:pt x="1565" y="1773"/>
                  </a:lnTo>
                  <a:lnTo>
                    <a:pt x="1537" y="1778"/>
                  </a:lnTo>
                  <a:lnTo>
                    <a:pt x="1506" y="1779"/>
                  </a:lnTo>
                  <a:lnTo>
                    <a:pt x="1506" y="1779"/>
                  </a:lnTo>
                  <a:lnTo>
                    <a:pt x="1503" y="1785"/>
                  </a:lnTo>
                  <a:lnTo>
                    <a:pt x="1500" y="1790"/>
                  </a:lnTo>
                  <a:lnTo>
                    <a:pt x="1498" y="1794"/>
                  </a:lnTo>
                  <a:lnTo>
                    <a:pt x="1498" y="1796"/>
                  </a:lnTo>
                  <a:lnTo>
                    <a:pt x="1499" y="1796"/>
                  </a:lnTo>
                  <a:lnTo>
                    <a:pt x="1499" y="1796"/>
                  </a:lnTo>
                  <a:lnTo>
                    <a:pt x="1506" y="1796"/>
                  </a:lnTo>
                  <a:lnTo>
                    <a:pt x="1512" y="1797"/>
                  </a:lnTo>
                  <a:lnTo>
                    <a:pt x="1517" y="1800"/>
                  </a:lnTo>
                  <a:lnTo>
                    <a:pt x="1520" y="1803"/>
                  </a:lnTo>
                  <a:lnTo>
                    <a:pt x="1527" y="1810"/>
                  </a:lnTo>
                  <a:lnTo>
                    <a:pt x="1531" y="1820"/>
                  </a:lnTo>
                  <a:lnTo>
                    <a:pt x="1531" y="1820"/>
                  </a:lnTo>
                  <a:lnTo>
                    <a:pt x="1527" y="1825"/>
                  </a:lnTo>
                  <a:lnTo>
                    <a:pt x="1524" y="1829"/>
                  </a:lnTo>
                  <a:lnTo>
                    <a:pt x="1520" y="1841"/>
                  </a:lnTo>
                  <a:lnTo>
                    <a:pt x="1520" y="1841"/>
                  </a:lnTo>
                  <a:lnTo>
                    <a:pt x="1479" y="1846"/>
                  </a:lnTo>
                  <a:lnTo>
                    <a:pt x="1439" y="1851"/>
                  </a:lnTo>
                  <a:lnTo>
                    <a:pt x="1360" y="1855"/>
                  </a:lnTo>
                  <a:lnTo>
                    <a:pt x="1283" y="1858"/>
                  </a:lnTo>
                  <a:lnTo>
                    <a:pt x="1243" y="1860"/>
                  </a:lnTo>
                  <a:lnTo>
                    <a:pt x="1203" y="1863"/>
                  </a:lnTo>
                  <a:lnTo>
                    <a:pt x="1203" y="1863"/>
                  </a:lnTo>
                  <a:lnTo>
                    <a:pt x="1227" y="1867"/>
                  </a:lnTo>
                  <a:lnTo>
                    <a:pt x="1252" y="1873"/>
                  </a:lnTo>
                  <a:lnTo>
                    <a:pt x="1280" y="1880"/>
                  </a:lnTo>
                  <a:lnTo>
                    <a:pt x="1307" y="1886"/>
                  </a:lnTo>
                  <a:lnTo>
                    <a:pt x="1307" y="1886"/>
                  </a:lnTo>
                  <a:lnTo>
                    <a:pt x="1323" y="1887"/>
                  </a:lnTo>
                  <a:lnTo>
                    <a:pt x="1342" y="1888"/>
                  </a:lnTo>
                  <a:lnTo>
                    <a:pt x="1381" y="1888"/>
                  </a:lnTo>
                  <a:lnTo>
                    <a:pt x="1420" y="1887"/>
                  </a:lnTo>
                  <a:lnTo>
                    <a:pt x="1458" y="1884"/>
                  </a:lnTo>
                  <a:lnTo>
                    <a:pt x="1458" y="1884"/>
                  </a:lnTo>
                  <a:lnTo>
                    <a:pt x="1489" y="1881"/>
                  </a:lnTo>
                  <a:lnTo>
                    <a:pt x="1520" y="1879"/>
                  </a:lnTo>
                  <a:lnTo>
                    <a:pt x="1551" y="1874"/>
                  </a:lnTo>
                  <a:lnTo>
                    <a:pt x="1580" y="1867"/>
                  </a:lnTo>
                  <a:lnTo>
                    <a:pt x="1594" y="1863"/>
                  </a:lnTo>
                  <a:lnTo>
                    <a:pt x="1607" y="1859"/>
                  </a:lnTo>
                  <a:lnTo>
                    <a:pt x="1620" y="1853"/>
                  </a:lnTo>
                  <a:lnTo>
                    <a:pt x="1630" y="1846"/>
                  </a:lnTo>
                  <a:lnTo>
                    <a:pt x="1639" y="1838"/>
                  </a:lnTo>
                  <a:lnTo>
                    <a:pt x="1648" y="1829"/>
                  </a:lnTo>
                  <a:lnTo>
                    <a:pt x="1655" y="1820"/>
                  </a:lnTo>
                  <a:lnTo>
                    <a:pt x="1660" y="1808"/>
                  </a:lnTo>
                  <a:lnTo>
                    <a:pt x="1660" y="1808"/>
                  </a:lnTo>
                  <a:lnTo>
                    <a:pt x="1652" y="1794"/>
                  </a:lnTo>
                  <a:lnTo>
                    <a:pt x="1642" y="1782"/>
                  </a:lnTo>
                  <a:lnTo>
                    <a:pt x="1628" y="1770"/>
                  </a:lnTo>
                  <a:lnTo>
                    <a:pt x="1614" y="1762"/>
                  </a:lnTo>
                  <a:lnTo>
                    <a:pt x="1614" y="1762"/>
                  </a:lnTo>
                  <a:close/>
                  <a:moveTo>
                    <a:pt x="383" y="1848"/>
                  </a:moveTo>
                  <a:lnTo>
                    <a:pt x="383" y="1848"/>
                  </a:lnTo>
                  <a:lnTo>
                    <a:pt x="414" y="1866"/>
                  </a:lnTo>
                  <a:lnTo>
                    <a:pt x="443" y="1881"/>
                  </a:lnTo>
                  <a:lnTo>
                    <a:pt x="459" y="1887"/>
                  </a:lnTo>
                  <a:lnTo>
                    <a:pt x="476" y="1894"/>
                  </a:lnTo>
                  <a:lnTo>
                    <a:pt x="492" y="1898"/>
                  </a:lnTo>
                  <a:lnTo>
                    <a:pt x="511" y="1904"/>
                  </a:lnTo>
                  <a:lnTo>
                    <a:pt x="511" y="1904"/>
                  </a:lnTo>
                  <a:lnTo>
                    <a:pt x="543" y="1911"/>
                  </a:lnTo>
                  <a:lnTo>
                    <a:pt x="574" y="1918"/>
                  </a:lnTo>
                  <a:lnTo>
                    <a:pt x="574" y="1918"/>
                  </a:lnTo>
                  <a:lnTo>
                    <a:pt x="605" y="1922"/>
                  </a:lnTo>
                  <a:lnTo>
                    <a:pt x="637" y="1925"/>
                  </a:lnTo>
                  <a:lnTo>
                    <a:pt x="702" y="1929"/>
                  </a:lnTo>
                  <a:lnTo>
                    <a:pt x="702" y="1929"/>
                  </a:lnTo>
                  <a:lnTo>
                    <a:pt x="732" y="1929"/>
                  </a:lnTo>
                  <a:lnTo>
                    <a:pt x="763" y="1926"/>
                  </a:lnTo>
                  <a:lnTo>
                    <a:pt x="824" y="1921"/>
                  </a:lnTo>
                  <a:lnTo>
                    <a:pt x="824" y="1921"/>
                  </a:lnTo>
                  <a:lnTo>
                    <a:pt x="853" y="1917"/>
                  </a:lnTo>
                  <a:lnTo>
                    <a:pt x="881" y="1911"/>
                  </a:lnTo>
                  <a:lnTo>
                    <a:pt x="936" y="1900"/>
                  </a:lnTo>
                  <a:lnTo>
                    <a:pt x="936" y="1900"/>
                  </a:lnTo>
                  <a:lnTo>
                    <a:pt x="957" y="1894"/>
                  </a:lnTo>
                  <a:lnTo>
                    <a:pt x="978" y="1887"/>
                  </a:lnTo>
                  <a:lnTo>
                    <a:pt x="978" y="1887"/>
                  </a:lnTo>
                  <a:lnTo>
                    <a:pt x="1017" y="1872"/>
                  </a:lnTo>
                  <a:lnTo>
                    <a:pt x="1057" y="1855"/>
                  </a:lnTo>
                  <a:lnTo>
                    <a:pt x="1057" y="1855"/>
                  </a:lnTo>
                  <a:lnTo>
                    <a:pt x="1096" y="1836"/>
                  </a:lnTo>
                  <a:lnTo>
                    <a:pt x="1114" y="1827"/>
                  </a:lnTo>
                  <a:lnTo>
                    <a:pt x="1123" y="1821"/>
                  </a:lnTo>
                  <a:lnTo>
                    <a:pt x="1131" y="1815"/>
                  </a:lnTo>
                  <a:lnTo>
                    <a:pt x="1131" y="1815"/>
                  </a:lnTo>
                  <a:lnTo>
                    <a:pt x="1127" y="1799"/>
                  </a:lnTo>
                  <a:lnTo>
                    <a:pt x="1126" y="1790"/>
                  </a:lnTo>
                  <a:lnTo>
                    <a:pt x="1121" y="1783"/>
                  </a:lnTo>
                  <a:lnTo>
                    <a:pt x="1121" y="1783"/>
                  </a:lnTo>
                  <a:lnTo>
                    <a:pt x="1117" y="1793"/>
                  </a:lnTo>
                  <a:lnTo>
                    <a:pt x="1112" y="1803"/>
                  </a:lnTo>
                  <a:lnTo>
                    <a:pt x="1104" y="1811"/>
                  </a:lnTo>
                  <a:lnTo>
                    <a:pt x="1097" y="1817"/>
                  </a:lnTo>
                  <a:lnTo>
                    <a:pt x="1097" y="1817"/>
                  </a:lnTo>
                  <a:lnTo>
                    <a:pt x="1089" y="1821"/>
                  </a:lnTo>
                  <a:lnTo>
                    <a:pt x="1079" y="1824"/>
                  </a:lnTo>
                  <a:lnTo>
                    <a:pt x="1071" y="1827"/>
                  </a:lnTo>
                  <a:lnTo>
                    <a:pt x="1060" y="1828"/>
                  </a:lnTo>
                  <a:lnTo>
                    <a:pt x="1039" y="1828"/>
                  </a:lnTo>
                  <a:lnTo>
                    <a:pt x="1017" y="1825"/>
                  </a:lnTo>
                  <a:lnTo>
                    <a:pt x="973" y="1818"/>
                  </a:lnTo>
                  <a:lnTo>
                    <a:pt x="951" y="1817"/>
                  </a:lnTo>
                  <a:lnTo>
                    <a:pt x="933" y="1815"/>
                  </a:lnTo>
                  <a:lnTo>
                    <a:pt x="933" y="1815"/>
                  </a:lnTo>
                  <a:lnTo>
                    <a:pt x="916" y="1818"/>
                  </a:lnTo>
                  <a:lnTo>
                    <a:pt x="898" y="1821"/>
                  </a:lnTo>
                  <a:lnTo>
                    <a:pt x="898" y="1821"/>
                  </a:lnTo>
                  <a:lnTo>
                    <a:pt x="867" y="1825"/>
                  </a:lnTo>
                  <a:lnTo>
                    <a:pt x="867" y="1825"/>
                  </a:lnTo>
                  <a:lnTo>
                    <a:pt x="838" y="1832"/>
                  </a:lnTo>
                  <a:lnTo>
                    <a:pt x="811" y="1839"/>
                  </a:lnTo>
                  <a:lnTo>
                    <a:pt x="759" y="1856"/>
                  </a:lnTo>
                  <a:lnTo>
                    <a:pt x="759" y="1856"/>
                  </a:lnTo>
                  <a:lnTo>
                    <a:pt x="738" y="1865"/>
                  </a:lnTo>
                  <a:lnTo>
                    <a:pt x="717" y="1873"/>
                  </a:lnTo>
                  <a:lnTo>
                    <a:pt x="717" y="1873"/>
                  </a:lnTo>
                  <a:lnTo>
                    <a:pt x="696" y="1880"/>
                  </a:lnTo>
                  <a:lnTo>
                    <a:pt x="674" y="1884"/>
                  </a:lnTo>
                  <a:lnTo>
                    <a:pt x="651" y="1887"/>
                  </a:lnTo>
                  <a:lnTo>
                    <a:pt x="630" y="1890"/>
                  </a:lnTo>
                  <a:lnTo>
                    <a:pt x="608" y="1890"/>
                  </a:lnTo>
                  <a:lnTo>
                    <a:pt x="586" y="1888"/>
                  </a:lnTo>
                  <a:lnTo>
                    <a:pt x="564" y="1884"/>
                  </a:lnTo>
                  <a:lnTo>
                    <a:pt x="543" y="1880"/>
                  </a:lnTo>
                  <a:lnTo>
                    <a:pt x="543" y="1880"/>
                  </a:lnTo>
                  <a:lnTo>
                    <a:pt x="528" y="1876"/>
                  </a:lnTo>
                  <a:lnTo>
                    <a:pt x="513" y="1870"/>
                  </a:lnTo>
                  <a:lnTo>
                    <a:pt x="499" y="1865"/>
                  </a:lnTo>
                  <a:lnTo>
                    <a:pt x="485" y="1858"/>
                  </a:lnTo>
                  <a:lnTo>
                    <a:pt x="474" y="1851"/>
                  </a:lnTo>
                  <a:lnTo>
                    <a:pt x="462" y="1842"/>
                  </a:lnTo>
                  <a:lnTo>
                    <a:pt x="450" y="1834"/>
                  </a:lnTo>
                  <a:lnTo>
                    <a:pt x="439" y="1824"/>
                  </a:lnTo>
                  <a:lnTo>
                    <a:pt x="439" y="1824"/>
                  </a:lnTo>
                  <a:lnTo>
                    <a:pt x="410" y="1800"/>
                  </a:lnTo>
                  <a:lnTo>
                    <a:pt x="398" y="1789"/>
                  </a:lnTo>
                  <a:lnTo>
                    <a:pt x="394" y="1783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1" y="1775"/>
                  </a:lnTo>
                  <a:lnTo>
                    <a:pt x="391" y="1775"/>
                  </a:lnTo>
                  <a:lnTo>
                    <a:pt x="389" y="1783"/>
                  </a:lnTo>
                  <a:lnTo>
                    <a:pt x="386" y="1792"/>
                  </a:lnTo>
                  <a:lnTo>
                    <a:pt x="384" y="1811"/>
                  </a:lnTo>
                  <a:lnTo>
                    <a:pt x="384" y="1829"/>
                  </a:lnTo>
                  <a:lnTo>
                    <a:pt x="383" y="1848"/>
                  </a:lnTo>
                  <a:lnTo>
                    <a:pt x="383" y="1848"/>
                  </a:lnTo>
                  <a:close/>
                  <a:moveTo>
                    <a:pt x="1467" y="1838"/>
                  </a:moveTo>
                  <a:lnTo>
                    <a:pt x="1467" y="1838"/>
                  </a:lnTo>
                  <a:lnTo>
                    <a:pt x="1481" y="1836"/>
                  </a:lnTo>
                  <a:lnTo>
                    <a:pt x="1498" y="1834"/>
                  </a:lnTo>
                  <a:lnTo>
                    <a:pt x="1506" y="1831"/>
                  </a:lnTo>
                  <a:lnTo>
                    <a:pt x="1513" y="1828"/>
                  </a:lnTo>
                  <a:lnTo>
                    <a:pt x="1517" y="1825"/>
                  </a:lnTo>
                  <a:lnTo>
                    <a:pt x="1519" y="1821"/>
                  </a:lnTo>
                  <a:lnTo>
                    <a:pt x="1519" y="1821"/>
                  </a:lnTo>
                  <a:lnTo>
                    <a:pt x="1519" y="1818"/>
                  </a:lnTo>
                  <a:lnTo>
                    <a:pt x="1517" y="1815"/>
                  </a:lnTo>
                  <a:lnTo>
                    <a:pt x="1510" y="1811"/>
                  </a:lnTo>
                  <a:lnTo>
                    <a:pt x="1502" y="1807"/>
                  </a:lnTo>
                  <a:lnTo>
                    <a:pt x="1492" y="1806"/>
                  </a:lnTo>
                  <a:lnTo>
                    <a:pt x="1492" y="1806"/>
                  </a:lnTo>
                  <a:lnTo>
                    <a:pt x="1468" y="1806"/>
                  </a:lnTo>
                  <a:lnTo>
                    <a:pt x="1440" y="1806"/>
                  </a:lnTo>
                  <a:lnTo>
                    <a:pt x="1396" y="1807"/>
                  </a:lnTo>
                  <a:lnTo>
                    <a:pt x="1396" y="1807"/>
                  </a:lnTo>
                  <a:lnTo>
                    <a:pt x="1298" y="1813"/>
                  </a:lnTo>
                  <a:lnTo>
                    <a:pt x="1249" y="1815"/>
                  </a:lnTo>
                  <a:lnTo>
                    <a:pt x="1203" y="1815"/>
                  </a:lnTo>
                  <a:lnTo>
                    <a:pt x="1203" y="1815"/>
                  </a:lnTo>
                  <a:lnTo>
                    <a:pt x="1172" y="1815"/>
                  </a:lnTo>
                  <a:lnTo>
                    <a:pt x="1158" y="1817"/>
                  </a:lnTo>
                  <a:lnTo>
                    <a:pt x="1151" y="1818"/>
                  </a:lnTo>
                  <a:lnTo>
                    <a:pt x="1144" y="1821"/>
                  </a:lnTo>
                  <a:lnTo>
                    <a:pt x="1144" y="1821"/>
                  </a:lnTo>
                  <a:lnTo>
                    <a:pt x="1144" y="1824"/>
                  </a:lnTo>
                  <a:lnTo>
                    <a:pt x="1145" y="1827"/>
                  </a:lnTo>
                  <a:lnTo>
                    <a:pt x="1149" y="1831"/>
                  </a:lnTo>
                  <a:lnTo>
                    <a:pt x="1156" y="1832"/>
                  </a:lnTo>
                  <a:lnTo>
                    <a:pt x="1165" y="1835"/>
                  </a:lnTo>
                  <a:lnTo>
                    <a:pt x="1172" y="1836"/>
                  </a:lnTo>
                  <a:lnTo>
                    <a:pt x="1179" y="1839"/>
                  </a:lnTo>
                  <a:lnTo>
                    <a:pt x="1182" y="1842"/>
                  </a:lnTo>
                  <a:lnTo>
                    <a:pt x="1183" y="1843"/>
                  </a:lnTo>
                  <a:lnTo>
                    <a:pt x="1185" y="1848"/>
                  </a:lnTo>
                  <a:lnTo>
                    <a:pt x="1185" y="1852"/>
                  </a:lnTo>
                  <a:lnTo>
                    <a:pt x="1185" y="1852"/>
                  </a:lnTo>
                  <a:lnTo>
                    <a:pt x="1321" y="1848"/>
                  </a:lnTo>
                  <a:lnTo>
                    <a:pt x="1394" y="1843"/>
                  </a:lnTo>
                  <a:lnTo>
                    <a:pt x="1467" y="1838"/>
                  </a:lnTo>
                  <a:lnTo>
                    <a:pt x="1467" y="1838"/>
                  </a:lnTo>
                  <a:close/>
                  <a:moveTo>
                    <a:pt x="391" y="1893"/>
                  </a:moveTo>
                  <a:lnTo>
                    <a:pt x="391" y="1893"/>
                  </a:lnTo>
                  <a:lnTo>
                    <a:pt x="404" y="1902"/>
                  </a:lnTo>
                  <a:lnTo>
                    <a:pt x="417" y="1912"/>
                  </a:lnTo>
                  <a:lnTo>
                    <a:pt x="432" y="1919"/>
                  </a:lnTo>
                  <a:lnTo>
                    <a:pt x="449" y="1928"/>
                  </a:lnTo>
                  <a:lnTo>
                    <a:pt x="449" y="1928"/>
                  </a:lnTo>
                  <a:lnTo>
                    <a:pt x="491" y="1943"/>
                  </a:lnTo>
                  <a:lnTo>
                    <a:pt x="512" y="1950"/>
                  </a:lnTo>
                  <a:lnTo>
                    <a:pt x="536" y="1954"/>
                  </a:lnTo>
                  <a:lnTo>
                    <a:pt x="536" y="1954"/>
                  </a:lnTo>
                  <a:lnTo>
                    <a:pt x="589" y="1961"/>
                  </a:lnTo>
                  <a:lnTo>
                    <a:pt x="641" y="1967"/>
                  </a:lnTo>
                  <a:lnTo>
                    <a:pt x="690" y="1970"/>
                  </a:lnTo>
                  <a:lnTo>
                    <a:pt x="741" y="1973"/>
                  </a:lnTo>
                  <a:lnTo>
                    <a:pt x="741" y="1973"/>
                  </a:lnTo>
                  <a:lnTo>
                    <a:pt x="765" y="1974"/>
                  </a:lnTo>
                  <a:lnTo>
                    <a:pt x="787" y="1973"/>
                  </a:lnTo>
                  <a:lnTo>
                    <a:pt x="811" y="1971"/>
                  </a:lnTo>
                  <a:lnTo>
                    <a:pt x="835" y="1970"/>
                  </a:lnTo>
                  <a:lnTo>
                    <a:pt x="880" y="1963"/>
                  </a:lnTo>
                  <a:lnTo>
                    <a:pt x="926" y="1953"/>
                  </a:lnTo>
                  <a:lnTo>
                    <a:pt x="970" y="1942"/>
                  </a:lnTo>
                  <a:lnTo>
                    <a:pt x="1010" y="1928"/>
                  </a:lnTo>
                  <a:lnTo>
                    <a:pt x="1050" y="1914"/>
                  </a:lnTo>
                  <a:lnTo>
                    <a:pt x="1086" y="1898"/>
                  </a:lnTo>
                  <a:lnTo>
                    <a:pt x="1086" y="1898"/>
                  </a:lnTo>
                  <a:lnTo>
                    <a:pt x="1104" y="1888"/>
                  </a:lnTo>
                  <a:lnTo>
                    <a:pt x="1113" y="1883"/>
                  </a:lnTo>
                  <a:lnTo>
                    <a:pt x="1120" y="1876"/>
                  </a:lnTo>
                  <a:lnTo>
                    <a:pt x="1126" y="1869"/>
                  </a:lnTo>
                  <a:lnTo>
                    <a:pt x="1130" y="1859"/>
                  </a:lnTo>
                  <a:lnTo>
                    <a:pt x="1133" y="1848"/>
                  </a:lnTo>
                  <a:lnTo>
                    <a:pt x="1133" y="1835"/>
                  </a:lnTo>
                  <a:lnTo>
                    <a:pt x="1133" y="1835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062" y="1863"/>
                  </a:lnTo>
                  <a:lnTo>
                    <a:pt x="992" y="1891"/>
                  </a:lnTo>
                  <a:lnTo>
                    <a:pt x="992" y="1891"/>
                  </a:lnTo>
                  <a:lnTo>
                    <a:pt x="966" y="1902"/>
                  </a:lnTo>
                  <a:lnTo>
                    <a:pt x="951" y="1907"/>
                  </a:lnTo>
                  <a:lnTo>
                    <a:pt x="939" y="1911"/>
                  </a:lnTo>
                  <a:lnTo>
                    <a:pt x="939" y="1911"/>
                  </a:lnTo>
                  <a:lnTo>
                    <a:pt x="918" y="1914"/>
                  </a:lnTo>
                  <a:lnTo>
                    <a:pt x="908" y="1917"/>
                  </a:lnTo>
                  <a:lnTo>
                    <a:pt x="898" y="1919"/>
                  </a:lnTo>
                  <a:lnTo>
                    <a:pt x="898" y="1919"/>
                  </a:lnTo>
                  <a:lnTo>
                    <a:pt x="878" y="1925"/>
                  </a:lnTo>
                  <a:lnTo>
                    <a:pt x="859" y="1929"/>
                  </a:lnTo>
                  <a:lnTo>
                    <a:pt x="836" y="1932"/>
                  </a:lnTo>
                  <a:lnTo>
                    <a:pt x="815" y="1935"/>
                  </a:lnTo>
                  <a:lnTo>
                    <a:pt x="769" y="1939"/>
                  </a:lnTo>
                  <a:lnTo>
                    <a:pt x="720" y="1940"/>
                  </a:lnTo>
                  <a:lnTo>
                    <a:pt x="720" y="1940"/>
                  </a:lnTo>
                  <a:lnTo>
                    <a:pt x="718" y="1943"/>
                  </a:lnTo>
                  <a:lnTo>
                    <a:pt x="720" y="1945"/>
                  </a:lnTo>
                  <a:lnTo>
                    <a:pt x="721" y="1945"/>
                  </a:lnTo>
                  <a:lnTo>
                    <a:pt x="720" y="1946"/>
                  </a:lnTo>
                  <a:lnTo>
                    <a:pt x="720" y="1946"/>
                  </a:lnTo>
                  <a:lnTo>
                    <a:pt x="711" y="1945"/>
                  </a:lnTo>
                  <a:lnTo>
                    <a:pt x="702" y="1945"/>
                  </a:lnTo>
                  <a:lnTo>
                    <a:pt x="682" y="1945"/>
                  </a:lnTo>
                  <a:lnTo>
                    <a:pt x="682" y="1945"/>
                  </a:lnTo>
                  <a:lnTo>
                    <a:pt x="685" y="1946"/>
                  </a:lnTo>
                  <a:lnTo>
                    <a:pt x="686" y="1946"/>
                  </a:lnTo>
                  <a:lnTo>
                    <a:pt x="685" y="1946"/>
                  </a:lnTo>
                  <a:lnTo>
                    <a:pt x="685" y="1946"/>
                  </a:lnTo>
                  <a:lnTo>
                    <a:pt x="682" y="1946"/>
                  </a:lnTo>
                  <a:lnTo>
                    <a:pt x="681" y="1946"/>
                  </a:lnTo>
                  <a:lnTo>
                    <a:pt x="679" y="1943"/>
                  </a:lnTo>
                  <a:lnTo>
                    <a:pt x="676" y="1942"/>
                  </a:lnTo>
                  <a:lnTo>
                    <a:pt x="676" y="1942"/>
                  </a:lnTo>
                  <a:lnTo>
                    <a:pt x="637" y="1942"/>
                  </a:lnTo>
                  <a:lnTo>
                    <a:pt x="596" y="1939"/>
                  </a:lnTo>
                  <a:lnTo>
                    <a:pt x="554" y="1933"/>
                  </a:lnTo>
                  <a:lnTo>
                    <a:pt x="515" y="1925"/>
                  </a:lnTo>
                  <a:lnTo>
                    <a:pt x="495" y="1921"/>
                  </a:lnTo>
                  <a:lnTo>
                    <a:pt x="477" y="1915"/>
                  </a:lnTo>
                  <a:lnTo>
                    <a:pt x="459" y="1908"/>
                  </a:lnTo>
                  <a:lnTo>
                    <a:pt x="442" y="1901"/>
                  </a:lnTo>
                  <a:lnTo>
                    <a:pt x="426" y="1894"/>
                  </a:lnTo>
                  <a:lnTo>
                    <a:pt x="411" y="1884"/>
                  </a:lnTo>
                  <a:lnTo>
                    <a:pt x="398" y="1874"/>
                  </a:lnTo>
                  <a:lnTo>
                    <a:pt x="386" y="1865"/>
                  </a:lnTo>
                  <a:lnTo>
                    <a:pt x="386" y="1865"/>
                  </a:lnTo>
                  <a:lnTo>
                    <a:pt x="386" y="1869"/>
                  </a:lnTo>
                  <a:lnTo>
                    <a:pt x="387" y="1873"/>
                  </a:lnTo>
                  <a:lnTo>
                    <a:pt x="390" y="1880"/>
                  </a:lnTo>
                  <a:lnTo>
                    <a:pt x="393" y="1886"/>
                  </a:lnTo>
                  <a:lnTo>
                    <a:pt x="393" y="1888"/>
                  </a:lnTo>
                  <a:lnTo>
                    <a:pt x="391" y="1893"/>
                  </a:lnTo>
                  <a:lnTo>
                    <a:pt x="391" y="1893"/>
                  </a:lnTo>
                  <a:close/>
                  <a:moveTo>
                    <a:pt x="1130" y="1884"/>
                  </a:moveTo>
                  <a:lnTo>
                    <a:pt x="1130" y="1884"/>
                  </a:lnTo>
                  <a:lnTo>
                    <a:pt x="1140" y="1884"/>
                  </a:lnTo>
                  <a:lnTo>
                    <a:pt x="1152" y="1886"/>
                  </a:lnTo>
                  <a:lnTo>
                    <a:pt x="1158" y="1886"/>
                  </a:lnTo>
                  <a:lnTo>
                    <a:pt x="1163" y="1884"/>
                  </a:lnTo>
                  <a:lnTo>
                    <a:pt x="1169" y="1881"/>
                  </a:lnTo>
                  <a:lnTo>
                    <a:pt x="1173" y="1879"/>
                  </a:lnTo>
                  <a:lnTo>
                    <a:pt x="1173" y="1879"/>
                  </a:lnTo>
                  <a:lnTo>
                    <a:pt x="1176" y="1869"/>
                  </a:lnTo>
                  <a:lnTo>
                    <a:pt x="1175" y="1862"/>
                  </a:lnTo>
                  <a:lnTo>
                    <a:pt x="1173" y="1856"/>
                  </a:lnTo>
                  <a:lnTo>
                    <a:pt x="1169" y="1851"/>
                  </a:lnTo>
                  <a:lnTo>
                    <a:pt x="1165" y="1848"/>
                  </a:lnTo>
                  <a:lnTo>
                    <a:pt x="1159" y="1845"/>
                  </a:lnTo>
                  <a:lnTo>
                    <a:pt x="1152" y="1843"/>
                  </a:lnTo>
                  <a:lnTo>
                    <a:pt x="1147" y="1842"/>
                  </a:lnTo>
                  <a:lnTo>
                    <a:pt x="1147" y="1842"/>
                  </a:lnTo>
                  <a:lnTo>
                    <a:pt x="1144" y="1853"/>
                  </a:lnTo>
                  <a:lnTo>
                    <a:pt x="1141" y="1863"/>
                  </a:lnTo>
                  <a:lnTo>
                    <a:pt x="1135" y="1874"/>
                  </a:lnTo>
                  <a:lnTo>
                    <a:pt x="1130" y="1884"/>
                  </a:lnTo>
                  <a:lnTo>
                    <a:pt x="1130" y="18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94"/>
            <p:cNvSpPr>
              <a:spLocks noEditPoints="1"/>
            </p:cNvSpPr>
            <p:nvPr/>
          </p:nvSpPr>
          <p:spPr bwMode="auto">
            <a:xfrm>
              <a:off x="3856038" y="366713"/>
              <a:ext cx="136525" cy="119063"/>
            </a:xfrm>
            <a:custGeom>
              <a:avLst/>
              <a:gdLst/>
              <a:ahLst/>
              <a:cxnLst>
                <a:cxn ang="0">
                  <a:pos x="218" y="143"/>
                </a:cxn>
                <a:cxn ang="0">
                  <a:pos x="198" y="181"/>
                </a:cxn>
                <a:cxn ang="0">
                  <a:pos x="176" y="201"/>
                </a:cxn>
                <a:cxn ang="0">
                  <a:pos x="130" y="222"/>
                </a:cxn>
                <a:cxn ang="0">
                  <a:pos x="100" y="226"/>
                </a:cxn>
                <a:cxn ang="0">
                  <a:pos x="64" y="215"/>
                </a:cxn>
                <a:cxn ang="0">
                  <a:pos x="45" y="188"/>
                </a:cxn>
                <a:cxn ang="0">
                  <a:pos x="27" y="169"/>
                </a:cxn>
                <a:cxn ang="0">
                  <a:pos x="2" y="141"/>
                </a:cxn>
                <a:cxn ang="0">
                  <a:pos x="5" y="84"/>
                </a:cxn>
                <a:cxn ang="0">
                  <a:pos x="40" y="28"/>
                </a:cxn>
                <a:cxn ang="0">
                  <a:pos x="79" y="14"/>
                </a:cxn>
                <a:cxn ang="0">
                  <a:pos x="107" y="14"/>
                </a:cxn>
                <a:cxn ang="0">
                  <a:pos x="123" y="23"/>
                </a:cxn>
                <a:cxn ang="0">
                  <a:pos x="134" y="23"/>
                </a:cxn>
                <a:cxn ang="0">
                  <a:pos x="151" y="9"/>
                </a:cxn>
                <a:cxn ang="0">
                  <a:pos x="186" y="0"/>
                </a:cxn>
                <a:cxn ang="0">
                  <a:pos x="200" y="6"/>
                </a:cxn>
                <a:cxn ang="0">
                  <a:pos x="242" y="21"/>
                </a:cxn>
                <a:cxn ang="0">
                  <a:pos x="257" y="70"/>
                </a:cxn>
                <a:cxn ang="0">
                  <a:pos x="250" y="98"/>
                </a:cxn>
                <a:cxn ang="0">
                  <a:pos x="221" y="120"/>
                </a:cxn>
                <a:cxn ang="0">
                  <a:pos x="175" y="9"/>
                </a:cxn>
                <a:cxn ang="0">
                  <a:pos x="142" y="28"/>
                </a:cxn>
                <a:cxn ang="0">
                  <a:pos x="121" y="31"/>
                </a:cxn>
                <a:cxn ang="0">
                  <a:pos x="104" y="23"/>
                </a:cxn>
                <a:cxn ang="0">
                  <a:pos x="73" y="24"/>
                </a:cxn>
                <a:cxn ang="0">
                  <a:pos x="38" y="39"/>
                </a:cxn>
                <a:cxn ang="0">
                  <a:pos x="17" y="72"/>
                </a:cxn>
                <a:cxn ang="0">
                  <a:pos x="10" y="114"/>
                </a:cxn>
                <a:cxn ang="0">
                  <a:pos x="19" y="159"/>
                </a:cxn>
                <a:cxn ang="0">
                  <a:pos x="44" y="163"/>
                </a:cxn>
                <a:cxn ang="0">
                  <a:pos x="57" y="193"/>
                </a:cxn>
                <a:cxn ang="0">
                  <a:pos x="73" y="211"/>
                </a:cxn>
                <a:cxn ang="0">
                  <a:pos x="114" y="218"/>
                </a:cxn>
                <a:cxn ang="0">
                  <a:pos x="137" y="209"/>
                </a:cxn>
                <a:cxn ang="0">
                  <a:pos x="180" y="186"/>
                </a:cxn>
                <a:cxn ang="0">
                  <a:pos x="203" y="163"/>
                </a:cxn>
                <a:cxn ang="0">
                  <a:pos x="208" y="131"/>
                </a:cxn>
                <a:cxn ang="0">
                  <a:pos x="214" y="115"/>
                </a:cxn>
                <a:cxn ang="0">
                  <a:pos x="239" y="97"/>
                </a:cxn>
                <a:cxn ang="0">
                  <a:pos x="246" y="83"/>
                </a:cxn>
                <a:cxn ang="0">
                  <a:pos x="245" y="48"/>
                </a:cxn>
                <a:cxn ang="0">
                  <a:pos x="222" y="75"/>
                </a:cxn>
                <a:cxn ang="0">
                  <a:pos x="196" y="77"/>
                </a:cxn>
                <a:cxn ang="0">
                  <a:pos x="186" y="107"/>
                </a:cxn>
                <a:cxn ang="0">
                  <a:pos x="179" y="125"/>
                </a:cxn>
                <a:cxn ang="0">
                  <a:pos x="148" y="139"/>
                </a:cxn>
                <a:cxn ang="0">
                  <a:pos x="123" y="132"/>
                </a:cxn>
                <a:cxn ang="0">
                  <a:pos x="152" y="131"/>
                </a:cxn>
                <a:cxn ang="0">
                  <a:pos x="165" y="128"/>
                </a:cxn>
                <a:cxn ang="0">
                  <a:pos x="177" y="101"/>
                </a:cxn>
                <a:cxn ang="0">
                  <a:pos x="190" y="70"/>
                </a:cxn>
                <a:cxn ang="0">
                  <a:pos x="221" y="65"/>
                </a:cxn>
                <a:cxn ang="0">
                  <a:pos x="231" y="48"/>
                </a:cxn>
                <a:cxn ang="0">
                  <a:pos x="219" y="17"/>
                </a:cxn>
                <a:cxn ang="0">
                  <a:pos x="198" y="14"/>
                </a:cxn>
              </a:cxnLst>
              <a:rect l="0" t="0" r="r" b="b"/>
              <a:pathLst>
                <a:path w="257" h="226">
                  <a:moveTo>
                    <a:pt x="221" y="120"/>
                  </a:moveTo>
                  <a:lnTo>
                    <a:pt x="221" y="120"/>
                  </a:lnTo>
                  <a:lnTo>
                    <a:pt x="219" y="132"/>
                  </a:lnTo>
                  <a:lnTo>
                    <a:pt x="218" y="143"/>
                  </a:lnTo>
                  <a:lnTo>
                    <a:pt x="215" y="155"/>
                  </a:lnTo>
                  <a:lnTo>
                    <a:pt x="210" y="164"/>
                  </a:lnTo>
                  <a:lnTo>
                    <a:pt x="204" y="173"/>
                  </a:lnTo>
                  <a:lnTo>
                    <a:pt x="198" y="181"/>
                  </a:lnTo>
                  <a:lnTo>
                    <a:pt x="191" y="188"/>
                  </a:lnTo>
                  <a:lnTo>
                    <a:pt x="183" y="197"/>
                  </a:lnTo>
                  <a:lnTo>
                    <a:pt x="183" y="197"/>
                  </a:lnTo>
                  <a:lnTo>
                    <a:pt x="176" y="201"/>
                  </a:lnTo>
                  <a:lnTo>
                    <a:pt x="166" y="205"/>
                  </a:lnTo>
                  <a:lnTo>
                    <a:pt x="145" y="215"/>
                  </a:lnTo>
                  <a:lnTo>
                    <a:pt x="145" y="215"/>
                  </a:lnTo>
                  <a:lnTo>
                    <a:pt x="130" y="222"/>
                  </a:lnTo>
                  <a:lnTo>
                    <a:pt x="120" y="225"/>
                  </a:lnTo>
                  <a:lnTo>
                    <a:pt x="120" y="225"/>
                  </a:lnTo>
                  <a:lnTo>
                    <a:pt x="110" y="226"/>
                  </a:lnTo>
                  <a:lnTo>
                    <a:pt x="100" y="226"/>
                  </a:lnTo>
                  <a:lnTo>
                    <a:pt x="90" y="225"/>
                  </a:lnTo>
                  <a:lnTo>
                    <a:pt x="82" y="223"/>
                  </a:lnTo>
                  <a:lnTo>
                    <a:pt x="72" y="219"/>
                  </a:lnTo>
                  <a:lnTo>
                    <a:pt x="64" y="215"/>
                  </a:lnTo>
                  <a:lnTo>
                    <a:pt x="57" y="211"/>
                  </a:lnTo>
                  <a:lnTo>
                    <a:pt x="50" y="205"/>
                  </a:lnTo>
                  <a:lnTo>
                    <a:pt x="50" y="205"/>
                  </a:lnTo>
                  <a:lnTo>
                    <a:pt x="45" y="188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34" y="170"/>
                  </a:lnTo>
                  <a:lnTo>
                    <a:pt x="27" y="169"/>
                  </a:lnTo>
                  <a:lnTo>
                    <a:pt x="12" y="166"/>
                  </a:lnTo>
                  <a:lnTo>
                    <a:pt x="12" y="166"/>
                  </a:lnTo>
                  <a:lnTo>
                    <a:pt x="5" y="153"/>
                  </a:lnTo>
                  <a:lnTo>
                    <a:pt x="2" y="141"/>
                  </a:lnTo>
                  <a:lnTo>
                    <a:pt x="0" y="127"/>
                  </a:lnTo>
                  <a:lnTo>
                    <a:pt x="0" y="114"/>
                  </a:lnTo>
                  <a:lnTo>
                    <a:pt x="2" y="98"/>
                  </a:lnTo>
                  <a:lnTo>
                    <a:pt x="5" y="8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24" y="41"/>
                  </a:lnTo>
                  <a:lnTo>
                    <a:pt x="40" y="28"/>
                  </a:lnTo>
                  <a:lnTo>
                    <a:pt x="50" y="23"/>
                  </a:lnTo>
                  <a:lnTo>
                    <a:pt x="58" y="18"/>
                  </a:lnTo>
                  <a:lnTo>
                    <a:pt x="68" y="16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93" y="13"/>
                  </a:lnTo>
                  <a:lnTo>
                    <a:pt x="102" y="13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3" y="16"/>
                  </a:lnTo>
                  <a:lnTo>
                    <a:pt x="117" y="18"/>
                  </a:lnTo>
                  <a:lnTo>
                    <a:pt x="123" y="23"/>
                  </a:lnTo>
                  <a:lnTo>
                    <a:pt x="127" y="24"/>
                  </a:lnTo>
                  <a:lnTo>
                    <a:pt x="127" y="24"/>
                  </a:lnTo>
                  <a:lnTo>
                    <a:pt x="131" y="23"/>
                  </a:lnTo>
                  <a:lnTo>
                    <a:pt x="134" y="23"/>
                  </a:lnTo>
                  <a:lnTo>
                    <a:pt x="139" y="18"/>
                  </a:lnTo>
                  <a:lnTo>
                    <a:pt x="145" y="13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8" y="4"/>
                  </a:lnTo>
                  <a:lnTo>
                    <a:pt x="166" y="2"/>
                  </a:lnTo>
                  <a:lnTo>
                    <a:pt x="17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3" y="3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22" y="11"/>
                  </a:lnTo>
                  <a:lnTo>
                    <a:pt x="232" y="14"/>
                  </a:lnTo>
                  <a:lnTo>
                    <a:pt x="242" y="21"/>
                  </a:lnTo>
                  <a:lnTo>
                    <a:pt x="242" y="21"/>
                  </a:lnTo>
                  <a:lnTo>
                    <a:pt x="249" y="38"/>
                  </a:lnTo>
                  <a:lnTo>
                    <a:pt x="253" y="49"/>
                  </a:lnTo>
                  <a:lnTo>
                    <a:pt x="256" y="59"/>
                  </a:lnTo>
                  <a:lnTo>
                    <a:pt x="257" y="70"/>
                  </a:lnTo>
                  <a:lnTo>
                    <a:pt x="257" y="80"/>
                  </a:lnTo>
                  <a:lnTo>
                    <a:pt x="255" y="90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3" y="105"/>
                  </a:lnTo>
                  <a:lnTo>
                    <a:pt x="235" y="110"/>
                  </a:lnTo>
                  <a:lnTo>
                    <a:pt x="228" y="114"/>
                  </a:lnTo>
                  <a:lnTo>
                    <a:pt x="221" y="120"/>
                  </a:lnTo>
                  <a:lnTo>
                    <a:pt x="221" y="120"/>
                  </a:lnTo>
                  <a:close/>
                  <a:moveTo>
                    <a:pt x="183" y="9"/>
                  </a:moveTo>
                  <a:lnTo>
                    <a:pt x="183" y="9"/>
                  </a:lnTo>
                  <a:lnTo>
                    <a:pt x="175" y="9"/>
                  </a:lnTo>
                  <a:lnTo>
                    <a:pt x="166" y="10"/>
                  </a:lnTo>
                  <a:lnTo>
                    <a:pt x="159" y="14"/>
                  </a:lnTo>
                  <a:lnTo>
                    <a:pt x="153" y="18"/>
                  </a:lnTo>
                  <a:lnTo>
                    <a:pt x="142" y="28"/>
                  </a:lnTo>
                  <a:lnTo>
                    <a:pt x="135" y="31"/>
                  </a:lnTo>
                  <a:lnTo>
                    <a:pt x="128" y="32"/>
                  </a:lnTo>
                  <a:lnTo>
                    <a:pt x="128" y="32"/>
                  </a:lnTo>
                  <a:lnTo>
                    <a:pt x="121" y="31"/>
                  </a:lnTo>
                  <a:lnTo>
                    <a:pt x="116" y="27"/>
                  </a:lnTo>
                  <a:lnTo>
                    <a:pt x="110" y="24"/>
                  </a:lnTo>
                  <a:lnTo>
                    <a:pt x="104" y="23"/>
                  </a:lnTo>
                  <a:lnTo>
                    <a:pt x="104" y="23"/>
                  </a:lnTo>
                  <a:lnTo>
                    <a:pt x="97" y="21"/>
                  </a:lnTo>
                  <a:lnTo>
                    <a:pt x="89" y="21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62" y="25"/>
                  </a:lnTo>
                  <a:lnTo>
                    <a:pt x="54" y="30"/>
                  </a:lnTo>
                  <a:lnTo>
                    <a:pt x="45" y="34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6" y="54"/>
                  </a:lnTo>
                  <a:lnTo>
                    <a:pt x="21" y="63"/>
                  </a:lnTo>
                  <a:lnTo>
                    <a:pt x="17" y="72"/>
                  </a:lnTo>
                  <a:lnTo>
                    <a:pt x="14" y="82"/>
                  </a:lnTo>
                  <a:lnTo>
                    <a:pt x="12" y="91"/>
                  </a:lnTo>
                  <a:lnTo>
                    <a:pt x="10" y="103"/>
                  </a:lnTo>
                  <a:lnTo>
                    <a:pt x="10" y="114"/>
                  </a:lnTo>
                  <a:lnTo>
                    <a:pt x="10" y="125"/>
                  </a:lnTo>
                  <a:lnTo>
                    <a:pt x="13" y="136"/>
                  </a:lnTo>
                  <a:lnTo>
                    <a:pt x="14" y="148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31" y="162"/>
                  </a:lnTo>
                  <a:lnTo>
                    <a:pt x="44" y="163"/>
                  </a:lnTo>
                  <a:lnTo>
                    <a:pt x="44" y="163"/>
                  </a:lnTo>
                  <a:lnTo>
                    <a:pt x="50" y="169"/>
                  </a:lnTo>
                  <a:lnTo>
                    <a:pt x="54" y="176"/>
                  </a:lnTo>
                  <a:lnTo>
                    <a:pt x="57" y="184"/>
                  </a:lnTo>
                  <a:lnTo>
                    <a:pt x="57" y="193"/>
                  </a:lnTo>
                  <a:lnTo>
                    <a:pt x="57" y="193"/>
                  </a:lnTo>
                  <a:lnTo>
                    <a:pt x="59" y="200"/>
                  </a:lnTo>
                  <a:lnTo>
                    <a:pt x="65" y="207"/>
                  </a:lnTo>
                  <a:lnTo>
                    <a:pt x="73" y="211"/>
                  </a:lnTo>
                  <a:lnTo>
                    <a:pt x="83" y="215"/>
                  </a:lnTo>
                  <a:lnTo>
                    <a:pt x="93" y="216"/>
                  </a:lnTo>
                  <a:lnTo>
                    <a:pt x="104" y="218"/>
                  </a:lnTo>
                  <a:lnTo>
                    <a:pt x="114" y="218"/>
                  </a:lnTo>
                  <a:lnTo>
                    <a:pt x="123" y="215"/>
                  </a:lnTo>
                  <a:lnTo>
                    <a:pt x="123" y="215"/>
                  </a:lnTo>
                  <a:lnTo>
                    <a:pt x="130" y="214"/>
                  </a:lnTo>
                  <a:lnTo>
                    <a:pt x="137" y="209"/>
                  </a:lnTo>
                  <a:lnTo>
                    <a:pt x="151" y="202"/>
                  </a:lnTo>
                  <a:lnTo>
                    <a:pt x="151" y="202"/>
                  </a:lnTo>
                  <a:lnTo>
                    <a:pt x="166" y="194"/>
                  </a:lnTo>
                  <a:lnTo>
                    <a:pt x="180" y="186"/>
                  </a:lnTo>
                  <a:lnTo>
                    <a:pt x="193" y="174"/>
                  </a:lnTo>
                  <a:lnTo>
                    <a:pt x="198" y="169"/>
                  </a:lnTo>
                  <a:lnTo>
                    <a:pt x="203" y="163"/>
                  </a:lnTo>
                  <a:lnTo>
                    <a:pt x="203" y="163"/>
                  </a:lnTo>
                  <a:lnTo>
                    <a:pt x="204" y="157"/>
                  </a:lnTo>
                  <a:lnTo>
                    <a:pt x="205" y="153"/>
                  </a:lnTo>
                  <a:lnTo>
                    <a:pt x="207" y="142"/>
                  </a:lnTo>
                  <a:lnTo>
                    <a:pt x="208" y="131"/>
                  </a:lnTo>
                  <a:lnTo>
                    <a:pt x="208" y="125"/>
                  </a:lnTo>
                  <a:lnTo>
                    <a:pt x="211" y="120"/>
                  </a:lnTo>
                  <a:lnTo>
                    <a:pt x="211" y="120"/>
                  </a:lnTo>
                  <a:lnTo>
                    <a:pt x="214" y="115"/>
                  </a:lnTo>
                  <a:lnTo>
                    <a:pt x="217" y="111"/>
                  </a:lnTo>
                  <a:lnTo>
                    <a:pt x="226" y="104"/>
                  </a:lnTo>
                  <a:lnTo>
                    <a:pt x="236" y="100"/>
                  </a:lnTo>
                  <a:lnTo>
                    <a:pt x="239" y="97"/>
                  </a:lnTo>
                  <a:lnTo>
                    <a:pt x="243" y="93"/>
                  </a:lnTo>
                  <a:lnTo>
                    <a:pt x="243" y="93"/>
                  </a:lnTo>
                  <a:lnTo>
                    <a:pt x="245" y="89"/>
                  </a:lnTo>
                  <a:lnTo>
                    <a:pt x="246" y="83"/>
                  </a:lnTo>
                  <a:lnTo>
                    <a:pt x="247" y="70"/>
                  </a:lnTo>
                  <a:lnTo>
                    <a:pt x="247" y="58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6" y="61"/>
                  </a:lnTo>
                  <a:lnTo>
                    <a:pt x="233" y="66"/>
                  </a:lnTo>
                  <a:lnTo>
                    <a:pt x="228" y="72"/>
                  </a:lnTo>
                  <a:lnTo>
                    <a:pt x="222" y="75"/>
                  </a:lnTo>
                  <a:lnTo>
                    <a:pt x="215" y="77"/>
                  </a:lnTo>
                  <a:lnTo>
                    <a:pt x="205" y="79"/>
                  </a:lnTo>
                  <a:lnTo>
                    <a:pt x="196" y="77"/>
                  </a:lnTo>
                  <a:lnTo>
                    <a:pt x="196" y="77"/>
                  </a:lnTo>
                  <a:lnTo>
                    <a:pt x="191" y="82"/>
                  </a:lnTo>
                  <a:lnTo>
                    <a:pt x="189" y="86"/>
                  </a:lnTo>
                  <a:lnTo>
                    <a:pt x="187" y="97"/>
                  </a:lnTo>
                  <a:lnTo>
                    <a:pt x="186" y="107"/>
                  </a:lnTo>
                  <a:lnTo>
                    <a:pt x="184" y="113"/>
                  </a:lnTo>
                  <a:lnTo>
                    <a:pt x="183" y="118"/>
                  </a:lnTo>
                  <a:lnTo>
                    <a:pt x="183" y="118"/>
                  </a:lnTo>
                  <a:lnTo>
                    <a:pt x="179" y="125"/>
                  </a:lnTo>
                  <a:lnTo>
                    <a:pt x="172" y="131"/>
                  </a:lnTo>
                  <a:lnTo>
                    <a:pt x="165" y="135"/>
                  </a:lnTo>
                  <a:lnTo>
                    <a:pt x="156" y="138"/>
                  </a:lnTo>
                  <a:lnTo>
                    <a:pt x="148" y="139"/>
                  </a:lnTo>
                  <a:lnTo>
                    <a:pt x="139" y="139"/>
                  </a:lnTo>
                  <a:lnTo>
                    <a:pt x="131" y="136"/>
                  </a:lnTo>
                  <a:lnTo>
                    <a:pt x="123" y="132"/>
                  </a:lnTo>
                  <a:lnTo>
                    <a:pt x="123" y="132"/>
                  </a:lnTo>
                  <a:lnTo>
                    <a:pt x="127" y="131"/>
                  </a:lnTo>
                  <a:lnTo>
                    <a:pt x="131" y="129"/>
                  </a:lnTo>
                  <a:lnTo>
                    <a:pt x="141" y="129"/>
                  </a:lnTo>
                  <a:lnTo>
                    <a:pt x="152" y="131"/>
                  </a:lnTo>
                  <a:lnTo>
                    <a:pt x="156" y="131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5" y="128"/>
                  </a:lnTo>
                  <a:lnTo>
                    <a:pt x="167" y="125"/>
                  </a:lnTo>
                  <a:lnTo>
                    <a:pt x="172" y="118"/>
                  </a:lnTo>
                  <a:lnTo>
                    <a:pt x="175" y="110"/>
                  </a:lnTo>
                  <a:lnTo>
                    <a:pt x="177" y="101"/>
                  </a:lnTo>
                  <a:lnTo>
                    <a:pt x="179" y="93"/>
                  </a:lnTo>
                  <a:lnTo>
                    <a:pt x="180" y="84"/>
                  </a:lnTo>
                  <a:lnTo>
                    <a:pt x="184" y="77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203" y="69"/>
                  </a:lnTo>
                  <a:lnTo>
                    <a:pt x="215" y="66"/>
                  </a:lnTo>
                  <a:lnTo>
                    <a:pt x="221" y="65"/>
                  </a:lnTo>
                  <a:lnTo>
                    <a:pt x="225" y="61"/>
                  </a:lnTo>
                  <a:lnTo>
                    <a:pt x="228" y="55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39"/>
                  </a:lnTo>
                  <a:lnTo>
                    <a:pt x="228" y="31"/>
                  </a:lnTo>
                  <a:lnTo>
                    <a:pt x="224" y="24"/>
                  </a:lnTo>
                  <a:lnTo>
                    <a:pt x="219" y="17"/>
                  </a:lnTo>
                  <a:lnTo>
                    <a:pt x="219" y="17"/>
                  </a:lnTo>
                  <a:lnTo>
                    <a:pt x="212" y="17"/>
                  </a:lnTo>
                  <a:lnTo>
                    <a:pt x="207" y="17"/>
                  </a:lnTo>
                  <a:lnTo>
                    <a:pt x="198" y="14"/>
                  </a:lnTo>
                  <a:lnTo>
                    <a:pt x="191" y="10"/>
                  </a:lnTo>
                  <a:lnTo>
                    <a:pt x="183" y="9"/>
                  </a:lnTo>
                  <a:lnTo>
                    <a:pt x="183" y="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95"/>
            <p:cNvSpPr>
              <a:spLocks noEditPoints="1"/>
            </p:cNvSpPr>
            <p:nvPr/>
          </p:nvSpPr>
          <p:spPr bwMode="auto">
            <a:xfrm>
              <a:off x="3883026" y="581025"/>
              <a:ext cx="101600" cy="920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0" y="10"/>
                </a:cxn>
                <a:cxn ang="0">
                  <a:pos x="188" y="28"/>
                </a:cxn>
                <a:cxn ang="0">
                  <a:pos x="189" y="42"/>
                </a:cxn>
                <a:cxn ang="0">
                  <a:pos x="180" y="66"/>
                </a:cxn>
                <a:cxn ang="0">
                  <a:pos x="168" y="101"/>
                </a:cxn>
                <a:cxn ang="0">
                  <a:pos x="136" y="139"/>
                </a:cxn>
                <a:cxn ang="0">
                  <a:pos x="95" y="167"/>
                </a:cxn>
                <a:cxn ang="0">
                  <a:pos x="58" y="175"/>
                </a:cxn>
                <a:cxn ang="0">
                  <a:pos x="25" y="166"/>
                </a:cxn>
                <a:cxn ang="0">
                  <a:pos x="4" y="145"/>
                </a:cxn>
                <a:cxn ang="0">
                  <a:pos x="0" y="122"/>
                </a:cxn>
                <a:cxn ang="0">
                  <a:pos x="7" y="88"/>
                </a:cxn>
                <a:cxn ang="0">
                  <a:pos x="24" y="59"/>
                </a:cxn>
                <a:cxn ang="0">
                  <a:pos x="66" y="21"/>
                </a:cxn>
                <a:cxn ang="0">
                  <a:pos x="115" y="0"/>
                </a:cxn>
                <a:cxn ang="0">
                  <a:pos x="128" y="1"/>
                </a:cxn>
                <a:cxn ang="0">
                  <a:pos x="139" y="0"/>
                </a:cxn>
                <a:cxn ang="0">
                  <a:pos x="119" y="15"/>
                </a:cxn>
                <a:cxn ang="0">
                  <a:pos x="93" y="20"/>
                </a:cxn>
                <a:cxn ang="0">
                  <a:pos x="65" y="38"/>
                </a:cxn>
                <a:cxn ang="0">
                  <a:pos x="35" y="67"/>
                </a:cxn>
                <a:cxn ang="0">
                  <a:pos x="20" y="93"/>
                </a:cxn>
                <a:cxn ang="0">
                  <a:pos x="14" y="115"/>
                </a:cxn>
                <a:cxn ang="0">
                  <a:pos x="18" y="139"/>
                </a:cxn>
                <a:cxn ang="0">
                  <a:pos x="24" y="146"/>
                </a:cxn>
                <a:cxn ang="0">
                  <a:pos x="25" y="131"/>
                </a:cxn>
                <a:cxn ang="0">
                  <a:pos x="48" y="91"/>
                </a:cxn>
                <a:cxn ang="0">
                  <a:pos x="87" y="49"/>
                </a:cxn>
                <a:cxn ang="0">
                  <a:pos x="132" y="27"/>
                </a:cxn>
                <a:cxn ang="0">
                  <a:pos x="142" y="21"/>
                </a:cxn>
                <a:cxn ang="0">
                  <a:pos x="131" y="15"/>
                </a:cxn>
                <a:cxn ang="0">
                  <a:pos x="108" y="49"/>
                </a:cxn>
                <a:cxn ang="0">
                  <a:pos x="72" y="80"/>
                </a:cxn>
                <a:cxn ang="0">
                  <a:pos x="42" y="119"/>
                </a:cxn>
                <a:cxn ang="0">
                  <a:pos x="35" y="140"/>
                </a:cxn>
                <a:cxn ang="0">
                  <a:pos x="34" y="156"/>
                </a:cxn>
                <a:cxn ang="0">
                  <a:pos x="63" y="163"/>
                </a:cxn>
                <a:cxn ang="0">
                  <a:pos x="81" y="160"/>
                </a:cxn>
                <a:cxn ang="0">
                  <a:pos x="119" y="140"/>
                </a:cxn>
                <a:cxn ang="0">
                  <a:pos x="153" y="100"/>
                </a:cxn>
                <a:cxn ang="0">
                  <a:pos x="167" y="70"/>
                </a:cxn>
                <a:cxn ang="0">
                  <a:pos x="170" y="38"/>
                </a:cxn>
                <a:cxn ang="0">
                  <a:pos x="159" y="35"/>
                </a:cxn>
                <a:cxn ang="0">
                  <a:pos x="122" y="41"/>
                </a:cxn>
              </a:cxnLst>
              <a:rect l="0" t="0" r="r" b="b"/>
              <a:pathLst>
                <a:path w="191" h="175">
                  <a:moveTo>
                    <a:pt x="139" y="0"/>
                  </a:moveTo>
                  <a:lnTo>
                    <a:pt x="139" y="0"/>
                  </a:lnTo>
                  <a:lnTo>
                    <a:pt x="146" y="0"/>
                  </a:lnTo>
                  <a:lnTo>
                    <a:pt x="153" y="3"/>
                  </a:lnTo>
                  <a:lnTo>
                    <a:pt x="161" y="6"/>
                  </a:lnTo>
                  <a:lnTo>
                    <a:pt x="170" y="10"/>
                  </a:lnTo>
                  <a:lnTo>
                    <a:pt x="177" y="15"/>
                  </a:lnTo>
                  <a:lnTo>
                    <a:pt x="184" y="21"/>
                  </a:lnTo>
                  <a:lnTo>
                    <a:pt x="188" y="28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89" y="42"/>
                  </a:lnTo>
                  <a:lnTo>
                    <a:pt x="188" y="50"/>
                  </a:lnTo>
                  <a:lnTo>
                    <a:pt x="184" y="59"/>
                  </a:lnTo>
                  <a:lnTo>
                    <a:pt x="180" y="66"/>
                  </a:lnTo>
                  <a:lnTo>
                    <a:pt x="171" y="83"/>
                  </a:lnTo>
                  <a:lnTo>
                    <a:pt x="168" y="91"/>
                  </a:lnTo>
                  <a:lnTo>
                    <a:pt x="168" y="101"/>
                  </a:lnTo>
                  <a:lnTo>
                    <a:pt x="168" y="101"/>
                  </a:lnTo>
                  <a:lnTo>
                    <a:pt x="147" y="126"/>
                  </a:lnTo>
                  <a:lnTo>
                    <a:pt x="136" y="139"/>
                  </a:lnTo>
                  <a:lnTo>
                    <a:pt x="125" y="150"/>
                  </a:lnTo>
                  <a:lnTo>
                    <a:pt x="111" y="160"/>
                  </a:lnTo>
                  <a:lnTo>
                    <a:pt x="95" y="167"/>
                  </a:lnTo>
                  <a:lnTo>
                    <a:pt x="79" y="173"/>
                  </a:lnTo>
                  <a:lnTo>
                    <a:pt x="58" y="175"/>
                  </a:lnTo>
                  <a:lnTo>
                    <a:pt x="58" y="175"/>
                  </a:lnTo>
                  <a:lnTo>
                    <a:pt x="46" y="174"/>
                  </a:lnTo>
                  <a:lnTo>
                    <a:pt x="35" y="171"/>
                  </a:lnTo>
                  <a:lnTo>
                    <a:pt x="25" y="166"/>
                  </a:lnTo>
                  <a:lnTo>
                    <a:pt x="17" y="160"/>
                  </a:lnTo>
                  <a:lnTo>
                    <a:pt x="10" y="153"/>
                  </a:lnTo>
                  <a:lnTo>
                    <a:pt x="4" y="145"/>
                  </a:lnTo>
                  <a:lnTo>
                    <a:pt x="1" y="135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5"/>
                  </a:lnTo>
                  <a:lnTo>
                    <a:pt x="1" y="105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14" y="73"/>
                  </a:lnTo>
                  <a:lnTo>
                    <a:pt x="24" y="59"/>
                  </a:lnTo>
                  <a:lnTo>
                    <a:pt x="36" y="45"/>
                  </a:lnTo>
                  <a:lnTo>
                    <a:pt x="51" y="32"/>
                  </a:lnTo>
                  <a:lnTo>
                    <a:pt x="66" y="21"/>
                  </a:lnTo>
                  <a:lnTo>
                    <a:pt x="83" y="11"/>
                  </a:lnTo>
                  <a:lnTo>
                    <a:pt x="100" y="4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28" y="1"/>
                  </a:lnTo>
                  <a:lnTo>
                    <a:pt x="133" y="1"/>
                  </a:lnTo>
                  <a:lnTo>
                    <a:pt x="139" y="0"/>
                  </a:lnTo>
                  <a:lnTo>
                    <a:pt x="139" y="0"/>
                  </a:lnTo>
                  <a:close/>
                  <a:moveTo>
                    <a:pt x="131" y="15"/>
                  </a:moveTo>
                  <a:lnTo>
                    <a:pt x="131" y="15"/>
                  </a:lnTo>
                  <a:lnTo>
                    <a:pt x="119" y="15"/>
                  </a:lnTo>
                  <a:lnTo>
                    <a:pt x="109" y="15"/>
                  </a:lnTo>
                  <a:lnTo>
                    <a:pt x="101" y="17"/>
                  </a:lnTo>
                  <a:lnTo>
                    <a:pt x="93" y="20"/>
                  </a:lnTo>
                  <a:lnTo>
                    <a:pt x="86" y="24"/>
                  </a:lnTo>
                  <a:lnTo>
                    <a:pt x="79" y="2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49" y="52"/>
                  </a:lnTo>
                  <a:lnTo>
                    <a:pt x="35" y="67"/>
                  </a:lnTo>
                  <a:lnTo>
                    <a:pt x="29" y="76"/>
                  </a:lnTo>
                  <a:lnTo>
                    <a:pt x="24" y="84"/>
                  </a:lnTo>
                  <a:lnTo>
                    <a:pt x="20" y="93"/>
                  </a:lnTo>
                  <a:lnTo>
                    <a:pt x="17" y="102"/>
                  </a:lnTo>
                  <a:lnTo>
                    <a:pt x="17" y="102"/>
                  </a:lnTo>
                  <a:lnTo>
                    <a:pt x="14" y="115"/>
                  </a:lnTo>
                  <a:lnTo>
                    <a:pt x="14" y="128"/>
                  </a:lnTo>
                  <a:lnTo>
                    <a:pt x="15" y="133"/>
                  </a:lnTo>
                  <a:lnTo>
                    <a:pt x="18" y="139"/>
                  </a:lnTo>
                  <a:lnTo>
                    <a:pt x="20" y="143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2"/>
                  </a:lnTo>
                  <a:lnTo>
                    <a:pt x="24" y="136"/>
                  </a:lnTo>
                  <a:lnTo>
                    <a:pt x="25" y="131"/>
                  </a:lnTo>
                  <a:lnTo>
                    <a:pt x="27" y="123"/>
                  </a:lnTo>
                  <a:lnTo>
                    <a:pt x="27" y="123"/>
                  </a:lnTo>
                  <a:lnTo>
                    <a:pt x="48" y="91"/>
                  </a:lnTo>
                  <a:lnTo>
                    <a:pt x="60" y="76"/>
                  </a:lnTo>
                  <a:lnTo>
                    <a:pt x="73" y="62"/>
                  </a:lnTo>
                  <a:lnTo>
                    <a:pt x="87" y="49"/>
                  </a:lnTo>
                  <a:lnTo>
                    <a:pt x="104" y="39"/>
                  </a:lnTo>
                  <a:lnTo>
                    <a:pt x="122" y="31"/>
                  </a:lnTo>
                  <a:lnTo>
                    <a:pt x="132" y="27"/>
                  </a:lnTo>
                  <a:lnTo>
                    <a:pt x="143" y="24"/>
                  </a:lnTo>
                  <a:lnTo>
                    <a:pt x="143" y="24"/>
                  </a:lnTo>
                  <a:lnTo>
                    <a:pt x="142" y="21"/>
                  </a:lnTo>
                  <a:lnTo>
                    <a:pt x="139" y="18"/>
                  </a:lnTo>
                  <a:lnTo>
                    <a:pt x="131" y="15"/>
                  </a:lnTo>
                  <a:lnTo>
                    <a:pt x="131" y="15"/>
                  </a:lnTo>
                  <a:close/>
                  <a:moveTo>
                    <a:pt x="122" y="41"/>
                  </a:moveTo>
                  <a:lnTo>
                    <a:pt x="122" y="41"/>
                  </a:lnTo>
                  <a:lnTo>
                    <a:pt x="108" y="49"/>
                  </a:lnTo>
                  <a:lnTo>
                    <a:pt x="95" y="59"/>
                  </a:lnTo>
                  <a:lnTo>
                    <a:pt x="83" y="69"/>
                  </a:lnTo>
                  <a:lnTo>
                    <a:pt x="72" y="80"/>
                  </a:lnTo>
                  <a:lnTo>
                    <a:pt x="60" y="93"/>
                  </a:lnTo>
                  <a:lnTo>
                    <a:pt x="51" y="105"/>
                  </a:lnTo>
                  <a:lnTo>
                    <a:pt x="42" y="119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5" y="140"/>
                  </a:lnTo>
                  <a:lnTo>
                    <a:pt x="34" y="14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42" y="160"/>
                  </a:lnTo>
                  <a:lnTo>
                    <a:pt x="53" y="161"/>
                  </a:lnTo>
                  <a:lnTo>
                    <a:pt x="63" y="163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81" y="160"/>
                  </a:lnTo>
                  <a:lnTo>
                    <a:pt x="90" y="159"/>
                  </a:lnTo>
                  <a:lnTo>
                    <a:pt x="104" y="150"/>
                  </a:lnTo>
                  <a:lnTo>
                    <a:pt x="119" y="140"/>
                  </a:lnTo>
                  <a:lnTo>
                    <a:pt x="132" y="128"/>
                  </a:lnTo>
                  <a:lnTo>
                    <a:pt x="143" y="115"/>
                  </a:lnTo>
                  <a:lnTo>
                    <a:pt x="153" y="100"/>
                  </a:lnTo>
                  <a:lnTo>
                    <a:pt x="161" y="84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8" y="62"/>
                  </a:lnTo>
                  <a:lnTo>
                    <a:pt x="168" y="53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4" y="36"/>
                  </a:lnTo>
                  <a:lnTo>
                    <a:pt x="159" y="35"/>
                  </a:lnTo>
                  <a:lnTo>
                    <a:pt x="147" y="35"/>
                  </a:lnTo>
                  <a:lnTo>
                    <a:pt x="135" y="36"/>
                  </a:lnTo>
                  <a:lnTo>
                    <a:pt x="122" y="41"/>
                  </a:lnTo>
                  <a:lnTo>
                    <a:pt x="122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96"/>
            <p:cNvSpPr>
              <a:spLocks noEditPoints="1"/>
            </p:cNvSpPr>
            <p:nvPr/>
          </p:nvSpPr>
          <p:spPr bwMode="auto">
            <a:xfrm>
              <a:off x="3887788" y="690563"/>
              <a:ext cx="134938" cy="139700"/>
            </a:xfrm>
            <a:custGeom>
              <a:avLst/>
              <a:gdLst/>
              <a:ahLst/>
              <a:cxnLst>
                <a:cxn ang="0">
                  <a:pos x="226" y="96"/>
                </a:cxn>
                <a:cxn ang="0">
                  <a:pos x="210" y="110"/>
                </a:cxn>
                <a:cxn ang="0">
                  <a:pos x="205" y="163"/>
                </a:cxn>
                <a:cxn ang="0">
                  <a:pos x="177" y="194"/>
                </a:cxn>
                <a:cxn ang="0">
                  <a:pos x="153" y="217"/>
                </a:cxn>
                <a:cxn ang="0">
                  <a:pos x="140" y="240"/>
                </a:cxn>
                <a:cxn ang="0">
                  <a:pos x="92" y="261"/>
                </a:cxn>
                <a:cxn ang="0">
                  <a:pos x="49" y="263"/>
                </a:cxn>
                <a:cxn ang="0">
                  <a:pos x="32" y="242"/>
                </a:cxn>
                <a:cxn ang="0">
                  <a:pos x="17" y="198"/>
                </a:cxn>
                <a:cxn ang="0">
                  <a:pos x="15" y="183"/>
                </a:cxn>
                <a:cxn ang="0">
                  <a:pos x="0" y="152"/>
                </a:cxn>
                <a:cxn ang="0">
                  <a:pos x="8" y="124"/>
                </a:cxn>
                <a:cxn ang="0">
                  <a:pos x="39" y="79"/>
                </a:cxn>
                <a:cxn ang="0">
                  <a:pos x="55" y="61"/>
                </a:cxn>
                <a:cxn ang="0">
                  <a:pos x="102" y="52"/>
                </a:cxn>
                <a:cxn ang="0">
                  <a:pos x="137" y="61"/>
                </a:cxn>
                <a:cxn ang="0">
                  <a:pos x="158" y="55"/>
                </a:cxn>
                <a:cxn ang="0">
                  <a:pos x="174" y="17"/>
                </a:cxn>
                <a:cxn ang="0">
                  <a:pos x="205" y="0"/>
                </a:cxn>
                <a:cxn ang="0">
                  <a:pos x="237" y="10"/>
                </a:cxn>
                <a:cxn ang="0">
                  <a:pos x="252" y="37"/>
                </a:cxn>
                <a:cxn ang="0">
                  <a:pos x="254" y="65"/>
                </a:cxn>
                <a:cxn ang="0">
                  <a:pos x="233" y="23"/>
                </a:cxn>
                <a:cxn ang="0">
                  <a:pos x="199" y="20"/>
                </a:cxn>
                <a:cxn ang="0">
                  <a:pos x="198" y="62"/>
                </a:cxn>
                <a:cxn ang="0">
                  <a:pos x="189" y="89"/>
                </a:cxn>
                <a:cxn ang="0">
                  <a:pos x="171" y="94"/>
                </a:cxn>
                <a:cxn ang="0">
                  <a:pos x="163" y="118"/>
                </a:cxn>
                <a:cxn ang="0">
                  <a:pos x="126" y="129"/>
                </a:cxn>
                <a:cxn ang="0">
                  <a:pos x="118" y="121"/>
                </a:cxn>
                <a:cxn ang="0">
                  <a:pos x="156" y="113"/>
                </a:cxn>
                <a:cxn ang="0">
                  <a:pos x="164" y="89"/>
                </a:cxn>
                <a:cxn ang="0">
                  <a:pos x="188" y="72"/>
                </a:cxn>
                <a:cxn ang="0">
                  <a:pos x="185" y="26"/>
                </a:cxn>
                <a:cxn ang="0">
                  <a:pos x="177" y="31"/>
                </a:cxn>
                <a:cxn ang="0">
                  <a:pos x="157" y="65"/>
                </a:cxn>
                <a:cxn ang="0">
                  <a:pos x="136" y="72"/>
                </a:cxn>
                <a:cxn ang="0">
                  <a:pos x="106" y="61"/>
                </a:cxn>
                <a:cxn ang="0">
                  <a:pos x="52" y="73"/>
                </a:cxn>
                <a:cxn ang="0">
                  <a:pos x="36" y="103"/>
                </a:cxn>
                <a:cxn ang="0">
                  <a:pos x="8" y="141"/>
                </a:cxn>
                <a:cxn ang="0">
                  <a:pos x="12" y="162"/>
                </a:cxn>
                <a:cxn ang="0">
                  <a:pos x="29" y="188"/>
                </a:cxn>
                <a:cxn ang="0">
                  <a:pos x="42" y="239"/>
                </a:cxn>
                <a:cxn ang="0">
                  <a:pos x="60" y="259"/>
                </a:cxn>
                <a:cxn ang="0">
                  <a:pos x="115" y="247"/>
                </a:cxn>
                <a:cxn ang="0">
                  <a:pos x="147" y="205"/>
                </a:cxn>
                <a:cxn ang="0">
                  <a:pos x="179" y="179"/>
                </a:cxn>
                <a:cxn ang="0">
                  <a:pos x="196" y="153"/>
                </a:cxn>
                <a:cxn ang="0">
                  <a:pos x="209" y="93"/>
                </a:cxn>
                <a:cxn ang="0">
                  <a:pos x="241" y="75"/>
                </a:cxn>
                <a:cxn ang="0">
                  <a:pos x="241" y="37"/>
                </a:cxn>
              </a:cxnLst>
              <a:rect l="0" t="0" r="r" b="b"/>
              <a:pathLst>
                <a:path w="255" h="266">
                  <a:moveTo>
                    <a:pt x="245" y="92"/>
                  </a:moveTo>
                  <a:lnTo>
                    <a:pt x="245" y="92"/>
                  </a:lnTo>
                  <a:lnTo>
                    <a:pt x="238" y="94"/>
                  </a:lnTo>
                  <a:lnTo>
                    <a:pt x="231" y="96"/>
                  </a:lnTo>
                  <a:lnTo>
                    <a:pt x="226" y="96"/>
                  </a:lnTo>
                  <a:lnTo>
                    <a:pt x="219" y="99"/>
                  </a:lnTo>
                  <a:lnTo>
                    <a:pt x="219" y="99"/>
                  </a:lnTo>
                  <a:lnTo>
                    <a:pt x="216" y="100"/>
                  </a:lnTo>
                  <a:lnTo>
                    <a:pt x="213" y="103"/>
                  </a:lnTo>
                  <a:lnTo>
                    <a:pt x="210" y="110"/>
                  </a:lnTo>
                  <a:lnTo>
                    <a:pt x="209" y="118"/>
                  </a:lnTo>
                  <a:lnTo>
                    <a:pt x="208" y="127"/>
                  </a:lnTo>
                  <a:lnTo>
                    <a:pt x="209" y="145"/>
                  </a:lnTo>
                  <a:lnTo>
                    <a:pt x="208" y="155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195" y="176"/>
                  </a:lnTo>
                  <a:lnTo>
                    <a:pt x="184" y="188"/>
                  </a:lnTo>
                  <a:lnTo>
                    <a:pt x="184" y="188"/>
                  </a:lnTo>
                  <a:lnTo>
                    <a:pt x="177" y="194"/>
                  </a:lnTo>
                  <a:lnTo>
                    <a:pt x="168" y="198"/>
                  </a:lnTo>
                  <a:lnTo>
                    <a:pt x="163" y="204"/>
                  </a:lnTo>
                  <a:lnTo>
                    <a:pt x="157" y="210"/>
                  </a:lnTo>
                  <a:lnTo>
                    <a:pt x="157" y="210"/>
                  </a:lnTo>
                  <a:lnTo>
                    <a:pt x="153" y="217"/>
                  </a:lnTo>
                  <a:lnTo>
                    <a:pt x="151" y="222"/>
                  </a:lnTo>
                  <a:lnTo>
                    <a:pt x="149" y="229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40" y="240"/>
                  </a:lnTo>
                  <a:lnTo>
                    <a:pt x="135" y="245"/>
                  </a:lnTo>
                  <a:lnTo>
                    <a:pt x="123" y="252"/>
                  </a:lnTo>
                  <a:lnTo>
                    <a:pt x="109" y="257"/>
                  </a:lnTo>
                  <a:lnTo>
                    <a:pt x="92" y="261"/>
                  </a:lnTo>
                  <a:lnTo>
                    <a:pt x="92" y="261"/>
                  </a:lnTo>
                  <a:lnTo>
                    <a:pt x="83" y="264"/>
                  </a:lnTo>
                  <a:lnTo>
                    <a:pt x="73" y="266"/>
                  </a:lnTo>
                  <a:lnTo>
                    <a:pt x="62" y="266"/>
                  </a:lnTo>
                  <a:lnTo>
                    <a:pt x="56" y="264"/>
                  </a:lnTo>
                  <a:lnTo>
                    <a:pt x="49" y="263"/>
                  </a:lnTo>
                  <a:lnTo>
                    <a:pt x="49" y="263"/>
                  </a:lnTo>
                  <a:lnTo>
                    <a:pt x="45" y="259"/>
                  </a:lnTo>
                  <a:lnTo>
                    <a:pt x="39" y="254"/>
                  </a:lnTo>
                  <a:lnTo>
                    <a:pt x="35" y="249"/>
                  </a:lnTo>
                  <a:lnTo>
                    <a:pt x="32" y="242"/>
                  </a:lnTo>
                  <a:lnTo>
                    <a:pt x="25" y="229"/>
                  </a:lnTo>
                  <a:lnTo>
                    <a:pt x="22" y="215"/>
                  </a:lnTo>
                  <a:lnTo>
                    <a:pt x="22" y="215"/>
                  </a:lnTo>
                  <a:lnTo>
                    <a:pt x="18" y="207"/>
                  </a:lnTo>
                  <a:lnTo>
                    <a:pt x="17" y="198"/>
                  </a:lnTo>
                  <a:lnTo>
                    <a:pt x="17" y="198"/>
                  </a:lnTo>
                  <a:lnTo>
                    <a:pt x="17" y="193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15" y="183"/>
                  </a:lnTo>
                  <a:lnTo>
                    <a:pt x="14" y="179"/>
                  </a:lnTo>
                  <a:lnTo>
                    <a:pt x="8" y="170"/>
                  </a:lnTo>
                  <a:lnTo>
                    <a:pt x="3" y="162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8"/>
                  </a:lnTo>
                  <a:lnTo>
                    <a:pt x="4" y="131"/>
                  </a:lnTo>
                  <a:lnTo>
                    <a:pt x="8" y="124"/>
                  </a:lnTo>
                  <a:lnTo>
                    <a:pt x="18" y="113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33" y="90"/>
                  </a:lnTo>
                  <a:lnTo>
                    <a:pt x="39" y="79"/>
                  </a:lnTo>
                  <a:lnTo>
                    <a:pt x="45" y="69"/>
                  </a:lnTo>
                  <a:lnTo>
                    <a:pt x="48" y="65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5" y="61"/>
                  </a:lnTo>
                  <a:lnTo>
                    <a:pt x="59" y="61"/>
                  </a:lnTo>
                  <a:lnTo>
                    <a:pt x="69" y="59"/>
                  </a:lnTo>
                  <a:lnTo>
                    <a:pt x="69" y="59"/>
                  </a:lnTo>
                  <a:lnTo>
                    <a:pt x="91" y="54"/>
                  </a:lnTo>
                  <a:lnTo>
                    <a:pt x="102" y="52"/>
                  </a:lnTo>
                  <a:lnTo>
                    <a:pt x="115" y="52"/>
                  </a:lnTo>
                  <a:lnTo>
                    <a:pt x="115" y="52"/>
                  </a:lnTo>
                  <a:lnTo>
                    <a:pt x="123" y="55"/>
                  </a:lnTo>
                  <a:lnTo>
                    <a:pt x="130" y="58"/>
                  </a:lnTo>
                  <a:lnTo>
                    <a:pt x="137" y="61"/>
                  </a:lnTo>
                  <a:lnTo>
                    <a:pt x="142" y="61"/>
                  </a:lnTo>
                  <a:lnTo>
                    <a:pt x="146" y="61"/>
                  </a:lnTo>
                  <a:lnTo>
                    <a:pt x="146" y="61"/>
                  </a:lnTo>
                  <a:lnTo>
                    <a:pt x="153" y="58"/>
                  </a:lnTo>
                  <a:lnTo>
                    <a:pt x="158" y="55"/>
                  </a:lnTo>
                  <a:lnTo>
                    <a:pt x="163" y="51"/>
                  </a:lnTo>
                  <a:lnTo>
                    <a:pt x="164" y="45"/>
                  </a:lnTo>
                  <a:lnTo>
                    <a:pt x="168" y="33"/>
                  </a:lnTo>
                  <a:lnTo>
                    <a:pt x="174" y="17"/>
                  </a:lnTo>
                  <a:lnTo>
                    <a:pt x="174" y="17"/>
                  </a:lnTo>
                  <a:lnTo>
                    <a:pt x="182" y="13"/>
                  </a:lnTo>
                  <a:lnTo>
                    <a:pt x="191" y="9"/>
                  </a:lnTo>
                  <a:lnTo>
                    <a:pt x="199" y="6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13" y="5"/>
                  </a:lnTo>
                  <a:lnTo>
                    <a:pt x="222" y="6"/>
                  </a:lnTo>
                  <a:lnTo>
                    <a:pt x="230" y="7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14"/>
                  </a:lnTo>
                  <a:lnTo>
                    <a:pt x="240" y="17"/>
                  </a:lnTo>
                  <a:lnTo>
                    <a:pt x="244" y="24"/>
                  </a:lnTo>
                  <a:lnTo>
                    <a:pt x="250" y="30"/>
                  </a:lnTo>
                  <a:lnTo>
                    <a:pt x="252" y="37"/>
                  </a:lnTo>
                  <a:lnTo>
                    <a:pt x="252" y="37"/>
                  </a:lnTo>
                  <a:lnTo>
                    <a:pt x="255" y="44"/>
                  </a:lnTo>
                  <a:lnTo>
                    <a:pt x="255" y="51"/>
                  </a:lnTo>
                  <a:lnTo>
                    <a:pt x="255" y="58"/>
                  </a:lnTo>
                  <a:lnTo>
                    <a:pt x="254" y="65"/>
                  </a:lnTo>
                  <a:lnTo>
                    <a:pt x="251" y="79"/>
                  </a:lnTo>
                  <a:lnTo>
                    <a:pt x="245" y="92"/>
                  </a:lnTo>
                  <a:lnTo>
                    <a:pt x="245" y="92"/>
                  </a:lnTo>
                  <a:close/>
                  <a:moveTo>
                    <a:pt x="233" y="23"/>
                  </a:moveTo>
                  <a:lnTo>
                    <a:pt x="233" y="23"/>
                  </a:lnTo>
                  <a:lnTo>
                    <a:pt x="223" y="20"/>
                  </a:lnTo>
                  <a:lnTo>
                    <a:pt x="213" y="17"/>
                  </a:lnTo>
                  <a:lnTo>
                    <a:pt x="209" y="17"/>
                  </a:lnTo>
                  <a:lnTo>
                    <a:pt x="203" y="17"/>
                  </a:lnTo>
                  <a:lnTo>
                    <a:pt x="199" y="20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4" y="33"/>
                  </a:lnTo>
                  <a:lnTo>
                    <a:pt x="195" y="42"/>
                  </a:lnTo>
                  <a:lnTo>
                    <a:pt x="198" y="62"/>
                  </a:lnTo>
                  <a:lnTo>
                    <a:pt x="198" y="71"/>
                  </a:lnTo>
                  <a:lnTo>
                    <a:pt x="196" y="79"/>
                  </a:lnTo>
                  <a:lnTo>
                    <a:pt x="195" y="82"/>
                  </a:lnTo>
                  <a:lnTo>
                    <a:pt x="192" y="86"/>
                  </a:lnTo>
                  <a:lnTo>
                    <a:pt x="189" y="89"/>
                  </a:lnTo>
                  <a:lnTo>
                    <a:pt x="185" y="92"/>
                  </a:lnTo>
                  <a:lnTo>
                    <a:pt x="185" y="92"/>
                  </a:lnTo>
                  <a:lnTo>
                    <a:pt x="177" y="92"/>
                  </a:lnTo>
                  <a:lnTo>
                    <a:pt x="171" y="94"/>
                  </a:lnTo>
                  <a:lnTo>
                    <a:pt x="171" y="94"/>
                  </a:lnTo>
                  <a:lnTo>
                    <a:pt x="167" y="100"/>
                  </a:lnTo>
                  <a:lnTo>
                    <a:pt x="165" y="106"/>
                  </a:lnTo>
                  <a:lnTo>
                    <a:pt x="164" y="113"/>
                  </a:lnTo>
                  <a:lnTo>
                    <a:pt x="163" y="118"/>
                  </a:lnTo>
                  <a:lnTo>
                    <a:pt x="163" y="118"/>
                  </a:lnTo>
                  <a:lnTo>
                    <a:pt x="157" y="124"/>
                  </a:lnTo>
                  <a:lnTo>
                    <a:pt x="150" y="127"/>
                  </a:lnTo>
                  <a:lnTo>
                    <a:pt x="143" y="129"/>
                  </a:lnTo>
                  <a:lnTo>
                    <a:pt x="135" y="129"/>
                  </a:lnTo>
                  <a:lnTo>
                    <a:pt x="126" y="129"/>
                  </a:lnTo>
                  <a:lnTo>
                    <a:pt x="118" y="128"/>
                  </a:lnTo>
                  <a:lnTo>
                    <a:pt x="102" y="124"/>
                  </a:lnTo>
                  <a:lnTo>
                    <a:pt x="102" y="124"/>
                  </a:lnTo>
                  <a:lnTo>
                    <a:pt x="109" y="122"/>
                  </a:lnTo>
                  <a:lnTo>
                    <a:pt x="118" y="121"/>
                  </a:lnTo>
                  <a:lnTo>
                    <a:pt x="132" y="121"/>
                  </a:lnTo>
                  <a:lnTo>
                    <a:pt x="139" y="121"/>
                  </a:lnTo>
                  <a:lnTo>
                    <a:pt x="144" y="120"/>
                  </a:lnTo>
                  <a:lnTo>
                    <a:pt x="150" y="117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56" y="104"/>
                  </a:lnTo>
                  <a:lnTo>
                    <a:pt x="157" y="99"/>
                  </a:lnTo>
                  <a:lnTo>
                    <a:pt x="160" y="93"/>
                  </a:lnTo>
                  <a:lnTo>
                    <a:pt x="164" y="89"/>
                  </a:lnTo>
                  <a:lnTo>
                    <a:pt x="168" y="85"/>
                  </a:lnTo>
                  <a:lnTo>
                    <a:pt x="174" y="82"/>
                  </a:lnTo>
                  <a:lnTo>
                    <a:pt x="186" y="79"/>
                  </a:lnTo>
                  <a:lnTo>
                    <a:pt x="186" y="79"/>
                  </a:lnTo>
                  <a:lnTo>
                    <a:pt x="188" y="72"/>
                  </a:lnTo>
                  <a:lnTo>
                    <a:pt x="188" y="65"/>
                  </a:lnTo>
                  <a:lnTo>
                    <a:pt x="186" y="49"/>
                  </a:lnTo>
                  <a:lnTo>
                    <a:pt x="185" y="41"/>
                  </a:lnTo>
                  <a:lnTo>
                    <a:pt x="184" y="34"/>
                  </a:lnTo>
                  <a:lnTo>
                    <a:pt x="185" y="26"/>
                  </a:lnTo>
                  <a:lnTo>
                    <a:pt x="188" y="19"/>
                  </a:lnTo>
                  <a:lnTo>
                    <a:pt x="188" y="19"/>
                  </a:lnTo>
                  <a:lnTo>
                    <a:pt x="184" y="20"/>
                  </a:lnTo>
                  <a:lnTo>
                    <a:pt x="181" y="23"/>
                  </a:lnTo>
                  <a:lnTo>
                    <a:pt x="177" y="31"/>
                  </a:lnTo>
                  <a:lnTo>
                    <a:pt x="174" y="4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65" y="56"/>
                  </a:lnTo>
                  <a:lnTo>
                    <a:pt x="157" y="65"/>
                  </a:lnTo>
                  <a:lnTo>
                    <a:pt x="153" y="68"/>
                  </a:lnTo>
                  <a:lnTo>
                    <a:pt x="149" y="71"/>
                  </a:lnTo>
                  <a:lnTo>
                    <a:pt x="142" y="72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29" y="69"/>
                  </a:lnTo>
                  <a:lnTo>
                    <a:pt x="122" y="66"/>
                  </a:lnTo>
                  <a:lnTo>
                    <a:pt x="115" y="62"/>
                  </a:lnTo>
                  <a:lnTo>
                    <a:pt x="106" y="61"/>
                  </a:lnTo>
                  <a:lnTo>
                    <a:pt x="106" y="61"/>
                  </a:lnTo>
                  <a:lnTo>
                    <a:pt x="99" y="61"/>
                  </a:lnTo>
                  <a:lnTo>
                    <a:pt x="92" y="61"/>
                  </a:lnTo>
                  <a:lnTo>
                    <a:pt x="78" y="65"/>
                  </a:lnTo>
                  <a:lnTo>
                    <a:pt x="66" y="69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79"/>
                  </a:lnTo>
                  <a:lnTo>
                    <a:pt x="49" y="85"/>
                  </a:lnTo>
                  <a:lnTo>
                    <a:pt x="43" y="94"/>
                  </a:lnTo>
                  <a:lnTo>
                    <a:pt x="36" y="103"/>
                  </a:lnTo>
                  <a:lnTo>
                    <a:pt x="28" y="111"/>
                  </a:lnTo>
                  <a:lnTo>
                    <a:pt x="19" y="121"/>
                  </a:lnTo>
                  <a:lnTo>
                    <a:pt x="12" y="129"/>
                  </a:lnTo>
                  <a:lnTo>
                    <a:pt x="11" y="135"/>
                  </a:lnTo>
                  <a:lnTo>
                    <a:pt x="8" y="141"/>
                  </a:lnTo>
                  <a:lnTo>
                    <a:pt x="8" y="146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11" y="158"/>
                  </a:lnTo>
                  <a:lnTo>
                    <a:pt x="12" y="162"/>
                  </a:lnTo>
                  <a:lnTo>
                    <a:pt x="19" y="170"/>
                  </a:lnTo>
                  <a:lnTo>
                    <a:pt x="25" y="179"/>
                  </a:lnTo>
                  <a:lnTo>
                    <a:pt x="28" y="183"/>
                  </a:lnTo>
                  <a:lnTo>
                    <a:pt x="29" y="188"/>
                  </a:lnTo>
                  <a:lnTo>
                    <a:pt x="29" y="188"/>
                  </a:lnTo>
                  <a:lnTo>
                    <a:pt x="28" y="197"/>
                  </a:lnTo>
                  <a:lnTo>
                    <a:pt x="28" y="207"/>
                  </a:lnTo>
                  <a:lnTo>
                    <a:pt x="29" y="215"/>
                  </a:lnTo>
                  <a:lnTo>
                    <a:pt x="33" y="224"/>
                  </a:lnTo>
                  <a:lnTo>
                    <a:pt x="42" y="239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9" y="254"/>
                  </a:lnTo>
                  <a:lnTo>
                    <a:pt x="62" y="256"/>
                  </a:lnTo>
                  <a:lnTo>
                    <a:pt x="60" y="259"/>
                  </a:lnTo>
                  <a:lnTo>
                    <a:pt x="60" y="259"/>
                  </a:lnTo>
                  <a:lnTo>
                    <a:pt x="88" y="254"/>
                  </a:lnTo>
                  <a:lnTo>
                    <a:pt x="102" y="252"/>
                  </a:lnTo>
                  <a:lnTo>
                    <a:pt x="115" y="247"/>
                  </a:lnTo>
                  <a:lnTo>
                    <a:pt x="115" y="247"/>
                  </a:lnTo>
                  <a:lnTo>
                    <a:pt x="121" y="243"/>
                  </a:lnTo>
                  <a:lnTo>
                    <a:pt x="126" y="239"/>
                  </a:lnTo>
                  <a:lnTo>
                    <a:pt x="130" y="235"/>
                  </a:lnTo>
                  <a:lnTo>
                    <a:pt x="135" y="229"/>
                  </a:lnTo>
                  <a:lnTo>
                    <a:pt x="147" y="205"/>
                  </a:lnTo>
                  <a:lnTo>
                    <a:pt x="147" y="205"/>
                  </a:lnTo>
                  <a:lnTo>
                    <a:pt x="151" y="200"/>
                  </a:lnTo>
                  <a:lnTo>
                    <a:pt x="157" y="194"/>
                  </a:lnTo>
                  <a:lnTo>
                    <a:pt x="168" y="187"/>
                  </a:lnTo>
                  <a:lnTo>
                    <a:pt x="179" y="179"/>
                  </a:lnTo>
                  <a:lnTo>
                    <a:pt x="185" y="174"/>
                  </a:lnTo>
                  <a:lnTo>
                    <a:pt x="191" y="169"/>
                  </a:lnTo>
                  <a:lnTo>
                    <a:pt x="191" y="169"/>
                  </a:lnTo>
                  <a:lnTo>
                    <a:pt x="194" y="162"/>
                  </a:lnTo>
                  <a:lnTo>
                    <a:pt x="196" y="153"/>
                  </a:lnTo>
                  <a:lnTo>
                    <a:pt x="198" y="137"/>
                  </a:lnTo>
                  <a:lnTo>
                    <a:pt x="199" y="118"/>
                  </a:lnTo>
                  <a:lnTo>
                    <a:pt x="201" y="99"/>
                  </a:lnTo>
                  <a:lnTo>
                    <a:pt x="201" y="99"/>
                  </a:lnTo>
                  <a:lnTo>
                    <a:pt x="209" y="93"/>
                  </a:lnTo>
                  <a:lnTo>
                    <a:pt x="219" y="90"/>
                  </a:lnTo>
                  <a:lnTo>
                    <a:pt x="229" y="86"/>
                  </a:lnTo>
                  <a:lnTo>
                    <a:pt x="238" y="83"/>
                  </a:lnTo>
                  <a:lnTo>
                    <a:pt x="238" y="83"/>
                  </a:lnTo>
                  <a:lnTo>
                    <a:pt x="241" y="75"/>
                  </a:lnTo>
                  <a:lnTo>
                    <a:pt x="244" y="66"/>
                  </a:lnTo>
                  <a:lnTo>
                    <a:pt x="244" y="59"/>
                  </a:lnTo>
                  <a:lnTo>
                    <a:pt x="244" y="51"/>
                  </a:lnTo>
                  <a:lnTo>
                    <a:pt x="243" y="44"/>
                  </a:lnTo>
                  <a:lnTo>
                    <a:pt x="241" y="37"/>
                  </a:lnTo>
                  <a:lnTo>
                    <a:pt x="237" y="30"/>
                  </a:lnTo>
                  <a:lnTo>
                    <a:pt x="233" y="23"/>
                  </a:lnTo>
                  <a:lnTo>
                    <a:pt x="233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2668" y="143064"/>
            <a:ext cx="2832300" cy="624504"/>
            <a:chOff x="1042668" y="143064"/>
            <a:chExt cx="2832300" cy="624504"/>
          </a:xfrm>
        </p:grpSpPr>
        <p:sp>
          <p:nvSpPr>
            <p:cNvPr id="19" name="TextBox 14"/>
            <p:cNvSpPr txBox="1"/>
            <p:nvPr/>
          </p:nvSpPr>
          <p:spPr>
            <a:xfrm>
              <a:off x="1042668" y="143064"/>
              <a:ext cx="927983" cy="37685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绪论</a:t>
              </a:r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1579715" y="272268"/>
              <a:ext cx="2295253" cy="495300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marL="285750" indent="-285750" algn="ctr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Introduction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b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17886" y="671035"/>
            <a:ext cx="251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03" y="1357018"/>
            <a:ext cx="2265993" cy="3021324"/>
          </a:xfrm>
          <a:prstGeom prst="rect">
            <a:avLst/>
          </a:prstGeom>
        </p:spPr>
      </p:pic>
      <p:sp>
        <p:nvSpPr>
          <p:cNvPr id="23" name="Rectangle 25"/>
          <p:cNvSpPr/>
          <p:nvPr/>
        </p:nvSpPr>
        <p:spPr>
          <a:xfrm>
            <a:off x="4665874" y="1357018"/>
            <a:ext cx="4298767" cy="864992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font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主要的工作内容：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前端应用开发及支持视觉设计，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页面优化处理，产品操作趋于人性化，负责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技术产品开发及相关前端优化，配合部门组长制度和遵守开发规范，提升产品开发效率。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8"/>
          <p:cNvGrpSpPr/>
          <p:nvPr/>
        </p:nvGrpSpPr>
        <p:grpSpPr>
          <a:xfrm>
            <a:off x="4806547" y="2262328"/>
            <a:ext cx="4158094" cy="667147"/>
            <a:chOff x="8268607" y="3017352"/>
            <a:chExt cx="5544125" cy="889529"/>
          </a:xfrm>
        </p:grpSpPr>
        <p:sp>
          <p:nvSpPr>
            <p:cNvPr id="25" name="TextBox 9"/>
            <p:cNvSpPr txBox="1"/>
            <p:nvPr/>
          </p:nvSpPr>
          <p:spPr>
            <a:xfrm>
              <a:off x="8268607" y="3317325"/>
              <a:ext cx="554412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font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主要将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设计师给的设计稿还原页面</a:t>
              </a:r>
            </a:p>
          </p:txBody>
        </p:sp>
        <p:sp>
          <p:nvSpPr>
            <p:cNvPr id="26" name="Rectangle 10"/>
            <p:cNvSpPr/>
            <p:nvPr/>
          </p:nvSpPr>
          <p:spPr>
            <a:xfrm>
              <a:off x="8268607" y="3017352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defTabSz="914400">
                <a:defRPr/>
              </a:pPr>
              <a:r>
                <a:rPr lang="zh-CN" altLang="en-US" sz="1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还原设计稿</a:t>
              </a:r>
              <a:endParaRPr 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14"/>
          <p:cNvGrpSpPr/>
          <p:nvPr/>
        </p:nvGrpSpPr>
        <p:grpSpPr>
          <a:xfrm>
            <a:off x="4806547" y="3026355"/>
            <a:ext cx="4213097" cy="667145"/>
            <a:chOff x="8268607" y="3017352"/>
            <a:chExt cx="5617463" cy="889528"/>
          </a:xfrm>
        </p:grpSpPr>
        <p:sp>
          <p:nvSpPr>
            <p:cNvPr id="28" name="TextBox 15"/>
            <p:cNvSpPr txBox="1"/>
            <p:nvPr/>
          </p:nvSpPr>
          <p:spPr>
            <a:xfrm>
              <a:off x="8268607" y="3317326"/>
              <a:ext cx="5617463" cy="589554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font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与后端工程师进行数据交互，对接口</a:t>
              </a:r>
            </a:p>
          </p:txBody>
        </p:sp>
        <p:sp>
          <p:nvSpPr>
            <p:cNvPr id="29" name="Rectangle 16"/>
            <p:cNvSpPr/>
            <p:nvPr/>
          </p:nvSpPr>
          <p:spPr>
            <a:xfrm>
              <a:off x="8268607" y="3017352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defTabSz="914400"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与后端联调</a:t>
              </a:r>
            </a:p>
          </p:txBody>
        </p:sp>
      </p:grpSp>
      <p:grpSp>
        <p:nvGrpSpPr>
          <p:cNvPr id="30" name="Group 14"/>
          <p:cNvGrpSpPr/>
          <p:nvPr/>
        </p:nvGrpSpPr>
        <p:grpSpPr>
          <a:xfrm>
            <a:off x="4806547" y="3790381"/>
            <a:ext cx="4213097" cy="667145"/>
            <a:chOff x="8268607" y="3017352"/>
            <a:chExt cx="5617463" cy="889528"/>
          </a:xfrm>
        </p:grpSpPr>
        <p:sp>
          <p:nvSpPr>
            <p:cNvPr id="31" name="TextBox 15"/>
            <p:cNvSpPr txBox="1"/>
            <p:nvPr/>
          </p:nvSpPr>
          <p:spPr>
            <a:xfrm>
              <a:off x="8268607" y="3317326"/>
              <a:ext cx="5617463" cy="589554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font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将代码部署到测试服务器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16"/>
            <p:cNvSpPr/>
            <p:nvPr/>
          </p:nvSpPr>
          <p:spPr>
            <a:xfrm>
              <a:off x="8268607" y="3017352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defTabSz="914400">
                <a:defRPr/>
              </a:pPr>
              <a:r>
                <a:rPr lang="zh-CN" altLang="en-US" sz="16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13460" y="289224"/>
            <a:ext cx="7597524" cy="297180"/>
            <a:chOff x="1013460" y="182880"/>
            <a:chExt cx="7597524" cy="297180"/>
          </a:xfrm>
        </p:grpSpPr>
        <p:sp>
          <p:nvSpPr>
            <p:cNvPr id="3" name="chalk_103495"/>
            <p:cNvSpPr>
              <a:spLocks noChangeAspect="1"/>
            </p:cNvSpPr>
            <p:nvPr/>
          </p:nvSpPr>
          <p:spPr bwMode="auto">
            <a:xfrm>
              <a:off x="8313683" y="182880"/>
              <a:ext cx="297301" cy="297180"/>
            </a:xfrm>
            <a:custGeom>
              <a:avLst/>
              <a:gdLst>
                <a:gd name="connsiteX0" fmla="*/ 8196 w 338264"/>
                <a:gd name="connsiteY0" fmla="*/ 253988 h 338126"/>
                <a:gd name="connsiteX1" fmla="*/ 14849 w 338264"/>
                <a:gd name="connsiteY1" fmla="*/ 256618 h 338126"/>
                <a:gd name="connsiteX2" fmla="*/ 57432 w 338264"/>
                <a:gd name="connsiteY2" fmla="*/ 281596 h 338126"/>
                <a:gd name="connsiteX3" fmla="*/ 82715 w 338264"/>
                <a:gd name="connsiteY3" fmla="*/ 323665 h 338126"/>
                <a:gd name="connsiteX4" fmla="*/ 84046 w 338264"/>
                <a:gd name="connsiteY4" fmla="*/ 330238 h 338126"/>
                <a:gd name="connsiteX5" fmla="*/ 82715 w 338264"/>
                <a:gd name="connsiteY5" fmla="*/ 331553 h 338126"/>
                <a:gd name="connsiteX6" fmla="*/ 65416 w 338264"/>
                <a:gd name="connsiteY6" fmla="*/ 338126 h 338126"/>
                <a:gd name="connsiteX7" fmla="*/ 21503 w 338264"/>
                <a:gd name="connsiteY7" fmla="*/ 317092 h 338126"/>
                <a:gd name="connsiteX8" fmla="*/ 6865 w 338264"/>
                <a:gd name="connsiteY8" fmla="*/ 256618 h 338126"/>
                <a:gd name="connsiteX9" fmla="*/ 8196 w 338264"/>
                <a:gd name="connsiteY9" fmla="*/ 253988 h 338126"/>
                <a:gd name="connsiteX10" fmla="*/ 283244 w 338264"/>
                <a:gd name="connsiteY10" fmla="*/ 1195 h 338126"/>
                <a:gd name="connsiteX11" fmla="*/ 317144 w 338264"/>
                <a:gd name="connsiteY11" fmla="*/ 21237 h 338126"/>
                <a:gd name="connsiteX12" fmla="*/ 336987 w 338264"/>
                <a:gd name="connsiteY12" fmla="*/ 52779 h 338126"/>
                <a:gd name="connsiteX13" fmla="*/ 331696 w 338264"/>
                <a:gd name="connsiteY13" fmla="*/ 81692 h 338126"/>
                <a:gd name="connsiteX14" fmla="*/ 97539 w 338264"/>
                <a:gd name="connsiteY14" fmla="*/ 314313 h 338126"/>
                <a:gd name="connsiteX15" fmla="*/ 68435 w 338264"/>
                <a:gd name="connsiteY15" fmla="*/ 268315 h 338126"/>
                <a:gd name="connsiteX16" fmla="*/ 22133 w 338264"/>
                <a:gd name="connsiteY16" fmla="*/ 239401 h 338126"/>
                <a:gd name="connsiteX17" fmla="*/ 256289 w 338264"/>
                <a:gd name="connsiteY17" fmla="*/ 6781 h 338126"/>
                <a:gd name="connsiteX18" fmla="*/ 283244 w 338264"/>
                <a:gd name="connsiteY18" fmla="*/ 1195 h 33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8264" h="338126">
                  <a:moveTo>
                    <a:pt x="8196" y="253988"/>
                  </a:moveTo>
                  <a:cubicBezTo>
                    <a:pt x="10857" y="255303"/>
                    <a:pt x="12188" y="255303"/>
                    <a:pt x="14849" y="256618"/>
                  </a:cubicBezTo>
                  <a:cubicBezTo>
                    <a:pt x="29487" y="260562"/>
                    <a:pt x="44125" y="268449"/>
                    <a:pt x="57432" y="281596"/>
                  </a:cubicBezTo>
                  <a:cubicBezTo>
                    <a:pt x="70739" y="294743"/>
                    <a:pt x="78723" y="309204"/>
                    <a:pt x="82715" y="323665"/>
                  </a:cubicBezTo>
                  <a:cubicBezTo>
                    <a:pt x="84046" y="324980"/>
                    <a:pt x="84046" y="327609"/>
                    <a:pt x="84046" y="330238"/>
                  </a:cubicBezTo>
                  <a:cubicBezTo>
                    <a:pt x="84046" y="330238"/>
                    <a:pt x="84046" y="330238"/>
                    <a:pt x="82715" y="331553"/>
                  </a:cubicBezTo>
                  <a:cubicBezTo>
                    <a:pt x="78723" y="335497"/>
                    <a:pt x="72070" y="338126"/>
                    <a:pt x="65416" y="338126"/>
                  </a:cubicBezTo>
                  <a:cubicBezTo>
                    <a:pt x="50778" y="338126"/>
                    <a:pt x="34810" y="330238"/>
                    <a:pt x="21503" y="317092"/>
                  </a:cubicBezTo>
                  <a:cubicBezTo>
                    <a:pt x="211" y="296057"/>
                    <a:pt x="-6442" y="268449"/>
                    <a:pt x="6865" y="256618"/>
                  </a:cubicBezTo>
                  <a:cubicBezTo>
                    <a:pt x="6865" y="256618"/>
                    <a:pt x="6865" y="256618"/>
                    <a:pt x="8196" y="253988"/>
                  </a:cubicBezTo>
                  <a:close/>
                  <a:moveTo>
                    <a:pt x="283244" y="1195"/>
                  </a:moveTo>
                  <a:cubicBezTo>
                    <a:pt x="294323" y="3824"/>
                    <a:pt x="306560" y="10723"/>
                    <a:pt x="317144" y="21237"/>
                  </a:cubicBezTo>
                  <a:cubicBezTo>
                    <a:pt x="326404" y="30437"/>
                    <a:pt x="333019" y="42265"/>
                    <a:pt x="336987" y="52779"/>
                  </a:cubicBezTo>
                  <a:cubicBezTo>
                    <a:pt x="339633" y="64607"/>
                    <a:pt x="338310" y="75121"/>
                    <a:pt x="331696" y="81692"/>
                  </a:cubicBezTo>
                  <a:cubicBezTo>
                    <a:pt x="331696" y="81692"/>
                    <a:pt x="331696" y="81692"/>
                    <a:pt x="97539" y="314313"/>
                  </a:cubicBezTo>
                  <a:cubicBezTo>
                    <a:pt x="92248" y="299857"/>
                    <a:pt x="82987" y="282771"/>
                    <a:pt x="68435" y="268315"/>
                  </a:cubicBezTo>
                  <a:cubicBezTo>
                    <a:pt x="53883" y="253858"/>
                    <a:pt x="36685" y="244658"/>
                    <a:pt x="22133" y="239401"/>
                  </a:cubicBezTo>
                  <a:cubicBezTo>
                    <a:pt x="22133" y="239401"/>
                    <a:pt x="22133" y="239401"/>
                    <a:pt x="256289" y="6781"/>
                  </a:cubicBezTo>
                  <a:cubicBezTo>
                    <a:pt x="262242" y="210"/>
                    <a:pt x="272164" y="-1433"/>
                    <a:pt x="283244" y="11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013460" y="480060"/>
              <a:ext cx="73533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0938" y="4689"/>
            <a:ext cx="836948" cy="787716"/>
            <a:chOff x="3013076" y="3175"/>
            <a:chExt cx="1100138" cy="1050925"/>
          </a:xfrm>
          <a:solidFill>
            <a:schemeClr val="bg1"/>
          </a:solidFill>
        </p:grpSpPr>
        <p:sp>
          <p:nvSpPr>
            <p:cNvPr id="6" name="Freeform 85"/>
            <p:cNvSpPr/>
            <p:nvPr/>
          </p:nvSpPr>
          <p:spPr bwMode="auto">
            <a:xfrm>
              <a:off x="3962401" y="219075"/>
              <a:ext cx="7938" cy="4763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3" y="7"/>
                </a:cxn>
                <a:cxn ang="0">
                  <a:pos x="11" y="8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4" y="11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14" h="11">
                  <a:moveTo>
                    <a:pt x="14" y="1"/>
                  </a:moveTo>
                  <a:lnTo>
                    <a:pt x="14" y="1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86"/>
            <p:cNvSpPr/>
            <p:nvPr/>
          </p:nvSpPr>
          <p:spPr bwMode="auto">
            <a:xfrm>
              <a:off x="3824288" y="228600"/>
              <a:ext cx="6350" cy="6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9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lnTo>
                    <a:pt x="14" y="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9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87"/>
            <p:cNvSpPr/>
            <p:nvPr/>
          </p:nvSpPr>
          <p:spPr bwMode="auto">
            <a:xfrm>
              <a:off x="3941763" y="250825"/>
              <a:ext cx="7938" cy="6350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"/>
                </a:cxn>
                <a:cxn ang="0">
                  <a:pos x="13" y="9"/>
                </a:cxn>
                <a:cxn ang="0">
                  <a:pos x="13" y="9"/>
                </a:cxn>
                <a:cxn ang="0">
                  <a:pos x="9" y="11"/>
                </a:cxn>
                <a:cxn ang="0">
                  <a:pos x="6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13" h="12">
                  <a:moveTo>
                    <a:pt x="13" y="2"/>
                  </a:moveTo>
                  <a:lnTo>
                    <a:pt x="13" y="2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11"/>
                  </a:lnTo>
                  <a:lnTo>
                    <a:pt x="6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055938" y="504825"/>
              <a:ext cx="41275" cy="33338"/>
            </a:xfrm>
            <a:custGeom>
              <a:avLst/>
              <a:gdLst/>
              <a:ahLst/>
              <a:cxnLst>
                <a:cxn ang="0">
                  <a:pos x="77" y="17"/>
                </a:cxn>
                <a:cxn ang="0">
                  <a:pos x="80" y="30"/>
                </a:cxn>
                <a:cxn ang="0">
                  <a:pos x="77" y="40"/>
                </a:cxn>
                <a:cxn ang="0">
                  <a:pos x="66" y="61"/>
                </a:cxn>
                <a:cxn ang="0">
                  <a:pos x="58" y="64"/>
                </a:cxn>
                <a:cxn ang="0">
                  <a:pos x="38" y="65"/>
                </a:cxn>
                <a:cxn ang="0">
                  <a:pos x="17" y="56"/>
                </a:cxn>
                <a:cxn ang="0">
                  <a:pos x="3" y="42"/>
                </a:cxn>
                <a:cxn ang="0">
                  <a:pos x="0" y="33"/>
                </a:cxn>
                <a:cxn ang="0">
                  <a:pos x="2" y="24"/>
                </a:cxn>
                <a:cxn ang="0">
                  <a:pos x="11" y="9"/>
                </a:cxn>
                <a:cxn ang="0">
                  <a:pos x="27" y="2"/>
                </a:cxn>
                <a:cxn ang="0">
                  <a:pos x="44" y="3"/>
                </a:cxn>
                <a:cxn ang="0">
                  <a:pos x="49" y="7"/>
                </a:cxn>
                <a:cxn ang="0">
                  <a:pos x="58" y="9"/>
                </a:cxn>
                <a:cxn ang="0">
                  <a:pos x="72" y="14"/>
                </a:cxn>
                <a:cxn ang="0">
                  <a:pos x="77" y="17"/>
                </a:cxn>
                <a:cxn ang="0">
                  <a:pos x="62" y="45"/>
                </a:cxn>
                <a:cxn ang="0">
                  <a:pos x="65" y="30"/>
                </a:cxn>
                <a:cxn ang="0">
                  <a:pos x="56" y="20"/>
                </a:cxn>
                <a:cxn ang="0">
                  <a:pos x="44" y="16"/>
                </a:cxn>
                <a:cxn ang="0">
                  <a:pos x="31" y="16"/>
                </a:cxn>
                <a:cxn ang="0">
                  <a:pos x="41" y="21"/>
                </a:cxn>
                <a:cxn ang="0">
                  <a:pos x="56" y="37"/>
                </a:cxn>
                <a:cxn ang="0">
                  <a:pos x="62" y="45"/>
                </a:cxn>
                <a:cxn ang="0">
                  <a:pos x="49" y="54"/>
                </a:cxn>
                <a:cxn ang="0">
                  <a:pos x="46" y="42"/>
                </a:cxn>
                <a:cxn ang="0">
                  <a:pos x="39" y="33"/>
                </a:cxn>
                <a:cxn ang="0">
                  <a:pos x="28" y="27"/>
                </a:cxn>
                <a:cxn ang="0">
                  <a:pos x="14" y="26"/>
                </a:cxn>
                <a:cxn ang="0">
                  <a:pos x="13" y="33"/>
                </a:cxn>
                <a:cxn ang="0">
                  <a:pos x="17" y="42"/>
                </a:cxn>
                <a:cxn ang="0">
                  <a:pos x="27" y="49"/>
                </a:cxn>
                <a:cxn ang="0">
                  <a:pos x="42" y="54"/>
                </a:cxn>
                <a:cxn ang="0">
                  <a:pos x="49" y="54"/>
                </a:cxn>
              </a:cxnLst>
              <a:rect l="0" t="0" r="r" b="b"/>
              <a:pathLst>
                <a:path w="80" h="65">
                  <a:moveTo>
                    <a:pt x="77" y="17"/>
                  </a:moveTo>
                  <a:lnTo>
                    <a:pt x="77" y="17"/>
                  </a:lnTo>
                  <a:lnTo>
                    <a:pt x="79" y="23"/>
                  </a:lnTo>
                  <a:lnTo>
                    <a:pt x="80" y="30"/>
                  </a:lnTo>
                  <a:lnTo>
                    <a:pt x="79" y="35"/>
                  </a:lnTo>
                  <a:lnTo>
                    <a:pt x="77" y="40"/>
                  </a:lnTo>
                  <a:lnTo>
                    <a:pt x="73" y="51"/>
                  </a:lnTo>
                  <a:lnTo>
                    <a:pt x="66" y="61"/>
                  </a:lnTo>
                  <a:lnTo>
                    <a:pt x="66" y="61"/>
                  </a:lnTo>
                  <a:lnTo>
                    <a:pt x="58" y="64"/>
                  </a:lnTo>
                  <a:lnTo>
                    <a:pt x="48" y="65"/>
                  </a:lnTo>
                  <a:lnTo>
                    <a:pt x="38" y="65"/>
                  </a:lnTo>
                  <a:lnTo>
                    <a:pt x="27" y="62"/>
                  </a:lnTo>
                  <a:lnTo>
                    <a:pt x="17" y="56"/>
                  </a:lnTo>
                  <a:lnTo>
                    <a:pt x="10" y="51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1" y="9"/>
                  </a:lnTo>
                  <a:lnTo>
                    <a:pt x="18" y="5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4" y="3"/>
                  </a:lnTo>
                  <a:lnTo>
                    <a:pt x="46" y="5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8" y="9"/>
                  </a:lnTo>
                  <a:lnTo>
                    <a:pt x="65" y="12"/>
                  </a:lnTo>
                  <a:lnTo>
                    <a:pt x="72" y="14"/>
                  </a:lnTo>
                  <a:lnTo>
                    <a:pt x="77" y="17"/>
                  </a:lnTo>
                  <a:lnTo>
                    <a:pt x="77" y="17"/>
                  </a:lnTo>
                  <a:close/>
                  <a:moveTo>
                    <a:pt x="62" y="45"/>
                  </a:moveTo>
                  <a:lnTo>
                    <a:pt x="62" y="45"/>
                  </a:lnTo>
                  <a:lnTo>
                    <a:pt x="65" y="37"/>
                  </a:lnTo>
                  <a:lnTo>
                    <a:pt x="65" y="30"/>
                  </a:lnTo>
                  <a:lnTo>
                    <a:pt x="62" y="24"/>
                  </a:lnTo>
                  <a:lnTo>
                    <a:pt x="56" y="20"/>
                  </a:lnTo>
                  <a:lnTo>
                    <a:pt x="51" y="17"/>
                  </a:lnTo>
                  <a:lnTo>
                    <a:pt x="44" y="16"/>
                  </a:lnTo>
                  <a:lnTo>
                    <a:pt x="37" y="14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41" y="21"/>
                  </a:lnTo>
                  <a:lnTo>
                    <a:pt x="49" y="28"/>
                  </a:lnTo>
                  <a:lnTo>
                    <a:pt x="56" y="37"/>
                  </a:lnTo>
                  <a:lnTo>
                    <a:pt x="62" y="45"/>
                  </a:lnTo>
                  <a:lnTo>
                    <a:pt x="62" y="45"/>
                  </a:lnTo>
                  <a:close/>
                  <a:moveTo>
                    <a:pt x="49" y="54"/>
                  </a:moveTo>
                  <a:lnTo>
                    <a:pt x="49" y="54"/>
                  </a:lnTo>
                  <a:lnTo>
                    <a:pt x="49" y="48"/>
                  </a:lnTo>
                  <a:lnTo>
                    <a:pt x="46" y="42"/>
                  </a:lnTo>
                  <a:lnTo>
                    <a:pt x="44" y="37"/>
                  </a:lnTo>
                  <a:lnTo>
                    <a:pt x="39" y="33"/>
                  </a:lnTo>
                  <a:lnTo>
                    <a:pt x="35" y="30"/>
                  </a:lnTo>
                  <a:lnTo>
                    <a:pt x="28" y="27"/>
                  </a:lnTo>
                  <a:lnTo>
                    <a:pt x="21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33"/>
                  </a:lnTo>
                  <a:lnTo>
                    <a:pt x="14" y="38"/>
                  </a:lnTo>
                  <a:lnTo>
                    <a:pt x="17" y="42"/>
                  </a:lnTo>
                  <a:lnTo>
                    <a:pt x="23" y="47"/>
                  </a:lnTo>
                  <a:lnTo>
                    <a:pt x="27" y="49"/>
                  </a:lnTo>
                  <a:lnTo>
                    <a:pt x="34" y="52"/>
                  </a:lnTo>
                  <a:lnTo>
                    <a:pt x="42" y="54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89"/>
            <p:cNvSpPr/>
            <p:nvPr/>
          </p:nvSpPr>
          <p:spPr bwMode="auto">
            <a:xfrm>
              <a:off x="3530601" y="523875"/>
              <a:ext cx="30163" cy="6350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6" y="2"/>
                </a:cxn>
                <a:cxn ang="0">
                  <a:pos x="52" y="4"/>
                </a:cxn>
                <a:cxn ang="0">
                  <a:pos x="44" y="7"/>
                </a:cxn>
                <a:cxn ang="0">
                  <a:pos x="29" y="10"/>
                </a:cxn>
                <a:cxn ang="0">
                  <a:pos x="12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4"/>
                </a:cxn>
                <a:cxn ang="0">
                  <a:pos x="11" y="3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42" y="2"/>
                </a:cxn>
                <a:cxn ang="0">
                  <a:pos x="56" y="2"/>
                </a:cxn>
                <a:cxn ang="0">
                  <a:pos x="56" y="2"/>
                </a:cxn>
              </a:cxnLst>
              <a:rect l="0" t="0" r="r" b="b"/>
              <a:pathLst>
                <a:path w="56" h="10">
                  <a:moveTo>
                    <a:pt x="56" y="2"/>
                  </a:moveTo>
                  <a:lnTo>
                    <a:pt x="56" y="2"/>
                  </a:lnTo>
                  <a:lnTo>
                    <a:pt x="52" y="4"/>
                  </a:lnTo>
                  <a:lnTo>
                    <a:pt x="44" y="7"/>
                  </a:lnTo>
                  <a:lnTo>
                    <a:pt x="29" y="10"/>
                  </a:lnTo>
                  <a:lnTo>
                    <a:pt x="1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90"/>
            <p:cNvSpPr/>
            <p:nvPr/>
          </p:nvSpPr>
          <p:spPr bwMode="auto">
            <a:xfrm>
              <a:off x="3659188" y="650875"/>
              <a:ext cx="46038" cy="3175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88" y="7"/>
                </a:cxn>
                <a:cxn ang="0">
                  <a:pos x="48" y="7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1" y="5"/>
                </a:cxn>
                <a:cxn ang="0">
                  <a:pos x="24" y="2"/>
                </a:cxn>
                <a:cxn ang="0">
                  <a:pos x="52" y="1"/>
                </a:cxn>
                <a:cxn ang="0">
                  <a:pos x="52" y="1"/>
                </a:cxn>
                <a:cxn ang="0">
                  <a:pos x="63" y="0"/>
                </a:cxn>
                <a:cxn ang="0">
                  <a:pos x="73" y="0"/>
                </a:cxn>
                <a:cxn ang="0">
                  <a:pos x="79" y="0"/>
                </a:cxn>
                <a:cxn ang="0">
                  <a:pos x="83" y="1"/>
                </a:cxn>
                <a:cxn ang="0">
                  <a:pos x="86" y="2"/>
                </a:cxn>
                <a:cxn ang="0">
                  <a:pos x="88" y="7"/>
                </a:cxn>
                <a:cxn ang="0">
                  <a:pos x="88" y="7"/>
                </a:cxn>
              </a:cxnLst>
              <a:rect l="0" t="0" r="r" b="b"/>
              <a:pathLst>
                <a:path w="88" h="8">
                  <a:moveTo>
                    <a:pt x="88" y="7"/>
                  </a:moveTo>
                  <a:lnTo>
                    <a:pt x="88" y="7"/>
                  </a:lnTo>
                  <a:lnTo>
                    <a:pt x="48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4" y="2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79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88" y="7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91"/>
            <p:cNvSpPr/>
            <p:nvPr/>
          </p:nvSpPr>
          <p:spPr bwMode="auto">
            <a:xfrm>
              <a:off x="3681413" y="822325"/>
              <a:ext cx="33338" cy="4763"/>
            </a:xfrm>
            <a:custGeom>
              <a:avLst/>
              <a:gdLst/>
              <a:ahLst/>
              <a:cxnLst>
                <a:cxn ang="0">
                  <a:pos x="63" y="4"/>
                </a:cxn>
                <a:cxn ang="0">
                  <a:pos x="63" y="4"/>
                </a:cxn>
                <a:cxn ang="0">
                  <a:pos x="62" y="7"/>
                </a:cxn>
                <a:cxn ang="0">
                  <a:pos x="60" y="10"/>
                </a:cxn>
                <a:cxn ang="0">
                  <a:pos x="58" y="11"/>
                </a:cxn>
                <a:cxn ang="0">
                  <a:pos x="55" y="11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20" y="5"/>
                </a:cxn>
                <a:cxn ang="0">
                  <a:pos x="9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0"/>
                </a:cxn>
                <a:cxn ang="0">
                  <a:pos x="32" y="0"/>
                </a:cxn>
                <a:cxn ang="0">
                  <a:pos x="49" y="0"/>
                </a:cxn>
                <a:cxn ang="0">
                  <a:pos x="56" y="1"/>
                </a:cxn>
                <a:cxn ang="0">
                  <a:pos x="63" y="4"/>
                </a:cxn>
                <a:cxn ang="0">
                  <a:pos x="63" y="4"/>
                </a:cxn>
              </a:cxnLst>
              <a:rect l="0" t="0" r="r" b="b"/>
              <a:pathLst>
                <a:path w="62" h="11">
                  <a:moveTo>
                    <a:pt x="63" y="4"/>
                  </a:moveTo>
                  <a:lnTo>
                    <a:pt x="63" y="4"/>
                  </a:lnTo>
                  <a:lnTo>
                    <a:pt x="62" y="7"/>
                  </a:lnTo>
                  <a:lnTo>
                    <a:pt x="60" y="10"/>
                  </a:lnTo>
                  <a:lnTo>
                    <a:pt x="58" y="11"/>
                  </a:lnTo>
                  <a:lnTo>
                    <a:pt x="55" y="11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20" y="5"/>
                  </a:lnTo>
                  <a:lnTo>
                    <a:pt x="9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4"/>
                  </a:lnTo>
                  <a:lnTo>
                    <a:pt x="6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92"/>
            <p:cNvSpPr/>
            <p:nvPr/>
          </p:nvSpPr>
          <p:spPr bwMode="auto">
            <a:xfrm>
              <a:off x="3587751" y="892175"/>
              <a:ext cx="34925" cy="6350"/>
            </a:xfrm>
            <a:custGeom>
              <a:avLst/>
              <a:gdLst/>
              <a:ahLst/>
              <a:cxnLst>
                <a:cxn ang="0">
                  <a:pos x="68" y="4"/>
                </a:cxn>
                <a:cxn ang="0">
                  <a:pos x="68" y="4"/>
                </a:cxn>
                <a:cxn ang="0">
                  <a:pos x="62" y="7"/>
                </a:cxn>
                <a:cxn ang="0">
                  <a:pos x="54" y="10"/>
                </a:cxn>
                <a:cxn ang="0">
                  <a:pos x="44" y="11"/>
                </a:cxn>
                <a:cxn ang="0">
                  <a:pos x="34" y="12"/>
                </a:cxn>
                <a:cxn ang="0">
                  <a:pos x="23" y="11"/>
                </a:cxn>
                <a:cxn ang="0">
                  <a:pos x="13" y="10"/>
                </a:cxn>
                <a:cxn ang="0">
                  <a:pos x="6" y="7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1"/>
                </a:cxn>
                <a:cxn ang="0">
                  <a:pos x="14" y="0"/>
                </a:cxn>
                <a:cxn ang="0">
                  <a:pos x="31" y="1"/>
                </a:cxn>
                <a:cxn ang="0">
                  <a:pos x="48" y="4"/>
                </a:cxn>
                <a:cxn ang="0">
                  <a:pos x="58" y="4"/>
                </a:cxn>
                <a:cxn ang="0">
                  <a:pos x="68" y="4"/>
                </a:cxn>
                <a:cxn ang="0">
                  <a:pos x="68" y="4"/>
                </a:cxn>
              </a:cxnLst>
              <a:rect l="0" t="0" r="r" b="b"/>
              <a:pathLst>
                <a:path w="68" h="12">
                  <a:moveTo>
                    <a:pt x="68" y="4"/>
                  </a:moveTo>
                  <a:lnTo>
                    <a:pt x="68" y="4"/>
                  </a:lnTo>
                  <a:lnTo>
                    <a:pt x="62" y="7"/>
                  </a:lnTo>
                  <a:lnTo>
                    <a:pt x="54" y="10"/>
                  </a:lnTo>
                  <a:lnTo>
                    <a:pt x="44" y="11"/>
                  </a:lnTo>
                  <a:lnTo>
                    <a:pt x="34" y="12"/>
                  </a:lnTo>
                  <a:lnTo>
                    <a:pt x="23" y="11"/>
                  </a:lnTo>
                  <a:lnTo>
                    <a:pt x="13" y="10"/>
                  </a:lnTo>
                  <a:lnTo>
                    <a:pt x="6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1"/>
                  </a:lnTo>
                  <a:lnTo>
                    <a:pt x="14" y="0"/>
                  </a:lnTo>
                  <a:lnTo>
                    <a:pt x="31" y="1"/>
                  </a:lnTo>
                  <a:lnTo>
                    <a:pt x="48" y="4"/>
                  </a:lnTo>
                  <a:lnTo>
                    <a:pt x="58" y="4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3"/>
            <p:cNvSpPr>
              <a:spLocks noEditPoints="1"/>
            </p:cNvSpPr>
            <p:nvPr/>
          </p:nvSpPr>
          <p:spPr bwMode="auto">
            <a:xfrm>
              <a:off x="3013076" y="3175"/>
              <a:ext cx="1100138" cy="1050925"/>
            </a:xfrm>
            <a:custGeom>
              <a:avLst/>
              <a:gdLst/>
              <a:ahLst/>
              <a:cxnLst>
                <a:cxn ang="0">
                  <a:pos x="1295" y="535"/>
                </a:cxn>
                <a:cxn ang="0">
                  <a:pos x="1735" y="41"/>
                </a:cxn>
                <a:cxn ang="0">
                  <a:pos x="1774" y="369"/>
                </a:cxn>
                <a:cxn ang="0">
                  <a:pos x="1805" y="517"/>
                </a:cxn>
                <a:cxn ang="0">
                  <a:pos x="2030" y="1386"/>
                </a:cxn>
                <a:cxn ang="0">
                  <a:pos x="904" y="1968"/>
                </a:cxn>
                <a:cxn ang="0">
                  <a:pos x="307" y="1266"/>
                </a:cxn>
                <a:cxn ang="0">
                  <a:pos x="384" y="489"/>
                </a:cxn>
                <a:cxn ang="0">
                  <a:pos x="1712" y="37"/>
                </a:cxn>
                <a:cxn ang="0">
                  <a:pos x="1653" y="295"/>
                </a:cxn>
                <a:cxn ang="0">
                  <a:pos x="1703" y="88"/>
                </a:cxn>
                <a:cxn ang="0">
                  <a:pos x="1877" y="242"/>
                </a:cxn>
                <a:cxn ang="0">
                  <a:pos x="1561" y="395"/>
                </a:cxn>
                <a:cxn ang="0">
                  <a:pos x="679" y="439"/>
                </a:cxn>
                <a:cxn ang="0">
                  <a:pos x="634" y="466"/>
                </a:cxn>
                <a:cxn ang="0">
                  <a:pos x="735" y="640"/>
                </a:cxn>
                <a:cxn ang="0">
                  <a:pos x="689" y="454"/>
                </a:cxn>
                <a:cxn ang="0">
                  <a:pos x="1235" y="512"/>
                </a:cxn>
                <a:cxn ang="0">
                  <a:pos x="1718" y="487"/>
                </a:cxn>
                <a:cxn ang="0">
                  <a:pos x="595" y="991"/>
                </a:cxn>
                <a:cxn ang="0">
                  <a:pos x="1771" y="534"/>
                </a:cxn>
                <a:cxn ang="0">
                  <a:pos x="1469" y="701"/>
                </a:cxn>
                <a:cxn ang="0">
                  <a:pos x="1423" y="1084"/>
                </a:cxn>
                <a:cxn ang="0">
                  <a:pos x="1441" y="1443"/>
                </a:cxn>
                <a:cxn ang="0">
                  <a:pos x="2020" y="1099"/>
                </a:cxn>
                <a:cxn ang="0">
                  <a:pos x="2003" y="768"/>
                </a:cxn>
                <a:cxn ang="0">
                  <a:pos x="1481" y="927"/>
                </a:cxn>
                <a:cxn ang="0">
                  <a:pos x="1006" y="859"/>
                </a:cxn>
                <a:cxn ang="0">
                  <a:pos x="832" y="904"/>
                </a:cxn>
                <a:cxn ang="0">
                  <a:pos x="1140" y="1011"/>
                </a:cxn>
                <a:cxn ang="0">
                  <a:pos x="1287" y="925"/>
                </a:cxn>
                <a:cxn ang="0">
                  <a:pos x="391" y="1165"/>
                </a:cxn>
                <a:cxn ang="0">
                  <a:pos x="300" y="1056"/>
                </a:cxn>
                <a:cxn ang="0">
                  <a:pos x="273" y="1199"/>
                </a:cxn>
                <a:cxn ang="0">
                  <a:pos x="727" y="1118"/>
                </a:cxn>
                <a:cxn ang="0">
                  <a:pos x="1363" y="1092"/>
                </a:cxn>
                <a:cxn ang="0">
                  <a:pos x="1760" y="1651"/>
                </a:cxn>
                <a:cxn ang="0">
                  <a:pos x="360" y="1349"/>
                </a:cxn>
                <a:cxn ang="0">
                  <a:pos x="744" y="1259"/>
                </a:cxn>
                <a:cxn ang="0">
                  <a:pos x="1440" y="1157"/>
                </a:cxn>
                <a:cxn ang="0">
                  <a:pos x="810" y="1207"/>
                </a:cxn>
                <a:cxn ang="0">
                  <a:pos x="1412" y="1248"/>
                </a:cxn>
                <a:cxn ang="0">
                  <a:pos x="697" y="1286"/>
                </a:cxn>
                <a:cxn ang="0">
                  <a:pos x="981" y="1324"/>
                </a:cxn>
                <a:cxn ang="0">
                  <a:pos x="1220" y="1363"/>
                </a:cxn>
                <a:cxn ang="0">
                  <a:pos x="1319" y="1383"/>
                </a:cxn>
                <a:cxn ang="0">
                  <a:pos x="730" y="1500"/>
                </a:cxn>
                <a:cxn ang="0">
                  <a:pos x="1263" y="1446"/>
                </a:cxn>
                <a:cxn ang="0">
                  <a:pos x="1422" y="1415"/>
                </a:cxn>
                <a:cxn ang="0">
                  <a:pos x="1538" y="1660"/>
                </a:cxn>
                <a:cxn ang="0">
                  <a:pos x="1521" y="1662"/>
                </a:cxn>
                <a:cxn ang="0">
                  <a:pos x="1311" y="1598"/>
                </a:cxn>
                <a:cxn ang="0">
                  <a:pos x="1201" y="1620"/>
                </a:cxn>
                <a:cxn ang="0">
                  <a:pos x="598" y="1623"/>
                </a:cxn>
                <a:cxn ang="0">
                  <a:pos x="591" y="1742"/>
                </a:cxn>
                <a:cxn ang="0">
                  <a:pos x="1266" y="1759"/>
                </a:cxn>
                <a:cxn ang="0">
                  <a:pos x="638" y="1681"/>
                </a:cxn>
                <a:cxn ang="0">
                  <a:pos x="605" y="1676"/>
                </a:cxn>
                <a:cxn ang="0">
                  <a:pos x="1495" y="1692"/>
                </a:cxn>
                <a:cxn ang="0">
                  <a:pos x="1520" y="1756"/>
                </a:cxn>
                <a:cxn ang="0">
                  <a:pos x="936" y="1900"/>
                </a:cxn>
                <a:cxn ang="0">
                  <a:pos x="1298" y="1813"/>
                </a:cxn>
                <a:cxn ang="0">
                  <a:pos x="682" y="1946"/>
                </a:cxn>
              </a:cxnLst>
              <a:rect l="0" t="0" r="r" b="b"/>
              <a:pathLst>
                <a:path w="2080" h="1984">
                  <a:moveTo>
                    <a:pt x="894" y="852"/>
                  </a:moveTo>
                  <a:lnTo>
                    <a:pt x="894" y="852"/>
                  </a:lnTo>
                  <a:lnTo>
                    <a:pt x="905" y="851"/>
                  </a:lnTo>
                  <a:lnTo>
                    <a:pt x="915" y="849"/>
                  </a:lnTo>
                  <a:lnTo>
                    <a:pt x="915" y="849"/>
                  </a:lnTo>
                  <a:lnTo>
                    <a:pt x="898" y="830"/>
                  </a:lnTo>
                  <a:lnTo>
                    <a:pt x="883" y="809"/>
                  </a:lnTo>
                  <a:lnTo>
                    <a:pt x="869" y="785"/>
                  </a:lnTo>
                  <a:lnTo>
                    <a:pt x="856" y="757"/>
                  </a:lnTo>
                  <a:lnTo>
                    <a:pt x="856" y="757"/>
                  </a:lnTo>
                  <a:lnTo>
                    <a:pt x="852" y="743"/>
                  </a:lnTo>
                  <a:lnTo>
                    <a:pt x="848" y="727"/>
                  </a:lnTo>
                  <a:lnTo>
                    <a:pt x="845" y="710"/>
                  </a:lnTo>
                  <a:lnTo>
                    <a:pt x="843" y="694"/>
                  </a:lnTo>
                  <a:lnTo>
                    <a:pt x="842" y="677"/>
                  </a:lnTo>
                  <a:lnTo>
                    <a:pt x="843" y="660"/>
                  </a:lnTo>
                  <a:lnTo>
                    <a:pt x="843" y="642"/>
                  </a:lnTo>
                  <a:lnTo>
                    <a:pt x="846" y="625"/>
                  </a:lnTo>
                  <a:lnTo>
                    <a:pt x="849" y="607"/>
                  </a:lnTo>
                  <a:lnTo>
                    <a:pt x="853" y="590"/>
                  </a:lnTo>
                  <a:lnTo>
                    <a:pt x="857" y="574"/>
                  </a:lnTo>
                  <a:lnTo>
                    <a:pt x="863" y="557"/>
                  </a:lnTo>
                  <a:lnTo>
                    <a:pt x="869" y="543"/>
                  </a:lnTo>
                  <a:lnTo>
                    <a:pt x="876" y="529"/>
                  </a:lnTo>
                  <a:lnTo>
                    <a:pt x="883" y="517"/>
                  </a:lnTo>
                  <a:lnTo>
                    <a:pt x="891" y="505"/>
                  </a:lnTo>
                  <a:lnTo>
                    <a:pt x="891" y="505"/>
                  </a:lnTo>
                  <a:lnTo>
                    <a:pt x="902" y="494"/>
                  </a:lnTo>
                  <a:lnTo>
                    <a:pt x="916" y="484"/>
                  </a:lnTo>
                  <a:lnTo>
                    <a:pt x="932" y="477"/>
                  </a:lnTo>
                  <a:lnTo>
                    <a:pt x="949" y="472"/>
                  </a:lnTo>
                  <a:lnTo>
                    <a:pt x="967" y="468"/>
                  </a:lnTo>
                  <a:lnTo>
                    <a:pt x="985" y="465"/>
                  </a:lnTo>
                  <a:lnTo>
                    <a:pt x="1003" y="465"/>
                  </a:lnTo>
                  <a:lnTo>
                    <a:pt x="1022" y="466"/>
                  </a:lnTo>
                  <a:lnTo>
                    <a:pt x="1022" y="466"/>
                  </a:lnTo>
                  <a:lnTo>
                    <a:pt x="1024" y="469"/>
                  </a:lnTo>
                  <a:lnTo>
                    <a:pt x="1029" y="470"/>
                  </a:lnTo>
                  <a:lnTo>
                    <a:pt x="1036" y="472"/>
                  </a:lnTo>
                  <a:lnTo>
                    <a:pt x="1044" y="473"/>
                  </a:lnTo>
                  <a:lnTo>
                    <a:pt x="1053" y="475"/>
                  </a:lnTo>
                  <a:lnTo>
                    <a:pt x="1053" y="475"/>
                  </a:lnTo>
                  <a:lnTo>
                    <a:pt x="1058" y="477"/>
                  </a:lnTo>
                  <a:lnTo>
                    <a:pt x="1062" y="480"/>
                  </a:lnTo>
                  <a:lnTo>
                    <a:pt x="1071" y="487"/>
                  </a:lnTo>
                  <a:lnTo>
                    <a:pt x="1079" y="496"/>
                  </a:lnTo>
                  <a:lnTo>
                    <a:pt x="1083" y="500"/>
                  </a:lnTo>
                  <a:lnTo>
                    <a:pt x="1088" y="503"/>
                  </a:lnTo>
                  <a:lnTo>
                    <a:pt x="1088" y="503"/>
                  </a:lnTo>
                  <a:lnTo>
                    <a:pt x="1096" y="505"/>
                  </a:lnTo>
                  <a:lnTo>
                    <a:pt x="1107" y="507"/>
                  </a:lnTo>
                  <a:lnTo>
                    <a:pt x="1119" y="507"/>
                  </a:lnTo>
                  <a:lnTo>
                    <a:pt x="1130" y="507"/>
                  </a:lnTo>
                  <a:lnTo>
                    <a:pt x="1130" y="507"/>
                  </a:lnTo>
                  <a:lnTo>
                    <a:pt x="1141" y="477"/>
                  </a:lnTo>
                  <a:lnTo>
                    <a:pt x="1154" y="451"/>
                  </a:lnTo>
                  <a:lnTo>
                    <a:pt x="1168" y="424"/>
                  </a:lnTo>
                  <a:lnTo>
                    <a:pt x="1183" y="399"/>
                  </a:lnTo>
                  <a:lnTo>
                    <a:pt x="1183" y="399"/>
                  </a:lnTo>
                  <a:lnTo>
                    <a:pt x="1190" y="397"/>
                  </a:lnTo>
                  <a:lnTo>
                    <a:pt x="1197" y="397"/>
                  </a:lnTo>
                  <a:lnTo>
                    <a:pt x="1204" y="397"/>
                  </a:lnTo>
                  <a:lnTo>
                    <a:pt x="1210" y="399"/>
                  </a:lnTo>
                  <a:lnTo>
                    <a:pt x="1222" y="404"/>
                  </a:lnTo>
                  <a:lnTo>
                    <a:pt x="1232" y="411"/>
                  </a:lnTo>
                  <a:lnTo>
                    <a:pt x="1232" y="411"/>
                  </a:lnTo>
                  <a:lnTo>
                    <a:pt x="1231" y="420"/>
                  </a:lnTo>
                  <a:lnTo>
                    <a:pt x="1229" y="428"/>
                  </a:lnTo>
                  <a:lnTo>
                    <a:pt x="1229" y="428"/>
                  </a:lnTo>
                  <a:lnTo>
                    <a:pt x="1220" y="435"/>
                  </a:lnTo>
                  <a:lnTo>
                    <a:pt x="1211" y="442"/>
                  </a:lnTo>
                  <a:lnTo>
                    <a:pt x="1204" y="451"/>
                  </a:lnTo>
                  <a:lnTo>
                    <a:pt x="1197" y="459"/>
                  </a:lnTo>
                  <a:lnTo>
                    <a:pt x="1183" y="477"/>
                  </a:lnTo>
                  <a:lnTo>
                    <a:pt x="1170" y="497"/>
                  </a:lnTo>
                  <a:lnTo>
                    <a:pt x="1170" y="497"/>
                  </a:lnTo>
                  <a:lnTo>
                    <a:pt x="1179" y="496"/>
                  </a:lnTo>
                  <a:lnTo>
                    <a:pt x="1187" y="494"/>
                  </a:lnTo>
                  <a:lnTo>
                    <a:pt x="1204" y="494"/>
                  </a:lnTo>
                  <a:lnTo>
                    <a:pt x="1222" y="497"/>
                  </a:lnTo>
                  <a:lnTo>
                    <a:pt x="1241" y="503"/>
                  </a:lnTo>
                  <a:lnTo>
                    <a:pt x="1241" y="503"/>
                  </a:lnTo>
                  <a:lnTo>
                    <a:pt x="1246" y="505"/>
                  </a:lnTo>
                  <a:lnTo>
                    <a:pt x="1252" y="508"/>
                  </a:lnTo>
                  <a:lnTo>
                    <a:pt x="1263" y="515"/>
                  </a:lnTo>
                  <a:lnTo>
                    <a:pt x="1263" y="515"/>
                  </a:lnTo>
                  <a:lnTo>
                    <a:pt x="1269" y="517"/>
                  </a:lnTo>
                  <a:lnTo>
                    <a:pt x="1274" y="520"/>
                  </a:lnTo>
                  <a:lnTo>
                    <a:pt x="1280" y="521"/>
                  </a:lnTo>
                  <a:lnTo>
                    <a:pt x="1286" y="524"/>
                  </a:lnTo>
                  <a:lnTo>
                    <a:pt x="1286" y="524"/>
                  </a:lnTo>
                  <a:lnTo>
                    <a:pt x="1290" y="528"/>
                  </a:lnTo>
                  <a:lnTo>
                    <a:pt x="1295" y="535"/>
                  </a:lnTo>
                  <a:lnTo>
                    <a:pt x="1295" y="535"/>
                  </a:lnTo>
                  <a:lnTo>
                    <a:pt x="1308" y="545"/>
                  </a:lnTo>
                  <a:lnTo>
                    <a:pt x="1314" y="550"/>
                  </a:lnTo>
                  <a:lnTo>
                    <a:pt x="1319" y="557"/>
                  </a:lnTo>
                  <a:lnTo>
                    <a:pt x="1319" y="557"/>
                  </a:lnTo>
                  <a:lnTo>
                    <a:pt x="1326" y="573"/>
                  </a:lnTo>
                  <a:lnTo>
                    <a:pt x="1335" y="590"/>
                  </a:lnTo>
                  <a:lnTo>
                    <a:pt x="1342" y="605"/>
                  </a:lnTo>
                  <a:lnTo>
                    <a:pt x="1345" y="619"/>
                  </a:lnTo>
                  <a:lnTo>
                    <a:pt x="1345" y="619"/>
                  </a:lnTo>
                  <a:lnTo>
                    <a:pt x="1346" y="635"/>
                  </a:lnTo>
                  <a:lnTo>
                    <a:pt x="1346" y="653"/>
                  </a:lnTo>
                  <a:lnTo>
                    <a:pt x="1345" y="671"/>
                  </a:lnTo>
                  <a:lnTo>
                    <a:pt x="1342" y="688"/>
                  </a:lnTo>
                  <a:lnTo>
                    <a:pt x="1342" y="688"/>
                  </a:lnTo>
                  <a:lnTo>
                    <a:pt x="1338" y="708"/>
                  </a:lnTo>
                  <a:lnTo>
                    <a:pt x="1332" y="727"/>
                  </a:lnTo>
                  <a:lnTo>
                    <a:pt x="1319" y="764"/>
                  </a:lnTo>
                  <a:lnTo>
                    <a:pt x="1319" y="764"/>
                  </a:lnTo>
                  <a:lnTo>
                    <a:pt x="1336" y="757"/>
                  </a:lnTo>
                  <a:lnTo>
                    <a:pt x="1354" y="747"/>
                  </a:lnTo>
                  <a:lnTo>
                    <a:pt x="1374" y="737"/>
                  </a:lnTo>
                  <a:lnTo>
                    <a:pt x="1394" y="729"/>
                  </a:lnTo>
                  <a:lnTo>
                    <a:pt x="1394" y="729"/>
                  </a:lnTo>
                  <a:lnTo>
                    <a:pt x="1395" y="716"/>
                  </a:lnTo>
                  <a:lnTo>
                    <a:pt x="1395" y="716"/>
                  </a:lnTo>
                  <a:lnTo>
                    <a:pt x="1406" y="692"/>
                  </a:lnTo>
                  <a:lnTo>
                    <a:pt x="1416" y="667"/>
                  </a:lnTo>
                  <a:lnTo>
                    <a:pt x="1434" y="615"/>
                  </a:lnTo>
                  <a:lnTo>
                    <a:pt x="1434" y="615"/>
                  </a:lnTo>
                  <a:lnTo>
                    <a:pt x="1451" y="580"/>
                  </a:lnTo>
                  <a:lnTo>
                    <a:pt x="1460" y="559"/>
                  </a:lnTo>
                  <a:lnTo>
                    <a:pt x="1467" y="539"/>
                  </a:lnTo>
                  <a:lnTo>
                    <a:pt x="1467" y="539"/>
                  </a:lnTo>
                  <a:lnTo>
                    <a:pt x="1471" y="527"/>
                  </a:lnTo>
                  <a:lnTo>
                    <a:pt x="1472" y="520"/>
                  </a:lnTo>
                  <a:lnTo>
                    <a:pt x="1474" y="515"/>
                  </a:lnTo>
                  <a:lnTo>
                    <a:pt x="1474" y="515"/>
                  </a:lnTo>
                  <a:lnTo>
                    <a:pt x="1471" y="510"/>
                  </a:lnTo>
                  <a:lnTo>
                    <a:pt x="1468" y="501"/>
                  </a:lnTo>
                  <a:lnTo>
                    <a:pt x="1467" y="497"/>
                  </a:lnTo>
                  <a:lnTo>
                    <a:pt x="1467" y="491"/>
                  </a:lnTo>
                  <a:lnTo>
                    <a:pt x="1467" y="487"/>
                  </a:lnTo>
                  <a:lnTo>
                    <a:pt x="1469" y="483"/>
                  </a:lnTo>
                  <a:lnTo>
                    <a:pt x="1469" y="483"/>
                  </a:lnTo>
                  <a:lnTo>
                    <a:pt x="1482" y="476"/>
                  </a:lnTo>
                  <a:lnTo>
                    <a:pt x="1496" y="470"/>
                  </a:lnTo>
                  <a:lnTo>
                    <a:pt x="1496" y="470"/>
                  </a:lnTo>
                  <a:lnTo>
                    <a:pt x="1524" y="403"/>
                  </a:lnTo>
                  <a:lnTo>
                    <a:pt x="1541" y="371"/>
                  </a:lnTo>
                  <a:lnTo>
                    <a:pt x="1559" y="338"/>
                  </a:lnTo>
                  <a:lnTo>
                    <a:pt x="1559" y="338"/>
                  </a:lnTo>
                  <a:lnTo>
                    <a:pt x="1558" y="331"/>
                  </a:lnTo>
                  <a:lnTo>
                    <a:pt x="1558" y="326"/>
                  </a:lnTo>
                  <a:lnTo>
                    <a:pt x="1561" y="320"/>
                  </a:lnTo>
                  <a:lnTo>
                    <a:pt x="1565" y="315"/>
                  </a:lnTo>
                  <a:lnTo>
                    <a:pt x="1565" y="315"/>
                  </a:lnTo>
                  <a:lnTo>
                    <a:pt x="1559" y="305"/>
                  </a:lnTo>
                  <a:lnTo>
                    <a:pt x="1555" y="293"/>
                  </a:lnTo>
                  <a:lnTo>
                    <a:pt x="1551" y="282"/>
                  </a:lnTo>
                  <a:lnTo>
                    <a:pt x="1547" y="271"/>
                  </a:lnTo>
                  <a:lnTo>
                    <a:pt x="1545" y="260"/>
                  </a:lnTo>
                  <a:lnTo>
                    <a:pt x="1544" y="247"/>
                  </a:lnTo>
                  <a:lnTo>
                    <a:pt x="1544" y="234"/>
                  </a:lnTo>
                  <a:lnTo>
                    <a:pt x="1544" y="220"/>
                  </a:lnTo>
                  <a:lnTo>
                    <a:pt x="1544" y="220"/>
                  </a:lnTo>
                  <a:lnTo>
                    <a:pt x="1547" y="206"/>
                  </a:lnTo>
                  <a:lnTo>
                    <a:pt x="1551" y="191"/>
                  </a:lnTo>
                  <a:lnTo>
                    <a:pt x="1557" y="178"/>
                  </a:lnTo>
                  <a:lnTo>
                    <a:pt x="1564" y="166"/>
                  </a:lnTo>
                  <a:lnTo>
                    <a:pt x="1572" y="154"/>
                  </a:lnTo>
                  <a:lnTo>
                    <a:pt x="1580" y="143"/>
                  </a:lnTo>
                  <a:lnTo>
                    <a:pt x="1590" y="133"/>
                  </a:lnTo>
                  <a:lnTo>
                    <a:pt x="1601" y="124"/>
                  </a:lnTo>
                  <a:lnTo>
                    <a:pt x="1623" y="105"/>
                  </a:lnTo>
                  <a:lnTo>
                    <a:pt x="1645" y="87"/>
                  </a:lnTo>
                  <a:lnTo>
                    <a:pt x="1667" y="72"/>
                  </a:lnTo>
                  <a:lnTo>
                    <a:pt x="1686" y="53"/>
                  </a:lnTo>
                  <a:lnTo>
                    <a:pt x="1686" y="53"/>
                  </a:lnTo>
                  <a:lnTo>
                    <a:pt x="1694" y="41"/>
                  </a:lnTo>
                  <a:lnTo>
                    <a:pt x="1698" y="34"/>
                  </a:lnTo>
                  <a:lnTo>
                    <a:pt x="1703" y="30"/>
                  </a:lnTo>
                  <a:lnTo>
                    <a:pt x="1703" y="30"/>
                  </a:lnTo>
                  <a:lnTo>
                    <a:pt x="1708" y="1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719" y="0"/>
                  </a:lnTo>
                  <a:lnTo>
                    <a:pt x="1724" y="1"/>
                  </a:lnTo>
                  <a:lnTo>
                    <a:pt x="1724" y="1"/>
                  </a:lnTo>
                  <a:lnTo>
                    <a:pt x="1724" y="6"/>
                  </a:lnTo>
                  <a:lnTo>
                    <a:pt x="1725" y="11"/>
                  </a:lnTo>
                  <a:lnTo>
                    <a:pt x="1728" y="21"/>
                  </a:lnTo>
                  <a:lnTo>
                    <a:pt x="1732" y="31"/>
                  </a:lnTo>
                  <a:lnTo>
                    <a:pt x="1735" y="41"/>
                  </a:lnTo>
                  <a:lnTo>
                    <a:pt x="1735" y="41"/>
                  </a:lnTo>
                  <a:lnTo>
                    <a:pt x="1738" y="53"/>
                  </a:lnTo>
                  <a:lnTo>
                    <a:pt x="1738" y="66"/>
                  </a:lnTo>
                  <a:lnTo>
                    <a:pt x="1738" y="77"/>
                  </a:lnTo>
                  <a:lnTo>
                    <a:pt x="1735" y="90"/>
                  </a:lnTo>
                  <a:lnTo>
                    <a:pt x="1731" y="114"/>
                  </a:lnTo>
                  <a:lnTo>
                    <a:pt x="1728" y="136"/>
                  </a:lnTo>
                  <a:lnTo>
                    <a:pt x="1728" y="136"/>
                  </a:lnTo>
                  <a:lnTo>
                    <a:pt x="1724" y="140"/>
                  </a:lnTo>
                  <a:lnTo>
                    <a:pt x="1721" y="146"/>
                  </a:lnTo>
                  <a:lnTo>
                    <a:pt x="1718" y="153"/>
                  </a:lnTo>
                  <a:lnTo>
                    <a:pt x="1714" y="157"/>
                  </a:lnTo>
                  <a:lnTo>
                    <a:pt x="1714" y="157"/>
                  </a:lnTo>
                  <a:lnTo>
                    <a:pt x="1722" y="150"/>
                  </a:lnTo>
                  <a:lnTo>
                    <a:pt x="1732" y="143"/>
                  </a:lnTo>
                  <a:lnTo>
                    <a:pt x="1740" y="133"/>
                  </a:lnTo>
                  <a:lnTo>
                    <a:pt x="1743" y="128"/>
                  </a:lnTo>
                  <a:lnTo>
                    <a:pt x="1746" y="122"/>
                  </a:lnTo>
                  <a:lnTo>
                    <a:pt x="1746" y="122"/>
                  </a:lnTo>
                  <a:lnTo>
                    <a:pt x="1749" y="111"/>
                  </a:lnTo>
                  <a:lnTo>
                    <a:pt x="1752" y="101"/>
                  </a:lnTo>
                  <a:lnTo>
                    <a:pt x="1754" y="98"/>
                  </a:lnTo>
                  <a:lnTo>
                    <a:pt x="1757" y="97"/>
                  </a:lnTo>
                  <a:lnTo>
                    <a:pt x="1761" y="98"/>
                  </a:lnTo>
                  <a:lnTo>
                    <a:pt x="1767" y="103"/>
                  </a:lnTo>
                  <a:lnTo>
                    <a:pt x="1767" y="103"/>
                  </a:lnTo>
                  <a:lnTo>
                    <a:pt x="1766" y="110"/>
                  </a:lnTo>
                  <a:lnTo>
                    <a:pt x="1763" y="115"/>
                  </a:lnTo>
                  <a:lnTo>
                    <a:pt x="1763" y="115"/>
                  </a:lnTo>
                  <a:lnTo>
                    <a:pt x="1761" y="133"/>
                  </a:lnTo>
                  <a:lnTo>
                    <a:pt x="1760" y="150"/>
                  </a:lnTo>
                  <a:lnTo>
                    <a:pt x="1757" y="167"/>
                  </a:lnTo>
                  <a:lnTo>
                    <a:pt x="1753" y="183"/>
                  </a:lnTo>
                  <a:lnTo>
                    <a:pt x="1749" y="198"/>
                  </a:lnTo>
                  <a:lnTo>
                    <a:pt x="1743" y="213"/>
                  </a:lnTo>
                  <a:lnTo>
                    <a:pt x="1736" y="227"/>
                  </a:lnTo>
                  <a:lnTo>
                    <a:pt x="1729" y="242"/>
                  </a:lnTo>
                  <a:lnTo>
                    <a:pt x="1714" y="268"/>
                  </a:lnTo>
                  <a:lnTo>
                    <a:pt x="1696" y="292"/>
                  </a:lnTo>
                  <a:lnTo>
                    <a:pt x="1674" y="315"/>
                  </a:lnTo>
                  <a:lnTo>
                    <a:pt x="1653" y="336"/>
                  </a:lnTo>
                  <a:lnTo>
                    <a:pt x="1653" y="336"/>
                  </a:lnTo>
                  <a:lnTo>
                    <a:pt x="1649" y="336"/>
                  </a:lnTo>
                  <a:lnTo>
                    <a:pt x="1646" y="336"/>
                  </a:lnTo>
                  <a:lnTo>
                    <a:pt x="1645" y="337"/>
                  </a:lnTo>
                  <a:lnTo>
                    <a:pt x="1642" y="338"/>
                  </a:lnTo>
                  <a:lnTo>
                    <a:pt x="1642" y="338"/>
                  </a:lnTo>
                  <a:lnTo>
                    <a:pt x="1641" y="343"/>
                  </a:lnTo>
                  <a:lnTo>
                    <a:pt x="1641" y="350"/>
                  </a:lnTo>
                  <a:lnTo>
                    <a:pt x="1641" y="350"/>
                  </a:lnTo>
                  <a:lnTo>
                    <a:pt x="1637" y="352"/>
                  </a:lnTo>
                  <a:lnTo>
                    <a:pt x="1631" y="355"/>
                  </a:lnTo>
                  <a:lnTo>
                    <a:pt x="1631" y="355"/>
                  </a:lnTo>
                  <a:lnTo>
                    <a:pt x="1618" y="389"/>
                  </a:lnTo>
                  <a:lnTo>
                    <a:pt x="1606" y="428"/>
                  </a:lnTo>
                  <a:lnTo>
                    <a:pt x="1596" y="468"/>
                  </a:lnTo>
                  <a:lnTo>
                    <a:pt x="1585" y="503"/>
                  </a:lnTo>
                  <a:lnTo>
                    <a:pt x="1585" y="503"/>
                  </a:lnTo>
                  <a:lnTo>
                    <a:pt x="1590" y="514"/>
                  </a:lnTo>
                  <a:lnTo>
                    <a:pt x="1592" y="520"/>
                  </a:lnTo>
                  <a:lnTo>
                    <a:pt x="1593" y="528"/>
                  </a:lnTo>
                  <a:lnTo>
                    <a:pt x="1593" y="528"/>
                  </a:lnTo>
                  <a:lnTo>
                    <a:pt x="1589" y="532"/>
                  </a:lnTo>
                  <a:lnTo>
                    <a:pt x="1583" y="536"/>
                  </a:lnTo>
                  <a:lnTo>
                    <a:pt x="1576" y="539"/>
                  </a:lnTo>
                  <a:lnTo>
                    <a:pt x="1569" y="542"/>
                  </a:lnTo>
                  <a:lnTo>
                    <a:pt x="1569" y="542"/>
                  </a:lnTo>
                  <a:lnTo>
                    <a:pt x="1544" y="605"/>
                  </a:lnTo>
                  <a:lnTo>
                    <a:pt x="1516" y="670"/>
                  </a:lnTo>
                  <a:lnTo>
                    <a:pt x="1516" y="670"/>
                  </a:lnTo>
                  <a:lnTo>
                    <a:pt x="1544" y="661"/>
                  </a:lnTo>
                  <a:lnTo>
                    <a:pt x="1572" y="651"/>
                  </a:lnTo>
                  <a:lnTo>
                    <a:pt x="1601" y="642"/>
                  </a:lnTo>
                  <a:lnTo>
                    <a:pt x="1632" y="633"/>
                  </a:lnTo>
                  <a:lnTo>
                    <a:pt x="1632" y="633"/>
                  </a:lnTo>
                  <a:lnTo>
                    <a:pt x="1638" y="616"/>
                  </a:lnTo>
                  <a:lnTo>
                    <a:pt x="1645" y="600"/>
                  </a:lnTo>
                  <a:lnTo>
                    <a:pt x="1662" y="564"/>
                  </a:lnTo>
                  <a:lnTo>
                    <a:pt x="1679" y="531"/>
                  </a:lnTo>
                  <a:lnTo>
                    <a:pt x="1693" y="496"/>
                  </a:lnTo>
                  <a:lnTo>
                    <a:pt x="1693" y="496"/>
                  </a:lnTo>
                  <a:lnTo>
                    <a:pt x="1693" y="491"/>
                  </a:lnTo>
                  <a:lnTo>
                    <a:pt x="1691" y="487"/>
                  </a:lnTo>
                  <a:lnTo>
                    <a:pt x="1687" y="480"/>
                  </a:lnTo>
                  <a:lnTo>
                    <a:pt x="1687" y="480"/>
                  </a:lnTo>
                  <a:lnTo>
                    <a:pt x="1696" y="469"/>
                  </a:lnTo>
                  <a:lnTo>
                    <a:pt x="1700" y="466"/>
                  </a:lnTo>
                  <a:lnTo>
                    <a:pt x="1703" y="465"/>
                  </a:lnTo>
                  <a:lnTo>
                    <a:pt x="1705" y="465"/>
                  </a:lnTo>
                  <a:lnTo>
                    <a:pt x="1705" y="465"/>
                  </a:lnTo>
                  <a:lnTo>
                    <a:pt x="1724" y="442"/>
                  </a:lnTo>
                  <a:lnTo>
                    <a:pt x="1742" y="418"/>
                  </a:lnTo>
                  <a:lnTo>
                    <a:pt x="1759" y="395"/>
                  </a:lnTo>
                  <a:lnTo>
                    <a:pt x="1774" y="369"/>
                  </a:lnTo>
                  <a:lnTo>
                    <a:pt x="1774" y="369"/>
                  </a:lnTo>
                  <a:lnTo>
                    <a:pt x="1771" y="365"/>
                  </a:lnTo>
                  <a:lnTo>
                    <a:pt x="1771" y="362"/>
                  </a:lnTo>
                  <a:lnTo>
                    <a:pt x="1771" y="362"/>
                  </a:lnTo>
                  <a:lnTo>
                    <a:pt x="1774" y="355"/>
                  </a:lnTo>
                  <a:lnTo>
                    <a:pt x="1778" y="351"/>
                  </a:lnTo>
                  <a:lnTo>
                    <a:pt x="1787" y="344"/>
                  </a:lnTo>
                  <a:lnTo>
                    <a:pt x="1787" y="344"/>
                  </a:lnTo>
                  <a:lnTo>
                    <a:pt x="1792" y="326"/>
                  </a:lnTo>
                  <a:lnTo>
                    <a:pt x="1798" y="307"/>
                  </a:lnTo>
                  <a:lnTo>
                    <a:pt x="1804" y="288"/>
                  </a:lnTo>
                  <a:lnTo>
                    <a:pt x="1811" y="268"/>
                  </a:lnTo>
                  <a:lnTo>
                    <a:pt x="1811" y="268"/>
                  </a:lnTo>
                  <a:lnTo>
                    <a:pt x="1820" y="246"/>
                  </a:lnTo>
                  <a:lnTo>
                    <a:pt x="1833" y="223"/>
                  </a:lnTo>
                  <a:lnTo>
                    <a:pt x="1846" y="199"/>
                  </a:lnTo>
                  <a:lnTo>
                    <a:pt x="1860" y="180"/>
                  </a:lnTo>
                  <a:lnTo>
                    <a:pt x="1860" y="180"/>
                  </a:lnTo>
                  <a:lnTo>
                    <a:pt x="1870" y="166"/>
                  </a:lnTo>
                  <a:lnTo>
                    <a:pt x="1878" y="153"/>
                  </a:lnTo>
                  <a:lnTo>
                    <a:pt x="1882" y="150"/>
                  </a:lnTo>
                  <a:lnTo>
                    <a:pt x="1888" y="147"/>
                  </a:lnTo>
                  <a:lnTo>
                    <a:pt x="1892" y="149"/>
                  </a:lnTo>
                  <a:lnTo>
                    <a:pt x="1898" y="154"/>
                  </a:lnTo>
                  <a:lnTo>
                    <a:pt x="1898" y="154"/>
                  </a:lnTo>
                  <a:lnTo>
                    <a:pt x="1898" y="156"/>
                  </a:lnTo>
                  <a:lnTo>
                    <a:pt x="1898" y="159"/>
                  </a:lnTo>
                  <a:lnTo>
                    <a:pt x="1895" y="161"/>
                  </a:lnTo>
                  <a:lnTo>
                    <a:pt x="1892" y="164"/>
                  </a:lnTo>
                  <a:lnTo>
                    <a:pt x="1892" y="166"/>
                  </a:lnTo>
                  <a:lnTo>
                    <a:pt x="1892" y="167"/>
                  </a:lnTo>
                  <a:lnTo>
                    <a:pt x="1892" y="167"/>
                  </a:lnTo>
                  <a:lnTo>
                    <a:pt x="1885" y="171"/>
                  </a:lnTo>
                  <a:lnTo>
                    <a:pt x="1879" y="177"/>
                  </a:lnTo>
                  <a:lnTo>
                    <a:pt x="1875" y="183"/>
                  </a:lnTo>
                  <a:lnTo>
                    <a:pt x="1871" y="190"/>
                  </a:lnTo>
                  <a:lnTo>
                    <a:pt x="1864" y="206"/>
                  </a:lnTo>
                  <a:lnTo>
                    <a:pt x="1857" y="222"/>
                  </a:lnTo>
                  <a:lnTo>
                    <a:pt x="1857" y="222"/>
                  </a:lnTo>
                  <a:lnTo>
                    <a:pt x="1868" y="209"/>
                  </a:lnTo>
                  <a:lnTo>
                    <a:pt x="1879" y="192"/>
                  </a:lnTo>
                  <a:lnTo>
                    <a:pt x="1889" y="177"/>
                  </a:lnTo>
                  <a:lnTo>
                    <a:pt x="1896" y="163"/>
                  </a:lnTo>
                  <a:lnTo>
                    <a:pt x="1896" y="163"/>
                  </a:lnTo>
                  <a:lnTo>
                    <a:pt x="1899" y="160"/>
                  </a:lnTo>
                  <a:lnTo>
                    <a:pt x="1902" y="160"/>
                  </a:lnTo>
                  <a:lnTo>
                    <a:pt x="1909" y="161"/>
                  </a:lnTo>
                  <a:lnTo>
                    <a:pt x="1914" y="164"/>
                  </a:lnTo>
                  <a:lnTo>
                    <a:pt x="1920" y="167"/>
                  </a:lnTo>
                  <a:lnTo>
                    <a:pt x="1920" y="167"/>
                  </a:lnTo>
                  <a:lnTo>
                    <a:pt x="1927" y="167"/>
                  </a:lnTo>
                  <a:lnTo>
                    <a:pt x="1934" y="169"/>
                  </a:lnTo>
                  <a:lnTo>
                    <a:pt x="1934" y="169"/>
                  </a:lnTo>
                  <a:lnTo>
                    <a:pt x="1938" y="171"/>
                  </a:lnTo>
                  <a:lnTo>
                    <a:pt x="1945" y="177"/>
                  </a:lnTo>
                  <a:lnTo>
                    <a:pt x="1945" y="177"/>
                  </a:lnTo>
                  <a:lnTo>
                    <a:pt x="1954" y="181"/>
                  </a:lnTo>
                  <a:lnTo>
                    <a:pt x="1962" y="185"/>
                  </a:lnTo>
                  <a:lnTo>
                    <a:pt x="1968" y="192"/>
                  </a:lnTo>
                  <a:lnTo>
                    <a:pt x="1971" y="197"/>
                  </a:lnTo>
                  <a:lnTo>
                    <a:pt x="1973" y="202"/>
                  </a:lnTo>
                  <a:lnTo>
                    <a:pt x="1973" y="202"/>
                  </a:lnTo>
                  <a:lnTo>
                    <a:pt x="1968" y="212"/>
                  </a:lnTo>
                  <a:lnTo>
                    <a:pt x="1962" y="223"/>
                  </a:lnTo>
                  <a:lnTo>
                    <a:pt x="1952" y="247"/>
                  </a:lnTo>
                  <a:lnTo>
                    <a:pt x="1941" y="272"/>
                  </a:lnTo>
                  <a:lnTo>
                    <a:pt x="1936" y="284"/>
                  </a:lnTo>
                  <a:lnTo>
                    <a:pt x="1930" y="295"/>
                  </a:lnTo>
                  <a:lnTo>
                    <a:pt x="1930" y="295"/>
                  </a:lnTo>
                  <a:lnTo>
                    <a:pt x="1920" y="310"/>
                  </a:lnTo>
                  <a:lnTo>
                    <a:pt x="1910" y="326"/>
                  </a:lnTo>
                  <a:lnTo>
                    <a:pt x="1898" y="338"/>
                  </a:lnTo>
                  <a:lnTo>
                    <a:pt x="1884" y="351"/>
                  </a:lnTo>
                  <a:lnTo>
                    <a:pt x="1884" y="351"/>
                  </a:lnTo>
                  <a:lnTo>
                    <a:pt x="1875" y="364"/>
                  </a:lnTo>
                  <a:lnTo>
                    <a:pt x="1871" y="371"/>
                  </a:lnTo>
                  <a:lnTo>
                    <a:pt x="1864" y="375"/>
                  </a:lnTo>
                  <a:lnTo>
                    <a:pt x="1864" y="375"/>
                  </a:lnTo>
                  <a:lnTo>
                    <a:pt x="1864" y="378"/>
                  </a:lnTo>
                  <a:lnTo>
                    <a:pt x="1865" y="379"/>
                  </a:lnTo>
                  <a:lnTo>
                    <a:pt x="1867" y="382"/>
                  </a:lnTo>
                  <a:lnTo>
                    <a:pt x="1865" y="386"/>
                  </a:lnTo>
                  <a:lnTo>
                    <a:pt x="1865" y="386"/>
                  </a:lnTo>
                  <a:lnTo>
                    <a:pt x="1857" y="392"/>
                  </a:lnTo>
                  <a:lnTo>
                    <a:pt x="1853" y="393"/>
                  </a:lnTo>
                  <a:lnTo>
                    <a:pt x="1849" y="393"/>
                  </a:lnTo>
                  <a:lnTo>
                    <a:pt x="1849" y="393"/>
                  </a:lnTo>
                  <a:lnTo>
                    <a:pt x="1836" y="420"/>
                  </a:lnTo>
                  <a:lnTo>
                    <a:pt x="1825" y="448"/>
                  </a:lnTo>
                  <a:lnTo>
                    <a:pt x="1813" y="476"/>
                  </a:lnTo>
                  <a:lnTo>
                    <a:pt x="1802" y="501"/>
                  </a:lnTo>
                  <a:lnTo>
                    <a:pt x="1802" y="501"/>
                  </a:lnTo>
                  <a:lnTo>
                    <a:pt x="1805" y="507"/>
                  </a:lnTo>
                  <a:lnTo>
                    <a:pt x="1805" y="512"/>
                  </a:lnTo>
                  <a:lnTo>
                    <a:pt x="1805" y="517"/>
                  </a:lnTo>
                  <a:lnTo>
                    <a:pt x="1802" y="522"/>
                  </a:lnTo>
                  <a:lnTo>
                    <a:pt x="1799" y="527"/>
                  </a:lnTo>
                  <a:lnTo>
                    <a:pt x="1794" y="529"/>
                  </a:lnTo>
                  <a:lnTo>
                    <a:pt x="1790" y="532"/>
                  </a:lnTo>
                  <a:lnTo>
                    <a:pt x="1783" y="534"/>
                  </a:lnTo>
                  <a:lnTo>
                    <a:pt x="1783" y="534"/>
                  </a:lnTo>
                  <a:lnTo>
                    <a:pt x="1754" y="577"/>
                  </a:lnTo>
                  <a:lnTo>
                    <a:pt x="1739" y="598"/>
                  </a:lnTo>
                  <a:lnTo>
                    <a:pt x="1724" y="618"/>
                  </a:lnTo>
                  <a:lnTo>
                    <a:pt x="1724" y="618"/>
                  </a:lnTo>
                  <a:lnTo>
                    <a:pt x="1747" y="616"/>
                  </a:lnTo>
                  <a:lnTo>
                    <a:pt x="1771" y="616"/>
                  </a:lnTo>
                  <a:lnTo>
                    <a:pt x="1794" y="618"/>
                  </a:lnTo>
                  <a:lnTo>
                    <a:pt x="1816" y="621"/>
                  </a:lnTo>
                  <a:lnTo>
                    <a:pt x="1839" y="623"/>
                  </a:lnTo>
                  <a:lnTo>
                    <a:pt x="1861" y="628"/>
                  </a:lnTo>
                  <a:lnTo>
                    <a:pt x="1906" y="637"/>
                  </a:lnTo>
                  <a:lnTo>
                    <a:pt x="1906" y="637"/>
                  </a:lnTo>
                  <a:lnTo>
                    <a:pt x="1927" y="650"/>
                  </a:lnTo>
                  <a:lnTo>
                    <a:pt x="1938" y="657"/>
                  </a:lnTo>
                  <a:lnTo>
                    <a:pt x="1950" y="663"/>
                  </a:lnTo>
                  <a:lnTo>
                    <a:pt x="1950" y="663"/>
                  </a:lnTo>
                  <a:lnTo>
                    <a:pt x="1955" y="664"/>
                  </a:lnTo>
                  <a:lnTo>
                    <a:pt x="1959" y="666"/>
                  </a:lnTo>
                  <a:lnTo>
                    <a:pt x="1962" y="667"/>
                  </a:lnTo>
                  <a:lnTo>
                    <a:pt x="1962" y="667"/>
                  </a:lnTo>
                  <a:lnTo>
                    <a:pt x="1971" y="675"/>
                  </a:lnTo>
                  <a:lnTo>
                    <a:pt x="1980" y="687"/>
                  </a:lnTo>
                  <a:lnTo>
                    <a:pt x="2000" y="713"/>
                  </a:lnTo>
                  <a:lnTo>
                    <a:pt x="2000" y="713"/>
                  </a:lnTo>
                  <a:lnTo>
                    <a:pt x="2007" y="724"/>
                  </a:lnTo>
                  <a:lnTo>
                    <a:pt x="2011" y="737"/>
                  </a:lnTo>
                  <a:lnTo>
                    <a:pt x="2016" y="750"/>
                  </a:lnTo>
                  <a:lnTo>
                    <a:pt x="2018" y="762"/>
                  </a:lnTo>
                  <a:lnTo>
                    <a:pt x="2018" y="762"/>
                  </a:lnTo>
                  <a:lnTo>
                    <a:pt x="2016" y="776"/>
                  </a:lnTo>
                  <a:lnTo>
                    <a:pt x="2013" y="790"/>
                  </a:lnTo>
                  <a:lnTo>
                    <a:pt x="2009" y="803"/>
                  </a:lnTo>
                  <a:lnTo>
                    <a:pt x="2003" y="816"/>
                  </a:lnTo>
                  <a:lnTo>
                    <a:pt x="1992" y="840"/>
                  </a:lnTo>
                  <a:lnTo>
                    <a:pt x="1979" y="863"/>
                  </a:lnTo>
                  <a:lnTo>
                    <a:pt x="1966" y="886"/>
                  </a:lnTo>
                  <a:lnTo>
                    <a:pt x="1954" y="908"/>
                  </a:lnTo>
                  <a:lnTo>
                    <a:pt x="1943" y="931"/>
                  </a:lnTo>
                  <a:lnTo>
                    <a:pt x="1938" y="944"/>
                  </a:lnTo>
                  <a:lnTo>
                    <a:pt x="1934" y="956"/>
                  </a:lnTo>
                  <a:lnTo>
                    <a:pt x="1934" y="956"/>
                  </a:lnTo>
                  <a:lnTo>
                    <a:pt x="1930" y="959"/>
                  </a:lnTo>
                  <a:lnTo>
                    <a:pt x="1929" y="963"/>
                  </a:lnTo>
                  <a:lnTo>
                    <a:pt x="1926" y="969"/>
                  </a:lnTo>
                  <a:lnTo>
                    <a:pt x="1923" y="972"/>
                  </a:lnTo>
                  <a:lnTo>
                    <a:pt x="1923" y="972"/>
                  </a:lnTo>
                  <a:lnTo>
                    <a:pt x="1920" y="986"/>
                  </a:lnTo>
                  <a:lnTo>
                    <a:pt x="1916" y="1000"/>
                  </a:lnTo>
                  <a:lnTo>
                    <a:pt x="1906" y="1026"/>
                  </a:lnTo>
                  <a:lnTo>
                    <a:pt x="1906" y="1026"/>
                  </a:lnTo>
                  <a:lnTo>
                    <a:pt x="1907" y="1049"/>
                  </a:lnTo>
                  <a:lnTo>
                    <a:pt x="1909" y="1059"/>
                  </a:lnTo>
                  <a:lnTo>
                    <a:pt x="1912" y="1071"/>
                  </a:lnTo>
                  <a:lnTo>
                    <a:pt x="1912" y="1071"/>
                  </a:lnTo>
                  <a:lnTo>
                    <a:pt x="1940" y="1073"/>
                  </a:lnTo>
                  <a:lnTo>
                    <a:pt x="1952" y="1071"/>
                  </a:lnTo>
                  <a:lnTo>
                    <a:pt x="1958" y="1070"/>
                  </a:lnTo>
                  <a:lnTo>
                    <a:pt x="1965" y="1068"/>
                  </a:lnTo>
                  <a:lnTo>
                    <a:pt x="1965" y="1068"/>
                  </a:lnTo>
                  <a:lnTo>
                    <a:pt x="1973" y="1071"/>
                  </a:lnTo>
                  <a:lnTo>
                    <a:pt x="1983" y="1073"/>
                  </a:lnTo>
                  <a:lnTo>
                    <a:pt x="2003" y="1074"/>
                  </a:lnTo>
                  <a:lnTo>
                    <a:pt x="2003" y="1074"/>
                  </a:lnTo>
                  <a:lnTo>
                    <a:pt x="2021" y="1084"/>
                  </a:lnTo>
                  <a:lnTo>
                    <a:pt x="2041" y="1094"/>
                  </a:lnTo>
                  <a:lnTo>
                    <a:pt x="2051" y="1099"/>
                  </a:lnTo>
                  <a:lnTo>
                    <a:pt x="2059" y="1106"/>
                  </a:lnTo>
                  <a:lnTo>
                    <a:pt x="2066" y="1113"/>
                  </a:lnTo>
                  <a:lnTo>
                    <a:pt x="2070" y="1122"/>
                  </a:lnTo>
                  <a:lnTo>
                    <a:pt x="2070" y="1122"/>
                  </a:lnTo>
                  <a:lnTo>
                    <a:pt x="2072" y="1126"/>
                  </a:lnTo>
                  <a:lnTo>
                    <a:pt x="2072" y="1127"/>
                  </a:lnTo>
                  <a:lnTo>
                    <a:pt x="2069" y="1129"/>
                  </a:lnTo>
                  <a:lnTo>
                    <a:pt x="2069" y="1129"/>
                  </a:lnTo>
                  <a:lnTo>
                    <a:pt x="2072" y="1130"/>
                  </a:lnTo>
                  <a:lnTo>
                    <a:pt x="2073" y="1132"/>
                  </a:lnTo>
                  <a:lnTo>
                    <a:pt x="2075" y="1133"/>
                  </a:lnTo>
                  <a:lnTo>
                    <a:pt x="2075" y="1133"/>
                  </a:lnTo>
                  <a:lnTo>
                    <a:pt x="2079" y="1160"/>
                  </a:lnTo>
                  <a:lnTo>
                    <a:pt x="2080" y="1185"/>
                  </a:lnTo>
                  <a:lnTo>
                    <a:pt x="2080" y="1212"/>
                  </a:lnTo>
                  <a:lnTo>
                    <a:pt x="2077" y="1237"/>
                  </a:lnTo>
                  <a:lnTo>
                    <a:pt x="2073" y="1262"/>
                  </a:lnTo>
                  <a:lnTo>
                    <a:pt x="2068" y="1288"/>
                  </a:lnTo>
                  <a:lnTo>
                    <a:pt x="2055" y="1335"/>
                  </a:lnTo>
                  <a:lnTo>
                    <a:pt x="2055" y="1335"/>
                  </a:lnTo>
                  <a:lnTo>
                    <a:pt x="2042" y="1361"/>
                  </a:lnTo>
                  <a:lnTo>
                    <a:pt x="2030" y="1386"/>
                  </a:lnTo>
                  <a:lnTo>
                    <a:pt x="2016" y="1412"/>
                  </a:lnTo>
                  <a:lnTo>
                    <a:pt x="2010" y="1425"/>
                  </a:lnTo>
                  <a:lnTo>
                    <a:pt x="2006" y="1439"/>
                  </a:lnTo>
                  <a:lnTo>
                    <a:pt x="2006" y="1439"/>
                  </a:lnTo>
                  <a:lnTo>
                    <a:pt x="1990" y="1457"/>
                  </a:lnTo>
                  <a:lnTo>
                    <a:pt x="1975" y="1476"/>
                  </a:lnTo>
                  <a:lnTo>
                    <a:pt x="1962" y="1494"/>
                  </a:lnTo>
                  <a:lnTo>
                    <a:pt x="1950" y="1515"/>
                  </a:lnTo>
                  <a:lnTo>
                    <a:pt x="1950" y="1515"/>
                  </a:lnTo>
                  <a:lnTo>
                    <a:pt x="1933" y="1532"/>
                  </a:lnTo>
                  <a:lnTo>
                    <a:pt x="1926" y="1542"/>
                  </a:lnTo>
                  <a:lnTo>
                    <a:pt x="1920" y="1553"/>
                  </a:lnTo>
                  <a:lnTo>
                    <a:pt x="1920" y="1553"/>
                  </a:lnTo>
                  <a:lnTo>
                    <a:pt x="1917" y="1554"/>
                  </a:lnTo>
                  <a:lnTo>
                    <a:pt x="1913" y="1554"/>
                  </a:lnTo>
                  <a:lnTo>
                    <a:pt x="1913" y="1554"/>
                  </a:lnTo>
                  <a:lnTo>
                    <a:pt x="1906" y="1564"/>
                  </a:lnTo>
                  <a:lnTo>
                    <a:pt x="1898" y="1574"/>
                  </a:lnTo>
                  <a:lnTo>
                    <a:pt x="1881" y="1591"/>
                  </a:lnTo>
                  <a:lnTo>
                    <a:pt x="1863" y="1608"/>
                  </a:lnTo>
                  <a:lnTo>
                    <a:pt x="1854" y="1617"/>
                  </a:lnTo>
                  <a:lnTo>
                    <a:pt x="1847" y="1626"/>
                  </a:lnTo>
                  <a:lnTo>
                    <a:pt x="1847" y="1626"/>
                  </a:lnTo>
                  <a:lnTo>
                    <a:pt x="1841" y="1629"/>
                  </a:lnTo>
                  <a:lnTo>
                    <a:pt x="1839" y="1630"/>
                  </a:lnTo>
                  <a:lnTo>
                    <a:pt x="1836" y="1631"/>
                  </a:lnTo>
                  <a:lnTo>
                    <a:pt x="1836" y="1631"/>
                  </a:lnTo>
                  <a:lnTo>
                    <a:pt x="1818" y="1648"/>
                  </a:lnTo>
                  <a:lnTo>
                    <a:pt x="1799" y="1664"/>
                  </a:lnTo>
                  <a:lnTo>
                    <a:pt x="1780" y="1678"/>
                  </a:lnTo>
                  <a:lnTo>
                    <a:pt x="1760" y="1692"/>
                  </a:lnTo>
                  <a:lnTo>
                    <a:pt x="1738" y="1704"/>
                  </a:lnTo>
                  <a:lnTo>
                    <a:pt x="1715" y="1716"/>
                  </a:lnTo>
                  <a:lnTo>
                    <a:pt x="1693" y="1727"/>
                  </a:lnTo>
                  <a:lnTo>
                    <a:pt x="1669" y="1737"/>
                  </a:lnTo>
                  <a:lnTo>
                    <a:pt x="1669" y="1737"/>
                  </a:lnTo>
                  <a:lnTo>
                    <a:pt x="1677" y="1747"/>
                  </a:lnTo>
                  <a:lnTo>
                    <a:pt x="1683" y="1752"/>
                  </a:lnTo>
                  <a:lnTo>
                    <a:pt x="1688" y="1756"/>
                  </a:lnTo>
                  <a:lnTo>
                    <a:pt x="1688" y="1756"/>
                  </a:lnTo>
                  <a:lnTo>
                    <a:pt x="1693" y="1761"/>
                  </a:lnTo>
                  <a:lnTo>
                    <a:pt x="1697" y="1768"/>
                  </a:lnTo>
                  <a:lnTo>
                    <a:pt x="1701" y="1783"/>
                  </a:lnTo>
                  <a:lnTo>
                    <a:pt x="1704" y="1800"/>
                  </a:lnTo>
                  <a:lnTo>
                    <a:pt x="1707" y="1813"/>
                  </a:lnTo>
                  <a:lnTo>
                    <a:pt x="1707" y="1813"/>
                  </a:lnTo>
                  <a:lnTo>
                    <a:pt x="1705" y="1820"/>
                  </a:lnTo>
                  <a:lnTo>
                    <a:pt x="1704" y="1829"/>
                  </a:lnTo>
                  <a:lnTo>
                    <a:pt x="1704" y="1829"/>
                  </a:lnTo>
                  <a:lnTo>
                    <a:pt x="1694" y="1846"/>
                  </a:lnTo>
                  <a:lnTo>
                    <a:pt x="1684" y="1859"/>
                  </a:lnTo>
                  <a:lnTo>
                    <a:pt x="1670" y="1872"/>
                  </a:lnTo>
                  <a:lnTo>
                    <a:pt x="1655" y="1884"/>
                  </a:lnTo>
                  <a:lnTo>
                    <a:pt x="1655" y="1884"/>
                  </a:lnTo>
                  <a:lnTo>
                    <a:pt x="1635" y="1895"/>
                  </a:lnTo>
                  <a:lnTo>
                    <a:pt x="1614" y="1905"/>
                  </a:lnTo>
                  <a:lnTo>
                    <a:pt x="1592" y="1914"/>
                  </a:lnTo>
                  <a:lnTo>
                    <a:pt x="1568" y="1921"/>
                  </a:lnTo>
                  <a:lnTo>
                    <a:pt x="1542" y="1926"/>
                  </a:lnTo>
                  <a:lnTo>
                    <a:pt x="1517" y="1929"/>
                  </a:lnTo>
                  <a:lnTo>
                    <a:pt x="1489" y="1932"/>
                  </a:lnTo>
                  <a:lnTo>
                    <a:pt x="1461" y="1933"/>
                  </a:lnTo>
                  <a:lnTo>
                    <a:pt x="1461" y="1933"/>
                  </a:lnTo>
                  <a:lnTo>
                    <a:pt x="1412" y="1933"/>
                  </a:lnTo>
                  <a:lnTo>
                    <a:pt x="1387" y="1933"/>
                  </a:lnTo>
                  <a:lnTo>
                    <a:pt x="1361" y="1933"/>
                  </a:lnTo>
                  <a:lnTo>
                    <a:pt x="1336" y="1932"/>
                  </a:lnTo>
                  <a:lnTo>
                    <a:pt x="1312" y="1928"/>
                  </a:lnTo>
                  <a:lnTo>
                    <a:pt x="1290" y="1924"/>
                  </a:lnTo>
                  <a:lnTo>
                    <a:pt x="1267" y="1917"/>
                  </a:lnTo>
                  <a:lnTo>
                    <a:pt x="1267" y="1917"/>
                  </a:lnTo>
                  <a:lnTo>
                    <a:pt x="1253" y="1914"/>
                  </a:lnTo>
                  <a:lnTo>
                    <a:pt x="1238" y="1911"/>
                  </a:lnTo>
                  <a:lnTo>
                    <a:pt x="1207" y="1904"/>
                  </a:lnTo>
                  <a:lnTo>
                    <a:pt x="1207" y="1904"/>
                  </a:lnTo>
                  <a:lnTo>
                    <a:pt x="1192" y="1901"/>
                  </a:lnTo>
                  <a:lnTo>
                    <a:pt x="1185" y="1898"/>
                  </a:lnTo>
                  <a:lnTo>
                    <a:pt x="1177" y="1895"/>
                  </a:lnTo>
                  <a:lnTo>
                    <a:pt x="1177" y="1895"/>
                  </a:lnTo>
                  <a:lnTo>
                    <a:pt x="1170" y="1897"/>
                  </a:lnTo>
                  <a:lnTo>
                    <a:pt x="1163" y="1897"/>
                  </a:lnTo>
                  <a:lnTo>
                    <a:pt x="1148" y="1897"/>
                  </a:lnTo>
                  <a:lnTo>
                    <a:pt x="1119" y="1893"/>
                  </a:lnTo>
                  <a:lnTo>
                    <a:pt x="1119" y="1893"/>
                  </a:lnTo>
                  <a:lnTo>
                    <a:pt x="1109" y="1897"/>
                  </a:lnTo>
                  <a:lnTo>
                    <a:pt x="1106" y="1901"/>
                  </a:lnTo>
                  <a:lnTo>
                    <a:pt x="1103" y="1905"/>
                  </a:lnTo>
                  <a:lnTo>
                    <a:pt x="1103" y="1905"/>
                  </a:lnTo>
                  <a:lnTo>
                    <a:pt x="1050" y="1926"/>
                  </a:lnTo>
                  <a:lnTo>
                    <a:pt x="1023" y="1936"/>
                  </a:lnTo>
                  <a:lnTo>
                    <a:pt x="994" y="1946"/>
                  </a:lnTo>
                  <a:lnTo>
                    <a:pt x="966" y="1954"/>
                  </a:lnTo>
                  <a:lnTo>
                    <a:pt x="935" y="1963"/>
                  </a:lnTo>
                  <a:lnTo>
                    <a:pt x="904" y="1968"/>
                  </a:lnTo>
                  <a:lnTo>
                    <a:pt x="873" y="1973"/>
                  </a:lnTo>
                  <a:lnTo>
                    <a:pt x="873" y="1973"/>
                  </a:lnTo>
                  <a:lnTo>
                    <a:pt x="822" y="1981"/>
                  </a:lnTo>
                  <a:lnTo>
                    <a:pt x="796" y="1982"/>
                  </a:lnTo>
                  <a:lnTo>
                    <a:pt x="783" y="1984"/>
                  </a:lnTo>
                  <a:lnTo>
                    <a:pt x="770" y="1982"/>
                  </a:lnTo>
                  <a:lnTo>
                    <a:pt x="770" y="1982"/>
                  </a:lnTo>
                  <a:lnTo>
                    <a:pt x="725" y="1980"/>
                  </a:lnTo>
                  <a:lnTo>
                    <a:pt x="681" y="1978"/>
                  </a:lnTo>
                  <a:lnTo>
                    <a:pt x="636" y="1975"/>
                  </a:lnTo>
                  <a:lnTo>
                    <a:pt x="592" y="1973"/>
                  </a:lnTo>
                  <a:lnTo>
                    <a:pt x="550" y="1967"/>
                  </a:lnTo>
                  <a:lnTo>
                    <a:pt x="529" y="1963"/>
                  </a:lnTo>
                  <a:lnTo>
                    <a:pt x="508" y="1959"/>
                  </a:lnTo>
                  <a:lnTo>
                    <a:pt x="488" y="1953"/>
                  </a:lnTo>
                  <a:lnTo>
                    <a:pt x="467" y="1946"/>
                  </a:lnTo>
                  <a:lnTo>
                    <a:pt x="448" y="1938"/>
                  </a:lnTo>
                  <a:lnTo>
                    <a:pt x="429" y="1929"/>
                  </a:lnTo>
                  <a:lnTo>
                    <a:pt x="429" y="1929"/>
                  </a:lnTo>
                  <a:lnTo>
                    <a:pt x="426" y="1928"/>
                  </a:lnTo>
                  <a:lnTo>
                    <a:pt x="425" y="1928"/>
                  </a:lnTo>
                  <a:lnTo>
                    <a:pt x="419" y="1929"/>
                  </a:lnTo>
                  <a:lnTo>
                    <a:pt x="419" y="1929"/>
                  </a:lnTo>
                  <a:lnTo>
                    <a:pt x="408" y="1922"/>
                  </a:lnTo>
                  <a:lnTo>
                    <a:pt x="397" y="1914"/>
                  </a:lnTo>
                  <a:lnTo>
                    <a:pt x="377" y="1898"/>
                  </a:lnTo>
                  <a:lnTo>
                    <a:pt x="377" y="1898"/>
                  </a:lnTo>
                  <a:lnTo>
                    <a:pt x="379" y="1894"/>
                  </a:lnTo>
                  <a:lnTo>
                    <a:pt x="380" y="1890"/>
                  </a:lnTo>
                  <a:lnTo>
                    <a:pt x="380" y="1890"/>
                  </a:lnTo>
                  <a:lnTo>
                    <a:pt x="377" y="1881"/>
                  </a:lnTo>
                  <a:lnTo>
                    <a:pt x="375" y="1872"/>
                  </a:lnTo>
                  <a:lnTo>
                    <a:pt x="373" y="1853"/>
                  </a:lnTo>
                  <a:lnTo>
                    <a:pt x="372" y="1836"/>
                  </a:lnTo>
                  <a:lnTo>
                    <a:pt x="372" y="1827"/>
                  </a:lnTo>
                  <a:lnTo>
                    <a:pt x="369" y="1818"/>
                  </a:lnTo>
                  <a:lnTo>
                    <a:pt x="369" y="1818"/>
                  </a:lnTo>
                  <a:lnTo>
                    <a:pt x="372" y="1811"/>
                  </a:lnTo>
                  <a:lnTo>
                    <a:pt x="373" y="1804"/>
                  </a:lnTo>
                  <a:lnTo>
                    <a:pt x="373" y="1796"/>
                  </a:lnTo>
                  <a:lnTo>
                    <a:pt x="372" y="1787"/>
                  </a:lnTo>
                  <a:lnTo>
                    <a:pt x="372" y="1787"/>
                  </a:lnTo>
                  <a:lnTo>
                    <a:pt x="377" y="1778"/>
                  </a:lnTo>
                  <a:lnTo>
                    <a:pt x="382" y="1766"/>
                  </a:lnTo>
                  <a:lnTo>
                    <a:pt x="386" y="1756"/>
                  </a:lnTo>
                  <a:lnTo>
                    <a:pt x="393" y="1748"/>
                  </a:lnTo>
                  <a:lnTo>
                    <a:pt x="393" y="1748"/>
                  </a:lnTo>
                  <a:lnTo>
                    <a:pt x="390" y="1744"/>
                  </a:lnTo>
                  <a:lnTo>
                    <a:pt x="387" y="1742"/>
                  </a:lnTo>
                  <a:lnTo>
                    <a:pt x="382" y="1738"/>
                  </a:lnTo>
                  <a:lnTo>
                    <a:pt x="375" y="1733"/>
                  </a:lnTo>
                  <a:lnTo>
                    <a:pt x="372" y="1730"/>
                  </a:lnTo>
                  <a:lnTo>
                    <a:pt x="370" y="1727"/>
                  </a:lnTo>
                  <a:lnTo>
                    <a:pt x="370" y="1727"/>
                  </a:lnTo>
                  <a:lnTo>
                    <a:pt x="377" y="1716"/>
                  </a:lnTo>
                  <a:lnTo>
                    <a:pt x="384" y="1706"/>
                  </a:lnTo>
                  <a:lnTo>
                    <a:pt x="401" y="1688"/>
                  </a:lnTo>
                  <a:lnTo>
                    <a:pt x="418" y="1669"/>
                  </a:lnTo>
                  <a:lnTo>
                    <a:pt x="426" y="1661"/>
                  </a:lnTo>
                  <a:lnTo>
                    <a:pt x="435" y="1651"/>
                  </a:lnTo>
                  <a:lnTo>
                    <a:pt x="435" y="1651"/>
                  </a:lnTo>
                  <a:lnTo>
                    <a:pt x="432" y="1646"/>
                  </a:lnTo>
                  <a:lnTo>
                    <a:pt x="429" y="1641"/>
                  </a:lnTo>
                  <a:lnTo>
                    <a:pt x="425" y="1639"/>
                  </a:lnTo>
                  <a:lnTo>
                    <a:pt x="419" y="1636"/>
                  </a:lnTo>
                  <a:lnTo>
                    <a:pt x="419" y="1636"/>
                  </a:lnTo>
                  <a:lnTo>
                    <a:pt x="408" y="1623"/>
                  </a:lnTo>
                  <a:lnTo>
                    <a:pt x="398" y="1609"/>
                  </a:lnTo>
                  <a:lnTo>
                    <a:pt x="390" y="1594"/>
                  </a:lnTo>
                  <a:lnTo>
                    <a:pt x="382" y="1578"/>
                  </a:lnTo>
                  <a:lnTo>
                    <a:pt x="367" y="1544"/>
                  </a:lnTo>
                  <a:lnTo>
                    <a:pt x="360" y="1529"/>
                  </a:lnTo>
                  <a:lnTo>
                    <a:pt x="352" y="1515"/>
                  </a:lnTo>
                  <a:lnTo>
                    <a:pt x="352" y="1515"/>
                  </a:lnTo>
                  <a:lnTo>
                    <a:pt x="351" y="1500"/>
                  </a:lnTo>
                  <a:lnTo>
                    <a:pt x="348" y="1485"/>
                  </a:lnTo>
                  <a:lnTo>
                    <a:pt x="342" y="1456"/>
                  </a:lnTo>
                  <a:lnTo>
                    <a:pt x="339" y="1441"/>
                  </a:lnTo>
                  <a:lnTo>
                    <a:pt x="338" y="1424"/>
                  </a:lnTo>
                  <a:lnTo>
                    <a:pt x="337" y="1408"/>
                  </a:lnTo>
                  <a:lnTo>
                    <a:pt x="337" y="1391"/>
                  </a:lnTo>
                  <a:lnTo>
                    <a:pt x="337" y="1391"/>
                  </a:lnTo>
                  <a:lnTo>
                    <a:pt x="339" y="1372"/>
                  </a:lnTo>
                  <a:lnTo>
                    <a:pt x="345" y="1352"/>
                  </a:lnTo>
                  <a:lnTo>
                    <a:pt x="351" y="1334"/>
                  </a:lnTo>
                  <a:lnTo>
                    <a:pt x="358" y="1314"/>
                  </a:lnTo>
                  <a:lnTo>
                    <a:pt x="358" y="1314"/>
                  </a:lnTo>
                  <a:lnTo>
                    <a:pt x="346" y="1306"/>
                  </a:lnTo>
                  <a:lnTo>
                    <a:pt x="335" y="1295"/>
                  </a:lnTo>
                  <a:lnTo>
                    <a:pt x="324" y="1285"/>
                  </a:lnTo>
                  <a:lnTo>
                    <a:pt x="311" y="1276"/>
                  </a:lnTo>
                  <a:lnTo>
                    <a:pt x="311" y="1276"/>
                  </a:lnTo>
                  <a:lnTo>
                    <a:pt x="310" y="1272"/>
                  </a:lnTo>
                  <a:lnTo>
                    <a:pt x="307" y="1266"/>
                  </a:lnTo>
                  <a:lnTo>
                    <a:pt x="307" y="1266"/>
                  </a:lnTo>
                  <a:lnTo>
                    <a:pt x="227" y="1198"/>
                  </a:lnTo>
                  <a:lnTo>
                    <a:pt x="185" y="1163"/>
                  </a:lnTo>
                  <a:lnTo>
                    <a:pt x="141" y="1130"/>
                  </a:lnTo>
                  <a:lnTo>
                    <a:pt x="141" y="1130"/>
                  </a:lnTo>
                  <a:lnTo>
                    <a:pt x="139" y="1126"/>
                  </a:lnTo>
                  <a:lnTo>
                    <a:pt x="136" y="1123"/>
                  </a:lnTo>
                  <a:lnTo>
                    <a:pt x="134" y="1119"/>
                  </a:lnTo>
                  <a:lnTo>
                    <a:pt x="134" y="1119"/>
                  </a:lnTo>
                  <a:lnTo>
                    <a:pt x="130" y="1118"/>
                  </a:lnTo>
                  <a:lnTo>
                    <a:pt x="125" y="1113"/>
                  </a:lnTo>
                  <a:lnTo>
                    <a:pt x="120" y="1111"/>
                  </a:lnTo>
                  <a:lnTo>
                    <a:pt x="116" y="1108"/>
                  </a:lnTo>
                  <a:lnTo>
                    <a:pt x="116" y="1108"/>
                  </a:lnTo>
                  <a:lnTo>
                    <a:pt x="105" y="1097"/>
                  </a:lnTo>
                  <a:lnTo>
                    <a:pt x="92" y="1085"/>
                  </a:lnTo>
                  <a:lnTo>
                    <a:pt x="67" y="1064"/>
                  </a:lnTo>
                  <a:lnTo>
                    <a:pt x="40" y="1045"/>
                  </a:lnTo>
                  <a:lnTo>
                    <a:pt x="15" y="1024"/>
                  </a:lnTo>
                  <a:lnTo>
                    <a:pt x="15" y="1024"/>
                  </a:lnTo>
                  <a:lnTo>
                    <a:pt x="7" y="1022"/>
                  </a:lnTo>
                  <a:lnTo>
                    <a:pt x="4" y="1022"/>
                  </a:lnTo>
                  <a:lnTo>
                    <a:pt x="0" y="1019"/>
                  </a:lnTo>
                  <a:lnTo>
                    <a:pt x="0" y="1019"/>
                  </a:lnTo>
                  <a:lnTo>
                    <a:pt x="4" y="1002"/>
                  </a:lnTo>
                  <a:lnTo>
                    <a:pt x="5" y="988"/>
                  </a:lnTo>
                  <a:lnTo>
                    <a:pt x="8" y="976"/>
                  </a:lnTo>
                  <a:lnTo>
                    <a:pt x="11" y="960"/>
                  </a:lnTo>
                  <a:lnTo>
                    <a:pt x="11" y="960"/>
                  </a:lnTo>
                  <a:lnTo>
                    <a:pt x="25" y="955"/>
                  </a:lnTo>
                  <a:lnTo>
                    <a:pt x="33" y="951"/>
                  </a:lnTo>
                  <a:lnTo>
                    <a:pt x="39" y="945"/>
                  </a:lnTo>
                  <a:lnTo>
                    <a:pt x="39" y="945"/>
                  </a:lnTo>
                  <a:lnTo>
                    <a:pt x="67" y="936"/>
                  </a:lnTo>
                  <a:lnTo>
                    <a:pt x="92" y="925"/>
                  </a:lnTo>
                  <a:lnTo>
                    <a:pt x="92" y="925"/>
                  </a:lnTo>
                  <a:lnTo>
                    <a:pt x="101" y="921"/>
                  </a:lnTo>
                  <a:lnTo>
                    <a:pt x="108" y="915"/>
                  </a:lnTo>
                  <a:lnTo>
                    <a:pt x="116" y="910"/>
                  </a:lnTo>
                  <a:lnTo>
                    <a:pt x="125" y="904"/>
                  </a:lnTo>
                  <a:lnTo>
                    <a:pt x="125" y="904"/>
                  </a:lnTo>
                  <a:lnTo>
                    <a:pt x="126" y="906"/>
                  </a:lnTo>
                  <a:lnTo>
                    <a:pt x="126" y="907"/>
                  </a:lnTo>
                  <a:lnTo>
                    <a:pt x="126" y="911"/>
                  </a:lnTo>
                  <a:lnTo>
                    <a:pt x="126" y="911"/>
                  </a:lnTo>
                  <a:lnTo>
                    <a:pt x="130" y="911"/>
                  </a:lnTo>
                  <a:lnTo>
                    <a:pt x="133" y="913"/>
                  </a:lnTo>
                  <a:lnTo>
                    <a:pt x="134" y="914"/>
                  </a:lnTo>
                  <a:lnTo>
                    <a:pt x="136" y="913"/>
                  </a:lnTo>
                  <a:lnTo>
                    <a:pt x="136" y="913"/>
                  </a:lnTo>
                  <a:lnTo>
                    <a:pt x="170" y="941"/>
                  </a:lnTo>
                  <a:lnTo>
                    <a:pt x="205" y="967"/>
                  </a:lnTo>
                  <a:lnTo>
                    <a:pt x="238" y="994"/>
                  </a:lnTo>
                  <a:lnTo>
                    <a:pt x="255" y="1008"/>
                  </a:lnTo>
                  <a:lnTo>
                    <a:pt x="272" y="1024"/>
                  </a:lnTo>
                  <a:lnTo>
                    <a:pt x="272" y="1024"/>
                  </a:lnTo>
                  <a:lnTo>
                    <a:pt x="286" y="1032"/>
                  </a:lnTo>
                  <a:lnTo>
                    <a:pt x="299" y="1042"/>
                  </a:lnTo>
                  <a:lnTo>
                    <a:pt x="324" y="1063"/>
                  </a:lnTo>
                  <a:lnTo>
                    <a:pt x="349" y="1083"/>
                  </a:lnTo>
                  <a:lnTo>
                    <a:pt x="362" y="1092"/>
                  </a:lnTo>
                  <a:lnTo>
                    <a:pt x="376" y="1101"/>
                  </a:lnTo>
                  <a:lnTo>
                    <a:pt x="376" y="1101"/>
                  </a:lnTo>
                  <a:lnTo>
                    <a:pt x="394" y="1120"/>
                  </a:lnTo>
                  <a:lnTo>
                    <a:pt x="412" y="1139"/>
                  </a:lnTo>
                  <a:lnTo>
                    <a:pt x="433" y="1156"/>
                  </a:lnTo>
                  <a:lnTo>
                    <a:pt x="455" y="1172"/>
                  </a:lnTo>
                  <a:lnTo>
                    <a:pt x="455" y="1172"/>
                  </a:lnTo>
                  <a:lnTo>
                    <a:pt x="463" y="1165"/>
                  </a:lnTo>
                  <a:lnTo>
                    <a:pt x="474" y="1158"/>
                  </a:lnTo>
                  <a:lnTo>
                    <a:pt x="494" y="1144"/>
                  </a:lnTo>
                  <a:lnTo>
                    <a:pt x="494" y="1144"/>
                  </a:lnTo>
                  <a:lnTo>
                    <a:pt x="488" y="1118"/>
                  </a:lnTo>
                  <a:lnTo>
                    <a:pt x="483" y="1088"/>
                  </a:lnTo>
                  <a:lnTo>
                    <a:pt x="473" y="1026"/>
                  </a:lnTo>
                  <a:lnTo>
                    <a:pt x="463" y="966"/>
                  </a:lnTo>
                  <a:lnTo>
                    <a:pt x="457" y="938"/>
                  </a:lnTo>
                  <a:lnTo>
                    <a:pt x="450" y="911"/>
                  </a:lnTo>
                  <a:lnTo>
                    <a:pt x="450" y="911"/>
                  </a:lnTo>
                  <a:lnTo>
                    <a:pt x="442" y="847"/>
                  </a:lnTo>
                  <a:lnTo>
                    <a:pt x="431" y="782"/>
                  </a:lnTo>
                  <a:lnTo>
                    <a:pt x="418" y="716"/>
                  </a:lnTo>
                  <a:lnTo>
                    <a:pt x="404" y="650"/>
                  </a:lnTo>
                  <a:lnTo>
                    <a:pt x="404" y="650"/>
                  </a:lnTo>
                  <a:lnTo>
                    <a:pt x="398" y="621"/>
                  </a:lnTo>
                  <a:lnTo>
                    <a:pt x="394" y="587"/>
                  </a:lnTo>
                  <a:lnTo>
                    <a:pt x="394" y="587"/>
                  </a:lnTo>
                  <a:lnTo>
                    <a:pt x="390" y="564"/>
                  </a:lnTo>
                  <a:lnTo>
                    <a:pt x="386" y="542"/>
                  </a:lnTo>
                  <a:lnTo>
                    <a:pt x="380" y="518"/>
                  </a:lnTo>
                  <a:lnTo>
                    <a:pt x="379" y="505"/>
                  </a:lnTo>
                  <a:lnTo>
                    <a:pt x="379" y="493"/>
                  </a:lnTo>
                  <a:lnTo>
                    <a:pt x="379" y="493"/>
                  </a:lnTo>
                  <a:lnTo>
                    <a:pt x="384" y="489"/>
                  </a:lnTo>
                  <a:lnTo>
                    <a:pt x="390" y="484"/>
                  </a:lnTo>
                  <a:lnTo>
                    <a:pt x="394" y="482"/>
                  </a:lnTo>
                  <a:lnTo>
                    <a:pt x="401" y="482"/>
                  </a:lnTo>
                  <a:lnTo>
                    <a:pt x="401" y="482"/>
                  </a:lnTo>
                  <a:lnTo>
                    <a:pt x="405" y="483"/>
                  </a:lnTo>
                  <a:lnTo>
                    <a:pt x="410" y="486"/>
                  </a:lnTo>
                  <a:lnTo>
                    <a:pt x="417" y="493"/>
                  </a:lnTo>
                  <a:lnTo>
                    <a:pt x="422" y="501"/>
                  </a:lnTo>
                  <a:lnTo>
                    <a:pt x="428" y="508"/>
                  </a:lnTo>
                  <a:lnTo>
                    <a:pt x="428" y="508"/>
                  </a:lnTo>
                  <a:lnTo>
                    <a:pt x="481" y="556"/>
                  </a:lnTo>
                  <a:lnTo>
                    <a:pt x="532" y="607"/>
                  </a:lnTo>
                  <a:lnTo>
                    <a:pt x="584" y="656"/>
                  </a:lnTo>
                  <a:lnTo>
                    <a:pt x="636" y="706"/>
                  </a:lnTo>
                  <a:lnTo>
                    <a:pt x="636" y="706"/>
                  </a:lnTo>
                  <a:lnTo>
                    <a:pt x="647" y="715"/>
                  </a:lnTo>
                  <a:lnTo>
                    <a:pt x="659" y="724"/>
                  </a:lnTo>
                  <a:lnTo>
                    <a:pt x="682" y="747"/>
                  </a:lnTo>
                  <a:lnTo>
                    <a:pt x="703" y="768"/>
                  </a:lnTo>
                  <a:lnTo>
                    <a:pt x="714" y="778"/>
                  </a:lnTo>
                  <a:lnTo>
                    <a:pt x="727" y="788"/>
                  </a:lnTo>
                  <a:lnTo>
                    <a:pt x="727" y="788"/>
                  </a:lnTo>
                  <a:lnTo>
                    <a:pt x="707" y="746"/>
                  </a:lnTo>
                  <a:lnTo>
                    <a:pt x="686" y="703"/>
                  </a:lnTo>
                  <a:lnTo>
                    <a:pt x="665" y="663"/>
                  </a:lnTo>
                  <a:lnTo>
                    <a:pt x="645" y="619"/>
                  </a:lnTo>
                  <a:lnTo>
                    <a:pt x="645" y="619"/>
                  </a:lnTo>
                  <a:lnTo>
                    <a:pt x="626" y="588"/>
                  </a:lnTo>
                  <a:lnTo>
                    <a:pt x="608" y="556"/>
                  </a:lnTo>
                  <a:lnTo>
                    <a:pt x="589" y="522"/>
                  </a:lnTo>
                  <a:lnTo>
                    <a:pt x="572" y="489"/>
                  </a:lnTo>
                  <a:lnTo>
                    <a:pt x="572" y="489"/>
                  </a:lnTo>
                  <a:lnTo>
                    <a:pt x="571" y="475"/>
                  </a:lnTo>
                  <a:lnTo>
                    <a:pt x="570" y="459"/>
                  </a:lnTo>
                  <a:lnTo>
                    <a:pt x="563" y="427"/>
                  </a:lnTo>
                  <a:lnTo>
                    <a:pt x="563" y="427"/>
                  </a:lnTo>
                  <a:lnTo>
                    <a:pt x="554" y="388"/>
                  </a:lnTo>
                  <a:lnTo>
                    <a:pt x="549" y="344"/>
                  </a:lnTo>
                  <a:lnTo>
                    <a:pt x="549" y="344"/>
                  </a:lnTo>
                  <a:lnTo>
                    <a:pt x="547" y="334"/>
                  </a:lnTo>
                  <a:lnTo>
                    <a:pt x="547" y="326"/>
                  </a:lnTo>
                  <a:lnTo>
                    <a:pt x="547" y="320"/>
                  </a:lnTo>
                  <a:lnTo>
                    <a:pt x="549" y="316"/>
                  </a:lnTo>
                  <a:lnTo>
                    <a:pt x="551" y="312"/>
                  </a:lnTo>
                  <a:lnTo>
                    <a:pt x="554" y="309"/>
                  </a:lnTo>
                  <a:lnTo>
                    <a:pt x="554" y="309"/>
                  </a:lnTo>
                  <a:lnTo>
                    <a:pt x="571" y="320"/>
                  </a:lnTo>
                  <a:lnTo>
                    <a:pt x="588" y="334"/>
                  </a:lnTo>
                  <a:lnTo>
                    <a:pt x="603" y="348"/>
                  </a:lnTo>
                  <a:lnTo>
                    <a:pt x="620" y="362"/>
                  </a:lnTo>
                  <a:lnTo>
                    <a:pt x="620" y="362"/>
                  </a:lnTo>
                  <a:lnTo>
                    <a:pt x="637" y="375"/>
                  </a:lnTo>
                  <a:lnTo>
                    <a:pt x="652" y="388"/>
                  </a:lnTo>
                  <a:lnTo>
                    <a:pt x="652" y="388"/>
                  </a:lnTo>
                  <a:lnTo>
                    <a:pt x="674" y="409"/>
                  </a:lnTo>
                  <a:lnTo>
                    <a:pt x="683" y="417"/>
                  </a:lnTo>
                  <a:lnTo>
                    <a:pt x="695" y="424"/>
                  </a:lnTo>
                  <a:lnTo>
                    <a:pt x="695" y="424"/>
                  </a:lnTo>
                  <a:lnTo>
                    <a:pt x="700" y="441"/>
                  </a:lnTo>
                  <a:lnTo>
                    <a:pt x="707" y="456"/>
                  </a:lnTo>
                  <a:lnTo>
                    <a:pt x="721" y="486"/>
                  </a:lnTo>
                  <a:lnTo>
                    <a:pt x="738" y="517"/>
                  </a:lnTo>
                  <a:lnTo>
                    <a:pt x="754" y="548"/>
                  </a:lnTo>
                  <a:lnTo>
                    <a:pt x="754" y="548"/>
                  </a:lnTo>
                  <a:lnTo>
                    <a:pt x="789" y="622"/>
                  </a:lnTo>
                  <a:lnTo>
                    <a:pt x="805" y="659"/>
                  </a:lnTo>
                  <a:lnTo>
                    <a:pt x="824" y="695"/>
                  </a:lnTo>
                  <a:lnTo>
                    <a:pt x="824" y="695"/>
                  </a:lnTo>
                  <a:lnTo>
                    <a:pt x="836" y="729"/>
                  </a:lnTo>
                  <a:lnTo>
                    <a:pt x="843" y="744"/>
                  </a:lnTo>
                  <a:lnTo>
                    <a:pt x="850" y="757"/>
                  </a:lnTo>
                  <a:lnTo>
                    <a:pt x="850" y="757"/>
                  </a:lnTo>
                  <a:lnTo>
                    <a:pt x="852" y="765"/>
                  </a:lnTo>
                  <a:lnTo>
                    <a:pt x="855" y="772"/>
                  </a:lnTo>
                  <a:lnTo>
                    <a:pt x="862" y="785"/>
                  </a:lnTo>
                  <a:lnTo>
                    <a:pt x="867" y="796"/>
                  </a:lnTo>
                  <a:lnTo>
                    <a:pt x="870" y="803"/>
                  </a:lnTo>
                  <a:lnTo>
                    <a:pt x="870" y="810"/>
                  </a:lnTo>
                  <a:lnTo>
                    <a:pt x="870" y="810"/>
                  </a:lnTo>
                  <a:lnTo>
                    <a:pt x="873" y="810"/>
                  </a:lnTo>
                  <a:lnTo>
                    <a:pt x="873" y="812"/>
                  </a:lnTo>
                  <a:lnTo>
                    <a:pt x="874" y="814"/>
                  </a:lnTo>
                  <a:lnTo>
                    <a:pt x="877" y="816"/>
                  </a:lnTo>
                  <a:lnTo>
                    <a:pt x="877" y="816"/>
                  </a:lnTo>
                  <a:lnTo>
                    <a:pt x="877" y="819"/>
                  </a:lnTo>
                  <a:lnTo>
                    <a:pt x="878" y="823"/>
                  </a:lnTo>
                  <a:lnTo>
                    <a:pt x="884" y="831"/>
                  </a:lnTo>
                  <a:lnTo>
                    <a:pt x="890" y="841"/>
                  </a:lnTo>
                  <a:lnTo>
                    <a:pt x="893" y="847"/>
                  </a:lnTo>
                  <a:lnTo>
                    <a:pt x="894" y="852"/>
                  </a:lnTo>
                  <a:lnTo>
                    <a:pt x="894" y="852"/>
                  </a:lnTo>
                  <a:close/>
                  <a:moveTo>
                    <a:pt x="1710" y="37"/>
                  </a:moveTo>
                  <a:lnTo>
                    <a:pt x="1710" y="37"/>
                  </a:lnTo>
                  <a:lnTo>
                    <a:pt x="1712" y="37"/>
                  </a:lnTo>
                  <a:lnTo>
                    <a:pt x="1714" y="37"/>
                  </a:lnTo>
                  <a:lnTo>
                    <a:pt x="1714" y="38"/>
                  </a:lnTo>
                  <a:lnTo>
                    <a:pt x="1715" y="38"/>
                  </a:lnTo>
                  <a:lnTo>
                    <a:pt x="1715" y="38"/>
                  </a:lnTo>
                  <a:lnTo>
                    <a:pt x="1715" y="34"/>
                  </a:lnTo>
                  <a:lnTo>
                    <a:pt x="1717" y="30"/>
                  </a:lnTo>
                  <a:lnTo>
                    <a:pt x="1717" y="27"/>
                  </a:lnTo>
                  <a:lnTo>
                    <a:pt x="1715" y="24"/>
                  </a:lnTo>
                  <a:lnTo>
                    <a:pt x="1715" y="24"/>
                  </a:lnTo>
                  <a:lnTo>
                    <a:pt x="1715" y="27"/>
                  </a:lnTo>
                  <a:lnTo>
                    <a:pt x="1714" y="30"/>
                  </a:lnTo>
                  <a:lnTo>
                    <a:pt x="1710" y="37"/>
                  </a:lnTo>
                  <a:lnTo>
                    <a:pt x="1710" y="37"/>
                  </a:lnTo>
                  <a:close/>
                  <a:moveTo>
                    <a:pt x="1651" y="142"/>
                  </a:moveTo>
                  <a:lnTo>
                    <a:pt x="1651" y="142"/>
                  </a:lnTo>
                  <a:lnTo>
                    <a:pt x="1656" y="129"/>
                  </a:lnTo>
                  <a:lnTo>
                    <a:pt x="1663" y="118"/>
                  </a:lnTo>
                  <a:lnTo>
                    <a:pt x="1681" y="97"/>
                  </a:lnTo>
                  <a:lnTo>
                    <a:pt x="1688" y="87"/>
                  </a:lnTo>
                  <a:lnTo>
                    <a:pt x="1697" y="76"/>
                  </a:lnTo>
                  <a:lnTo>
                    <a:pt x="1703" y="62"/>
                  </a:lnTo>
                  <a:lnTo>
                    <a:pt x="1705" y="46"/>
                  </a:lnTo>
                  <a:lnTo>
                    <a:pt x="1705" y="46"/>
                  </a:lnTo>
                  <a:lnTo>
                    <a:pt x="1703" y="48"/>
                  </a:lnTo>
                  <a:lnTo>
                    <a:pt x="1700" y="51"/>
                  </a:lnTo>
                  <a:lnTo>
                    <a:pt x="1694" y="56"/>
                  </a:lnTo>
                  <a:lnTo>
                    <a:pt x="1690" y="65"/>
                  </a:lnTo>
                  <a:lnTo>
                    <a:pt x="1684" y="70"/>
                  </a:lnTo>
                  <a:lnTo>
                    <a:pt x="1684" y="70"/>
                  </a:lnTo>
                  <a:lnTo>
                    <a:pt x="1679" y="74"/>
                  </a:lnTo>
                  <a:lnTo>
                    <a:pt x="1673" y="79"/>
                  </a:lnTo>
                  <a:lnTo>
                    <a:pt x="1660" y="86"/>
                  </a:lnTo>
                  <a:lnTo>
                    <a:pt x="1660" y="86"/>
                  </a:lnTo>
                  <a:lnTo>
                    <a:pt x="1648" y="97"/>
                  </a:lnTo>
                  <a:lnTo>
                    <a:pt x="1637" y="107"/>
                  </a:lnTo>
                  <a:lnTo>
                    <a:pt x="1637" y="107"/>
                  </a:lnTo>
                  <a:lnTo>
                    <a:pt x="1621" y="118"/>
                  </a:lnTo>
                  <a:lnTo>
                    <a:pt x="1614" y="124"/>
                  </a:lnTo>
                  <a:lnTo>
                    <a:pt x="1607" y="129"/>
                  </a:lnTo>
                  <a:lnTo>
                    <a:pt x="1607" y="129"/>
                  </a:lnTo>
                  <a:lnTo>
                    <a:pt x="1603" y="135"/>
                  </a:lnTo>
                  <a:lnTo>
                    <a:pt x="1599" y="140"/>
                  </a:lnTo>
                  <a:lnTo>
                    <a:pt x="1592" y="152"/>
                  </a:lnTo>
                  <a:lnTo>
                    <a:pt x="1592" y="152"/>
                  </a:lnTo>
                  <a:lnTo>
                    <a:pt x="1587" y="154"/>
                  </a:lnTo>
                  <a:lnTo>
                    <a:pt x="1583" y="157"/>
                  </a:lnTo>
                  <a:lnTo>
                    <a:pt x="1583" y="157"/>
                  </a:lnTo>
                  <a:lnTo>
                    <a:pt x="1578" y="164"/>
                  </a:lnTo>
                  <a:lnTo>
                    <a:pt x="1573" y="173"/>
                  </a:lnTo>
                  <a:lnTo>
                    <a:pt x="1565" y="191"/>
                  </a:lnTo>
                  <a:lnTo>
                    <a:pt x="1559" y="211"/>
                  </a:lnTo>
                  <a:lnTo>
                    <a:pt x="1555" y="232"/>
                  </a:lnTo>
                  <a:lnTo>
                    <a:pt x="1555" y="254"/>
                  </a:lnTo>
                  <a:lnTo>
                    <a:pt x="1557" y="264"/>
                  </a:lnTo>
                  <a:lnTo>
                    <a:pt x="1559" y="274"/>
                  </a:lnTo>
                  <a:lnTo>
                    <a:pt x="1562" y="284"/>
                  </a:lnTo>
                  <a:lnTo>
                    <a:pt x="1566" y="293"/>
                  </a:lnTo>
                  <a:lnTo>
                    <a:pt x="1571" y="302"/>
                  </a:lnTo>
                  <a:lnTo>
                    <a:pt x="1576" y="310"/>
                  </a:lnTo>
                  <a:lnTo>
                    <a:pt x="1576" y="310"/>
                  </a:lnTo>
                  <a:lnTo>
                    <a:pt x="1575" y="285"/>
                  </a:lnTo>
                  <a:lnTo>
                    <a:pt x="1576" y="261"/>
                  </a:lnTo>
                  <a:lnTo>
                    <a:pt x="1578" y="250"/>
                  </a:lnTo>
                  <a:lnTo>
                    <a:pt x="1580" y="240"/>
                  </a:lnTo>
                  <a:lnTo>
                    <a:pt x="1585" y="233"/>
                  </a:lnTo>
                  <a:lnTo>
                    <a:pt x="1590" y="226"/>
                  </a:lnTo>
                  <a:lnTo>
                    <a:pt x="1590" y="226"/>
                  </a:lnTo>
                  <a:lnTo>
                    <a:pt x="1586" y="250"/>
                  </a:lnTo>
                  <a:lnTo>
                    <a:pt x="1585" y="274"/>
                  </a:lnTo>
                  <a:lnTo>
                    <a:pt x="1585" y="285"/>
                  </a:lnTo>
                  <a:lnTo>
                    <a:pt x="1586" y="296"/>
                  </a:lnTo>
                  <a:lnTo>
                    <a:pt x="1587" y="307"/>
                  </a:lnTo>
                  <a:lnTo>
                    <a:pt x="1590" y="317"/>
                  </a:lnTo>
                  <a:lnTo>
                    <a:pt x="1590" y="317"/>
                  </a:lnTo>
                  <a:lnTo>
                    <a:pt x="1596" y="319"/>
                  </a:lnTo>
                  <a:lnTo>
                    <a:pt x="1600" y="319"/>
                  </a:lnTo>
                  <a:lnTo>
                    <a:pt x="1604" y="317"/>
                  </a:lnTo>
                  <a:lnTo>
                    <a:pt x="1608" y="315"/>
                  </a:lnTo>
                  <a:lnTo>
                    <a:pt x="1614" y="309"/>
                  </a:lnTo>
                  <a:lnTo>
                    <a:pt x="1618" y="299"/>
                  </a:lnTo>
                  <a:lnTo>
                    <a:pt x="1625" y="279"/>
                  </a:lnTo>
                  <a:lnTo>
                    <a:pt x="1630" y="271"/>
                  </a:lnTo>
                  <a:lnTo>
                    <a:pt x="1635" y="264"/>
                  </a:lnTo>
                  <a:lnTo>
                    <a:pt x="1635" y="264"/>
                  </a:lnTo>
                  <a:lnTo>
                    <a:pt x="1634" y="274"/>
                  </a:lnTo>
                  <a:lnTo>
                    <a:pt x="1632" y="284"/>
                  </a:lnTo>
                  <a:lnTo>
                    <a:pt x="1627" y="300"/>
                  </a:lnTo>
                  <a:lnTo>
                    <a:pt x="1620" y="316"/>
                  </a:lnTo>
                  <a:lnTo>
                    <a:pt x="1613" y="329"/>
                  </a:lnTo>
                  <a:lnTo>
                    <a:pt x="1613" y="329"/>
                  </a:lnTo>
                  <a:lnTo>
                    <a:pt x="1627" y="317"/>
                  </a:lnTo>
                  <a:lnTo>
                    <a:pt x="1641" y="306"/>
                  </a:lnTo>
                  <a:lnTo>
                    <a:pt x="1648" y="300"/>
                  </a:lnTo>
                  <a:lnTo>
                    <a:pt x="1653" y="295"/>
                  </a:lnTo>
                  <a:lnTo>
                    <a:pt x="1659" y="288"/>
                  </a:lnTo>
                  <a:lnTo>
                    <a:pt x="1663" y="279"/>
                  </a:lnTo>
                  <a:lnTo>
                    <a:pt x="1663" y="279"/>
                  </a:lnTo>
                  <a:lnTo>
                    <a:pt x="1665" y="270"/>
                  </a:lnTo>
                  <a:lnTo>
                    <a:pt x="1667" y="260"/>
                  </a:lnTo>
                  <a:lnTo>
                    <a:pt x="1670" y="250"/>
                  </a:lnTo>
                  <a:lnTo>
                    <a:pt x="1673" y="246"/>
                  </a:lnTo>
                  <a:lnTo>
                    <a:pt x="1677" y="242"/>
                  </a:lnTo>
                  <a:lnTo>
                    <a:pt x="1677" y="242"/>
                  </a:lnTo>
                  <a:lnTo>
                    <a:pt x="1674" y="256"/>
                  </a:lnTo>
                  <a:lnTo>
                    <a:pt x="1672" y="268"/>
                  </a:lnTo>
                  <a:lnTo>
                    <a:pt x="1667" y="281"/>
                  </a:lnTo>
                  <a:lnTo>
                    <a:pt x="1663" y="291"/>
                  </a:lnTo>
                  <a:lnTo>
                    <a:pt x="1658" y="300"/>
                  </a:lnTo>
                  <a:lnTo>
                    <a:pt x="1651" y="310"/>
                  </a:lnTo>
                  <a:lnTo>
                    <a:pt x="1642" y="317"/>
                  </a:lnTo>
                  <a:lnTo>
                    <a:pt x="1635" y="326"/>
                  </a:lnTo>
                  <a:lnTo>
                    <a:pt x="1635" y="326"/>
                  </a:lnTo>
                  <a:lnTo>
                    <a:pt x="1642" y="324"/>
                  </a:lnTo>
                  <a:lnTo>
                    <a:pt x="1649" y="322"/>
                  </a:lnTo>
                  <a:lnTo>
                    <a:pt x="1653" y="317"/>
                  </a:lnTo>
                  <a:lnTo>
                    <a:pt x="1658" y="313"/>
                  </a:lnTo>
                  <a:lnTo>
                    <a:pt x="1666" y="305"/>
                  </a:lnTo>
                  <a:lnTo>
                    <a:pt x="1676" y="293"/>
                  </a:lnTo>
                  <a:lnTo>
                    <a:pt x="1676" y="293"/>
                  </a:lnTo>
                  <a:lnTo>
                    <a:pt x="1700" y="268"/>
                  </a:lnTo>
                  <a:lnTo>
                    <a:pt x="1710" y="254"/>
                  </a:lnTo>
                  <a:lnTo>
                    <a:pt x="1714" y="247"/>
                  </a:lnTo>
                  <a:lnTo>
                    <a:pt x="1717" y="239"/>
                  </a:lnTo>
                  <a:lnTo>
                    <a:pt x="1717" y="239"/>
                  </a:lnTo>
                  <a:lnTo>
                    <a:pt x="1724" y="230"/>
                  </a:lnTo>
                  <a:lnTo>
                    <a:pt x="1729" y="220"/>
                  </a:lnTo>
                  <a:lnTo>
                    <a:pt x="1736" y="199"/>
                  </a:lnTo>
                  <a:lnTo>
                    <a:pt x="1743" y="177"/>
                  </a:lnTo>
                  <a:lnTo>
                    <a:pt x="1750" y="154"/>
                  </a:lnTo>
                  <a:lnTo>
                    <a:pt x="1750" y="154"/>
                  </a:lnTo>
                  <a:lnTo>
                    <a:pt x="1750" y="152"/>
                  </a:lnTo>
                  <a:lnTo>
                    <a:pt x="1747" y="150"/>
                  </a:lnTo>
                  <a:lnTo>
                    <a:pt x="1746" y="150"/>
                  </a:lnTo>
                  <a:lnTo>
                    <a:pt x="1746" y="147"/>
                  </a:lnTo>
                  <a:lnTo>
                    <a:pt x="1746" y="147"/>
                  </a:lnTo>
                  <a:lnTo>
                    <a:pt x="1747" y="146"/>
                  </a:lnTo>
                  <a:lnTo>
                    <a:pt x="1749" y="145"/>
                  </a:lnTo>
                  <a:lnTo>
                    <a:pt x="1750" y="143"/>
                  </a:lnTo>
                  <a:lnTo>
                    <a:pt x="1750" y="140"/>
                  </a:lnTo>
                  <a:lnTo>
                    <a:pt x="1750" y="140"/>
                  </a:lnTo>
                  <a:lnTo>
                    <a:pt x="1745" y="143"/>
                  </a:lnTo>
                  <a:lnTo>
                    <a:pt x="1740" y="147"/>
                  </a:lnTo>
                  <a:lnTo>
                    <a:pt x="1731" y="157"/>
                  </a:lnTo>
                  <a:lnTo>
                    <a:pt x="1725" y="163"/>
                  </a:lnTo>
                  <a:lnTo>
                    <a:pt x="1718" y="167"/>
                  </a:lnTo>
                  <a:lnTo>
                    <a:pt x="1711" y="171"/>
                  </a:lnTo>
                  <a:lnTo>
                    <a:pt x="1703" y="173"/>
                  </a:lnTo>
                  <a:lnTo>
                    <a:pt x="1703" y="173"/>
                  </a:lnTo>
                  <a:lnTo>
                    <a:pt x="1704" y="166"/>
                  </a:lnTo>
                  <a:lnTo>
                    <a:pt x="1704" y="160"/>
                  </a:lnTo>
                  <a:lnTo>
                    <a:pt x="1710" y="149"/>
                  </a:lnTo>
                  <a:lnTo>
                    <a:pt x="1715" y="138"/>
                  </a:lnTo>
                  <a:lnTo>
                    <a:pt x="1719" y="126"/>
                  </a:lnTo>
                  <a:lnTo>
                    <a:pt x="1719" y="126"/>
                  </a:lnTo>
                  <a:lnTo>
                    <a:pt x="1722" y="117"/>
                  </a:lnTo>
                  <a:lnTo>
                    <a:pt x="1724" y="105"/>
                  </a:lnTo>
                  <a:lnTo>
                    <a:pt x="1724" y="94"/>
                  </a:lnTo>
                  <a:lnTo>
                    <a:pt x="1722" y="83"/>
                  </a:lnTo>
                  <a:lnTo>
                    <a:pt x="1722" y="83"/>
                  </a:lnTo>
                  <a:lnTo>
                    <a:pt x="1724" y="83"/>
                  </a:lnTo>
                  <a:lnTo>
                    <a:pt x="1724" y="81"/>
                  </a:lnTo>
                  <a:lnTo>
                    <a:pt x="1725" y="79"/>
                  </a:lnTo>
                  <a:lnTo>
                    <a:pt x="1726" y="76"/>
                  </a:lnTo>
                  <a:lnTo>
                    <a:pt x="1726" y="76"/>
                  </a:lnTo>
                  <a:lnTo>
                    <a:pt x="1725" y="67"/>
                  </a:lnTo>
                  <a:lnTo>
                    <a:pt x="1726" y="59"/>
                  </a:lnTo>
                  <a:lnTo>
                    <a:pt x="1726" y="51"/>
                  </a:lnTo>
                  <a:lnTo>
                    <a:pt x="1724" y="42"/>
                  </a:lnTo>
                  <a:lnTo>
                    <a:pt x="1724" y="42"/>
                  </a:lnTo>
                  <a:lnTo>
                    <a:pt x="1717" y="70"/>
                  </a:lnTo>
                  <a:lnTo>
                    <a:pt x="1707" y="97"/>
                  </a:lnTo>
                  <a:lnTo>
                    <a:pt x="1703" y="108"/>
                  </a:lnTo>
                  <a:lnTo>
                    <a:pt x="1696" y="121"/>
                  </a:lnTo>
                  <a:lnTo>
                    <a:pt x="1688" y="131"/>
                  </a:lnTo>
                  <a:lnTo>
                    <a:pt x="1679" y="139"/>
                  </a:lnTo>
                  <a:lnTo>
                    <a:pt x="1679" y="139"/>
                  </a:lnTo>
                  <a:lnTo>
                    <a:pt x="1674" y="147"/>
                  </a:lnTo>
                  <a:lnTo>
                    <a:pt x="1667" y="156"/>
                  </a:lnTo>
                  <a:lnTo>
                    <a:pt x="1663" y="159"/>
                  </a:lnTo>
                  <a:lnTo>
                    <a:pt x="1659" y="161"/>
                  </a:lnTo>
                  <a:lnTo>
                    <a:pt x="1655" y="163"/>
                  </a:lnTo>
                  <a:lnTo>
                    <a:pt x="1651" y="164"/>
                  </a:lnTo>
                  <a:lnTo>
                    <a:pt x="1651" y="164"/>
                  </a:lnTo>
                  <a:lnTo>
                    <a:pt x="1667" y="145"/>
                  </a:lnTo>
                  <a:lnTo>
                    <a:pt x="1684" y="124"/>
                  </a:lnTo>
                  <a:lnTo>
                    <a:pt x="1691" y="112"/>
                  </a:lnTo>
                  <a:lnTo>
                    <a:pt x="1698" y="101"/>
                  </a:lnTo>
                  <a:lnTo>
                    <a:pt x="1703" y="88"/>
                  </a:lnTo>
                  <a:lnTo>
                    <a:pt x="1705" y="74"/>
                  </a:lnTo>
                  <a:lnTo>
                    <a:pt x="1705" y="74"/>
                  </a:lnTo>
                  <a:lnTo>
                    <a:pt x="1693" y="93"/>
                  </a:lnTo>
                  <a:lnTo>
                    <a:pt x="1680" y="111"/>
                  </a:lnTo>
                  <a:lnTo>
                    <a:pt x="1666" y="128"/>
                  </a:lnTo>
                  <a:lnTo>
                    <a:pt x="1659" y="135"/>
                  </a:lnTo>
                  <a:lnTo>
                    <a:pt x="1651" y="142"/>
                  </a:lnTo>
                  <a:lnTo>
                    <a:pt x="1651" y="142"/>
                  </a:lnTo>
                  <a:close/>
                  <a:moveTo>
                    <a:pt x="1846" y="223"/>
                  </a:moveTo>
                  <a:lnTo>
                    <a:pt x="1846" y="223"/>
                  </a:lnTo>
                  <a:lnTo>
                    <a:pt x="1830" y="254"/>
                  </a:lnTo>
                  <a:lnTo>
                    <a:pt x="1816" y="288"/>
                  </a:lnTo>
                  <a:lnTo>
                    <a:pt x="1806" y="320"/>
                  </a:lnTo>
                  <a:lnTo>
                    <a:pt x="1802" y="336"/>
                  </a:lnTo>
                  <a:lnTo>
                    <a:pt x="1801" y="351"/>
                  </a:lnTo>
                  <a:lnTo>
                    <a:pt x="1801" y="351"/>
                  </a:lnTo>
                  <a:lnTo>
                    <a:pt x="1812" y="357"/>
                  </a:lnTo>
                  <a:lnTo>
                    <a:pt x="1823" y="362"/>
                  </a:lnTo>
                  <a:lnTo>
                    <a:pt x="1836" y="366"/>
                  </a:lnTo>
                  <a:lnTo>
                    <a:pt x="1851" y="369"/>
                  </a:lnTo>
                  <a:lnTo>
                    <a:pt x="1851" y="369"/>
                  </a:lnTo>
                  <a:lnTo>
                    <a:pt x="1857" y="362"/>
                  </a:lnTo>
                  <a:lnTo>
                    <a:pt x="1860" y="359"/>
                  </a:lnTo>
                  <a:lnTo>
                    <a:pt x="1861" y="355"/>
                  </a:lnTo>
                  <a:lnTo>
                    <a:pt x="1861" y="355"/>
                  </a:lnTo>
                  <a:lnTo>
                    <a:pt x="1874" y="345"/>
                  </a:lnTo>
                  <a:lnTo>
                    <a:pt x="1885" y="336"/>
                  </a:lnTo>
                  <a:lnTo>
                    <a:pt x="1895" y="326"/>
                  </a:lnTo>
                  <a:lnTo>
                    <a:pt x="1903" y="315"/>
                  </a:lnTo>
                  <a:lnTo>
                    <a:pt x="1920" y="289"/>
                  </a:lnTo>
                  <a:lnTo>
                    <a:pt x="1937" y="264"/>
                  </a:lnTo>
                  <a:lnTo>
                    <a:pt x="1937" y="264"/>
                  </a:lnTo>
                  <a:lnTo>
                    <a:pt x="1937" y="258"/>
                  </a:lnTo>
                  <a:lnTo>
                    <a:pt x="1938" y="254"/>
                  </a:lnTo>
                  <a:lnTo>
                    <a:pt x="1943" y="243"/>
                  </a:lnTo>
                  <a:lnTo>
                    <a:pt x="1948" y="233"/>
                  </a:lnTo>
                  <a:lnTo>
                    <a:pt x="1952" y="223"/>
                  </a:lnTo>
                  <a:lnTo>
                    <a:pt x="1952" y="223"/>
                  </a:lnTo>
                  <a:lnTo>
                    <a:pt x="1954" y="218"/>
                  </a:lnTo>
                  <a:lnTo>
                    <a:pt x="1957" y="209"/>
                  </a:lnTo>
                  <a:lnTo>
                    <a:pt x="1955" y="202"/>
                  </a:lnTo>
                  <a:lnTo>
                    <a:pt x="1954" y="199"/>
                  </a:lnTo>
                  <a:lnTo>
                    <a:pt x="1951" y="198"/>
                  </a:lnTo>
                  <a:lnTo>
                    <a:pt x="1951" y="198"/>
                  </a:lnTo>
                  <a:lnTo>
                    <a:pt x="1947" y="213"/>
                  </a:lnTo>
                  <a:lnTo>
                    <a:pt x="1940" y="229"/>
                  </a:lnTo>
                  <a:lnTo>
                    <a:pt x="1934" y="243"/>
                  </a:lnTo>
                  <a:lnTo>
                    <a:pt x="1926" y="257"/>
                  </a:lnTo>
                  <a:lnTo>
                    <a:pt x="1909" y="282"/>
                  </a:lnTo>
                  <a:lnTo>
                    <a:pt x="1891" y="306"/>
                  </a:lnTo>
                  <a:lnTo>
                    <a:pt x="1891" y="306"/>
                  </a:lnTo>
                  <a:lnTo>
                    <a:pt x="1879" y="322"/>
                  </a:lnTo>
                  <a:lnTo>
                    <a:pt x="1875" y="326"/>
                  </a:lnTo>
                  <a:lnTo>
                    <a:pt x="1871" y="329"/>
                  </a:lnTo>
                  <a:lnTo>
                    <a:pt x="1867" y="330"/>
                  </a:lnTo>
                  <a:lnTo>
                    <a:pt x="1861" y="331"/>
                  </a:lnTo>
                  <a:lnTo>
                    <a:pt x="1861" y="331"/>
                  </a:lnTo>
                  <a:lnTo>
                    <a:pt x="1879" y="307"/>
                  </a:lnTo>
                  <a:lnTo>
                    <a:pt x="1899" y="284"/>
                  </a:lnTo>
                  <a:lnTo>
                    <a:pt x="1917" y="257"/>
                  </a:lnTo>
                  <a:lnTo>
                    <a:pt x="1924" y="244"/>
                  </a:lnTo>
                  <a:lnTo>
                    <a:pt x="1931" y="229"/>
                  </a:lnTo>
                  <a:lnTo>
                    <a:pt x="1931" y="229"/>
                  </a:lnTo>
                  <a:lnTo>
                    <a:pt x="1936" y="219"/>
                  </a:lnTo>
                  <a:lnTo>
                    <a:pt x="1940" y="208"/>
                  </a:lnTo>
                  <a:lnTo>
                    <a:pt x="1940" y="202"/>
                  </a:lnTo>
                  <a:lnTo>
                    <a:pt x="1940" y="197"/>
                  </a:lnTo>
                  <a:lnTo>
                    <a:pt x="1938" y="191"/>
                  </a:lnTo>
                  <a:lnTo>
                    <a:pt x="1936" y="187"/>
                  </a:lnTo>
                  <a:lnTo>
                    <a:pt x="1936" y="187"/>
                  </a:lnTo>
                  <a:lnTo>
                    <a:pt x="1931" y="188"/>
                  </a:lnTo>
                  <a:lnTo>
                    <a:pt x="1929" y="192"/>
                  </a:lnTo>
                  <a:lnTo>
                    <a:pt x="1923" y="201"/>
                  </a:lnTo>
                  <a:lnTo>
                    <a:pt x="1913" y="223"/>
                  </a:lnTo>
                  <a:lnTo>
                    <a:pt x="1913" y="223"/>
                  </a:lnTo>
                  <a:lnTo>
                    <a:pt x="1903" y="247"/>
                  </a:lnTo>
                  <a:lnTo>
                    <a:pt x="1898" y="257"/>
                  </a:lnTo>
                  <a:lnTo>
                    <a:pt x="1895" y="260"/>
                  </a:lnTo>
                  <a:lnTo>
                    <a:pt x="1891" y="263"/>
                  </a:lnTo>
                  <a:lnTo>
                    <a:pt x="1891" y="263"/>
                  </a:lnTo>
                  <a:lnTo>
                    <a:pt x="1892" y="253"/>
                  </a:lnTo>
                  <a:lnTo>
                    <a:pt x="1895" y="243"/>
                  </a:lnTo>
                  <a:lnTo>
                    <a:pt x="1902" y="226"/>
                  </a:lnTo>
                  <a:lnTo>
                    <a:pt x="1910" y="209"/>
                  </a:lnTo>
                  <a:lnTo>
                    <a:pt x="1913" y="201"/>
                  </a:lnTo>
                  <a:lnTo>
                    <a:pt x="1916" y="192"/>
                  </a:lnTo>
                  <a:lnTo>
                    <a:pt x="1916" y="192"/>
                  </a:lnTo>
                  <a:lnTo>
                    <a:pt x="1896" y="222"/>
                  </a:lnTo>
                  <a:lnTo>
                    <a:pt x="1896" y="222"/>
                  </a:lnTo>
                  <a:lnTo>
                    <a:pt x="1888" y="239"/>
                  </a:lnTo>
                  <a:lnTo>
                    <a:pt x="1882" y="247"/>
                  </a:lnTo>
                  <a:lnTo>
                    <a:pt x="1875" y="253"/>
                  </a:lnTo>
                  <a:lnTo>
                    <a:pt x="1875" y="253"/>
                  </a:lnTo>
                  <a:lnTo>
                    <a:pt x="1877" y="242"/>
                  </a:lnTo>
                  <a:lnTo>
                    <a:pt x="1881" y="232"/>
                  </a:lnTo>
                  <a:lnTo>
                    <a:pt x="1885" y="222"/>
                  </a:lnTo>
                  <a:lnTo>
                    <a:pt x="1891" y="213"/>
                  </a:lnTo>
                  <a:lnTo>
                    <a:pt x="1903" y="197"/>
                  </a:lnTo>
                  <a:lnTo>
                    <a:pt x="1909" y="187"/>
                  </a:lnTo>
                  <a:lnTo>
                    <a:pt x="1912" y="177"/>
                  </a:lnTo>
                  <a:lnTo>
                    <a:pt x="1912" y="177"/>
                  </a:lnTo>
                  <a:lnTo>
                    <a:pt x="1907" y="176"/>
                  </a:lnTo>
                  <a:lnTo>
                    <a:pt x="1903" y="176"/>
                  </a:lnTo>
                  <a:lnTo>
                    <a:pt x="1900" y="177"/>
                  </a:lnTo>
                  <a:lnTo>
                    <a:pt x="1898" y="180"/>
                  </a:lnTo>
                  <a:lnTo>
                    <a:pt x="1893" y="187"/>
                  </a:lnTo>
                  <a:lnTo>
                    <a:pt x="1889" y="194"/>
                  </a:lnTo>
                  <a:lnTo>
                    <a:pt x="1889" y="194"/>
                  </a:lnTo>
                  <a:lnTo>
                    <a:pt x="1872" y="218"/>
                  </a:lnTo>
                  <a:lnTo>
                    <a:pt x="1864" y="230"/>
                  </a:lnTo>
                  <a:lnTo>
                    <a:pt x="1857" y="244"/>
                  </a:lnTo>
                  <a:lnTo>
                    <a:pt x="1857" y="244"/>
                  </a:lnTo>
                  <a:lnTo>
                    <a:pt x="1853" y="260"/>
                  </a:lnTo>
                  <a:lnTo>
                    <a:pt x="1851" y="264"/>
                  </a:lnTo>
                  <a:lnTo>
                    <a:pt x="1849" y="267"/>
                  </a:lnTo>
                  <a:lnTo>
                    <a:pt x="1846" y="270"/>
                  </a:lnTo>
                  <a:lnTo>
                    <a:pt x="1841" y="270"/>
                  </a:lnTo>
                  <a:lnTo>
                    <a:pt x="1841" y="270"/>
                  </a:lnTo>
                  <a:lnTo>
                    <a:pt x="1837" y="265"/>
                  </a:lnTo>
                  <a:lnTo>
                    <a:pt x="1837" y="260"/>
                  </a:lnTo>
                  <a:lnTo>
                    <a:pt x="1837" y="253"/>
                  </a:lnTo>
                  <a:lnTo>
                    <a:pt x="1839" y="246"/>
                  </a:lnTo>
                  <a:lnTo>
                    <a:pt x="1843" y="233"/>
                  </a:lnTo>
                  <a:lnTo>
                    <a:pt x="1844" y="227"/>
                  </a:lnTo>
                  <a:lnTo>
                    <a:pt x="1846" y="223"/>
                  </a:lnTo>
                  <a:lnTo>
                    <a:pt x="1846" y="223"/>
                  </a:lnTo>
                  <a:close/>
                  <a:moveTo>
                    <a:pt x="567" y="396"/>
                  </a:moveTo>
                  <a:lnTo>
                    <a:pt x="567" y="396"/>
                  </a:lnTo>
                  <a:lnTo>
                    <a:pt x="572" y="397"/>
                  </a:lnTo>
                  <a:lnTo>
                    <a:pt x="575" y="399"/>
                  </a:lnTo>
                  <a:lnTo>
                    <a:pt x="578" y="400"/>
                  </a:lnTo>
                  <a:lnTo>
                    <a:pt x="578" y="400"/>
                  </a:lnTo>
                  <a:lnTo>
                    <a:pt x="578" y="396"/>
                  </a:lnTo>
                  <a:lnTo>
                    <a:pt x="578" y="390"/>
                  </a:lnTo>
                  <a:lnTo>
                    <a:pt x="577" y="381"/>
                  </a:lnTo>
                  <a:lnTo>
                    <a:pt x="577" y="381"/>
                  </a:lnTo>
                  <a:lnTo>
                    <a:pt x="579" y="376"/>
                  </a:lnTo>
                  <a:lnTo>
                    <a:pt x="582" y="375"/>
                  </a:lnTo>
                  <a:lnTo>
                    <a:pt x="585" y="373"/>
                  </a:lnTo>
                  <a:lnTo>
                    <a:pt x="588" y="373"/>
                  </a:lnTo>
                  <a:lnTo>
                    <a:pt x="595" y="375"/>
                  </a:lnTo>
                  <a:lnTo>
                    <a:pt x="601" y="381"/>
                  </a:lnTo>
                  <a:lnTo>
                    <a:pt x="601" y="381"/>
                  </a:lnTo>
                  <a:lnTo>
                    <a:pt x="596" y="366"/>
                  </a:lnTo>
                  <a:lnTo>
                    <a:pt x="595" y="359"/>
                  </a:lnTo>
                  <a:lnTo>
                    <a:pt x="595" y="352"/>
                  </a:lnTo>
                  <a:lnTo>
                    <a:pt x="595" y="352"/>
                  </a:lnTo>
                  <a:lnTo>
                    <a:pt x="585" y="345"/>
                  </a:lnTo>
                  <a:lnTo>
                    <a:pt x="577" y="338"/>
                  </a:lnTo>
                  <a:lnTo>
                    <a:pt x="570" y="331"/>
                  </a:lnTo>
                  <a:lnTo>
                    <a:pt x="560" y="326"/>
                  </a:lnTo>
                  <a:lnTo>
                    <a:pt x="560" y="326"/>
                  </a:lnTo>
                  <a:lnTo>
                    <a:pt x="560" y="344"/>
                  </a:lnTo>
                  <a:lnTo>
                    <a:pt x="563" y="362"/>
                  </a:lnTo>
                  <a:lnTo>
                    <a:pt x="565" y="379"/>
                  </a:lnTo>
                  <a:lnTo>
                    <a:pt x="567" y="396"/>
                  </a:lnTo>
                  <a:lnTo>
                    <a:pt x="567" y="396"/>
                  </a:lnTo>
                  <a:close/>
                  <a:moveTo>
                    <a:pt x="1615" y="343"/>
                  </a:moveTo>
                  <a:lnTo>
                    <a:pt x="1615" y="343"/>
                  </a:lnTo>
                  <a:lnTo>
                    <a:pt x="1607" y="338"/>
                  </a:lnTo>
                  <a:lnTo>
                    <a:pt x="1599" y="334"/>
                  </a:lnTo>
                  <a:lnTo>
                    <a:pt x="1590" y="331"/>
                  </a:lnTo>
                  <a:lnTo>
                    <a:pt x="1586" y="330"/>
                  </a:lnTo>
                  <a:lnTo>
                    <a:pt x="1583" y="331"/>
                  </a:lnTo>
                  <a:lnTo>
                    <a:pt x="1583" y="331"/>
                  </a:lnTo>
                  <a:lnTo>
                    <a:pt x="1589" y="337"/>
                  </a:lnTo>
                  <a:lnTo>
                    <a:pt x="1597" y="340"/>
                  </a:lnTo>
                  <a:lnTo>
                    <a:pt x="1606" y="343"/>
                  </a:lnTo>
                  <a:lnTo>
                    <a:pt x="1615" y="343"/>
                  </a:lnTo>
                  <a:lnTo>
                    <a:pt x="1615" y="343"/>
                  </a:lnTo>
                  <a:close/>
                  <a:moveTo>
                    <a:pt x="1524" y="424"/>
                  </a:moveTo>
                  <a:lnTo>
                    <a:pt x="1524" y="424"/>
                  </a:lnTo>
                  <a:lnTo>
                    <a:pt x="1513" y="454"/>
                  </a:lnTo>
                  <a:lnTo>
                    <a:pt x="1507" y="470"/>
                  </a:lnTo>
                  <a:lnTo>
                    <a:pt x="1503" y="486"/>
                  </a:lnTo>
                  <a:lnTo>
                    <a:pt x="1503" y="486"/>
                  </a:lnTo>
                  <a:lnTo>
                    <a:pt x="1512" y="493"/>
                  </a:lnTo>
                  <a:lnTo>
                    <a:pt x="1521" y="501"/>
                  </a:lnTo>
                  <a:lnTo>
                    <a:pt x="1521" y="501"/>
                  </a:lnTo>
                  <a:lnTo>
                    <a:pt x="1535" y="475"/>
                  </a:lnTo>
                  <a:lnTo>
                    <a:pt x="1548" y="446"/>
                  </a:lnTo>
                  <a:lnTo>
                    <a:pt x="1558" y="417"/>
                  </a:lnTo>
                  <a:lnTo>
                    <a:pt x="1566" y="388"/>
                  </a:lnTo>
                  <a:lnTo>
                    <a:pt x="1566" y="388"/>
                  </a:lnTo>
                  <a:lnTo>
                    <a:pt x="1565" y="393"/>
                  </a:lnTo>
                  <a:lnTo>
                    <a:pt x="1564" y="395"/>
                  </a:lnTo>
                  <a:lnTo>
                    <a:pt x="1561" y="395"/>
                  </a:lnTo>
                  <a:lnTo>
                    <a:pt x="1561" y="395"/>
                  </a:lnTo>
                  <a:lnTo>
                    <a:pt x="1557" y="395"/>
                  </a:lnTo>
                  <a:lnTo>
                    <a:pt x="1554" y="393"/>
                  </a:lnTo>
                  <a:lnTo>
                    <a:pt x="1551" y="390"/>
                  </a:lnTo>
                  <a:lnTo>
                    <a:pt x="1551" y="385"/>
                  </a:lnTo>
                  <a:lnTo>
                    <a:pt x="1551" y="385"/>
                  </a:lnTo>
                  <a:lnTo>
                    <a:pt x="1554" y="383"/>
                  </a:lnTo>
                  <a:lnTo>
                    <a:pt x="1558" y="382"/>
                  </a:lnTo>
                  <a:lnTo>
                    <a:pt x="1558" y="382"/>
                  </a:lnTo>
                  <a:lnTo>
                    <a:pt x="1562" y="382"/>
                  </a:lnTo>
                  <a:lnTo>
                    <a:pt x="1565" y="385"/>
                  </a:lnTo>
                  <a:lnTo>
                    <a:pt x="1568" y="386"/>
                  </a:lnTo>
                  <a:lnTo>
                    <a:pt x="1569" y="386"/>
                  </a:lnTo>
                  <a:lnTo>
                    <a:pt x="1571" y="385"/>
                  </a:lnTo>
                  <a:lnTo>
                    <a:pt x="1571" y="385"/>
                  </a:lnTo>
                  <a:lnTo>
                    <a:pt x="1576" y="365"/>
                  </a:lnTo>
                  <a:lnTo>
                    <a:pt x="1583" y="347"/>
                  </a:lnTo>
                  <a:lnTo>
                    <a:pt x="1583" y="347"/>
                  </a:lnTo>
                  <a:lnTo>
                    <a:pt x="1579" y="344"/>
                  </a:lnTo>
                  <a:lnTo>
                    <a:pt x="1576" y="341"/>
                  </a:lnTo>
                  <a:lnTo>
                    <a:pt x="1575" y="338"/>
                  </a:lnTo>
                  <a:lnTo>
                    <a:pt x="1571" y="337"/>
                  </a:lnTo>
                  <a:lnTo>
                    <a:pt x="1571" y="337"/>
                  </a:lnTo>
                  <a:lnTo>
                    <a:pt x="1547" y="381"/>
                  </a:lnTo>
                  <a:lnTo>
                    <a:pt x="1524" y="424"/>
                  </a:lnTo>
                  <a:lnTo>
                    <a:pt x="1524" y="424"/>
                  </a:lnTo>
                  <a:close/>
                  <a:moveTo>
                    <a:pt x="1592" y="352"/>
                  </a:moveTo>
                  <a:lnTo>
                    <a:pt x="1592" y="352"/>
                  </a:lnTo>
                  <a:lnTo>
                    <a:pt x="1576" y="390"/>
                  </a:lnTo>
                  <a:lnTo>
                    <a:pt x="1562" y="430"/>
                  </a:lnTo>
                  <a:lnTo>
                    <a:pt x="1548" y="468"/>
                  </a:lnTo>
                  <a:lnTo>
                    <a:pt x="1531" y="507"/>
                  </a:lnTo>
                  <a:lnTo>
                    <a:pt x="1531" y="507"/>
                  </a:lnTo>
                  <a:lnTo>
                    <a:pt x="1547" y="510"/>
                  </a:lnTo>
                  <a:lnTo>
                    <a:pt x="1555" y="511"/>
                  </a:lnTo>
                  <a:lnTo>
                    <a:pt x="1564" y="510"/>
                  </a:lnTo>
                  <a:lnTo>
                    <a:pt x="1564" y="510"/>
                  </a:lnTo>
                  <a:lnTo>
                    <a:pt x="1568" y="503"/>
                  </a:lnTo>
                  <a:lnTo>
                    <a:pt x="1573" y="498"/>
                  </a:lnTo>
                  <a:lnTo>
                    <a:pt x="1573" y="498"/>
                  </a:lnTo>
                  <a:lnTo>
                    <a:pt x="1578" y="483"/>
                  </a:lnTo>
                  <a:lnTo>
                    <a:pt x="1582" y="466"/>
                  </a:lnTo>
                  <a:lnTo>
                    <a:pt x="1593" y="431"/>
                  </a:lnTo>
                  <a:lnTo>
                    <a:pt x="1606" y="395"/>
                  </a:lnTo>
                  <a:lnTo>
                    <a:pt x="1610" y="376"/>
                  </a:lnTo>
                  <a:lnTo>
                    <a:pt x="1613" y="358"/>
                  </a:lnTo>
                  <a:lnTo>
                    <a:pt x="1613" y="358"/>
                  </a:lnTo>
                  <a:lnTo>
                    <a:pt x="1603" y="354"/>
                  </a:lnTo>
                  <a:lnTo>
                    <a:pt x="1597" y="352"/>
                  </a:lnTo>
                  <a:lnTo>
                    <a:pt x="1592" y="352"/>
                  </a:lnTo>
                  <a:lnTo>
                    <a:pt x="1592" y="352"/>
                  </a:lnTo>
                  <a:close/>
                  <a:moveTo>
                    <a:pt x="1850" y="382"/>
                  </a:moveTo>
                  <a:lnTo>
                    <a:pt x="1850" y="382"/>
                  </a:lnTo>
                  <a:lnTo>
                    <a:pt x="1847" y="379"/>
                  </a:lnTo>
                  <a:lnTo>
                    <a:pt x="1846" y="376"/>
                  </a:lnTo>
                  <a:lnTo>
                    <a:pt x="1846" y="376"/>
                  </a:lnTo>
                  <a:lnTo>
                    <a:pt x="1837" y="376"/>
                  </a:lnTo>
                  <a:lnTo>
                    <a:pt x="1829" y="376"/>
                  </a:lnTo>
                  <a:lnTo>
                    <a:pt x="1823" y="373"/>
                  </a:lnTo>
                  <a:lnTo>
                    <a:pt x="1816" y="369"/>
                  </a:lnTo>
                  <a:lnTo>
                    <a:pt x="1805" y="362"/>
                  </a:lnTo>
                  <a:lnTo>
                    <a:pt x="1799" y="361"/>
                  </a:lnTo>
                  <a:lnTo>
                    <a:pt x="1792" y="361"/>
                  </a:lnTo>
                  <a:lnTo>
                    <a:pt x="1792" y="361"/>
                  </a:lnTo>
                  <a:lnTo>
                    <a:pt x="1794" y="362"/>
                  </a:lnTo>
                  <a:lnTo>
                    <a:pt x="1792" y="364"/>
                  </a:lnTo>
                  <a:lnTo>
                    <a:pt x="1792" y="366"/>
                  </a:lnTo>
                  <a:lnTo>
                    <a:pt x="1792" y="371"/>
                  </a:lnTo>
                  <a:lnTo>
                    <a:pt x="1792" y="371"/>
                  </a:lnTo>
                  <a:lnTo>
                    <a:pt x="1805" y="375"/>
                  </a:lnTo>
                  <a:lnTo>
                    <a:pt x="1820" y="381"/>
                  </a:lnTo>
                  <a:lnTo>
                    <a:pt x="1834" y="382"/>
                  </a:lnTo>
                  <a:lnTo>
                    <a:pt x="1841" y="382"/>
                  </a:lnTo>
                  <a:lnTo>
                    <a:pt x="1850" y="382"/>
                  </a:lnTo>
                  <a:lnTo>
                    <a:pt x="1850" y="382"/>
                  </a:lnTo>
                  <a:close/>
                  <a:moveTo>
                    <a:pt x="610" y="372"/>
                  </a:moveTo>
                  <a:lnTo>
                    <a:pt x="610" y="372"/>
                  </a:lnTo>
                  <a:lnTo>
                    <a:pt x="615" y="381"/>
                  </a:lnTo>
                  <a:lnTo>
                    <a:pt x="616" y="386"/>
                  </a:lnTo>
                  <a:lnTo>
                    <a:pt x="617" y="390"/>
                  </a:lnTo>
                  <a:lnTo>
                    <a:pt x="617" y="390"/>
                  </a:lnTo>
                  <a:lnTo>
                    <a:pt x="616" y="393"/>
                  </a:lnTo>
                  <a:lnTo>
                    <a:pt x="613" y="396"/>
                  </a:lnTo>
                  <a:lnTo>
                    <a:pt x="608" y="397"/>
                  </a:lnTo>
                  <a:lnTo>
                    <a:pt x="608" y="397"/>
                  </a:lnTo>
                  <a:lnTo>
                    <a:pt x="620" y="417"/>
                  </a:lnTo>
                  <a:lnTo>
                    <a:pt x="634" y="435"/>
                  </a:lnTo>
                  <a:lnTo>
                    <a:pt x="643" y="444"/>
                  </a:lnTo>
                  <a:lnTo>
                    <a:pt x="652" y="451"/>
                  </a:lnTo>
                  <a:lnTo>
                    <a:pt x="662" y="455"/>
                  </a:lnTo>
                  <a:lnTo>
                    <a:pt x="674" y="458"/>
                  </a:lnTo>
                  <a:lnTo>
                    <a:pt x="674" y="458"/>
                  </a:lnTo>
                  <a:lnTo>
                    <a:pt x="678" y="451"/>
                  </a:lnTo>
                  <a:lnTo>
                    <a:pt x="679" y="445"/>
                  </a:lnTo>
                  <a:lnTo>
                    <a:pt x="679" y="439"/>
                  </a:lnTo>
                  <a:lnTo>
                    <a:pt x="678" y="434"/>
                  </a:lnTo>
                  <a:lnTo>
                    <a:pt x="675" y="428"/>
                  </a:lnTo>
                  <a:lnTo>
                    <a:pt x="672" y="424"/>
                  </a:lnTo>
                  <a:lnTo>
                    <a:pt x="662" y="414"/>
                  </a:lnTo>
                  <a:lnTo>
                    <a:pt x="641" y="397"/>
                  </a:lnTo>
                  <a:lnTo>
                    <a:pt x="633" y="388"/>
                  </a:lnTo>
                  <a:lnTo>
                    <a:pt x="630" y="383"/>
                  </a:lnTo>
                  <a:lnTo>
                    <a:pt x="629" y="379"/>
                  </a:lnTo>
                  <a:lnTo>
                    <a:pt x="629" y="379"/>
                  </a:lnTo>
                  <a:lnTo>
                    <a:pt x="624" y="379"/>
                  </a:lnTo>
                  <a:lnTo>
                    <a:pt x="622" y="378"/>
                  </a:lnTo>
                  <a:lnTo>
                    <a:pt x="616" y="373"/>
                  </a:lnTo>
                  <a:lnTo>
                    <a:pt x="613" y="371"/>
                  </a:lnTo>
                  <a:lnTo>
                    <a:pt x="612" y="371"/>
                  </a:lnTo>
                  <a:lnTo>
                    <a:pt x="610" y="372"/>
                  </a:lnTo>
                  <a:lnTo>
                    <a:pt x="610" y="372"/>
                  </a:lnTo>
                  <a:close/>
                  <a:moveTo>
                    <a:pt x="1780" y="379"/>
                  </a:moveTo>
                  <a:lnTo>
                    <a:pt x="1780" y="379"/>
                  </a:lnTo>
                  <a:lnTo>
                    <a:pt x="1764" y="400"/>
                  </a:lnTo>
                  <a:lnTo>
                    <a:pt x="1750" y="421"/>
                  </a:lnTo>
                  <a:lnTo>
                    <a:pt x="1750" y="421"/>
                  </a:lnTo>
                  <a:lnTo>
                    <a:pt x="1745" y="430"/>
                  </a:lnTo>
                  <a:lnTo>
                    <a:pt x="1738" y="438"/>
                  </a:lnTo>
                  <a:lnTo>
                    <a:pt x="1725" y="455"/>
                  </a:lnTo>
                  <a:lnTo>
                    <a:pt x="1721" y="463"/>
                  </a:lnTo>
                  <a:lnTo>
                    <a:pt x="1719" y="466"/>
                  </a:lnTo>
                  <a:lnTo>
                    <a:pt x="1719" y="470"/>
                  </a:lnTo>
                  <a:lnTo>
                    <a:pt x="1721" y="473"/>
                  </a:lnTo>
                  <a:lnTo>
                    <a:pt x="1722" y="477"/>
                  </a:lnTo>
                  <a:lnTo>
                    <a:pt x="1726" y="482"/>
                  </a:lnTo>
                  <a:lnTo>
                    <a:pt x="1731" y="484"/>
                  </a:lnTo>
                  <a:lnTo>
                    <a:pt x="1731" y="484"/>
                  </a:lnTo>
                  <a:lnTo>
                    <a:pt x="1736" y="476"/>
                  </a:lnTo>
                  <a:lnTo>
                    <a:pt x="1740" y="469"/>
                  </a:lnTo>
                  <a:lnTo>
                    <a:pt x="1746" y="461"/>
                  </a:lnTo>
                  <a:lnTo>
                    <a:pt x="1749" y="451"/>
                  </a:lnTo>
                  <a:lnTo>
                    <a:pt x="1749" y="451"/>
                  </a:lnTo>
                  <a:lnTo>
                    <a:pt x="1756" y="444"/>
                  </a:lnTo>
                  <a:lnTo>
                    <a:pt x="1761" y="437"/>
                  </a:lnTo>
                  <a:lnTo>
                    <a:pt x="1773" y="417"/>
                  </a:lnTo>
                  <a:lnTo>
                    <a:pt x="1773" y="417"/>
                  </a:lnTo>
                  <a:lnTo>
                    <a:pt x="1778" y="407"/>
                  </a:lnTo>
                  <a:lnTo>
                    <a:pt x="1783" y="397"/>
                  </a:lnTo>
                  <a:lnTo>
                    <a:pt x="1784" y="388"/>
                  </a:lnTo>
                  <a:lnTo>
                    <a:pt x="1785" y="383"/>
                  </a:lnTo>
                  <a:lnTo>
                    <a:pt x="1784" y="379"/>
                  </a:lnTo>
                  <a:lnTo>
                    <a:pt x="1784" y="379"/>
                  </a:lnTo>
                  <a:lnTo>
                    <a:pt x="1780" y="379"/>
                  </a:lnTo>
                  <a:lnTo>
                    <a:pt x="1780" y="379"/>
                  </a:lnTo>
                  <a:close/>
                  <a:moveTo>
                    <a:pt x="1799" y="386"/>
                  </a:moveTo>
                  <a:lnTo>
                    <a:pt x="1799" y="386"/>
                  </a:lnTo>
                  <a:lnTo>
                    <a:pt x="1769" y="439"/>
                  </a:lnTo>
                  <a:lnTo>
                    <a:pt x="1736" y="493"/>
                  </a:lnTo>
                  <a:lnTo>
                    <a:pt x="1736" y="493"/>
                  </a:lnTo>
                  <a:lnTo>
                    <a:pt x="1740" y="497"/>
                  </a:lnTo>
                  <a:lnTo>
                    <a:pt x="1746" y="500"/>
                  </a:lnTo>
                  <a:lnTo>
                    <a:pt x="1757" y="504"/>
                  </a:lnTo>
                  <a:lnTo>
                    <a:pt x="1770" y="505"/>
                  </a:lnTo>
                  <a:lnTo>
                    <a:pt x="1783" y="504"/>
                  </a:lnTo>
                  <a:lnTo>
                    <a:pt x="1783" y="504"/>
                  </a:lnTo>
                  <a:lnTo>
                    <a:pt x="1791" y="491"/>
                  </a:lnTo>
                  <a:lnTo>
                    <a:pt x="1798" y="479"/>
                  </a:lnTo>
                  <a:lnTo>
                    <a:pt x="1811" y="451"/>
                  </a:lnTo>
                  <a:lnTo>
                    <a:pt x="1822" y="423"/>
                  </a:lnTo>
                  <a:lnTo>
                    <a:pt x="1834" y="393"/>
                  </a:lnTo>
                  <a:lnTo>
                    <a:pt x="1834" y="393"/>
                  </a:lnTo>
                  <a:lnTo>
                    <a:pt x="1825" y="390"/>
                  </a:lnTo>
                  <a:lnTo>
                    <a:pt x="1818" y="389"/>
                  </a:lnTo>
                  <a:lnTo>
                    <a:pt x="1799" y="386"/>
                  </a:lnTo>
                  <a:lnTo>
                    <a:pt x="1799" y="386"/>
                  </a:lnTo>
                  <a:close/>
                  <a:moveTo>
                    <a:pt x="592" y="504"/>
                  </a:moveTo>
                  <a:lnTo>
                    <a:pt x="592" y="504"/>
                  </a:lnTo>
                  <a:lnTo>
                    <a:pt x="598" y="504"/>
                  </a:lnTo>
                  <a:lnTo>
                    <a:pt x="603" y="503"/>
                  </a:lnTo>
                  <a:lnTo>
                    <a:pt x="608" y="500"/>
                  </a:lnTo>
                  <a:lnTo>
                    <a:pt x="609" y="496"/>
                  </a:lnTo>
                  <a:lnTo>
                    <a:pt x="610" y="491"/>
                  </a:lnTo>
                  <a:lnTo>
                    <a:pt x="610" y="486"/>
                  </a:lnTo>
                  <a:lnTo>
                    <a:pt x="609" y="475"/>
                  </a:lnTo>
                  <a:lnTo>
                    <a:pt x="602" y="448"/>
                  </a:lnTo>
                  <a:lnTo>
                    <a:pt x="599" y="435"/>
                  </a:lnTo>
                  <a:lnTo>
                    <a:pt x="599" y="427"/>
                  </a:lnTo>
                  <a:lnTo>
                    <a:pt x="599" y="427"/>
                  </a:lnTo>
                  <a:lnTo>
                    <a:pt x="605" y="435"/>
                  </a:lnTo>
                  <a:lnTo>
                    <a:pt x="609" y="444"/>
                  </a:lnTo>
                  <a:lnTo>
                    <a:pt x="617" y="465"/>
                  </a:lnTo>
                  <a:lnTo>
                    <a:pt x="617" y="465"/>
                  </a:lnTo>
                  <a:lnTo>
                    <a:pt x="619" y="465"/>
                  </a:lnTo>
                  <a:lnTo>
                    <a:pt x="622" y="465"/>
                  </a:lnTo>
                  <a:lnTo>
                    <a:pt x="626" y="468"/>
                  </a:lnTo>
                  <a:lnTo>
                    <a:pt x="630" y="469"/>
                  </a:lnTo>
                  <a:lnTo>
                    <a:pt x="631" y="468"/>
                  </a:lnTo>
                  <a:lnTo>
                    <a:pt x="634" y="466"/>
                  </a:lnTo>
                  <a:lnTo>
                    <a:pt x="634" y="466"/>
                  </a:lnTo>
                  <a:lnTo>
                    <a:pt x="633" y="463"/>
                  </a:lnTo>
                  <a:lnTo>
                    <a:pt x="631" y="459"/>
                  </a:lnTo>
                  <a:lnTo>
                    <a:pt x="631" y="452"/>
                  </a:lnTo>
                  <a:lnTo>
                    <a:pt x="633" y="446"/>
                  </a:lnTo>
                  <a:lnTo>
                    <a:pt x="633" y="446"/>
                  </a:lnTo>
                  <a:lnTo>
                    <a:pt x="622" y="432"/>
                  </a:lnTo>
                  <a:lnTo>
                    <a:pt x="612" y="417"/>
                  </a:lnTo>
                  <a:lnTo>
                    <a:pt x="602" y="403"/>
                  </a:lnTo>
                  <a:lnTo>
                    <a:pt x="596" y="396"/>
                  </a:lnTo>
                  <a:lnTo>
                    <a:pt x="591" y="389"/>
                  </a:lnTo>
                  <a:lnTo>
                    <a:pt x="591" y="389"/>
                  </a:lnTo>
                  <a:lnTo>
                    <a:pt x="589" y="397"/>
                  </a:lnTo>
                  <a:lnTo>
                    <a:pt x="588" y="404"/>
                  </a:lnTo>
                  <a:lnTo>
                    <a:pt x="584" y="410"/>
                  </a:lnTo>
                  <a:lnTo>
                    <a:pt x="577" y="413"/>
                  </a:lnTo>
                  <a:lnTo>
                    <a:pt x="577" y="413"/>
                  </a:lnTo>
                  <a:lnTo>
                    <a:pt x="572" y="410"/>
                  </a:lnTo>
                  <a:lnTo>
                    <a:pt x="571" y="409"/>
                  </a:lnTo>
                  <a:lnTo>
                    <a:pt x="570" y="409"/>
                  </a:lnTo>
                  <a:lnTo>
                    <a:pt x="570" y="409"/>
                  </a:lnTo>
                  <a:lnTo>
                    <a:pt x="574" y="420"/>
                  </a:lnTo>
                  <a:lnTo>
                    <a:pt x="577" y="432"/>
                  </a:lnTo>
                  <a:lnTo>
                    <a:pt x="579" y="458"/>
                  </a:lnTo>
                  <a:lnTo>
                    <a:pt x="584" y="482"/>
                  </a:lnTo>
                  <a:lnTo>
                    <a:pt x="588" y="494"/>
                  </a:lnTo>
                  <a:lnTo>
                    <a:pt x="592" y="504"/>
                  </a:lnTo>
                  <a:lnTo>
                    <a:pt x="592" y="504"/>
                  </a:lnTo>
                  <a:close/>
                  <a:moveTo>
                    <a:pt x="1190" y="409"/>
                  </a:moveTo>
                  <a:lnTo>
                    <a:pt x="1190" y="409"/>
                  </a:lnTo>
                  <a:lnTo>
                    <a:pt x="1193" y="413"/>
                  </a:lnTo>
                  <a:lnTo>
                    <a:pt x="1196" y="416"/>
                  </a:lnTo>
                  <a:lnTo>
                    <a:pt x="1200" y="418"/>
                  </a:lnTo>
                  <a:lnTo>
                    <a:pt x="1203" y="420"/>
                  </a:lnTo>
                  <a:lnTo>
                    <a:pt x="1207" y="420"/>
                  </a:lnTo>
                  <a:lnTo>
                    <a:pt x="1211" y="420"/>
                  </a:lnTo>
                  <a:lnTo>
                    <a:pt x="1215" y="418"/>
                  </a:lnTo>
                  <a:lnTo>
                    <a:pt x="1220" y="416"/>
                  </a:lnTo>
                  <a:lnTo>
                    <a:pt x="1220" y="416"/>
                  </a:lnTo>
                  <a:lnTo>
                    <a:pt x="1213" y="411"/>
                  </a:lnTo>
                  <a:lnTo>
                    <a:pt x="1206" y="407"/>
                  </a:lnTo>
                  <a:lnTo>
                    <a:pt x="1203" y="406"/>
                  </a:lnTo>
                  <a:lnTo>
                    <a:pt x="1199" y="406"/>
                  </a:lnTo>
                  <a:lnTo>
                    <a:pt x="1194" y="407"/>
                  </a:lnTo>
                  <a:lnTo>
                    <a:pt x="1190" y="409"/>
                  </a:lnTo>
                  <a:lnTo>
                    <a:pt x="1190" y="409"/>
                  </a:lnTo>
                  <a:close/>
                  <a:moveTo>
                    <a:pt x="1123" y="556"/>
                  </a:moveTo>
                  <a:lnTo>
                    <a:pt x="1123" y="556"/>
                  </a:lnTo>
                  <a:lnTo>
                    <a:pt x="1126" y="556"/>
                  </a:lnTo>
                  <a:lnTo>
                    <a:pt x="1128" y="555"/>
                  </a:lnTo>
                  <a:lnTo>
                    <a:pt x="1130" y="553"/>
                  </a:lnTo>
                  <a:lnTo>
                    <a:pt x="1130" y="552"/>
                  </a:lnTo>
                  <a:lnTo>
                    <a:pt x="1130" y="546"/>
                  </a:lnTo>
                  <a:lnTo>
                    <a:pt x="1131" y="541"/>
                  </a:lnTo>
                  <a:lnTo>
                    <a:pt x="1131" y="541"/>
                  </a:lnTo>
                  <a:lnTo>
                    <a:pt x="1138" y="524"/>
                  </a:lnTo>
                  <a:lnTo>
                    <a:pt x="1148" y="510"/>
                  </a:lnTo>
                  <a:lnTo>
                    <a:pt x="1166" y="482"/>
                  </a:lnTo>
                  <a:lnTo>
                    <a:pt x="1186" y="455"/>
                  </a:lnTo>
                  <a:lnTo>
                    <a:pt x="1208" y="428"/>
                  </a:lnTo>
                  <a:lnTo>
                    <a:pt x="1208" y="428"/>
                  </a:lnTo>
                  <a:lnTo>
                    <a:pt x="1201" y="427"/>
                  </a:lnTo>
                  <a:lnTo>
                    <a:pt x="1194" y="425"/>
                  </a:lnTo>
                  <a:lnTo>
                    <a:pt x="1189" y="421"/>
                  </a:lnTo>
                  <a:lnTo>
                    <a:pt x="1182" y="418"/>
                  </a:lnTo>
                  <a:lnTo>
                    <a:pt x="1182" y="418"/>
                  </a:lnTo>
                  <a:lnTo>
                    <a:pt x="1173" y="434"/>
                  </a:lnTo>
                  <a:lnTo>
                    <a:pt x="1163" y="449"/>
                  </a:lnTo>
                  <a:lnTo>
                    <a:pt x="1148" y="482"/>
                  </a:lnTo>
                  <a:lnTo>
                    <a:pt x="1134" y="518"/>
                  </a:lnTo>
                  <a:lnTo>
                    <a:pt x="1123" y="556"/>
                  </a:lnTo>
                  <a:lnTo>
                    <a:pt x="1123" y="556"/>
                  </a:lnTo>
                  <a:close/>
                  <a:moveTo>
                    <a:pt x="668" y="470"/>
                  </a:moveTo>
                  <a:lnTo>
                    <a:pt x="668" y="470"/>
                  </a:lnTo>
                  <a:lnTo>
                    <a:pt x="662" y="469"/>
                  </a:lnTo>
                  <a:lnTo>
                    <a:pt x="658" y="466"/>
                  </a:lnTo>
                  <a:lnTo>
                    <a:pt x="652" y="465"/>
                  </a:lnTo>
                  <a:lnTo>
                    <a:pt x="651" y="465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52" y="480"/>
                  </a:lnTo>
                  <a:lnTo>
                    <a:pt x="658" y="494"/>
                  </a:lnTo>
                  <a:lnTo>
                    <a:pt x="667" y="508"/>
                  </a:lnTo>
                  <a:lnTo>
                    <a:pt x="675" y="524"/>
                  </a:lnTo>
                  <a:lnTo>
                    <a:pt x="683" y="538"/>
                  </a:lnTo>
                  <a:lnTo>
                    <a:pt x="692" y="553"/>
                  </a:lnTo>
                  <a:lnTo>
                    <a:pt x="699" y="569"/>
                  </a:lnTo>
                  <a:lnTo>
                    <a:pt x="703" y="584"/>
                  </a:lnTo>
                  <a:lnTo>
                    <a:pt x="703" y="584"/>
                  </a:lnTo>
                  <a:lnTo>
                    <a:pt x="709" y="588"/>
                  </a:lnTo>
                  <a:lnTo>
                    <a:pt x="711" y="594"/>
                  </a:lnTo>
                  <a:lnTo>
                    <a:pt x="714" y="600"/>
                  </a:lnTo>
                  <a:lnTo>
                    <a:pt x="718" y="605"/>
                  </a:lnTo>
                  <a:lnTo>
                    <a:pt x="718" y="605"/>
                  </a:lnTo>
                  <a:lnTo>
                    <a:pt x="735" y="640"/>
                  </a:lnTo>
                  <a:lnTo>
                    <a:pt x="744" y="659"/>
                  </a:lnTo>
                  <a:lnTo>
                    <a:pt x="755" y="677"/>
                  </a:lnTo>
                  <a:lnTo>
                    <a:pt x="755" y="677"/>
                  </a:lnTo>
                  <a:lnTo>
                    <a:pt x="822" y="820"/>
                  </a:lnTo>
                  <a:lnTo>
                    <a:pt x="822" y="820"/>
                  </a:lnTo>
                  <a:lnTo>
                    <a:pt x="829" y="834"/>
                  </a:lnTo>
                  <a:lnTo>
                    <a:pt x="832" y="842"/>
                  </a:lnTo>
                  <a:lnTo>
                    <a:pt x="834" y="849"/>
                  </a:lnTo>
                  <a:lnTo>
                    <a:pt x="834" y="849"/>
                  </a:lnTo>
                  <a:lnTo>
                    <a:pt x="832" y="849"/>
                  </a:lnTo>
                  <a:lnTo>
                    <a:pt x="832" y="849"/>
                  </a:lnTo>
                  <a:lnTo>
                    <a:pt x="829" y="852"/>
                  </a:lnTo>
                  <a:lnTo>
                    <a:pt x="829" y="852"/>
                  </a:lnTo>
                  <a:lnTo>
                    <a:pt x="824" y="847"/>
                  </a:lnTo>
                  <a:lnTo>
                    <a:pt x="818" y="841"/>
                  </a:lnTo>
                  <a:lnTo>
                    <a:pt x="814" y="833"/>
                  </a:lnTo>
                  <a:lnTo>
                    <a:pt x="811" y="826"/>
                  </a:lnTo>
                  <a:lnTo>
                    <a:pt x="811" y="826"/>
                  </a:lnTo>
                  <a:lnTo>
                    <a:pt x="794" y="788"/>
                  </a:lnTo>
                  <a:lnTo>
                    <a:pt x="777" y="750"/>
                  </a:lnTo>
                  <a:lnTo>
                    <a:pt x="777" y="750"/>
                  </a:lnTo>
                  <a:lnTo>
                    <a:pt x="761" y="716"/>
                  </a:lnTo>
                  <a:lnTo>
                    <a:pt x="752" y="698"/>
                  </a:lnTo>
                  <a:lnTo>
                    <a:pt x="745" y="678"/>
                  </a:lnTo>
                  <a:lnTo>
                    <a:pt x="745" y="678"/>
                  </a:lnTo>
                  <a:lnTo>
                    <a:pt x="718" y="630"/>
                  </a:lnTo>
                  <a:lnTo>
                    <a:pt x="693" y="580"/>
                  </a:lnTo>
                  <a:lnTo>
                    <a:pt x="667" y="529"/>
                  </a:lnTo>
                  <a:lnTo>
                    <a:pt x="652" y="504"/>
                  </a:lnTo>
                  <a:lnTo>
                    <a:pt x="638" y="480"/>
                  </a:lnTo>
                  <a:lnTo>
                    <a:pt x="638" y="480"/>
                  </a:lnTo>
                  <a:lnTo>
                    <a:pt x="631" y="482"/>
                  </a:lnTo>
                  <a:lnTo>
                    <a:pt x="624" y="482"/>
                  </a:lnTo>
                  <a:lnTo>
                    <a:pt x="624" y="482"/>
                  </a:lnTo>
                  <a:lnTo>
                    <a:pt x="623" y="489"/>
                  </a:lnTo>
                  <a:lnTo>
                    <a:pt x="622" y="496"/>
                  </a:lnTo>
                  <a:lnTo>
                    <a:pt x="619" y="500"/>
                  </a:lnTo>
                  <a:lnTo>
                    <a:pt x="616" y="505"/>
                  </a:lnTo>
                  <a:lnTo>
                    <a:pt x="612" y="510"/>
                  </a:lnTo>
                  <a:lnTo>
                    <a:pt x="608" y="512"/>
                  </a:lnTo>
                  <a:lnTo>
                    <a:pt x="598" y="518"/>
                  </a:lnTo>
                  <a:lnTo>
                    <a:pt x="598" y="518"/>
                  </a:lnTo>
                  <a:lnTo>
                    <a:pt x="619" y="555"/>
                  </a:lnTo>
                  <a:lnTo>
                    <a:pt x="640" y="591"/>
                  </a:lnTo>
                  <a:lnTo>
                    <a:pt x="681" y="668"/>
                  </a:lnTo>
                  <a:lnTo>
                    <a:pt x="718" y="746"/>
                  </a:lnTo>
                  <a:lnTo>
                    <a:pt x="758" y="821"/>
                  </a:lnTo>
                  <a:lnTo>
                    <a:pt x="758" y="821"/>
                  </a:lnTo>
                  <a:lnTo>
                    <a:pt x="772" y="835"/>
                  </a:lnTo>
                  <a:lnTo>
                    <a:pt x="786" y="849"/>
                  </a:lnTo>
                  <a:lnTo>
                    <a:pt x="801" y="862"/>
                  </a:lnTo>
                  <a:lnTo>
                    <a:pt x="808" y="869"/>
                  </a:lnTo>
                  <a:lnTo>
                    <a:pt x="817" y="875"/>
                  </a:lnTo>
                  <a:lnTo>
                    <a:pt x="817" y="875"/>
                  </a:lnTo>
                  <a:lnTo>
                    <a:pt x="821" y="869"/>
                  </a:lnTo>
                  <a:lnTo>
                    <a:pt x="824" y="865"/>
                  </a:lnTo>
                  <a:lnTo>
                    <a:pt x="827" y="859"/>
                  </a:lnTo>
                  <a:lnTo>
                    <a:pt x="829" y="856"/>
                  </a:lnTo>
                  <a:lnTo>
                    <a:pt x="829" y="856"/>
                  </a:lnTo>
                  <a:lnTo>
                    <a:pt x="835" y="854"/>
                  </a:lnTo>
                  <a:lnTo>
                    <a:pt x="841" y="852"/>
                  </a:lnTo>
                  <a:lnTo>
                    <a:pt x="850" y="852"/>
                  </a:lnTo>
                  <a:lnTo>
                    <a:pt x="860" y="854"/>
                  </a:lnTo>
                  <a:lnTo>
                    <a:pt x="869" y="854"/>
                  </a:lnTo>
                  <a:lnTo>
                    <a:pt x="869" y="854"/>
                  </a:lnTo>
                  <a:lnTo>
                    <a:pt x="870" y="848"/>
                  </a:lnTo>
                  <a:lnTo>
                    <a:pt x="869" y="844"/>
                  </a:lnTo>
                  <a:lnTo>
                    <a:pt x="866" y="835"/>
                  </a:lnTo>
                  <a:lnTo>
                    <a:pt x="862" y="828"/>
                  </a:lnTo>
                  <a:lnTo>
                    <a:pt x="857" y="821"/>
                  </a:lnTo>
                  <a:lnTo>
                    <a:pt x="857" y="821"/>
                  </a:lnTo>
                  <a:lnTo>
                    <a:pt x="853" y="807"/>
                  </a:lnTo>
                  <a:lnTo>
                    <a:pt x="852" y="800"/>
                  </a:lnTo>
                  <a:lnTo>
                    <a:pt x="846" y="795"/>
                  </a:lnTo>
                  <a:lnTo>
                    <a:pt x="846" y="795"/>
                  </a:lnTo>
                  <a:lnTo>
                    <a:pt x="843" y="782"/>
                  </a:lnTo>
                  <a:lnTo>
                    <a:pt x="838" y="769"/>
                  </a:lnTo>
                  <a:lnTo>
                    <a:pt x="831" y="758"/>
                  </a:lnTo>
                  <a:lnTo>
                    <a:pt x="825" y="746"/>
                  </a:lnTo>
                  <a:lnTo>
                    <a:pt x="825" y="746"/>
                  </a:lnTo>
                  <a:lnTo>
                    <a:pt x="803" y="689"/>
                  </a:lnTo>
                  <a:lnTo>
                    <a:pt x="777" y="633"/>
                  </a:lnTo>
                  <a:lnTo>
                    <a:pt x="777" y="633"/>
                  </a:lnTo>
                  <a:lnTo>
                    <a:pt x="763" y="607"/>
                  </a:lnTo>
                  <a:lnTo>
                    <a:pt x="749" y="580"/>
                  </a:lnTo>
                  <a:lnTo>
                    <a:pt x="734" y="553"/>
                  </a:lnTo>
                  <a:lnTo>
                    <a:pt x="721" y="528"/>
                  </a:lnTo>
                  <a:lnTo>
                    <a:pt x="721" y="528"/>
                  </a:lnTo>
                  <a:lnTo>
                    <a:pt x="709" y="498"/>
                  </a:lnTo>
                  <a:lnTo>
                    <a:pt x="703" y="483"/>
                  </a:lnTo>
                  <a:lnTo>
                    <a:pt x="700" y="469"/>
                  </a:lnTo>
                  <a:lnTo>
                    <a:pt x="700" y="469"/>
                  </a:lnTo>
                  <a:lnTo>
                    <a:pt x="695" y="462"/>
                  </a:lnTo>
                  <a:lnTo>
                    <a:pt x="689" y="454"/>
                  </a:lnTo>
                  <a:lnTo>
                    <a:pt x="689" y="454"/>
                  </a:lnTo>
                  <a:lnTo>
                    <a:pt x="686" y="461"/>
                  </a:lnTo>
                  <a:lnTo>
                    <a:pt x="682" y="466"/>
                  </a:lnTo>
                  <a:lnTo>
                    <a:pt x="676" y="469"/>
                  </a:lnTo>
                  <a:lnTo>
                    <a:pt x="668" y="470"/>
                  </a:lnTo>
                  <a:lnTo>
                    <a:pt x="668" y="470"/>
                  </a:lnTo>
                  <a:close/>
                  <a:moveTo>
                    <a:pt x="1085" y="514"/>
                  </a:moveTo>
                  <a:lnTo>
                    <a:pt x="1085" y="514"/>
                  </a:lnTo>
                  <a:lnTo>
                    <a:pt x="1071" y="503"/>
                  </a:lnTo>
                  <a:lnTo>
                    <a:pt x="1065" y="497"/>
                  </a:lnTo>
                  <a:lnTo>
                    <a:pt x="1060" y="491"/>
                  </a:lnTo>
                  <a:lnTo>
                    <a:pt x="1060" y="491"/>
                  </a:lnTo>
                  <a:lnTo>
                    <a:pt x="1048" y="487"/>
                  </a:lnTo>
                  <a:lnTo>
                    <a:pt x="1037" y="483"/>
                  </a:lnTo>
                  <a:lnTo>
                    <a:pt x="1026" y="480"/>
                  </a:lnTo>
                  <a:lnTo>
                    <a:pt x="1013" y="477"/>
                  </a:lnTo>
                  <a:lnTo>
                    <a:pt x="1002" y="476"/>
                  </a:lnTo>
                  <a:lnTo>
                    <a:pt x="989" y="476"/>
                  </a:lnTo>
                  <a:lnTo>
                    <a:pt x="978" y="476"/>
                  </a:lnTo>
                  <a:lnTo>
                    <a:pt x="967" y="477"/>
                  </a:lnTo>
                  <a:lnTo>
                    <a:pt x="956" y="480"/>
                  </a:lnTo>
                  <a:lnTo>
                    <a:pt x="944" y="483"/>
                  </a:lnTo>
                  <a:lnTo>
                    <a:pt x="935" y="487"/>
                  </a:lnTo>
                  <a:lnTo>
                    <a:pt x="925" y="491"/>
                  </a:lnTo>
                  <a:lnTo>
                    <a:pt x="916" y="497"/>
                  </a:lnTo>
                  <a:lnTo>
                    <a:pt x="909" y="504"/>
                  </a:lnTo>
                  <a:lnTo>
                    <a:pt x="902" y="511"/>
                  </a:lnTo>
                  <a:lnTo>
                    <a:pt x="897" y="520"/>
                  </a:lnTo>
                  <a:lnTo>
                    <a:pt x="897" y="520"/>
                  </a:lnTo>
                  <a:lnTo>
                    <a:pt x="893" y="529"/>
                  </a:lnTo>
                  <a:lnTo>
                    <a:pt x="888" y="539"/>
                  </a:lnTo>
                  <a:lnTo>
                    <a:pt x="884" y="550"/>
                  </a:lnTo>
                  <a:lnTo>
                    <a:pt x="880" y="560"/>
                  </a:lnTo>
                  <a:lnTo>
                    <a:pt x="880" y="560"/>
                  </a:lnTo>
                  <a:lnTo>
                    <a:pt x="871" y="581"/>
                  </a:lnTo>
                  <a:lnTo>
                    <a:pt x="867" y="593"/>
                  </a:lnTo>
                  <a:lnTo>
                    <a:pt x="864" y="602"/>
                  </a:lnTo>
                  <a:lnTo>
                    <a:pt x="864" y="602"/>
                  </a:lnTo>
                  <a:lnTo>
                    <a:pt x="864" y="614"/>
                  </a:lnTo>
                  <a:lnTo>
                    <a:pt x="864" y="618"/>
                  </a:lnTo>
                  <a:lnTo>
                    <a:pt x="863" y="623"/>
                  </a:lnTo>
                  <a:lnTo>
                    <a:pt x="863" y="623"/>
                  </a:lnTo>
                  <a:lnTo>
                    <a:pt x="860" y="629"/>
                  </a:lnTo>
                  <a:lnTo>
                    <a:pt x="857" y="635"/>
                  </a:lnTo>
                  <a:lnTo>
                    <a:pt x="857" y="635"/>
                  </a:lnTo>
                  <a:lnTo>
                    <a:pt x="856" y="646"/>
                  </a:lnTo>
                  <a:lnTo>
                    <a:pt x="855" y="659"/>
                  </a:lnTo>
                  <a:lnTo>
                    <a:pt x="856" y="671"/>
                  </a:lnTo>
                  <a:lnTo>
                    <a:pt x="857" y="682"/>
                  </a:lnTo>
                  <a:lnTo>
                    <a:pt x="863" y="708"/>
                  </a:lnTo>
                  <a:lnTo>
                    <a:pt x="869" y="730"/>
                  </a:lnTo>
                  <a:lnTo>
                    <a:pt x="869" y="730"/>
                  </a:lnTo>
                  <a:lnTo>
                    <a:pt x="869" y="733"/>
                  </a:lnTo>
                  <a:lnTo>
                    <a:pt x="867" y="736"/>
                  </a:lnTo>
                  <a:lnTo>
                    <a:pt x="867" y="736"/>
                  </a:lnTo>
                  <a:lnTo>
                    <a:pt x="871" y="754"/>
                  </a:lnTo>
                  <a:lnTo>
                    <a:pt x="877" y="771"/>
                  </a:lnTo>
                  <a:lnTo>
                    <a:pt x="884" y="786"/>
                  </a:lnTo>
                  <a:lnTo>
                    <a:pt x="893" y="802"/>
                  </a:lnTo>
                  <a:lnTo>
                    <a:pt x="902" y="816"/>
                  </a:lnTo>
                  <a:lnTo>
                    <a:pt x="912" y="828"/>
                  </a:lnTo>
                  <a:lnTo>
                    <a:pt x="923" y="840"/>
                  </a:lnTo>
                  <a:lnTo>
                    <a:pt x="935" y="849"/>
                  </a:lnTo>
                  <a:lnTo>
                    <a:pt x="935" y="849"/>
                  </a:lnTo>
                  <a:lnTo>
                    <a:pt x="1088" y="848"/>
                  </a:lnTo>
                  <a:lnTo>
                    <a:pt x="1239" y="848"/>
                  </a:lnTo>
                  <a:lnTo>
                    <a:pt x="1239" y="848"/>
                  </a:lnTo>
                  <a:lnTo>
                    <a:pt x="1258" y="833"/>
                  </a:lnTo>
                  <a:lnTo>
                    <a:pt x="1277" y="814"/>
                  </a:lnTo>
                  <a:lnTo>
                    <a:pt x="1286" y="805"/>
                  </a:lnTo>
                  <a:lnTo>
                    <a:pt x="1294" y="793"/>
                  </a:lnTo>
                  <a:lnTo>
                    <a:pt x="1301" y="782"/>
                  </a:lnTo>
                  <a:lnTo>
                    <a:pt x="1308" y="769"/>
                  </a:lnTo>
                  <a:lnTo>
                    <a:pt x="1308" y="769"/>
                  </a:lnTo>
                  <a:lnTo>
                    <a:pt x="1316" y="750"/>
                  </a:lnTo>
                  <a:lnTo>
                    <a:pt x="1323" y="727"/>
                  </a:lnTo>
                  <a:lnTo>
                    <a:pt x="1329" y="705"/>
                  </a:lnTo>
                  <a:lnTo>
                    <a:pt x="1332" y="694"/>
                  </a:lnTo>
                  <a:lnTo>
                    <a:pt x="1333" y="682"/>
                  </a:lnTo>
                  <a:lnTo>
                    <a:pt x="1333" y="682"/>
                  </a:lnTo>
                  <a:lnTo>
                    <a:pt x="1333" y="656"/>
                  </a:lnTo>
                  <a:lnTo>
                    <a:pt x="1332" y="630"/>
                  </a:lnTo>
                  <a:lnTo>
                    <a:pt x="1331" y="618"/>
                  </a:lnTo>
                  <a:lnTo>
                    <a:pt x="1328" y="605"/>
                  </a:lnTo>
                  <a:lnTo>
                    <a:pt x="1323" y="593"/>
                  </a:lnTo>
                  <a:lnTo>
                    <a:pt x="1318" y="580"/>
                  </a:lnTo>
                  <a:lnTo>
                    <a:pt x="1318" y="580"/>
                  </a:lnTo>
                  <a:lnTo>
                    <a:pt x="1305" y="562"/>
                  </a:lnTo>
                  <a:lnTo>
                    <a:pt x="1293" y="546"/>
                  </a:lnTo>
                  <a:lnTo>
                    <a:pt x="1277" y="534"/>
                  </a:lnTo>
                  <a:lnTo>
                    <a:pt x="1260" y="524"/>
                  </a:lnTo>
                  <a:lnTo>
                    <a:pt x="1260" y="524"/>
                  </a:lnTo>
                  <a:lnTo>
                    <a:pt x="1248" y="518"/>
                  </a:lnTo>
                  <a:lnTo>
                    <a:pt x="1235" y="512"/>
                  </a:lnTo>
                  <a:lnTo>
                    <a:pt x="1222" y="508"/>
                  </a:lnTo>
                  <a:lnTo>
                    <a:pt x="1208" y="505"/>
                  </a:lnTo>
                  <a:lnTo>
                    <a:pt x="1194" y="504"/>
                  </a:lnTo>
                  <a:lnTo>
                    <a:pt x="1180" y="505"/>
                  </a:lnTo>
                  <a:lnTo>
                    <a:pt x="1168" y="510"/>
                  </a:lnTo>
                  <a:lnTo>
                    <a:pt x="1155" y="517"/>
                  </a:lnTo>
                  <a:lnTo>
                    <a:pt x="1155" y="517"/>
                  </a:lnTo>
                  <a:lnTo>
                    <a:pt x="1151" y="524"/>
                  </a:lnTo>
                  <a:lnTo>
                    <a:pt x="1147" y="532"/>
                  </a:lnTo>
                  <a:lnTo>
                    <a:pt x="1142" y="541"/>
                  </a:lnTo>
                  <a:lnTo>
                    <a:pt x="1141" y="549"/>
                  </a:lnTo>
                  <a:lnTo>
                    <a:pt x="1141" y="549"/>
                  </a:lnTo>
                  <a:lnTo>
                    <a:pt x="1148" y="541"/>
                  </a:lnTo>
                  <a:lnTo>
                    <a:pt x="1155" y="532"/>
                  </a:lnTo>
                  <a:lnTo>
                    <a:pt x="1159" y="528"/>
                  </a:lnTo>
                  <a:lnTo>
                    <a:pt x="1165" y="527"/>
                  </a:lnTo>
                  <a:lnTo>
                    <a:pt x="1170" y="527"/>
                  </a:lnTo>
                  <a:lnTo>
                    <a:pt x="1176" y="529"/>
                  </a:lnTo>
                  <a:lnTo>
                    <a:pt x="1176" y="529"/>
                  </a:lnTo>
                  <a:lnTo>
                    <a:pt x="1176" y="532"/>
                  </a:lnTo>
                  <a:lnTo>
                    <a:pt x="1176" y="534"/>
                  </a:lnTo>
                  <a:lnTo>
                    <a:pt x="1172" y="535"/>
                  </a:lnTo>
                  <a:lnTo>
                    <a:pt x="1168" y="536"/>
                  </a:lnTo>
                  <a:lnTo>
                    <a:pt x="1163" y="539"/>
                  </a:lnTo>
                  <a:lnTo>
                    <a:pt x="1163" y="539"/>
                  </a:lnTo>
                  <a:lnTo>
                    <a:pt x="1155" y="550"/>
                  </a:lnTo>
                  <a:lnTo>
                    <a:pt x="1148" y="556"/>
                  </a:lnTo>
                  <a:lnTo>
                    <a:pt x="1141" y="562"/>
                  </a:lnTo>
                  <a:lnTo>
                    <a:pt x="1134" y="566"/>
                  </a:lnTo>
                  <a:lnTo>
                    <a:pt x="1126" y="570"/>
                  </a:lnTo>
                  <a:lnTo>
                    <a:pt x="1116" y="571"/>
                  </a:lnTo>
                  <a:lnTo>
                    <a:pt x="1107" y="571"/>
                  </a:lnTo>
                  <a:lnTo>
                    <a:pt x="1107" y="571"/>
                  </a:lnTo>
                  <a:lnTo>
                    <a:pt x="1095" y="569"/>
                  </a:lnTo>
                  <a:lnTo>
                    <a:pt x="1082" y="563"/>
                  </a:lnTo>
                  <a:lnTo>
                    <a:pt x="1075" y="560"/>
                  </a:lnTo>
                  <a:lnTo>
                    <a:pt x="1071" y="556"/>
                  </a:lnTo>
                  <a:lnTo>
                    <a:pt x="1068" y="552"/>
                  </a:lnTo>
                  <a:lnTo>
                    <a:pt x="1067" y="549"/>
                  </a:lnTo>
                  <a:lnTo>
                    <a:pt x="1067" y="549"/>
                  </a:lnTo>
                  <a:lnTo>
                    <a:pt x="1074" y="549"/>
                  </a:lnTo>
                  <a:lnTo>
                    <a:pt x="1079" y="552"/>
                  </a:lnTo>
                  <a:lnTo>
                    <a:pt x="1089" y="556"/>
                  </a:lnTo>
                  <a:lnTo>
                    <a:pt x="1093" y="559"/>
                  </a:lnTo>
                  <a:lnTo>
                    <a:pt x="1097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0" y="559"/>
                  </a:lnTo>
                  <a:lnTo>
                    <a:pt x="1114" y="539"/>
                  </a:lnTo>
                  <a:lnTo>
                    <a:pt x="1123" y="520"/>
                  </a:lnTo>
                  <a:lnTo>
                    <a:pt x="1123" y="520"/>
                  </a:lnTo>
                  <a:lnTo>
                    <a:pt x="1113" y="518"/>
                  </a:lnTo>
                  <a:lnTo>
                    <a:pt x="1104" y="517"/>
                  </a:lnTo>
                  <a:lnTo>
                    <a:pt x="1096" y="515"/>
                  </a:lnTo>
                  <a:lnTo>
                    <a:pt x="1085" y="514"/>
                  </a:lnTo>
                  <a:lnTo>
                    <a:pt x="1085" y="514"/>
                  </a:lnTo>
                  <a:close/>
                  <a:moveTo>
                    <a:pt x="1703" y="477"/>
                  </a:moveTo>
                  <a:lnTo>
                    <a:pt x="1703" y="477"/>
                  </a:lnTo>
                  <a:lnTo>
                    <a:pt x="1704" y="482"/>
                  </a:lnTo>
                  <a:lnTo>
                    <a:pt x="1707" y="484"/>
                  </a:lnTo>
                  <a:lnTo>
                    <a:pt x="1708" y="487"/>
                  </a:lnTo>
                  <a:lnTo>
                    <a:pt x="1708" y="489"/>
                  </a:lnTo>
                  <a:lnTo>
                    <a:pt x="1707" y="491"/>
                  </a:lnTo>
                  <a:lnTo>
                    <a:pt x="1707" y="491"/>
                  </a:lnTo>
                  <a:lnTo>
                    <a:pt x="1718" y="500"/>
                  </a:lnTo>
                  <a:lnTo>
                    <a:pt x="1729" y="507"/>
                  </a:lnTo>
                  <a:lnTo>
                    <a:pt x="1740" y="514"/>
                  </a:lnTo>
                  <a:lnTo>
                    <a:pt x="1750" y="522"/>
                  </a:lnTo>
                  <a:lnTo>
                    <a:pt x="1750" y="522"/>
                  </a:lnTo>
                  <a:lnTo>
                    <a:pt x="1761" y="524"/>
                  </a:lnTo>
                  <a:lnTo>
                    <a:pt x="1774" y="527"/>
                  </a:lnTo>
                  <a:lnTo>
                    <a:pt x="1780" y="527"/>
                  </a:lnTo>
                  <a:lnTo>
                    <a:pt x="1785" y="525"/>
                  </a:lnTo>
                  <a:lnTo>
                    <a:pt x="1790" y="522"/>
                  </a:lnTo>
                  <a:lnTo>
                    <a:pt x="1792" y="518"/>
                  </a:lnTo>
                  <a:lnTo>
                    <a:pt x="1792" y="518"/>
                  </a:lnTo>
                  <a:lnTo>
                    <a:pt x="1790" y="515"/>
                  </a:lnTo>
                  <a:lnTo>
                    <a:pt x="1787" y="514"/>
                  </a:lnTo>
                  <a:lnTo>
                    <a:pt x="1781" y="514"/>
                  </a:lnTo>
                  <a:lnTo>
                    <a:pt x="1774" y="514"/>
                  </a:lnTo>
                  <a:lnTo>
                    <a:pt x="1767" y="515"/>
                  </a:lnTo>
                  <a:lnTo>
                    <a:pt x="1767" y="515"/>
                  </a:lnTo>
                  <a:lnTo>
                    <a:pt x="1756" y="514"/>
                  </a:lnTo>
                  <a:lnTo>
                    <a:pt x="1746" y="511"/>
                  </a:lnTo>
                  <a:lnTo>
                    <a:pt x="1738" y="505"/>
                  </a:lnTo>
                  <a:lnTo>
                    <a:pt x="1731" y="500"/>
                  </a:lnTo>
                  <a:lnTo>
                    <a:pt x="1731" y="500"/>
                  </a:lnTo>
                  <a:lnTo>
                    <a:pt x="1726" y="500"/>
                  </a:lnTo>
                  <a:lnTo>
                    <a:pt x="1724" y="500"/>
                  </a:lnTo>
                  <a:lnTo>
                    <a:pt x="1722" y="498"/>
                  </a:lnTo>
                  <a:lnTo>
                    <a:pt x="1722" y="498"/>
                  </a:lnTo>
                  <a:lnTo>
                    <a:pt x="1722" y="494"/>
                  </a:lnTo>
                  <a:lnTo>
                    <a:pt x="1722" y="491"/>
                  </a:lnTo>
                  <a:lnTo>
                    <a:pt x="1718" y="487"/>
                  </a:lnTo>
                  <a:lnTo>
                    <a:pt x="1715" y="482"/>
                  </a:lnTo>
                  <a:lnTo>
                    <a:pt x="1714" y="479"/>
                  </a:lnTo>
                  <a:lnTo>
                    <a:pt x="1712" y="475"/>
                  </a:lnTo>
                  <a:lnTo>
                    <a:pt x="1712" y="475"/>
                  </a:lnTo>
                  <a:lnTo>
                    <a:pt x="1711" y="476"/>
                  </a:lnTo>
                  <a:lnTo>
                    <a:pt x="1708" y="476"/>
                  </a:lnTo>
                  <a:lnTo>
                    <a:pt x="1705" y="476"/>
                  </a:lnTo>
                  <a:lnTo>
                    <a:pt x="1703" y="477"/>
                  </a:lnTo>
                  <a:lnTo>
                    <a:pt x="1703" y="477"/>
                  </a:lnTo>
                  <a:close/>
                  <a:moveTo>
                    <a:pt x="1489" y="484"/>
                  </a:moveTo>
                  <a:lnTo>
                    <a:pt x="1489" y="484"/>
                  </a:lnTo>
                  <a:lnTo>
                    <a:pt x="1486" y="486"/>
                  </a:lnTo>
                  <a:lnTo>
                    <a:pt x="1484" y="487"/>
                  </a:lnTo>
                  <a:lnTo>
                    <a:pt x="1484" y="487"/>
                  </a:lnTo>
                  <a:lnTo>
                    <a:pt x="1481" y="491"/>
                  </a:lnTo>
                  <a:lnTo>
                    <a:pt x="1482" y="496"/>
                  </a:lnTo>
                  <a:lnTo>
                    <a:pt x="1484" y="498"/>
                  </a:lnTo>
                  <a:lnTo>
                    <a:pt x="1485" y="503"/>
                  </a:lnTo>
                  <a:lnTo>
                    <a:pt x="1489" y="508"/>
                  </a:lnTo>
                  <a:lnTo>
                    <a:pt x="1491" y="511"/>
                  </a:lnTo>
                  <a:lnTo>
                    <a:pt x="1491" y="514"/>
                  </a:lnTo>
                  <a:lnTo>
                    <a:pt x="1491" y="514"/>
                  </a:lnTo>
                  <a:lnTo>
                    <a:pt x="1495" y="514"/>
                  </a:lnTo>
                  <a:lnTo>
                    <a:pt x="1498" y="515"/>
                  </a:lnTo>
                  <a:lnTo>
                    <a:pt x="1505" y="518"/>
                  </a:lnTo>
                  <a:lnTo>
                    <a:pt x="1510" y="521"/>
                  </a:lnTo>
                  <a:lnTo>
                    <a:pt x="1513" y="521"/>
                  </a:lnTo>
                  <a:lnTo>
                    <a:pt x="1517" y="521"/>
                  </a:lnTo>
                  <a:lnTo>
                    <a:pt x="1517" y="521"/>
                  </a:lnTo>
                  <a:lnTo>
                    <a:pt x="1520" y="524"/>
                  </a:lnTo>
                  <a:lnTo>
                    <a:pt x="1524" y="527"/>
                  </a:lnTo>
                  <a:lnTo>
                    <a:pt x="1528" y="528"/>
                  </a:lnTo>
                  <a:lnTo>
                    <a:pt x="1534" y="529"/>
                  </a:lnTo>
                  <a:lnTo>
                    <a:pt x="1545" y="531"/>
                  </a:lnTo>
                  <a:lnTo>
                    <a:pt x="1551" y="531"/>
                  </a:lnTo>
                  <a:lnTo>
                    <a:pt x="1555" y="534"/>
                  </a:lnTo>
                  <a:lnTo>
                    <a:pt x="1555" y="534"/>
                  </a:lnTo>
                  <a:lnTo>
                    <a:pt x="1559" y="531"/>
                  </a:lnTo>
                  <a:lnTo>
                    <a:pt x="1562" y="529"/>
                  </a:lnTo>
                  <a:lnTo>
                    <a:pt x="1571" y="528"/>
                  </a:lnTo>
                  <a:lnTo>
                    <a:pt x="1575" y="528"/>
                  </a:lnTo>
                  <a:lnTo>
                    <a:pt x="1578" y="527"/>
                  </a:lnTo>
                  <a:lnTo>
                    <a:pt x="1579" y="522"/>
                  </a:lnTo>
                  <a:lnTo>
                    <a:pt x="1578" y="518"/>
                  </a:lnTo>
                  <a:lnTo>
                    <a:pt x="1578" y="518"/>
                  </a:lnTo>
                  <a:lnTo>
                    <a:pt x="1571" y="521"/>
                  </a:lnTo>
                  <a:lnTo>
                    <a:pt x="1565" y="522"/>
                  </a:lnTo>
                  <a:lnTo>
                    <a:pt x="1551" y="524"/>
                  </a:lnTo>
                  <a:lnTo>
                    <a:pt x="1538" y="522"/>
                  </a:lnTo>
                  <a:lnTo>
                    <a:pt x="1526" y="518"/>
                  </a:lnTo>
                  <a:lnTo>
                    <a:pt x="1513" y="511"/>
                  </a:lnTo>
                  <a:lnTo>
                    <a:pt x="1503" y="504"/>
                  </a:lnTo>
                  <a:lnTo>
                    <a:pt x="1495" y="494"/>
                  </a:lnTo>
                  <a:lnTo>
                    <a:pt x="1489" y="484"/>
                  </a:lnTo>
                  <a:lnTo>
                    <a:pt x="1489" y="484"/>
                  </a:lnTo>
                  <a:close/>
                  <a:moveTo>
                    <a:pt x="426" y="682"/>
                  </a:moveTo>
                  <a:lnTo>
                    <a:pt x="426" y="682"/>
                  </a:lnTo>
                  <a:lnTo>
                    <a:pt x="426" y="684"/>
                  </a:lnTo>
                  <a:lnTo>
                    <a:pt x="426" y="687"/>
                  </a:lnTo>
                  <a:lnTo>
                    <a:pt x="425" y="689"/>
                  </a:lnTo>
                  <a:lnTo>
                    <a:pt x="425" y="692"/>
                  </a:lnTo>
                  <a:lnTo>
                    <a:pt x="425" y="692"/>
                  </a:lnTo>
                  <a:lnTo>
                    <a:pt x="426" y="695"/>
                  </a:lnTo>
                  <a:lnTo>
                    <a:pt x="428" y="696"/>
                  </a:lnTo>
                  <a:lnTo>
                    <a:pt x="429" y="699"/>
                  </a:lnTo>
                  <a:lnTo>
                    <a:pt x="431" y="702"/>
                  </a:lnTo>
                  <a:lnTo>
                    <a:pt x="431" y="702"/>
                  </a:lnTo>
                  <a:lnTo>
                    <a:pt x="446" y="806"/>
                  </a:lnTo>
                  <a:lnTo>
                    <a:pt x="455" y="859"/>
                  </a:lnTo>
                  <a:lnTo>
                    <a:pt x="467" y="910"/>
                  </a:lnTo>
                  <a:lnTo>
                    <a:pt x="467" y="910"/>
                  </a:lnTo>
                  <a:lnTo>
                    <a:pt x="473" y="935"/>
                  </a:lnTo>
                  <a:lnTo>
                    <a:pt x="477" y="962"/>
                  </a:lnTo>
                  <a:lnTo>
                    <a:pt x="485" y="1017"/>
                  </a:lnTo>
                  <a:lnTo>
                    <a:pt x="485" y="1017"/>
                  </a:lnTo>
                  <a:lnTo>
                    <a:pt x="490" y="1035"/>
                  </a:lnTo>
                  <a:lnTo>
                    <a:pt x="494" y="1053"/>
                  </a:lnTo>
                  <a:lnTo>
                    <a:pt x="497" y="1071"/>
                  </a:lnTo>
                  <a:lnTo>
                    <a:pt x="497" y="1080"/>
                  </a:lnTo>
                  <a:lnTo>
                    <a:pt x="495" y="1088"/>
                  </a:lnTo>
                  <a:lnTo>
                    <a:pt x="495" y="1088"/>
                  </a:lnTo>
                  <a:lnTo>
                    <a:pt x="501" y="1101"/>
                  </a:lnTo>
                  <a:lnTo>
                    <a:pt x="504" y="1113"/>
                  </a:lnTo>
                  <a:lnTo>
                    <a:pt x="506" y="1125"/>
                  </a:lnTo>
                  <a:lnTo>
                    <a:pt x="511" y="1137"/>
                  </a:lnTo>
                  <a:lnTo>
                    <a:pt x="511" y="1137"/>
                  </a:lnTo>
                  <a:lnTo>
                    <a:pt x="535" y="1127"/>
                  </a:lnTo>
                  <a:lnTo>
                    <a:pt x="560" y="1119"/>
                  </a:lnTo>
                  <a:lnTo>
                    <a:pt x="588" y="1113"/>
                  </a:lnTo>
                  <a:lnTo>
                    <a:pt x="617" y="1109"/>
                  </a:lnTo>
                  <a:lnTo>
                    <a:pt x="617" y="1109"/>
                  </a:lnTo>
                  <a:lnTo>
                    <a:pt x="613" y="1080"/>
                  </a:lnTo>
                  <a:lnTo>
                    <a:pt x="608" y="1050"/>
                  </a:lnTo>
                  <a:lnTo>
                    <a:pt x="595" y="991"/>
                  </a:lnTo>
                  <a:lnTo>
                    <a:pt x="582" y="932"/>
                  </a:lnTo>
                  <a:lnTo>
                    <a:pt x="570" y="875"/>
                  </a:lnTo>
                  <a:lnTo>
                    <a:pt x="570" y="875"/>
                  </a:lnTo>
                  <a:lnTo>
                    <a:pt x="560" y="844"/>
                  </a:lnTo>
                  <a:lnTo>
                    <a:pt x="556" y="827"/>
                  </a:lnTo>
                  <a:lnTo>
                    <a:pt x="553" y="810"/>
                  </a:lnTo>
                  <a:lnTo>
                    <a:pt x="553" y="810"/>
                  </a:lnTo>
                  <a:lnTo>
                    <a:pt x="553" y="800"/>
                  </a:lnTo>
                  <a:lnTo>
                    <a:pt x="554" y="796"/>
                  </a:lnTo>
                  <a:lnTo>
                    <a:pt x="557" y="792"/>
                  </a:lnTo>
                  <a:lnTo>
                    <a:pt x="557" y="792"/>
                  </a:lnTo>
                  <a:lnTo>
                    <a:pt x="565" y="792"/>
                  </a:lnTo>
                  <a:lnTo>
                    <a:pt x="572" y="795"/>
                  </a:lnTo>
                  <a:lnTo>
                    <a:pt x="581" y="798"/>
                  </a:lnTo>
                  <a:lnTo>
                    <a:pt x="588" y="803"/>
                  </a:lnTo>
                  <a:lnTo>
                    <a:pt x="599" y="816"/>
                  </a:lnTo>
                  <a:lnTo>
                    <a:pt x="612" y="827"/>
                  </a:lnTo>
                  <a:lnTo>
                    <a:pt x="612" y="827"/>
                  </a:lnTo>
                  <a:lnTo>
                    <a:pt x="631" y="847"/>
                  </a:lnTo>
                  <a:lnTo>
                    <a:pt x="640" y="855"/>
                  </a:lnTo>
                  <a:lnTo>
                    <a:pt x="650" y="862"/>
                  </a:lnTo>
                  <a:lnTo>
                    <a:pt x="650" y="862"/>
                  </a:lnTo>
                  <a:lnTo>
                    <a:pt x="665" y="879"/>
                  </a:lnTo>
                  <a:lnTo>
                    <a:pt x="679" y="897"/>
                  </a:lnTo>
                  <a:lnTo>
                    <a:pt x="711" y="929"/>
                  </a:lnTo>
                  <a:lnTo>
                    <a:pt x="744" y="962"/>
                  </a:lnTo>
                  <a:lnTo>
                    <a:pt x="776" y="994"/>
                  </a:lnTo>
                  <a:lnTo>
                    <a:pt x="776" y="994"/>
                  </a:lnTo>
                  <a:lnTo>
                    <a:pt x="776" y="998"/>
                  </a:lnTo>
                  <a:lnTo>
                    <a:pt x="779" y="1004"/>
                  </a:lnTo>
                  <a:lnTo>
                    <a:pt x="779" y="1004"/>
                  </a:lnTo>
                  <a:lnTo>
                    <a:pt x="786" y="1011"/>
                  </a:lnTo>
                  <a:lnTo>
                    <a:pt x="794" y="1018"/>
                  </a:lnTo>
                  <a:lnTo>
                    <a:pt x="794" y="1018"/>
                  </a:lnTo>
                  <a:lnTo>
                    <a:pt x="800" y="1026"/>
                  </a:lnTo>
                  <a:lnTo>
                    <a:pt x="805" y="1035"/>
                  </a:lnTo>
                  <a:lnTo>
                    <a:pt x="808" y="1038"/>
                  </a:lnTo>
                  <a:lnTo>
                    <a:pt x="813" y="1042"/>
                  </a:lnTo>
                  <a:lnTo>
                    <a:pt x="817" y="1045"/>
                  </a:lnTo>
                  <a:lnTo>
                    <a:pt x="821" y="1046"/>
                  </a:lnTo>
                  <a:lnTo>
                    <a:pt x="821" y="1046"/>
                  </a:lnTo>
                  <a:lnTo>
                    <a:pt x="817" y="1038"/>
                  </a:lnTo>
                  <a:lnTo>
                    <a:pt x="811" y="1031"/>
                  </a:lnTo>
                  <a:lnTo>
                    <a:pt x="805" y="1024"/>
                  </a:lnTo>
                  <a:lnTo>
                    <a:pt x="800" y="1015"/>
                  </a:lnTo>
                  <a:lnTo>
                    <a:pt x="800" y="1015"/>
                  </a:lnTo>
                  <a:lnTo>
                    <a:pt x="794" y="1001"/>
                  </a:lnTo>
                  <a:lnTo>
                    <a:pt x="791" y="986"/>
                  </a:lnTo>
                  <a:lnTo>
                    <a:pt x="790" y="969"/>
                  </a:lnTo>
                  <a:lnTo>
                    <a:pt x="790" y="953"/>
                  </a:lnTo>
                  <a:lnTo>
                    <a:pt x="791" y="936"/>
                  </a:lnTo>
                  <a:lnTo>
                    <a:pt x="796" y="921"/>
                  </a:lnTo>
                  <a:lnTo>
                    <a:pt x="800" y="906"/>
                  </a:lnTo>
                  <a:lnTo>
                    <a:pt x="805" y="893"/>
                  </a:lnTo>
                  <a:lnTo>
                    <a:pt x="805" y="893"/>
                  </a:lnTo>
                  <a:lnTo>
                    <a:pt x="783" y="869"/>
                  </a:lnTo>
                  <a:lnTo>
                    <a:pt x="773" y="856"/>
                  </a:lnTo>
                  <a:lnTo>
                    <a:pt x="763" y="844"/>
                  </a:lnTo>
                  <a:lnTo>
                    <a:pt x="763" y="844"/>
                  </a:lnTo>
                  <a:lnTo>
                    <a:pt x="741" y="824"/>
                  </a:lnTo>
                  <a:lnTo>
                    <a:pt x="720" y="803"/>
                  </a:lnTo>
                  <a:lnTo>
                    <a:pt x="678" y="761"/>
                  </a:lnTo>
                  <a:lnTo>
                    <a:pt x="636" y="719"/>
                  </a:lnTo>
                  <a:lnTo>
                    <a:pt x="615" y="699"/>
                  </a:lnTo>
                  <a:lnTo>
                    <a:pt x="594" y="680"/>
                  </a:lnTo>
                  <a:lnTo>
                    <a:pt x="594" y="680"/>
                  </a:lnTo>
                  <a:lnTo>
                    <a:pt x="567" y="656"/>
                  </a:lnTo>
                  <a:lnTo>
                    <a:pt x="542" y="630"/>
                  </a:lnTo>
                  <a:lnTo>
                    <a:pt x="492" y="580"/>
                  </a:lnTo>
                  <a:lnTo>
                    <a:pt x="492" y="580"/>
                  </a:lnTo>
                  <a:lnTo>
                    <a:pt x="470" y="559"/>
                  </a:lnTo>
                  <a:lnTo>
                    <a:pt x="445" y="538"/>
                  </a:lnTo>
                  <a:lnTo>
                    <a:pt x="422" y="515"/>
                  </a:lnTo>
                  <a:lnTo>
                    <a:pt x="400" y="493"/>
                  </a:lnTo>
                  <a:lnTo>
                    <a:pt x="400" y="493"/>
                  </a:lnTo>
                  <a:lnTo>
                    <a:pt x="396" y="493"/>
                  </a:lnTo>
                  <a:lnTo>
                    <a:pt x="396" y="493"/>
                  </a:lnTo>
                  <a:lnTo>
                    <a:pt x="396" y="515"/>
                  </a:lnTo>
                  <a:lnTo>
                    <a:pt x="397" y="538"/>
                  </a:lnTo>
                  <a:lnTo>
                    <a:pt x="400" y="562"/>
                  </a:lnTo>
                  <a:lnTo>
                    <a:pt x="404" y="587"/>
                  </a:lnTo>
                  <a:lnTo>
                    <a:pt x="414" y="636"/>
                  </a:lnTo>
                  <a:lnTo>
                    <a:pt x="426" y="682"/>
                  </a:lnTo>
                  <a:lnTo>
                    <a:pt x="426" y="682"/>
                  </a:lnTo>
                  <a:close/>
                  <a:moveTo>
                    <a:pt x="1642" y="630"/>
                  </a:moveTo>
                  <a:lnTo>
                    <a:pt x="1642" y="630"/>
                  </a:lnTo>
                  <a:lnTo>
                    <a:pt x="1676" y="625"/>
                  </a:lnTo>
                  <a:lnTo>
                    <a:pt x="1693" y="622"/>
                  </a:lnTo>
                  <a:lnTo>
                    <a:pt x="1710" y="621"/>
                  </a:lnTo>
                  <a:lnTo>
                    <a:pt x="1710" y="621"/>
                  </a:lnTo>
                  <a:lnTo>
                    <a:pt x="1726" y="601"/>
                  </a:lnTo>
                  <a:lnTo>
                    <a:pt x="1742" y="578"/>
                  </a:lnTo>
                  <a:lnTo>
                    <a:pt x="1771" y="534"/>
                  </a:lnTo>
                  <a:lnTo>
                    <a:pt x="1771" y="534"/>
                  </a:lnTo>
                  <a:lnTo>
                    <a:pt x="1759" y="532"/>
                  </a:lnTo>
                  <a:lnTo>
                    <a:pt x="1750" y="529"/>
                  </a:lnTo>
                  <a:lnTo>
                    <a:pt x="1743" y="525"/>
                  </a:lnTo>
                  <a:lnTo>
                    <a:pt x="1738" y="520"/>
                  </a:lnTo>
                  <a:lnTo>
                    <a:pt x="1738" y="520"/>
                  </a:lnTo>
                  <a:lnTo>
                    <a:pt x="1732" y="520"/>
                  </a:lnTo>
                  <a:lnTo>
                    <a:pt x="1728" y="518"/>
                  </a:lnTo>
                  <a:lnTo>
                    <a:pt x="1724" y="517"/>
                  </a:lnTo>
                  <a:lnTo>
                    <a:pt x="1719" y="514"/>
                  </a:lnTo>
                  <a:lnTo>
                    <a:pt x="1711" y="507"/>
                  </a:lnTo>
                  <a:lnTo>
                    <a:pt x="1707" y="504"/>
                  </a:lnTo>
                  <a:lnTo>
                    <a:pt x="1701" y="503"/>
                  </a:lnTo>
                  <a:lnTo>
                    <a:pt x="1701" y="503"/>
                  </a:lnTo>
                  <a:lnTo>
                    <a:pt x="1672" y="566"/>
                  </a:lnTo>
                  <a:lnTo>
                    <a:pt x="1642" y="630"/>
                  </a:lnTo>
                  <a:lnTo>
                    <a:pt x="1642" y="630"/>
                  </a:lnTo>
                  <a:close/>
                  <a:moveTo>
                    <a:pt x="1482" y="527"/>
                  </a:moveTo>
                  <a:lnTo>
                    <a:pt x="1482" y="527"/>
                  </a:lnTo>
                  <a:lnTo>
                    <a:pt x="1462" y="573"/>
                  </a:lnTo>
                  <a:lnTo>
                    <a:pt x="1444" y="622"/>
                  </a:lnTo>
                  <a:lnTo>
                    <a:pt x="1426" y="670"/>
                  </a:lnTo>
                  <a:lnTo>
                    <a:pt x="1411" y="719"/>
                  </a:lnTo>
                  <a:lnTo>
                    <a:pt x="1411" y="719"/>
                  </a:lnTo>
                  <a:lnTo>
                    <a:pt x="1422" y="713"/>
                  </a:lnTo>
                  <a:lnTo>
                    <a:pt x="1433" y="706"/>
                  </a:lnTo>
                  <a:lnTo>
                    <a:pt x="1443" y="699"/>
                  </a:lnTo>
                  <a:lnTo>
                    <a:pt x="1455" y="694"/>
                  </a:lnTo>
                  <a:lnTo>
                    <a:pt x="1455" y="694"/>
                  </a:lnTo>
                  <a:lnTo>
                    <a:pt x="1469" y="688"/>
                  </a:lnTo>
                  <a:lnTo>
                    <a:pt x="1484" y="684"/>
                  </a:lnTo>
                  <a:lnTo>
                    <a:pt x="1498" y="678"/>
                  </a:lnTo>
                  <a:lnTo>
                    <a:pt x="1502" y="674"/>
                  </a:lnTo>
                  <a:lnTo>
                    <a:pt x="1507" y="670"/>
                  </a:lnTo>
                  <a:lnTo>
                    <a:pt x="1507" y="670"/>
                  </a:lnTo>
                  <a:lnTo>
                    <a:pt x="1506" y="664"/>
                  </a:lnTo>
                  <a:lnTo>
                    <a:pt x="1507" y="661"/>
                  </a:lnTo>
                  <a:lnTo>
                    <a:pt x="1510" y="659"/>
                  </a:lnTo>
                  <a:lnTo>
                    <a:pt x="1512" y="656"/>
                  </a:lnTo>
                  <a:lnTo>
                    <a:pt x="1512" y="656"/>
                  </a:lnTo>
                  <a:lnTo>
                    <a:pt x="1514" y="650"/>
                  </a:lnTo>
                  <a:lnTo>
                    <a:pt x="1516" y="643"/>
                  </a:lnTo>
                  <a:lnTo>
                    <a:pt x="1517" y="636"/>
                  </a:lnTo>
                  <a:lnTo>
                    <a:pt x="1519" y="630"/>
                  </a:lnTo>
                  <a:lnTo>
                    <a:pt x="1519" y="630"/>
                  </a:lnTo>
                  <a:lnTo>
                    <a:pt x="1528" y="614"/>
                  </a:lnTo>
                  <a:lnTo>
                    <a:pt x="1535" y="595"/>
                  </a:lnTo>
                  <a:lnTo>
                    <a:pt x="1535" y="595"/>
                  </a:lnTo>
                  <a:lnTo>
                    <a:pt x="1545" y="569"/>
                  </a:lnTo>
                  <a:lnTo>
                    <a:pt x="1550" y="556"/>
                  </a:lnTo>
                  <a:lnTo>
                    <a:pt x="1552" y="545"/>
                  </a:lnTo>
                  <a:lnTo>
                    <a:pt x="1552" y="545"/>
                  </a:lnTo>
                  <a:lnTo>
                    <a:pt x="1535" y="541"/>
                  </a:lnTo>
                  <a:lnTo>
                    <a:pt x="1516" y="536"/>
                  </a:lnTo>
                  <a:lnTo>
                    <a:pt x="1482" y="527"/>
                  </a:lnTo>
                  <a:lnTo>
                    <a:pt x="1482" y="527"/>
                  </a:lnTo>
                  <a:close/>
                  <a:moveTo>
                    <a:pt x="1940" y="838"/>
                  </a:moveTo>
                  <a:lnTo>
                    <a:pt x="1940" y="838"/>
                  </a:lnTo>
                  <a:lnTo>
                    <a:pt x="1954" y="807"/>
                  </a:lnTo>
                  <a:lnTo>
                    <a:pt x="1968" y="775"/>
                  </a:lnTo>
                  <a:lnTo>
                    <a:pt x="1968" y="775"/>
                  </a:lnTo>
                  <a:lnTo>
                    <a:pt x="1973" y="761"/>
                  </a:lnTo>
                  <a:lnTo>
                    <a:pt x="1976" y="747"/>
                  </a:lnTo>
                  <a:lnTo>
                    <a:pt x="1978" y="732"/>
                  </a:lnTo>
                  <a:lnTo>
                    <a:pt x="1978" y="715"/>
                  </a:lnTo>
                  <a:lnTo>
                    <a:pt x="1978" y="715"/>
                  </a:lnTo>
                  <a:lnTo>
                    <a:pt x="1968" y="706"/>
                  </a:lnTo>
                  <a:lnTo>
                    <a:pt x="1959" y="696"/>
                  </a:lnTo>
                  <a:lnTo>
                    <a:pt x="1952" y="687"/>
                  </a:lnTo>
                  <a:lnTo>
                    <a:pt x="1943" y="678"/>
                  </a:lnTo>
                  <a:lnTo>
                    <a:pt x="1943" y="678"/>
                  </a:lnTo>
                  <a:lnTo>
                    <a:pt x="1933" y="671"/>
                  </a:lnTo>
                  <a:lnTo>
                    <a:pt x="1924" y="666"/>
                  </a:lnTo>
                  <a:lnTo>
                    <a:pt x="1914" y="660"/>
                  </a:lnTo>
                  <a:lnTo>
                    <a:pt x="1906" y="653"/>
                  </a:lnTo>
                  <a:lnTo>
                    <a:pt x="1906" y="653"/>
                  </a:lnTo>
                  <a:lnTo>
                    <a:pt x="1885" y="646"/>
                  </a:lnTo>
                  <a:lnTo>
                    <a:pt x="1863" y="640"/>
                  </a:lnTo>
                  <a:lnTo>
                    <a:pt x="1840" y="636"/>
                  </a:lnTo>
                  <a:lnTo>
                    <a:pt x="1816" y="633"/>
                  </a:lnTo>
                  <a:lnTo>
                    <a:pt x="1792" y="630"/>
                  </a:lnTo>
                  <a:lnTo>
                    <a:pt x="1769" y="630"/>
                  </a:lnTo>
                  <a:lnTo>
                    <a:pt x="1745" y="630"/>
                  </a:lnTo>
                  <a:lnTo>
                    <a:pt x="1719" y="632"/>
                  </a:lnTo>
                  <a:lnTo>
                    <a:pt x="1696" y="635"/>
                  </a:lnTo>
                  <a:lnTo>
                    <a:pt x="1672" y="637"/>
                  </a:lnTo>
                  <a:lnTo>
                    <a:pt x="1625" y="646"/>
                  </a:lnTo>
                  <a:lnTo>
                    <a:pt x="1580" y="657"/>
                  </a:lnTo>
                  <a:lnTo>
                    <a:pt x="1540" y="671"/>
                  </a:lnTo>
                  <a:lnTo>
                    <a:pt x="1540" y="671"/>
                  </a:lnTo>
                  <a:lnTo>
                    <a:pt x="1537" y="674"/>
                  </a:lnTo>
                  <a:lnTo>
                    <a:pt x="1533" y="677"/>
                  </a:lnTo>
                  <a:lnTo>
                    <a:pt x="1533" y="677"/>
                  </a:lnTo>
                  <a:lnTo>
                    <a:pt x="1500" y="688"/>
                  </a:lnTo>
                  <a:lnTo>
                    <a:pt x="1469" y="701"/>
                  </a:lnTo>
                  <a:lnTo>
                    <a:pt x="1440" y="716"/>
                  </a:lnTo>
                  <a:lnTo>
                    <a:pt x="1413" y="732"/>
                  </a:lnTo>
                  <a:lnTo>
                    <a:pt x="1413" y="732"/>
                  </a:lnTo>
                  <a:lnTo>
                    <a:pt x="1382" y="747"/>
                  </a:lnTo>
                  <a:lnTo>
                    <a:pt x="1353" y="761"/>
                  </a:lnTo>
                  <a:lnTo>
                    <a:pt x="1325" y="776"/>
                  </a:lnTo>
                  <a:lnTo>
                    <a:pt x="1312" y="785"/>
                  </a:lnTo>
                  <a:lnTo>
                    <a:pt x="1300" y="795"/>
                  </a:lnTo>
                  <a:lnTo>
                    <a:pt x="1300" y="795"/>
                  </a:lnTo>
                  <a:lnTo>
                    <a:pt x="1297" y="802"/>
                  </a:lnTo>
                  <a:lnTo>
                    <a:pt x="1294" y="806"/>
                  </a:lnTo>
                  <a:lnTo>
                    <a:pt x="1287" y="816"/>
                  </a:lnTo>
                  <a:lnTo>
                    <a:pt x="1279" y="826"/>
                  </a:lnTo>
                  <a:lnTo>
                    <a:pt x="1276" y="831"/>
                  </a:lnTo>
                  <a:lnTo>
                    <a:pt x="1273" y="837"/>
                  </a:lnTo>
                  <a:lnTo>
                    <a:pt x="1273" y="837"/>
                  </a:lnTo>
                  <a:lnTo>
                    <a:pt x="1265" y="841"/>
                  </a:lnTo>
                  <a:lnTo>
                    <a:pt x="1260" y="844"/>
                  </a:lnTo>
                  <a:lnTo>
                    <a:pt x="1258" y="847"/>
                  </a:lnTo>
                  <a:lnTo>
                    <a:pt x="1258" y="847"/>
                  </a:lnTo>
                  <a:lnTo>
                    <a:pt x="1287" y="847"/>
                  </a:lnTo>
                  <a:lnTo>
                    <a:pt x="1302" y="847"/>
                  </a:lnTo>
                  <a:lnTo>
                    <a:pt x="1319" y="845"/>
                  </a:lnTo>
                  <a:lnTo>
                    <a:pt x="1319" y="845"/>
                  </a:lnTo>
                  <a:lnTo>
                    <a:pt x="1336" y="828"/>
                  </a:lnTo>
                  <a:lnTo>
                    <a:pt x="1356" y="812"/>
                  </a:lnTo>
                  <a:lnTo>
                    <a:pt x="1367" y="803"/>
                  </a:lnTo>
                  <a:lnTo>
                    <a:pt x="1378" y="796"/>
                  </a:lnTo>
                  <a:lnTo>
                    <a:pt x="1391" y="790"/>
                  </a:lnTo>
                  <a:lnTo>
                    <a:pt x="1404" y="786"/>
                  </a:lnTo>
                  <a:lnTo>
                    <a:pt x="1404" y="786"/>
                  </a:lnTo>
                  <a:lnTo>
                    <a:pt x="1413" y="785"/>
                  </a:lnTo>
                  <a:lnTo>
                    <a:pt x="1425" y="786"/>
                  </a:lnTo>
                  <a:lnTo>
                    <a:pt x="1437" y="788"/>
                  </a:lnTo>
                  <a:lnTo>
                    <a:pt x="1448" y="790"/>
                  </a:lnTo>
                  <a:lnTo>
                    <a:pt x="1461" y="795"/>
                  </a:lnTo>
                  <a:lnTo>
                    <a:pt x="1471" y="800"/>
                  </a:lnTo>
                  <a:lnTo>
                    <a:pt x="1478" y="806"/>
                  </a:lnTo>
                  <a:lnTo>
                    <a:pt x="1484" y="812"/>
                  </a:lnTo>
                  <a:lnTo>
                    <a:pt x="1484" y="812"/>
                  </a:lnTo>
                  <a:lnTo>
                    <a:pt x="1485" y="817"/>
                  </a:lnTo>
                  <a:lnTo>
                    <a:pt x="1485" y="821"/>
                  </a:lnTo>
                  <a:lnTo>
                    <a:pt x="1482" y="831"/>
                  </a:lnTo>
                  <a:lnTo>
                    <a:pt x="1481" y="841"/>
                  </a:lnTo>
                  <a:lnTo>
                    <a:pt x="1482" y="847"/>
                  </a:lnTo>
                  <a:lnTo>
                    <a:pt x="1484" y="852"/>
                  </a:lnTo>
                  <a:lnTo>
                    <a:pt x="1484" y="852"/>
                  </a:lnTo>
                  <a:lnTo>
                    <a:pt x="1486" y="856"/>
                  </a:lnTo>
                  <a:lnTo>
                    <a:pt x="1491" y="861"/>
                  </a:lnTo>
                  <a:lnTo>
                    <a:pt x="1496" y="863"/>
                  </a:lnTo>
                  <a:lnTo>
                    <a:pt x="1500" y="869"/>
                  </a:lnTo>
                  <a:lnTo>
                    <a:pt x="1500" y="869"/>
                  </a:lnTo>
                  <a:lnTo>
                    <a:pt x="1503" y="876"/>
                  </a:lnTo>
                  <a:lnTo>
                    <a:pt x="1506" y="885"/>
                  </a:lnTo>
                  <a:lnTo>
                    <a:pt x="1509" y="894"/>
                  </a:lnTo>
                  <a:lnTo>
                    <a:pt x="1507" y="904"/>
                  </a:lnTo>
                  <a:lnTo>
                    <a:pt x="1507" y="904"/>
                  </a:lnTo>
                  <a:lnTo>
                    <a:pt x="1506" y="911"/>
                  </a:lnTo>
                  <a:lnTo>
                    <a:pt x="1505" y="917"/>
                  </a:lnTo>
                  <a:lnTo>
                    <a:pt x="1500" y="922"/>
                  </a:lnTo>
                  <a:lnTo>
                    <a:pt x="1496" y="928"/>
                  </a:lnTo>
                  <a:lnTo>
                    <a:pt x="1492" y="932"/>
                  </a:lnTo>
                  <a:lnTo>
                    <a:pt x="1485" y="935"/>
                  </a:lnTo>
                  <a:lnTo>
                    <a:pt x="1478" y="938"/>
                  </a:lnTo>
                  <a:lnTo>
                    <a:pt x="1471" y="939"/>
                  </a:lnTo>
                  <a:lnTo>
                    <a:pt x="1471" y="939"/>
                  </a:lnTo>
                  <a:lnTo>
                    <a:pt x="1468" y="946"/>
                  </a:lnTo>
                  <a:lnTo>
                    <a:pt x="1467" y="952"/>
                  </a:lnTo>
                  <a:lnTo>
                    <a:pt x="1467" y="965"/>
                  </a:lnTo>
                  <a:lnTo>
                    <a:pt x="1467" y="977"/>
                  </a:lnTo>
                  <a:lnTo>
                    <a:pt x="1465" y="984"/>
                  </a:lnTo>
                  <a:lnTo>
                    <a:pt x="1464" y="990"/>
                  </a:lnTo>
                  <a:lnTo>
                    <a:pt x="1464" y="990"/>
                  </a:lnTo>
                  <a:lnTo>
                    <a:pt x="1460" y="997"/>
                  </a:lnTo>
                  <a:lnTo>
                    <a:pt x="1454" y="1004"/>
                  </a:lnTo>
                  <a:lnTo>
                    <a:pt x="1441" y="1015"/>
                  </a:lnTo>
                  <a:lnTo>
                    <a:pt x="1436" y="1019"/>
                  </a:lnTo>
                  <a:lnTo>
                    <a:pt x="1432" y="1026"/>
                  </a:lnTo>
                  <a:lnTo>
                    <a:pt x="1427" y="1033"/>
                  </a:lnTo>
                  <a:lnTo>
                    <a:pt x="1427" y="1042"/>
                  </a:lnTo>
                  <a:lnTo>
                    <a:pt x="1427" y="1042"/>
                  </a:lnTo>
                  <a:lnTo>
                    <a:pt x="1434" y="1043"/>
                  </a:lnTo>
                  <a:lnTo>
                    <a:pt x="1440" y="1046"/>
                  </a:lnTo>
                  <a:lnTo>
                    <a:pt x="1444" y="1050"/>
                  </a:lnTo>
                  <a:lnTo>
                    <a:pt x="1447" y="1056"/>
                  </a:lnTo>
                  <a:lnTo>
                    <a:pt x="1448" y="1063"/>
                  </a:lnTo>
                  <a:lnTo>
                    <a:pt x="1448" y="1068"/>
                  </a:lnTo>
                  <a:lnTo>
                    <a:pt x="1446" y="1075"/>
                  </a:lnTo>
                  <a:lnTo>
                    <a:pt x="1441" y="1080"/>
                  </a:lnTo>
                  <a:lnTo>
                    <a:pt x="1441" y="1080"/>
                  </a:lnTo>
                  <a:lnTo>
                    <a:pt x="1433" y="1081"/>
                  </a:lnTo>
                  <a:lnTo>
                    <a:pt x="1425" y="1080"/>
                  </a:lnTo>
                  <a:lnTo>
                    <a:pt x="1425" y="1080"/>
                  </a:lnTo>
                  <a:lnTo>
                    <a:pt x="1423" y="1084"/>
                  </a:lnTo>
                  <a:lnTo>
                    <a:pt x="1420" y="1087"/>
                  </a:lnTo>
                  <a:lnTo>
                    <a:pt x="1418" y="1091"/>
                  </a:lnTo>
                  <a:lnTo>
                    <a:pt x="1416" y="1095"/>
                  </a:lnTo>
                  <a:lnTo>
                    <a:pt x="1416" y="1095"/>
                  </a:lnTo>
                  <a:lnTo>
                    <a:pt x="1420" y="1097"/>
                  </a:lnTo>
                  <a:lnTo>
                    <a:pt x="1423" y="1099"/>
                  </a:lnTo>
                  <a:lnTo>
                    <a:pt x="1426" y="1106"/>
                  </a:lnTo>
                  <a:lnTo>
                    <a:pt x="1426" y="1106"/>
                  </a:lnTo>
                  <a:lnTo>
                    <a:pt x="1420" y="1115"/>
                  </a:lnTo>
                  <a:lnTo>
                    <a:pt x="1418" y="1119"/>
                  </a:lnTo>
                  <a:lnTo>
                    <a:pt x="1415" y="1123"/>
                  </a:lnTo>
                  <a:lnTo>
                    <a:pt x="1415" y="1123"/>
                  </a:lnTo>
                  <a:lnTo>
                    <a:pt x="1420" y="1130"/>
                  </a:lnTo>
                  <a:lnTo>
                    <a:pt x="1426" y="1133"/>
                  </a:lnTo>
                  <a:lnTo>
                    <a:pt x="1434" y="1136"/>
                  </a:lnTo>
                  <a:lnTo>
                    <a:pt x="1444" y="1136"/>
                  </a:lnTo>
                  <a:lnTo>
                    <a:pt x="1444" y="1136"/>
                  </a:lnTo>
                  <a:lnTo>
                    <a:pt x="1448" y="1144"/>
                  </a:lnTo>
                  <a:lnTo>
                    <a:pt x="1451" y="1153"/>
                  </a:lnTo>
                  <a:lnTo>
                    <a:pt x="1451" y="1156"/>
                  </a:lnTo>
                  <a:lnTo>
                    <a:pt x="1451" y="1160"/>
                  </a:lnTo>
                  <a:lnTo>
                    <a:pt x="1450" y="1164"/>
                  </a:lnTo>
                  <a:lnTo>
                    <a:pt x="1447" y="1168"/>
                  </a:lnTo>
                  <a:lnTo>
                    <a:pt x="1447" y="1168"/>
                  </a:lnTo>
                  <a:lnTo>
                    <a:pt x="1453" y="1167"/>
                  </a:lnTo>
                  <a:lnTo>
                    <a:pt x="1460" y="1167"/>
                  </a:lnTo>
                  <a:lnTo>
                    <a:pt x="1464" y="1168"/>
                  </a:lnTo>
                  <a:lnTo>
                    <a:pt x="1469" y="1171"/>
                  </a:lnTo>
                  <a:lnTo>
                    <a:pt x="1472" y="1175"/>
                  </a:lnTo>
                  <a:lnTo>
                    <a:pt x="1477" y="1178"/>
                  </a:lnTo>
                  <a:lnTo>
                    <a:pt x="1478" y="1184"/>
                  </a:lnTo>
                  <a:lnTo>
                    <a:pt x="1479" y="1188"/>
                  </a:lnTo>
                  <a:lnTo>
                    <a:pt x="1481" y="1192"/>
                  </a:lnTo>
                  <a:lnTo>
                    <a:pt x="1479" y="1198"/>
                  </a:lnTo>
                  <a:lnTo>
                    <a:pt x="1478" y="1202"/>
                  </a:lnTo>
                  <a:lnTo>
                    <a:pt x="1477" y="1205"/>
                  </a:lnTo>
                  <a:lnTo>
                    <a:pt x="1472" y="1207"/>
                  </a:lnTo>
                  <a:lnTo>
                    <a:pt x="1468" y="1210"/>
                  </a:lnTo>
                  <a:lnTo>
                    <a:pt x="1462" y="1210"/>
                  </a:lnTo>
                  <a:lnTo>
                    <a:pt x="1455" y="1210"/>
                  </a:lnTo>
                  <a:lnTo>
                    <a:pt x="1455" y="1210"/>
                  </a:lnTo>
                  <a:lnTo>
                    <a:pt x="1451" y="1213"/>
                  </a:lnTo>
                  <a:lnTo>
                    <a:pt x="1448" y="1217"/>
                  </a:lnTo>
                  <a:lnTo>
                    <a:pt x="1447" y="1222"/>
                  </a:lnTo>
                  <a:lnTo>
                    <a:pt x="1447" y="1226"/>
                  </a:lnTo>
                  <a:lnTo>
                    <a:pt x="1448" y="1231"/>
                  </a:lnTo>
                  <a:lnTo>
                    <a:pt x="1451" y="1234"/>
                  </a:lnTo>
                  <a:lnTo>
                    <a:pt x="1454" y="1238"/>
                  </a:lnTo>
                  <a:lnTo>
                    <a:pt x="1460" y="1241"/>
                  </a:lnTo>
                  <a:lnTo>
                    <a:pt x="1460" y="1241"/>
                  </a:lnTo>
                  <a:lnTo>
                    <a:pt x="1458" y="1245"/>
                  </a:lnTo>
                  <a:lnTo>
                    <a:pt x="1454" y="1248"/>
                  </a:lnTo>
                  <a:lnTo>
                    <a:pt x="1451" y="1251"/>
                  </a:lnTo>
                  <a:lnTo>
                    <a:pt x="1448" y="1254"/>
                  </a:lnTo>
                  <a:lnTo>
                    <a:pt x="1448" y="1254"/>
                  </a:lnTo>
                  <a:lnTo>
                    <a:pt x="1451" y="1258"/>
                  </a:lnTo>
                  <a:lnTo>
                    <a:pt x="1453" y="1262"/>
                  </a:lnTo>
                  <a:lnTo>
                    <a:pt x="1455" y="1273"/>
                  </a:lnTo>
                  <a:lnTo>
                    <a:pt x="1455" y="1273"/>
                  </a:lnTo>
                  <a:lnTo>
                    <a:pt x="1464" y="1276"/>
                  </a:lnTo>
                  <a:lnTo>
                    <a:pt x="1471" y="1280"/>
                  </a:lnTo>
                  <a:lnTo>
                    <a:pt x="1475" y="1283"/>
                  </a:lnTo>
                  <a:lnTo>
                    <a:pt x="1477" y="1288"/>
                  </a:lnTo>
                  <a:lnTo>
                    <a:pt x="1478" y="1292"/>
                  </a:lnTo>
                  <a:lnTo>
                    <a:pt x="1479" y="1296"/>
                  </a:lnTo>
                  <a:lnTo>
                    <a:pt x="1479" y="1296"/>
                  </a:lnTo>
                  <a:lnTo>
                    <a:pt x="1478" y="1300"/>
                  </a:lnTo>
                  <a:lnTo>
                    <a:pt x="1477" y="1303"/>
                  </a:lnTo>
                  <a:lnTo>
                    <a:pt x="1472" y="1310"/>
                  </a:lnTo>
                  <a:lnTo>
                    <a:pt x="1469" y="1316"/>
                  </a:lnTo>
                  <a:lnTo>
                    <a:pt x="1468" y="1320"/>
                  </a:lnTo>
                  <a:lnTo>
                    <a:pt x="1469" y="1324"/>
                  </a:lnTo>
                  <a:lnTo>
                    <a:pt x="1469" y="1324"/>
                  </a:lnTo>
                  <a:lnTo>
                    <a:pt x="1464" y="1331"/>
                  </a:lnTo>
                  <a:lnTo>
                    <a:pt x="1455" y="1335"/>
                  </a:lnTo>
                  <a:lnTo>
                    <a:pt x="1440" y="1344"/>
                  </a:lnTo>
                  <a:lnTo>
                    <a:pt x="1440" y="1344"/>
                  </a:lnTo>
                  <a:lnTo>
                    <a:pt x="1441" y="1348"/>
                  </a:lnTo>
                  <a:lnTo>
                    <a:pt x="1441" y="1352"/>
                  </a:lnTo>
                  <a:lnTo>
                    <a:pt x="1440" y="1361"/>
                  </a:lnTo>
                  <a:lnTo>
                    <a:pt x="1437" y="1369"/>
                  </a:lnTo>
                  <a:lnTo>
                    <a:pt x="1434" y="1379"/>
                  </a:lnTo>
                  <a:lnTo>
                    <a:pt x="1434" y="1379"/>
                  </a:lnTo>
                  <a:lnTo>
                    <a:pt x="1437" y="1383"/>
                  </a:lnTo>
                  <a:lnTo>
                    <a:pt x="1439" y="1387"/>
                  </a:lnTo>
                  <a:lnTo>
                    <a:pt x="1439" y="1396"/>
                  </a:lnTo>
                  <a:lnTo>
                    <a:pt x="1436" y="1404"/>
                  </a:lnTo>
                  <a:lnTo>
                    <a:pt x="1433" y="1412"/>
                  </a:lnTo>
                  <a:lnTo>
                    <a:pt x="1433" y="1412"/>
                  </a:lnTo>
                  <a:lnTo>
                    <a:pt x="1437" y="1419"/>
                  </a:lnTo>
                  <a:lnTo>
                    <a:pt x="1439" y="1426"/>
                  </a:lnTo>
                  <a:lnTo>
                    <a:pt x="1441" y="1435"/>
                  </a:lnTo>
                  <a:lnTo>
                    <a:pt x="1441" y="1443"/>
                  </a:lnTo>
                  <a:lnTo>
                    <a:pt x="1441" y="1443"/>
                  </a:lnTo>
                  <a:lnTo>
                    <a:pt x="1439" y="1448"/>
                  </a:lnTo>
                  <a:lnTo>
                    <a:pt x="1436" y="1450"/>
                  </a:lnTo>
                  <a:lnTo>
                    <a:pt x="1434" y="1455"/>
                  </a:lnTo>
                  <a:lnTo>
                    <a:pt x="1434" y="1460"/>
                  </a:lnTo>
                  <a:lnTo>
                    <a:pt x="1434" y="1460"/>
                  </a:lnTo>
                  <a:lnTo>
                    <a:pt x="1453" y="1455"/>
                  </a:lnTo>
                  <a:lnTo>
                    <a:pt x="1464" y="1452"/>
                  </a:lnTo>
                  <a:lnTo>
                    <a:pt x="1477" y="1449"/>
                  </a:lnTo>
                  <a:lnTo>
                    <a:pt x="1488" y="1448"/>
                  </a:lnTo>
                  <a:lnTo>
                    <a:pt x="1499" y="1449"/>
                  </a:lnTo>
                  <a:lnTo>
                    <a:pt x="1510" y="1450"/>
                  </a:lnTo>
                  <a:lnTo>
                    <a:pt x="1519" y="1455"/>
                  </a:lnTo>
                  <a:lnTo>
                    <a:pt x="1519" y="1455"/>
                  </a:lnTo>
                  <a:lnTo>
                    <a:pt x="1524" y="1462"/>
                  </a:lnTo>
                  <a:lnTo>
                    <a:pt x="1530" y="1469"/>
                  </a:lnTo>
                  <a:lnTo>
                    <a:pt x="1541" y="1481"/>
                  </a:lnTo>
                  <a:lnTo>
                    <a:pt x="1541" y="1481"/>
                  </a:lnTo>
                  <a:lnTo>
                    <a:pt x="1552" y="1484"/>
                  </a:lnTo>
                  <a:lnTo>
                    <a:pt x="1562" y="1484"/>
                  </a:lnTo>
                  <a:lnTo>
                    <a:pt x="1580" y="1487"/>
                  </a:lnTo>
                  <a:lnTo>
                    <a:pt x="1589" y="1488"/>
                  </a:lnTo>
                  <a:lnTo>
                    <a:pt x="1597" y="1492"/>
                  </a:lnTo>
                  <a:lnTo>
                    <a:pt x="1603" y="1498"/>
                  </a:lnTo>
                  <a:lnTo>
                    <a:pt x="1608" y="1508"/>
                  </a:lnTo>
                  <a:lnTo>
                    <a:pt x="1608" y="1508"/>
                  </a:lnTo>
                  <a:lnTo>
                    <a:pt x="1610" y="1514"/>
                  </a:lnTo>
                  <a:lnTo>
                    <a:pt x="1608" y="1518"/>
                  </a:lnTo>
                  <a:lnTo>
                    <a:pt x="1606" y="1528"/>
                  </a:lnTo>
                  <a:lnTo>
                    <a:pt x="1600" y="1537"/>
                  </a:lnTo>
                  <a:lnTo>
                    <a:pt x="1599" y="1542"/>
                  </a:lnTo>
                  <a:lnTo>
                    <a:pt x="1597" y="1547"/>
                  </a:lnTo>
                  <a:lnTo>
                    <a:pt x="1597" y="1547"/>
                  </a:lnTo>
                  <a:lnTo>
                    <a:pt x="1597" y="1551"/>
                  </a:lnTo>
                  <a:lnTo>
                    <a:pt x="1599" y="1557"/>
                  </a:lnTo>
                  <a:lnTo>
                    <a:pt x="1601" y="1567"/>
                  </a:lnTo>
                  <a:lnTo>
                    <a:pt x="1603" y="1573"/>
                  </a:lnTo>
                  <a:lnTo>
                    <a:pt x="1604" y="1578"/>
                  </a:lnTo>
                  <a:lnTo>
                    <a:pt x="1603" y="1584"/>
                  </a:lnTo>
                  <a:lnTo>
                    <a:pt x="1601" y="1589"/>
                  </a:lnTo>
                  <a:lnTo>
                    <a:pt x="1601" y="1589"/>
                  </a:lnTo>
                  <a:lnTo>
                    <a:pt x="1590" y="1608"/>
                  </a:lnTo>
                  <a:lnTo>
                    <a:pt x="1578" y="1627"/>
                  </a:lnTo>
                  <a:lnTo>
                    <a:pt x="1550" y="1667"/>
                  </a:lnTo>
                  <a:lnTo>
                    <a:pt x="1550" y="1667"/>
                  </a:lnTo>
                  <a:lnTo>
                    <a:pt x="1530" y="1675"/>
                  </a:lnTo>
                  <a:lnTo>
                    <a:pt x="1510" y="1682"/>
                  </a:lnTo>
                  <a:lnTo>
                    <a:pt x="1510" y="1682"/>
                  </a:lnTo>
                  <a:lnTo>
                    <a:pt x="1524" y="1683"/>
                  </a:lnTo>
                  <a:lnTo>
                    <a:pt x="1538" y="1686"/>
                  </a:lnTo>
                  <a:lnTo>
                    <a:pt x="1566" y="1695"/>
                  </a:lnTo>
                  <a:lnTo>
                    <a:pt x="1621" y="1713"/>
                  </a:lnTo>
                  <a:lnTo>
                    <a:pt x="1621" y="1713"/>
                  </a:lnTo>
                  <a:lnTo>
                    <a:pt x="1625" y="1709"/>
                  </a:lnTo>
                  <a:lnTo>
                    <a:pt x="1631" y="1706"/>
                  </a:lnTo>
                  <a:lnTo>
                    <a:pt x="1645" y="1702"/>
                  </a:lnTo>
                  <a:lnTo>
                    <a:pt x="1658" y="1699"/>
                  </a:lnTo>
                  <a:lnTo>
                    <a:pt x="1670" y="1695"/>
                  </a:lnTo>
                  <a:lnTo>
                    <a:pt x="1670" y="1695"/>
                  </a:lnTo>
                  <a:lnTo>
                    <a:pt x="1683" y="1689"/>
                  </a:lnTo>
                  <a:lnTo>
                    <a:pt x="1694" y="1682"/>
                  </a:lnTo>
                  <a:lnTo>
                    <a:pt x="1719" y="1665"/>
                  </a:lnTo>
                  <a:lnTo>
                    <a:pt x="1763" y="1633"/>
                  </a:lnTo>
                  <a:lnTo>
                    <a:pt x="1763" y="1633"/>
                  </a:lnTo>
                  <a:lnTo>
                    <a:pt x="1802" y="1606"/>
                  </a:lnTo>
                  <a:lnTo>
                    <a:pt x="1820" y="1592"/>
                  </a:lnTo>
                  <a:lnTo>
                    <a:pt x="1839" y="1577"/>
                  </a:lnTo>
                  <a:lnTo>
                    <a:pt x="1839" y="1577"/>
                  </a:lnTo>
                  <a:lnTo>
                    <a:pt x="1861" y="1551"/>
                  </a:lnTo>
                  <a:lnTo>
                    <a:pt x="1882" y="1528"/>
                  </a:lnTo>
                  <a:lnTo>
                    <a:pt x="1882" y="1528"/>
                  </a:lnTo>
                  <a:lnTo>
                    <a:pt x="1916" y="1490"/>
                  </a:lnTo>
                  <a:lnTo>
                    <a:pt x="1933" y="1470"/>
                  </a:lnTo>
                  <a:lnTo>
                    <a:pt x="1950" y="1450"/>
                  </a:lnTo>
                  <a:lnTo>
                    <a:pt x="1965" y="1429"/>
                  </a:lnTo>
                  <a:lnTo>
                    <a:pt x="1979" y="1408"/>
                  </a:lnTo>
                  <a:lnTo>
                    <a:pt x="1992" y="1386"/>
                  </a:lnTo>
                  <a:lnTo>
                    <a:pt x="2003" y="1362"/>
                  </a:lnTo>
                  <a:lnTo>
                    <a:pt x="2003" y="1362"/>
                  </a:lnTo>
                  <a:lnTo>
                    <a:pt x="2011" y="1335"/>
                  </a:lnTo>
                  <a:lnTo>
                    <a:pt x="2020" y="1309"/>
                  </a:lnTo>
                  <a:lnTo>
                    <a:pt x="2027" y="1280"/>
                  </a:lnTo>
                  <a:lnTo>
                    <a:pt x="2035" y="1252"/>
                  </a:lnTo>
                  <a:lnTo>
                    <a:pt x="2035" y="1252"/>
                  </a:lnTo>
                  <a:lnTo>
                    <a:pt x="2037" y="1241"/>
                  </a:lnTo>
                  <a:lnTo>
                    <a:pt x="2039" y="1229"/>
                  </a:lnTo>
                  <a:lnTo>
                    <a:pt x="2041" y="1217"/>
                  </a:lnTo>
                  <a:lnTo>
                    <a:pt x="2042" y="1205"/>
                  </a:lnTo>
                  <a:lnTo>
                    <a:pt x="2042" y="1205"/>
                  </a:lnTo>
                  <a:lnTo>
                    <a:pt x="2042" y="1191"/>
                  </a:lnTo>
                  <a:lnTo>
                    <a:pt x="2041" y="1177"/>
                  </a:lnTo>
                  <a:lnTo>
                    <a:pt x="2038" y="1163"/>
                  </a:lnTo>
                  <a:lnTo>
                    <a:pt x="2035" y="1149"/>
                  </a:lnTo>
                  <a:lnTo>
                    <a:pt x="2027" y="1123"/>
                  </a:lnTo>
                  <a:lnTo>
                    <a:pt x="2020" y="1099"/>
                  </a:lnTo>
                  <a:lnTo>
                    <a:pt x="2020" y="1099"/>
                  </a:lnTo>
                  <a:lnTo>
                    <a:pt x="2014" y="1095"/>
                  </a:lnTo>
                  <a:lnTo>
                    <a:pt x="2007" y="1092"/>
                  </a:lnTo>
                  <a:lnTo>
                    <a:pt x="1995" y="1088"/>
                  </a:lnTo>
                  <a:lnTo>
                    <a:pt x="1980" y="1085"/>
                  </a:lnTo>
                  <a:lnTo>
                    <a:pt x="1965" y="1084"/>
                  </a:lnTo>
                  <a:lnTo>
                    <a:pt x="1934" y="1084"/>
                  </a:lnTo>
                  <a:lnTo>
                    <a:pt x="1920" y="1084"/>
                  </a:lnTo>
                  <a:lnTo>
                    <a:pt x="1906" y="1081"/>
                  </a:lnTo>
                  <a:lnTo>
                    <a:pt x="1906" y="1081"/>
                  </a:lnTo>
                  <a:lnTo>
                    <a:pt x="1896" y="1078"/>
                  </a:lnTo>
                  <a:lnTo>
                    <a:pt x="1888" y="1073"/>
                  </a:lnTo>
                  <a:lnTo>
                    <a:pt x="1882" y="1066"/>
                  </a:lnTo>
                  <a:lnTo>
                    <a:pt x="1877" y="1059"/>
                  </a:lnTo>
                  <a:lnTo>
                    <a:pt x="1872" y="1050"/>
                  </a:lnTo>
                  <a:lnTo>
                    <a:pt x="1868" y="1042"/>
                  </a:lnTo>
                  <a:lnTo>
                    <a:pt x="1867" y="1032"/>
                  </a:lnTo>
                  <a:lnTo>
                    <a:pt x="1865" y="1024"/>
                  </a:lnTo>
                  <a:lnTo>
                    <a:pt x="1865" y="1004"/>
                  </a:lnTo>
                  <a:lnTo>
                    <a:pt x="1868" y="987"/>
                  </a:lnTo>
                  <a:lnTo>
                    <a:pt x="1872" y="972"/>
                  </a:lnTo>
                  <a:lnTo>
                    <a:pt x="1878" y="960"/>
                  </a:lnTo>
                  <a:lnTo>
                    <a:pt x="1878" y="960"/>
                  </a:lnTo>
                  <a:lnTo>
                    <a:pt x="1878" y="963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81" y="956"/>
                  </a:lnTo>
                  <a:lnTo>
                    <a:pt x="1885" y="949"/>
                  </a:lnTo>
                  <a:lnTo>
                    <a:pt x="1889" y="942"/>
                  </a:lnTo>
                  <a:lnTo>
                    <a:pt x="1889" y="938"/>
                  </a:lnTo>
                  <a:lnTo>
                    <a:pt x="1889" y="934"/>
                  </a:lnTo>
                  <a:lnTo>
                    <a:pt x="1889" y="934"/>
                  </a:lnTo>
                  <a:lnTo>
                    <a:pt x="1886" y="941"/>
                  </a:lnTo>
                  <a:lnTo>
                    <a:pt x="1885" y="946"/>
                  </a:lnTo>
                  <a:lnTo>
                    <a:pt x="1882" y="952"/>
                  </a:lnTo>
                  <a:lnTo>
                    <a:pt x="1877" y="958"/>
                  </a:lnTo>
                  <a:lnTo>
                    <a:pt x="1877" y="958"/>
                  </a:lnTo>
                  <a:lnTo>
                    <a:pt x="1884" y="942"/>
                  </a:lnTo>
                  <a:lnTo>
                    <a:pt x="1891" y="927"/>
                  </a:lnTo>
                  <a:lnTo>
                    <a:pt x="1906" y="896"/>
                  </a:lnTo>
                  <a:lnTo>
                    <a:pt x="1923" y="868"/>
                  </a:lnTo>
                  <a:lnTo>
                    <a:pt x="1940" y="838"/>
                  </a:lnTo>
                  <a:lnTo>
                    <a:pt x="1940" y="838"/>
                  </a:lnTo>
                  <a:close/>
                  <a:moveTo>
                    <a:pt x="1976" y="783"/>
                  </a:moveTo>
                  <a:lnTo>
                    <a:pt x="1976" y="783"/>
                  </a:lnTo>
                  <a:lnTo>
                    <a:pt x="1976" y="792"/>
                  </a:lnTo>
                  <a:lnTo>
                    <a:pt x="1975" y="800"/>
                  </a:lnTo>
                  <a:lnTo>
                    <a:pt x="1972" y="809"/>
                  </a:lnTo>
                  <a:lnTo>
                    <a:pt x="1968" y="817"/>
                  </a:lnTo>
                  <a:lnTo>
                    <a:pt x="1959" y="834"/>
                  </a:lnTo>
                  <a:lnTo>
                    <a:pt x="1955" y="844"/>
                  </a:lnTo>
                  <a:lnTo>
                    <a:pt x="1954" y="854"/>
                  </a:lnTo>
                  <a:lnTo>
                    <a:pt x="1954" y="854"/>
                  </a:lnTo>
                  <a:lnTo>
                    <a:pt x="1941" y="872"/>
                  </a:lnTo>
                  <a:lnTo>
                    <a:pt x="1929" y="893"/>
                  </a:lnTo>
                  <a:lnTo>
                    <a:pt x="1903" y="938"/>
                  </a:lnTo>
                  <a:lnTo>
                    <a:pt x="1903" y="938"/>
                  </a:lnTo>
                  <a:lnTo>
                    <a:pt x="1891" y="963"/>
                  </a:lnTo>
                  <a:lnTo>
                    <a:pt x="1886" y="976"/>
                  </a:lnTo>
                  <a:lnTo>
                    <a:pt x="1882" y="990"/>
                  </a:lnTo>
                  <a:lnTo>
                    <a:pt x="1879" y="1004"/>
                  </a:lnTo>
                  <a:lnTo>
                    <a:pt x="1878" y="1018"/>
                  </a:lnTo>
                  <a:lnTo>
                    <a:pt x="1878" y="1032"/>
                  </a:lnTo>
                  <a:lnTo>
                    <a:pt x="1879" y="1046"/>
                  </a:lnTo>
                  <a:lnTo>
                    <a:pt x="1879" y="1046"/>
                  </a:lnTo>
                  <a:lnTo>
                    <a:pt x="1882" y="1046"/>
                  </a:lnTo>
                  <a:lnTo>
                    <a:pt x="1885" y="1049"/>
                  </a:lnTo>
                  <a:lnTo>
                    <a:pt x="1888" y="1054"/>
                  </a:lnTo>
                  <a:lnTo>
                    <a:pt x="1891" y="1059"/>
                  </a:lnTo>
                  <a:lnTo>
                    <a:pt x="1892" y="1060"/>
                  </a:lnTo>
                  <a:lnTo>
                    <a:pt x="1895" y="1060"/>
                  </a:lnTo>
                  <a:lnTo>
                    <a:pt x="1895" y="1060"/>
                  </a:lnTo>
                  <a:lnTo>
                    <a:pt x="1893" y="1054"/>
                  </a:lnTo>
                  <a:lnTo>
                    <a:pt x="1893" y="1049"/>
                  </a:lnTo>
                  <a:lnTo>
                    <a:pt x="1895" y="1039"/>
                  </a:lnTo>
                  <a:lnTo>
                    <a:pt x="1895" y="1031"/>
                  </a:lnTo>
                  <a:lnTo>
                    <a:pt x="1895" y="1021"/>
                  </a:lnTo>
                  <a:lnTo>
                    <a:pt x="1895" y="1021"/>
                  </a:lnTo>
                  <a:lnTo>
                    <a:pt x="1906" y="991"/>
                  </a:lnTo>
                  <a:lnTo>
                    <a:pt x="1917" y="963"/>
                  </a:lnTo>
                  <a:lnTo>
                    <a:pt x="1929" y="935"/>
                  </a:lnTo>
                  <a:lnTo>
                    <a:pt x="1940" y="906"/>
                  </a:lnTo>
                  <a:lnTo>
                    <a:pt x="1940" y="906"/>
                  </a:lnTo>
                  <a:lnTo>
                    <a:pt x="1948" y="890"/>
                  </a:lnTo>
                  <a:lnTo>
                    <a:pt x="1957" y="876"/>
                  </a:lnTo>
                  <a:lnTo>
                    <a:pt x="1976" y="847"/>
                  </a:lnTo>
                  <a:lnTo>
                    <a:pt x="1985" y="831"/>
                  </a:lnTo>
                  <a:lnTo>
                    <a:pt x="1992" y="817"/>
                  </a:lnTo>
                  <a:lnTo>
                    <a:pt x="1997" y="800"/>
                  </a:lnTo>
                  <a:lnTo>
                    <a:pt x="2000" y="783"/>
                  </a:lnTo>
                  <a:lnTo>
                    <a:pt x="2000" y="783"/>
                  </a:lnTo>
                  <a:lnTo>
                    <a:pt x="2002" y="776"/>
                  </a:lnTo>
                  <a:lnTo>
                    <a:pt x="2003" y="768"/>
                  </a:lnTo>
                  <a:lnTo>
                    <a:pt x="2003" y="761"/>
                  </a:lnTo>
                  <a:lnTo>
                    <a:pt x="2002" y="753"/>
                  </a:lnTo>
                  <a:lnTo>
                    <a:pt x="1997" y="736"/>
                  </a:lnTo>
                  <a:lnTo>
                    <a:pt x="1990" y="722"/>
                  </a:lnTo>
                  <a:lnTo>
                    <a:pt x="1990" y="722"/>
                  </a:lnTo>
                  <a:lnTo>
                    <a:pt x="1989" y="739"/>
                  </a:lnTo>
                  <a:lnTo>
                    <a:pt x="1987" y="755"/>
                  </a:lnTo>
                  <a:lnTo>
                    <a:pt x="1983" y="771"/>
                  </a:lnTo>
                  <a:lnTo>
                    <a:pt x="1980" y="778"/>
                  </a:lnTo>
                  <a:lnTo>
                    <a:pt x="1976" y="783"/>
                  </a:lnTo>
                  <a:lnTo>
                    <a:pt x="1976" y="783"/>
                  </a:lnTo>
                  <a:close/>
                  <a:moveTo>
                    <a:pt x="1405" y="795"/>
                  </a:moveTo>
                  <a:lnTo>
                    <a:pt x="1405" y="795"/>
                  </a:lnTo>
                  <a:lnTo>
                    <a:pt x="1401" y="796"/>
                  </a:lnTo>
                  <a:lnTo>
                    <a:pt x="1396" y="799"/>
                  </a:lnTo>
                  <a:lnTo>
                    <a:pt x="1388" y="805"/>
                  </a:lnTo>
                  <a:lnTo>
                    <a:pt x="1388" y="805"/>
                  </a:lnTo>
                  <a:lnTo>
                    <a:pt x="1371" y="813"/>
                  </a:lnTo>
                  <a:lnTo>
                    <a:pt x="1356" y="821"/>
                  </a:lnTo>
                  <a:lnTo>
                    <a:pt x="1350" y="827"/>
                  </a:lnTo>
                  <a:lnTo>
                    <a:pt x="1345" y="834"/>
                  </a:lnTo>
                  <a:lnTo>
                    <a:pt x="1342" y="840"/>
                  </a:lnTo>
                  <a:lnTo>
                    <a:pt x="1339" y="847"/>
                  </a:lnTo>
                  <a:lnTo>
                    <a:pt x="1339" y="847"/>
                  </a:lnTo>
                  <a:lnTo>
                    <a:pt x="1361" y="845"/>
                  </a:lnTo>
                  <a:lnTo>
                    <a:pt x="1374" y="847"/>
                  </a:lnTo>
                  <a:lnTo>
                    <a:pt x="1388" y="848"/>
                  </a:lnTo>
                  <a:lnTo>
                    <a:pt x="1399" y="851"/>
                  </a:lnTo>
                  <a:lnTo>
                    <a:pt x="1405" y="852"/>
                  </a:lnTo>
                  <a:lnTo>
                    <a:pt x="1409" y="855"/>
                  </a:lnTo>
                  <a:lnTo>
                    <a:pt x="1412" y="859"/>
                  </a:lnTo>
                  <a:lnTo>
                    <a:pt x="1415" y="863"/>
                  </a:lnTo>
                  <a:lnTo>
                    <a:pt x="1416" y="869"/>
                  </a:lnTo>
                  <a:lnTo>
                    <a:pt x="1416" y="875"/>
                  </a:lnTo>
                  <a:lnTo>
                    <a:pt x="1416" y="875"/>
                  </a:lnTo>
                  <a:lnTo>
                    <a:pt x="1415" y="882"/>
                  </a:lnTo>
                  <a:lnTo>
                    <a:pt x="1409" y="892"/>
                  </a:lnTo>
                  <a:lnTo>
                    <a:pt x="1406" y="896"/>
                  </a:lnTo>
                  <a:lnTo>
                    <a:pt x="1404" y="900"/>
                  </a:lnTo>
                  <a:lnTo>
                    <a:pt x="1399" y="903"/>
                  </a:lnTo>
                  <a:lnTo>
                    <a:pt x="1395" y="903"/>
                  </a:lnTo>
                  <a:lnTo>
                    <a:pt x="1395" y="903"/>
                  </a:lnTo>
                  <a:lnTo>
                    <a:pt x="1392" y="899"/>
                  </a:lnTo>
                  <a:lnTo>
                    <a:pt x="1385" y="896"/>
                  </a:lnTo>
                  <a:lnTo>
                    <a:pt x="1380" y="896"/>
                  </a:lnTo>
                  <a:lnTo>
                    <a:pt x="1377" y="896"/>
                  </a:lnTo>
                  <a:lnTo>
                    <a:pt x="1374" y="899"/>
                  </a:lnTo>
                  <a:lnTo>
                    <a:pt x="1374" y="899"/>
                  </a:lnTo>
                  <a:lnTo>
                    <a:pt x="1375" y="907"/>
                  </a:lnTo>
                  <a:lnTo>
                    <a:pt x="1375" y="914"/>
                  </a:lnTo>
                  <a:lnTo>
                    <a:pt x="1373" y="921"/>
                  </a:lnTo>
                  <a:lnTo>
                    <a:pt x="1370" y="928"/>
                  </a:lnTo>
                  <a:lnTo>
                    <a:pt x="1370" y="928"/>
                  </a:lnTo>
                  <a:lnTo>
                    <a:pt x="1373" y="932"/>
                  </a:lnTo>
                  <a:lnTo>
                    <a:pt x="1375" y="936"/>
                  </a:lnTo>
                  <a:lnTo>
                    <a:pt x="1377" y="941"/>
                  </a:lnTo>
                  <a:lnTo>
                    <a:pt x="1377" y="946"/>
                  </a:lnTo>
                  <a:lnTo>
                    <a:pt x="1377" y="946"/>
                  </a:lnTo>
                  <a:lnTo>
                    <a:pt x="1373" y="949"/>
                  </a:lnTo>
                  <a:lnTo>
                    <a:pt x="1370" y="952"/>
                  </a:lnTo>
                  <a:lnTo>
                    <a:pt x="1368" y="955"/>
                  </a:lnTo>
                  <a:lnTo>
                    <a:pt x="1367" y="959"/>
                  </a:lnTo>
                  <a:lnTo>
                    <a:pt x="1367" y="966"/>
                  </a:lnTo>
                  <a:lnTo>
                    <a:pt x="1368" y="974"/>
                  </a:lnTo>
                  <a:lnTo>
                    <a:pt x="1371" y="983"/>
                  </a:lnTo>
                  <a:lnTo>
                    <a:pt x="1371" y="993"/>
                  </a:lnTo>
                  <a:lnTo>
                    <a:pt x="1371" y="1001"/>
                  </a:lnTo>
                  <a:lnTo>
                    <a:pt x="1368" y="1005"/>
                  </a:lnTo>
                  <a:lnTo>
                    <a:pt x="1366" y="1010"/>
                  </a:lnTo>
                  <a:lnTo>
                    <a:pt x="1366" y="1010"/>
                  </a:lnTo>
                  <a:lnTo>
                    <a:pt x="1388" y="1010"/>
                  </a:lnTo>
                  <a:lnTo>
                    <a:pt x="1398" y="1008"/>
                  </a:lnTo>
                  <a:lnTo>
                    <a:pt x="1409" y="1007"/>
                  </a:lnTo>
                  <a:lnTo>
                    <a:pt x="1409" y="1007"/>
                  </a:lnTo>
                  <a:lnTo>
                    <a:pt x="1411" y="1010"/>
                  </a:lnTo>
                  <a:lnTo>
                    <a:pt x="1415" y="1012"/>
                  </a:lnTo>
                  <a:lnTo>
                    <a:pt x="1418" y="1014"/>
                  </a:lnTo>
                  <a:lnTo>
                    <a:pt x="1420" y="1018"/>
                  </a:lnTo>
                  <a:lnTo>
                    <a:pt x="1420" y="1018"/>
                  </a:lnTo>
                  <a:lnTo>
                    <a:pt x="1432" y="1010"/>
                  </a:lnTo>
                  <a:lnTo>
                    <a:pt x="1441" y="1001"/>
                  </a:lnTo>
                  <a:lnTo>
                    <a:pt x="1451" y="991"/>
                  </a:lnTo>
                  <a:lnTo>
                    <a:pt x="1454" y="987"/>
                  </a:lnTo>
                  <a:lnTo>
                    <a:pt x="1457" y="980"/>
                  </a:lnTo>
                  <a:lnTo>
                    <a:pt x="1457" y="980"/>
                  </a:lnTo>
                  <a:lnTo>
                    <a:pt x="1458" y="973"/>
                  </a:lnTo>
                  <a:lnTo>
                    <a:pt x="1458" y="966"/>
                  </a:lnTo>
                  <a:lnTo>
                    <a:pt x="1458" y="951"/>
                  </a:lnTo>
                  <a:lnTo>
                    <a:pt x="1460" y="944"/>
                  </a:lnTo>
                  <a:lnTo>
                    <a:pt x="1461" y="936"/>
                  </a:lnTo>
                  <a:lnTo>
                    <a:pt x="1467" y="931"/>
                  </a:lnTo>
                  <a:lnTo>
                    <a:pt x="1474" y="927"/>
                  </a:lnTo>
                  <a:lnTo>
                    <a:pt x="1474" y="927"/>
                  </a:lnTo>
                  <a:lnTo>
                    <a:pt x="1481" y="927"/>
                  </a:lnTo>
                  <a:lnTo>
                    <a:pt x="1488" y="925"/>
                  </a:lnTo>
                  <a:lnTo>
                    <a:pt x="1488" y="925"/>
                  </a:lnTo>
                  <a:lnTo>
                    <a:pt x="1493" y="913"/>
                  </a:lnTo>
                  <a:lnTo>
                    <a:pt x="1496" y="907"/>
                  </a:lnTo>
                  <a:lnTo>
                    <a:pt x="1499" y="900"/>
                  </a:lnTo>
                  <a:lnTo>
                    <a:pt x="1499" y="900"/>
                  </a:lnTo>
                  <a:lnTo>
                    <a:pt x="1499" y="894"/>
                  </a:lnTo>
                  <a:lnTo>
                    <a:pt x="1498" y="889"/>
                  </a:lnTo>
                  <a:lnTo>
                    <a:pt x="1493" y="879"/>
                  </a:lnTo>
                  <a:lnTo>
                    <a:pt x="1488" y="871"/>
                  </a:lnTo>
                  <a:lnTo>
                    <a:pt x="1482" y="862"/>
                  </a:lnTo>
                  <a:lnTo>
                    <a:pt x="1475" y="852"/>
                  </a:lnTo>
                  <a:lnTo>
                    <a:pt x="1472" y="842"/>
                  </a:lnTo>
                  <a:lnTo>
                    <a:pt x="1471" y="837"/>
                  </a:lnTo>
                  <a:lnTo>
                    <a:pt x="1471" y="831"/>
                  </a:lnTo>
                  <a:lnTo>
                    <a:pt x="1472" y="824"/>
                  </a:lnTo>
                  <a:lnTo>
                    <a:pt x="1475" y="817"/>
                  </a:lnTo>
                  <a:lnTo>
                    <a:pt x="1475" y="817"/>
                  </a:lnTo>
                  <a:lnTo>
                    <a:pt x="1468" y="812"/>
                  </a:lnTo>
                  <a:lnTo>
                    <a:pt x="1461" y="806"/>
                  </a:lnTo>
                  <a:lnTo>
                    <a:pt x="1453" y="800"/>
                  </a:lnTo>
                  <a:lnTo>
                    <a:pt x="1443" y="798"/>
                  </a:lnTo>
                  <a:lnTo>
                    <a:pt x="1433" y="795"/>
                  </a:lnTo>
                  <a:lnTo>
                    <a:pt x="1423" y="793"/>
                  </a:lnTo>
                  <a:lnTo>
                    <a:pt x="1415" y="793"/>
                  </a:lnTo>
                  <a:lnTo>
                    <a:pt x="1405" y="795"/>
                  </a:lnTo>
                  <a:lnTo>
                    <a:pt x="1405" y="795"/>
                  </a:lnTo>
                  <a:close/>
                  <a:moveTo>
                    <a:pt x="570" y="816"/>
                  </a:moveTo>
                  <a:lnTo>
                    <a:pt x="570" y="816"/>
                  </a:lnTo>
                  <a:lnTo>
                    <a:pt x="574" y="851"/>
                  </a:lnTo>
                  <a:lnTo>
                    <a:pt x="578" y="866"/>
                  </a:lnTo>
                  <a:lnTo>
                    <a:pt x="579" y="875"/>
                  </a:lnTo>
                  <a:lnTo>
                    <a:pt x="584" y="882"/>
                  </a:lnTo>
                  <a:lnTo>
                    <a:pt x="584" y="882"/>
                  </a:lnTo>
                  <a:lnTo>
                    <a:pt x="610" y="994"/>
                  </a:lnTo>
                  <a:lnTo>
                    <a:pt x="622" y="1050"/>
                  </a:lnTo>
                  <a:lnTo>
                    <a:pt x="633" y="1105"/>
                  </a:lnTo>
                  <a:lnTo>
                    <a:pt x="633" y="1105"/>
                  </a:lnTo>
                  <a:lnTo>
                    <a:pt x="650" y="1105"/>
                  </a:lnTo>
                  <a:lnTo>
                    <a:pt x="669" y="1106"/>
                  </a:lnTo>
                  <a:lnTo>
                    <a:pt x="686" y="1109"/>
                  </a:lnTo>
                  <a:lnTo>
                    <a:pt x="702" y="1112"/>
                  </a:lnTo>
                  <a:lnTo>
                    <a:pt x="702" y="1112"/>
                  </a:lnTo>
                  <a:lnTo>
                    <a:pt x="702" y="1104"/>
                  </a:lnTo>
                  <a:lnTo>
                    <a:pt x="703" y="1094"/>
                  </a:lnTo>
                  <a:lnTo>
                    <a:pt x="706" y="1083"/>
                  </a:lnTo>
                  <a:lnTo>
                    <a:pt x="710" y="1073"/>
                  </a:lnTo>
                  <a:lnTo>
                    <a:pt x="716" y="1063"/>
                  </a:lnTo>
                  <a:lnTo>
                    <a:pt x="723" y="1054"/>
                  </a:lnTo>
                  <a:lnTo>
                    <a:pt x="730" y="1049"/>
                  </a:lnTo>
                  <a:lnTo>
                    <a:pt x="738" y="1046"/>
                  </a:lnTo>
                  <a:lnTo>
                    <a:pt x="738" y="1046"/>
                  </a:lnTo>
                  <a:lnTo>
                    <a:pt x="747" y="1045"/>
                  </a:lnTo>
                  <a:lnTo>
                    <a:pt x="754" y="1043"/>
                  </a:lnTo>
                  <a:lnTo>
                    <a:pt x="770" y="1043"/>
                  </a:lnTo>
                  <a:lnTo>
                    <a:pt x="784" y="1045"/>
                  </a:lnTo>
                  <a:lnTo>
                    <a:pt x="793" y="1043"/>
                  </a:lnTo>
                  <a:lnTo>
                    <a:pt x="800" y="1043"/>
                  </a:lnTo>
                  <a:lnTo>
                    <a:pt x="800" y="1043"/>
                  </a:lnTo>
                  <a:lnTo>
                    <a:pt x="786" y="1026"/>
                  </a:lnTo>
                  <a:lnTo>
                    <a:pt x="773" y="1010"/>
                  </a:lnTo>
                  <a:lnTo>
                    <a:pt x="744" y="979"/>
                  </a:lnTo>
                  <a:lnTo>
                    <a:pt x="716" y="948"/>
                  </a:lnTo>
                  <a:lnTo>
                    <a:pt x="686" y="915"/>
                  </a:lnTo>
                  <a:lnTo>
                    <a:pt x="686" y="915"/>
                  </a:lnTo>
                  <a:lnTo>
                    <a:pt x="685" y="914"/>
                  </a:lnTo>
                  <a:lnTo>
                    <a:pt x="682" y="914"/>
                  </a:lnTo>
                  <a:lnTo>
                    <a:pt x="681" y="914"/>
                  </a:lnTo>
                  <a:lnTo>
                    <a:pt x="678" y="913"/>
                  </a:lnTo>
                  <a:lnTo>
                    <a:pt x="678" y="913"/>
                  </a:lnTo>
                  <a:lnTo>
                    <a:pt x="668" y="900"/>
                  </a:lnTo>
                  <a:lnTo>
                    <a:pt x="655" y="887"/>
                  </a:lnTo>
                  <a:lnTo>
                    <a:pt x="630" y="862"/>
                  </a:lnTo>
                  <a:lnTo>
                    <a:pt x="630" y="862"/>
                  </a:lnTo>
                  <a:lnTo>
                    <a:pt x="615" y="845"/>
                  </a:lnTo>
                  <a:lnTo>
                    <a:pt x="599" y="830"/>
                  </a:lnTo>
                  <a:lnTo>
                    <a:pt x="592" y="821"/>
                  </a:lnTo>
                  <a:lnTo>
                    <a:pt x="584" y="814"/>
                  </a:lnTo>
                  <a:lnTo>
                    <a:pt x="574" y="809"/>
                  </a:lnTo>
                  <a:lnTo>
                    <a:pt x="564" y="805"/>
                  </a:lnTo>
                  <a:lnTo>
                    <a:pt x="564" y="805"/>
                  </a:lnTo>
                  <a:lnTo>
                    <a:pt x="563" y="809"/>
                  </a:lnTo>
                  <a:lnTo>
                    <a:pt x="564" y="812"/>
                  </a:lnTo>
                  <a:lnTo>
                    <a:pt x="567" y="813"/>
                  </a:lnTo>
                  <a:lnTo>
                    <a:pt x="570" y="816"/>
                  </a:lnTo>
                  <a:lnTo>
                    <a:pt x="570" y="816"/>
                  </a:lnTo>
                  <a:close/>
                  <a:moveTo>
                    <a:pt x="1394" y="862"/>
                  </a:moveTo>
                  <a:lnTo>
                    <a:pt x="1394" y="862"/>
                  </a:lnTo>
                  <a:lnTo>
                    <a:pt x="1377" y="859"/>
                  </a:lnTo>
                  <a:lnTo>
                    <a:pt x="1361" y="858"/>
                  </a:lnTo>
                  <a:lnTo>
                    <a:pt x="1326" y="858"/>
                  </a:lnTo>
                  <a:lnTo>
                    <a:pt x="1326" y="858"/>
                  </a:lnTo>
                  <a:lnTo>
                    <a:pt x="1113" y="858"/>
                  </a:lnTo>
                  <a:lnTo>
                    <a:pt x="1006" y="859"/>
                  </a:lnTo>
                  <a:lnTo>
                    <a:pt x="904" y="861"/>
                  </a:lnTo>
                  <a:lnTo>
                    <a:pt x="904" y="861"/>
                  </a:lnTo>
                  <a:lnTo>
                    <a:pt x="904" y="863"/>
                  </a:lnTo>
                  <a:lnTo>
                    <a:pt x="905" y="866"/>
                  </a:lnTo>
                  <a:lnTo>
                    <a:pt x="905" y="869"/>
                  </a:lnTo>
                  <a:lnTo>
                    <a:pt x="902" y="871"/>
                  </a:lnTo>
                  <a:lnTo>
                    <a:pt x="902" y="871"/>
                  </a:lnTo>
                  <a:lnTo>
                    <a:pt x="901" y="869"/>
                  </a:lnTo>
                  <a:lnTo>
                    <a:pt x="900" y="869"/>
                  </a:lnTo>
                  <a:lnTo>
                    <a:pt x="898" y="865"/>
                  </a:lnTo>
                  <a:lnTo>
                    <a:pt x="897" y="862"/>
                  </a:lnTo>
                  <a:lnTo>
                    <a:pt x="895" y="862"/>
                  </a:lnTo>
                  <a:lnTo>
                    <a:pt x="894" y="862"/>
                  </a:lnTo>
                  <a:lnTo>
                    <a:pt x="894" y="862"/>
                  </a:lnTo>
                  <a:lnTo>
                    <a:pt x="888" y="863"/>
                  </a:lnTo>
                  <a:lnTo>
                    <a:pt x="881" y="863"/>
                  </a:lnTo>
                  <a:lnTo>
                    <a:pt x="869" y="863"/>
                  </a:lnTo>
                  <a:lnTo>
                    <a:pt x="856" y="862"/>
                  </a:lnTo>
                  <a:lnTo>
                    <a:pt x="849" y="863"/>
                  </a:lnTo>
                  <a:lnTo>
                    <a:pt x="843" y="865"/>
                  </a:lnTo>
                  <a:lnTo>
                    <a:pt x="843" y="865"/>
                  </a:lnTo>
                  <a:lnTo>
                    <a:pt x="838" y="868"/>
                  </a:lnTo>
                  <a:lnTo>
                    <a:pt x="832" y="873"/>
                  </a:lnTo>
                  <a:lnTo>
                    <a:pt x="822" y="885"/>
                  </a:lnTo>
                  <a:lnTo>
                    <a:pt x="822" y="885"/>
                  </a:lnTo>
                  <a:lnTo>
                    <a:pt x="824" y="887"/>
                  </a:lnTo>
                  <a:lnTo>
                    <a:pt x="825" y="892"/>
                  </a:lnTo>
                  <a:lnTo>
                    <a:pt x="827" y="894"/>
                  </a:lnTo>
                  <a:lnTo>
                    <a:pt x="827" y="896"/>
                  </a:lnTo>
                  <a:lnTo>
                    <a:pt x="825" y="899"/>
                  </a:lnTo>
                  <a:lnTo>
                    <a:pt x="825" y="899"/>
                  </a:lnTo>
                  <a:lnTo>
                    <a:pt x="824" y="900"/>
                  </a:lnTo>
                  <a:lnTo>
                    <a:pt x="822" y="900"/>
                  </a:lnTo>
                  <a:lnTo>
                    <a:pt x="820" y="897"/>
                  </a:lnTo>
                  <a:lnTo>
                    <a:pt x="817" y="896"/>
                  </a:lnTo>
                  <a:lnTo>
                    <a:pt x="815" y="896"/>
                  </a:lnTo>
                  <a:lnTo>
                    <a:pt x="815" y="899"/>
                  </a:lnTo>
                  <a:lnTo>
                    <a:pt x="815" y="899"/>
                  </a:lnTo>
                  <a:lnTo>
                    <a:pt x="810" y="907"/>
                  </a:lnTo>
                  <a:lnTo>
                    <a:pt x="805" y="917"/>
                  </a:lnTo>
                  <a:lnTo>
                    <a:pt x="803" y="927"/>
                  </a:lnTo>
                  <a:lnTo>
                    <a:pt x="801" y="938"/>
                  </a:lnTo>
                  <a:lnTo>
                    <a:pt x="800" y="949"/>
                  </a:lnTo>
                  <a:lnTo>
                    <a:pt x="800" y="960"/>
                  </a:lnTo>
                  <a:lnTo>
                    <a:pt x="800" y="970"/>
                  </a:lnTo>
                  <a:lnTo>
                    <a:pt x="801" y="981"/>
                  </a:lnTo>
                  <a:lnTo>
                    <a:pt x="804" y="991"/>
                  </a:lnTo>
                  <a:lnTo>
                    <a:pt x="807" y="1002"/>
                  </a:lnTo>
                  <a:lnTo>
                    <a:pt x="811" y="1011"/>
                  </a:lnTo>
                  <a:lnTo>
                    <a:pt x="817" y="1019"/>
                  </a:lnTo>
                  <a:lnTo>
                    <a:pt x="822" y="1028"/>
                  </a:lnTo>
                  <a:lnTo>
                    <a:pt x="828" y="1035"/>
                  </a:lnTo>
                  <a:lnTo>
                    <a:pt x="836" y="1040"/>
                  </a:lnTo>
                  <a:lnTo>
                    <a:pt x="843" y="1045"/>
                  </a:lnTo>
                  <a:lnTo>
                    <a:pt x="843" y="1045"/>
                  </a:lnTo>
                  <a:lnTo>
                    <a:pt x="894" y="1042"/>
                  </a:lnTo>
                  <a:lnTo>
                    <a:pt x="944" y="1040"/>
                  </a:lnTo>
                  <a:lnTo>
                    <a:pt x="1048" y="1040"/>
                  </a:lnTo>
                  <a:lnTo>
                    <a:pt x="1149" y="1040"/>
                  </a:lnTo>
                  <a:lnTo>
                    <a:pt x="1199" y="1040"/>
                  </a:lnTo>
                  <a:lnTo>
                    <a:pt x="1246" y="1040"/>
                  </a:lnTo>
                  <a:lnTo>
                    <a:pt x="1246" y="1040"/>
                  </a:lnTo>
                  <a:lnTo>
                    <a:pt x="1409" y="1035"/>
                  </a:lnTo>
                  <a:lnTo>
                    <a:pt x="1409" y="1035"/>
                  </a:lnTo>
                  <a:lnTo>
                    <a:pt x="1406" y="1031"/>
                  </a:lnTo>
                  <a:lnTo>
                    <a:pt x="1404" y="1028"/>
                  </a:lnTo>
                  <a:lnTo>
                    <a:pt x="1399" y="1025"/>
                  </a:lnTo>
                  <a:lnTo>
                    <a:pt x="1395" y="1024"/>
                  </a:lnTo>
                  <a:lnTo>
                    <a:pt x="1385" y="1024"/>
                  </a:lnTo>
                  <a:lnTo>
                    <a:pt x="1374" y="1025"/>
                  </a:lnTo>
                  <a:lnTo>
                    <a:pt x="1374" y="1025"/>
                  </a:lnTo>
                  <a:lnTo>
                    <a:pt x="1319" y="1024"/>
                  </a:lnTo>
                  <a:lnTo>
                    <a:pt x="1265" y="1021"/>
                  </a:lnTo>
                  <a:lnTo>
                    <a:pt x="1208" y="1019"/>
                  </a:lnTo>
                  <a:lnTo>
                    <a:pt x="1147" y="1021"/>
                  </a:lnTo>
                  <a:lnTo>
                    <a:pt x="1147" y="1021"/>
                  </a:lnTo>
                  <a:lnTo>
                    <a:pt x="1110" y="1021"/>
                  </a:lnTo>
                  <a:lnTo>
                    <a:pt x="1074" y="1021"/>
                  </a:lnTo>
                  <a:lnTo>
                    <a:pt x="999" y="1019"/>
                  </a:lnTo>
                  <a:lnTo>
                    <a:pt x="961" y="1019"/>
                  </a:lnTo>
                  <a:lnTo>
                    <a:pt x="923" y="1019"/>
                  </a:lnTo>
                  <a:lnTo>
                    <a:pt x="886" y="1022"/>
                  </a:lnTo>
                  <a:lnTo>
                    <a:pt x="849" y="1026"/>
                  </a:lnTo>
                  <a:lnTo>
                    <a:pt x="849" y="1026"/>
                  </a:lnTo>
                  <a:lnTo>
                    <a:pt x="843" y="1019"/>
                  </a:lnTo>
                  <a:lnTo>
                    <a:pt x="838" y="1012"/>
                  </a:lnTo>
                  <a:lnTo>
                    <a:pt x="832" y="1005"/>
                  </a:lnTo>
                  <a:lnTo>
                    <a:pt x="829" y="997"/>
                  </a:lnTo>
                  <a:lnTo>
                    <a:pt x="827" y="988"/>
                  </a:lnTo>
                  <a:lnTo>
                    <a:pt x="824" y="979"/>
                  </a:lnTo>
                  <a:lnTo>
                    <a:pt x="822" y="960"/>
                  </a:lnTo>
                  <a:lnTo>
                    <a:pt x="824" y="941"/>
                  </a:lnTo>
                  <a:lnTo>
                    <a:pt x="827" y="922"/>
                  </a:lnTo>
                  <a:lnTo>
                    <a:pt x="832" y="904"/>
                  </a:lnTo>
                  <a:lnTo>
                    <a:pt x="839" y="890"/>
                  </a:lnTo>
                  <a:lnTo>
                    <a:pt x="839" y="890"/>
                  </a:lnTo>
                  <a:lnTo>
                    <a:pt x="846" y="886"/>
                  </a:lnTo>
                  <a:lnTo>
                    <a:pt x="852" y="883"/>
                  </a:lnTo>
                  <a:lnTo>
                    <a:pt x="859" y="883"/>
                  </a:lnTo>
                  <a:lnTo>
                    <a:pt x="866" y="883"/>
                  </a:lnTo>
                  <a:lnTo>
                    <a:pt x="880" y="885"/>
                  </a:lnTo>
                  <a:lnTo>
                    <a:pt x="895" y="886"/>
                  </a:lnTo>
                  <a:lnTo>
                    <a:pt x="895" y="886"/>
                  </a:lnTo>
                  <a:lnTo>
                    <a:pt x="988" y="882"/>
                  </a:lnTo>
                  <a:lnTo>
                    <a:pt x="988" y="882"/>
                  </a:lnTo>
                  <a:lnTo>
                    <a:pt x="1064" y="879"/>
                  </a:lnTo>
                  <a:lnTo>
                    <a:pt x="1134" y="879"/>
                  </a:lnTo>
                  <a:lnTo>
                    <a:pt x="1203" y="879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300" y="882"/>
                  </a:lnTo>
                  <a:lnTo>
                    <a:pt x="1329" y="883"/>
                  </a:lnTo>
                  <a:lnTo>
                    <a:pt x="1359" y="886"/>
                  </a:lnTo>
                  <a:lnTo>
                    <a:pt x="1387" y="886"/>
                  </a:lnTo>
                  <a:lnTo>
                    <a:pt x="1387" y="886"/>
                  </a:lnTo>
                  <a:lnTo>
                    <a:pt x="1394" y="886"/>
                  </a:lnTo>
                  <a:lnTo>
                    <a:pt x="1401" y="886"/>
                  </a:lnTo>
                  <a:lnTo>
                    <a:pt x="1401" y="886"/>
                  </a:lnTo>
                  <a:lnTo>
                    <a:pt x="1404" y="882"/>
                  </a:lnTo>
                  <a:lnTo>
                    <a:pt x="1404" y="879"/>
                  </a:lnTo>
                  <a:lnTo>
                    <a:pt x="1404" y="875"/>
                  </a:lnTo>
                  <a:lnTo>
                    <a:pt x="1402" y="872"/>
                  </a:lnTo>
                  <a:lnTo>
                    <a:pt x="1399" y="866"/>
                  </a:lnTo>
                  <a:lnTo>
                    <a:pt x="1394" y="862"/>
                  </a:lnTo>
                  <a:lnTo>
                    <a:pt x="1394" y="862"/>
                  </a:lnTo>
                  <a:close/>
                  <a:moveTo>
                    <a:pt x="1015" y="890"/>
                  </a:moveTo>
                  <a:lnTo>
                    <a:pt x="1015" y="890"/>
                  </a:lnTo>
                  <a:lnTo>
                    <a:pt x="995" y="892"/>
                  </a:lnTo>
                  <a:lnTo>
                    <a:pt x="974" y="893"/>
                  </a:lnTo>
                  <a:lnTo>
                    <a:pt x="935" y="894"/>
                  </a:lnTo>
                  <a:lnTo>
                    <a:pt x="895" y="894"/>
                  </a:lnTo>
                  <a:lnTo>
                    <a:pt x="877" y="896"/>
                  </a:lnTo>
                  <a:lnTo>
                    <a:pt x="859" y="899"/>
                  </a:lnTo>
                  <a:lnTo>
                    <a:pt x="859" y="899"/>
                  </a:lnTo>
                  <a:lnTo>
                    <a:pt x="859" y="904"/>
                  </a:lnTo>
                  <a:lnTo>
                    <a:pt x="859" y="911"/>
                  </a:lnTo>
                  <a:lnTo>
                    <a:pt x="859" y="918"/>
                  </a:lnTo>
                  <a:lnTo>
                    <a:pt x="857" y="924"/>
                  </a:lnTo>
                  <a:lnTo>
                    <a:pt x="857" y="924"/>
                  </a:lnTo>
                  <a:lnTo>
                    <a:pt x="869" y="925"/>
                  </a:lnTo>
                  <a:lnTo>
                    <a:pt x="880" y="925"/>
                  </a:lnTo>
                  <a:lnTo>
                    <a:pt x="905" y="924"/>
                  </a:lnTo>
                  <a:lnTo>
                    <a:pt x="916" y="924"/>
                  </a:lnTo>
                  <a:lnTo>
                    <a:pt x="929" y="924"/>
                  </a:lnTo>
                  <a:lnTo>
                    <a:pt x="939" y="927"/>
                  </a:lnTo>
                  <a:lnTo>
                    <a:pt x="949" y="929"/>
                  </a:lnTo>
                  <a:lnTo>
                    <a:pt x="949" y="929"/>
                  </a:lnTo>
                  <a:lnTo>
                    <a:pt x="923" y="929"/>
                  </a:lnTo>
                  <a:lnTo>
                    <a:pt x="901" y="931"/>
                  </a:lnTo>
                  <a:lnTo>
                    <a:pt x="855" y="935"/>
                  </a:lnTo>
                  <a:lnTo>
                    <a:pt x="855" y="935"/>
                  </a:lnTo>
                  <a:lnTo>
                    <a:pt x="857" y="939"/>
                  </a:lnTo>
                  <a:lnTo>
                    <a:pt x="859" y="944"/>
                  </a:lnTo>
                  <a:lnTo>
                    <a:pt x="857" y="953"/>
                  </a:lnTo>
                  <a:lnTo>
                    <a:pt x="856" y="959"/>
                  </a:lnTo>
                  <a:lnTo>
                    <a:pt x="856" y="965"/>
                  </a:lnTo>
                  <a:lnTo>
                    <a:pt x="857" y="969"/>
                  </a:lnTo>
                  <a:lnTo>
                    <a:pt x="860" y="973"/>
                  </a:lnTo>
                  <a:lnTo>
                    <a:pt x="860" y="973"/>
                  </a:lnTo>
                  <a:lnTo>
                    <a:pt x="859" y="977"/>
                  </a:lnTo>
                  <a:lnTo>
                    <a:pt x="855" y="980"/>
                  </a:lnTo>
                  <a:lnTo>
                    <a:pt x="852" y="984"/>
                  </a:lnTo>
                  <a:lnTo>
                    <a:pt x="852" y="986"/>
                  </a:lnTo>
                  <a:lnTo>
                    <a:pt x="852" y="987"/>
                  </a:lnTo>
                  <a:lnTo>
                    <a:pt x="852" y="987"/>
                  </a:lnTo>
                  <a:lnTo>
                    <a:pt x="873" y="986"/>
                  </a:lnTo>
                  <a:lnTo>
                    <a:pt x="894" y="986"/>
                  </a:lnTo>
                  <a:lnTo>
                    <a:pt x="936" y="988"/>
                  </a:lnTo>
                  <a:lnTo>
                    <a:pt x="936" y="988"/>
                  </a:lnTo>
                  <a:lnTo>
                    <a:pt x="926" y="991"/>
                  </a:lnTo>
                  <a:lnTo>
                    <a:pt x="918" y="993"/>
                  </a:lnTo>
                  <a:lnTo>
                    <a:pt x="898" y="994"/>
                  </a:lnTo>
                  <a:lnTo>
                    <a:pt x="878" y="994"/>
                  </a:lnTo>
                  <a:lnTo>
                    <a:pt x="869" y="995"/>
                  </a:lnTo>
                  <a:lnTo>
                    <a:pt x="857" y="997"/>
                  </a:lnTo>
                  <a:lnTo>
                    <a:pt x="857" y="997"/>
                  </a:lnTo>
                  <a:lnTo>
                    <a:pt x="859" y="1000"/>
                  </a:lnTo>
                  <a:lnTo>
                    <a:pt x="862" y="1002"/>
                  </a:lnTo>
                  <a:lnTo>
                    <a:pt x="863" y="1005"/>
                  </a:lnTo>
                  <a:lnTo>
                    <a:pt x="863" y="1010"/>
                  </a:lnTo>
                  <a:lnTo>
                    <a:pt x="863" y="1010"/>
                  </a:lnTo>
                  <a:lnTo>
                    <a:pt x="915" y="1010"/>
                  </a:lnTo>
                  <a:lnTo>
                    <a:pt x="966" y="1008"/>
                  </a:lnTo>
                  <a:lnTo>
                    <a:pt x="1017" y="1008"/>
                  </a:lnTo>
                  <a:lnTo>
                    <a:pt x="1071" y="1010"/>
                  </a:lnTo>
                  <a:lnTo>
                    <a:pt x="1071" y="1010"/>
                  </a:lnTo>
                  <a:lnTo>
                    <a:pt x="1104" y="1011"/>
                  </a:lnTo>
                  <a:lnTo>
                    <a:pt x="1140" y="1011"/>
                  </a:lnTo>
                  <a:lnTo>
                    <a:pt x="1213" y="1011"/>
                  </a:lnTo>
                  <a:lnTo>
                    <a:pt x="1287" y="1010"/>
                  </a:lnTo>
                  <a:lnTo>
                    <a:pt x="1356" y="1011"/>
                  </a:lnTo>
                  <a:lnTo>
                    <a:pt x="1356" y="1011"/>
                  </a:lnTo>
                  <a:lnTo>
                    <a:pt x="1356" y="1002"/>
                  </a:lnTo>
                  <a:lnTo>
                    <a:pt x="1356" y="1000"/>
                  </a:lnTo>
                  <a:lnTo>
                    <a:pt x="1356" y="995"/>
                  </a:lnTo>
                  <a:lnTo>
                    <a:pt x="1356" y="995"/>
                  </a:lnTo>
                  <a:lnTo>
                    <a:pt x="1352" y="994"/>
                  </a:lnTo>
                  <a:lnTo>
                    <a:pt x="1346" y="994"/>
                  </a:lnTo>
                  <a:lnTo>
                    <a:pt x="1340" y="993"/>
                  </a:lnTo>
                  <a:lnTo>
                    <a:pt x="1340" y="991"/>
                  </a:lnTo>
                  <a:lnTo>
                    <a:pt x="1340" y="988"/>
                  </a:lnTo>
                  <a:lnTo>
                    <a:pt x="1340" y="988"/>
                  </a:lnTo>
                  <a:lnTo>
                    <a:pt x="1339" y="988"/>
                  </a:lnTo>
                  <a:lnTo>
                    <a:pt x="1338" y="991"/>
                  </a:lnTo>
                  <a:lnTo>
                    <a:pt x="1336" y="993"/>
                  </a:lnTo>
                  <a:lnTo>
                    <a:pt x="1333" y="993"/>
                  </a:lnTo>
                  <a:lnTo>
                    <a:pt x="1333" y="993"/>
                  </a:lnTo>
                  <a:lnTo>
                    <a:pt x="1316" y="991"/>
                  </a:lnTo>
                  <a:lnTo>
                    <a:pt x="1301" y="991"/>
                  </a:lnTo>
                  <a:lnTo>
                    <a:pt x="1266" y="991"/>
                  </a:lnTo>
                  <a:lnTo>
                    <a:pt x="1231" y="990"/>
                  </a:lnTo>
                  <a:lnTo>
                    <a:pt x="1213" y="988"/>
                  </a:lnTo>
                  <a:lnTo>
                    <a:pt x="1194" y="987"/>
                  </a:lnTo>
                  <a:lnTo>
                    <a:pt x="1194" y="987"/>
                  </a:lnTo>
                  <a:lnTo>
                    <a:pt x="1222" y="984"/>
                  </a:lnTo>
                  <a:lnTo>
                    <a:pt x="1253" y="984"/>
                  </a:lnTo>
                  <a:lnTo>
                    <a:pt x="1318" y="984"/>
                  </a:lnTo>
                  <a:lnTo>
                    <a:pt x="1318" y="984"/>
                  </a:lnTo>
                  <a:lnTo>
                    <a:pt x="1338" y="984"/>
                  </a:lnTo>
                  <a:lnTo>
                    <a:pt x="1347" y="983"/>
                  </a:lnTo>
                  <a:lnTo>
                    <a:pt x="1352" y="983"/>
                  </a:lnTo>
                  <a:lnTo>
                    <a:pt x="1354" y="980"/>
                  </a:lnTo>
                  <a:lnTo>
                    <a:pt x="1354" y="980"/>
                  </a:lnTo>
                  <a:lnTo>
                    <a:pt x="1349" y="977"/>
                  </a:lnTo>
                  <a:lnTo>
                    <a:pt x="1342" y="976"/>
                  </a:lnTo>
                  <a:lnTo>
                    <a:pt x="1323" y="976"/>
                  </a:lnTo>
                  <a:lnTo>
                    <a:pt x="1315" y="976"/>
                  </a:lnTo>
                  <a:lnTo>
                    <a:pt x="1305" y="976"/>
                  </a:lnTo>
                  <a:lnTo>
                    <a:pt x="1297" y="974"/>
                  </a:lnTo>
                  <a:lnTo>
                    <a:pt x="1290" y="970"/>
                  </a:lnTo>
                  <a:lnTo>
                    <a:pt x="1290" y="970"/>
                  </a:lnTo>
                  <a:lnTo>
                    <a:pt x="1321" y="969"/>
                  </a:lnTo>
                  <a:lnTo>
                    <a:pt x="1354" y="967"/>
                  </a:lnTo>
                  <a:lnTo>
                    <a:pt x="1354" y="967"/>
                  </a:lnTo>
                  <a:lnTo>
                    <a:pt x="1353" y="959"/>
                  </a:lnTo>
                  <a:lnTo>
                    <a:pt x="1353" y="953"/>
                  </a:lnTo>
                  <a:lnTo>
                    <a:pt x="1354" y="948"/>
                  </a:lnTo>
                  <a:lnTo>
                    <a:pt x="1359" y="942"/>
                  </a:lnTo>
                  <a:lnTo>
                    <a:pt x="1359" y="942"/>
                  </a:lnTo>
                  <a:lnTo>
                    <a:pt x="1342" y="942"/>
                  </a:lnTo>
                  <a:lnTo>
                    <a:pt x="1325" y="942"/>
                  </a:lnTo>
                  <a:lnTo>
                    <a:pt x="1290" y="944"/>
                  </a:lnTo>
                  <a:lnTo>
                    <a:pt x="1255" y="946"/>
                  </a:lnTo>
                  <a:lnTo>
                    <a:pt x="1220" y="949"/>
                  </a:lnTo>
                  <a:lnTo>
                    <a:pt x="1220" y="949"/>
                  </a:lnTo>
                  <a:lnTo>
                    <a:pt x="1185" y="951"/>
                  </a:lnTo>
                  <a:lnTo>
                    <a:pt x="1148" y="949"/>
                  </a:lnTo>
                  <a:lnTo>
                    <a:pt x="1112" y="949"/>
                  </a:lnTo>
                  <a:lnTo>
                    <a:pt x="1075" y="951"/>
                  </a:lnTo>
                  <a:lnTo>
                    <a:pt x="1075" y="951"/>
                  </a:lnTo>
                  <a:lnTo>
                    <a:pt x="1046" y="952"/>
                  </a:lnTo>
                  <a:lnTo>
                    <a:pt x="1016" y="953"/>
                  </a:lnTo>
                  <a:lnTo>
                    <a:pt x="987" y="955"/>
                  </a:lnTo>
                  <a:lnTo>
                    <a:pt x="960" y="958"/>
                  </a:lnTo>
                  <a:lnTo>
                    <a:pt x="960" y="958"/>
                  </a:lnTo>
                  <a:lnTo>
                    <a:pt x="949" y="962"/>
                  </a:lnTo>
                  <a:lnTo>
                    <a:pt x="944" y="962"/>
                  </a:lnTo>
                  <a:lnTo>
                    <a:pt x="942" y="960"/>
                  </a:lnTo>
                  <a:lnTo>
                    <a:pt x="939" y="959"/>
                  </a:lnTo>
                  <a:lnTo>
                    <a:pt x="939" y="959"/>
                  </a:lnTo>
                  <a:lnTo>
                    <a:pt x="953" y="955"/>
                  </a:lnTo>
                  <a:lnTo>
                    <a:pt x="968" y="952"/>
                  </a:lnTo>
                  <a:lnTo>
                    <a:pt x="998" y="948"/>
                  </a:lnTo>
                  <a:lnTo>
                    <a:pt x="1029" y="946"/>
                  </a:lnTo>
                  <a:lnTo>
                    <a:pt x="1060" y="945"/>
                  </a:lnTo>
                  <a:lnTo>
                    <a:pt x="1124" y="946"/>
                  </a:lnTo>
                  <a:lnTo>
                    <a:pt x="1159" y="946"/>
                  </a:lnTo>
                  <a:lnTo>
                    <a:pt x="1193" y="944"/>
                  </a:lnTo>
                  <a:lnTo>
                    <a:pt x="1193" y="944"/>
                  </a:lnTo>
                  <a:lnTo>
                    <a:pt x="1262" y="938"/>
                  </a:lnTo>
                  <a:lnTo>
                    <a:pt x="1325" y="934"/>
                  </a:lnTo>
                  <a:lnTo>
                    <a:pt x="1325" y="934"/>
                  </a:lnTo>
                  <a:lnTo>
                    <a:pt x="1345" y="934"/>
                  </a:lnTo>
                  <a:lnTo>
                    <a:pt x="1349" y="934"/>
                  </a:lnTo>
                  <a:lnTo>
                    <a:pt x="1353" y="932"/>
                  </a:lnTo>
                  <a:lnTo>
                    <a:pt x="1356" y="931"/>
                  </a:lnTo>
                  <a:lnTo>
                    <a:pt x="1357" y="927"/>
                  </a:lnTo>
                  <a:lnTo>
                    <a:pt x="1357" y="927"/>
                  </a:lnTo>
                  <a:lnTo>
                    <a:pt x="1349" y="924"/>
                  </a:lnTo>
                  <a:lnTo>
                    <a:pt x="1338" y="924"/>
                  </a:lnTo>
                  <a:lnTo>
                    <a:pt x="1312" y="924"/>
                  </a:lnTo>
                  <a:lnTo>
                    <a:pt x="1287" y="925"/>
                  </a:lnTo>
                  <a:lnTo>
                    <a:pt x="1274" y="925"/>
                  </a:lnTo>
                  <a:lnTo>
                    <a:pt x="1263" y="922"/>
                  </a:lnTo>
                  <a:lnTo>
                    <a:pt x="1263" y="922"/>
                  </a:lnTo>
                  <a:lnTo>
                    <a:pt x="1284" y="920"/>
                  </a:lnTo>
                  <a:lnTo>
                    <a:pt x="1309" y="918"/>
                  </a:lnTo>
                  <a:lnTo>
                    <a:pt x="1361" y="914"/>
                  </a:lnTo>
                  <a:lnTo>
                    <a:pt x="1361" y="914"/>
                  </a:lnTo>
                  <a:lnTo>
                    <a:pt x="1361" y="910"/>
                  </a:lnTo>
                  <a:lnTo>
                    <a:pt x="1361" y="906"/>
                  </a:lnTo>
                  <a:lnTo>
                    <a:pt x="1361" y="900"/>
                  </a:lnTo>
                  <a:lnTo>
                    <a:pt x="1363" y="899"/>
                  </a:lnTo>
                  <a:lnTo>
                    <a:pt x="1364" y="897"/>
                  </a:lnTo>
                  <a:lnTo>
                    <a:pt x="1364" y="897"/>
                  </a:lnTo>
                  <a:lnTo>
                    <a:pt x="1366" y="896"/>
                  </a:lnTo>
                  <a:lnTo>
                    <a:pt x="1364" y="896"/>
                  </a:lnTo>
                  <a:lnTo>
                    <a:pt x="1364" y="896"/>
                  </a:lnTo>
                  <a:lnTo>
                    <a:pt x="1322" y="892"/>
                  </a:lnTo>
                  <a:lnTo>
                    <a:pt x="1279" y="890"/>
                  </a:lnTo>
                  <a:lnTo>
                    <a:pt x="1190" y="889"/>
                  </a:lnTo>
                  <a:lnTo>
                    <a:pt x="1100" y="889"/>
                  </a:lnTo>
                  <a:lnTo>
                    <a:pt x="1015" y="890"/>
                  </a:lnTo>
                  <a:lnTo>
                    <a:pt x="1015" y="890"/>
                  </a:lnTo>
                  <a:close/>
                  <a:moveTo>
                    <a:pt x="185" y="966"/>
                  </a:moveTo>
                  <a:lnTo>
                    <a:pt x="185" y="966"/>
                  </a:lnTo>
                  <a:lnTo>
                    <a:pt x="178" y="960"/>
                  </a:lnTo>
                  <a:lnTo>
                    <a:pt x="170" y="953"/>
                  </a:lnTo>
                  <a:lnTo>
                    <a:pt x="160" y="945"/>
                  </a:lnTo>
                  <a:lnTo>
                    <a:pt x="149" y="939"/>
                  </a:lnTo>
                  <a:lnTo>
                    <a:pt x="149" y="939"/>
                  </a:lnTo>
                  <a:lnTo>
                    <a:pt x="147" y="936"/>
                  </a:lnTo>
                  <a:lnTo>
                    <a:pt x="144" y="934"/>
                  </a:lnTo>
                  <a:lnTo>
                    <a:pt x="137" y="929"/>
                  </a:lnTo>
                  <a:lnTo>
                    <a:pt x="130" y="924"/>
                  </a:lnTo>
                  <a:lnTo>
                    <a:pt x="127" y="921"/>
                  </a:lnTo>
                  <a:lnTo>
                    <a:pt x="125" y="915"/>
                  </a:lnTo>
                  <a:lnTo>
                    <a:pt x="125" y="915"/>
                  </a:lnTo>
                  <a:lnTo>
                    <a:pt x="113" y="924"/>
                  </a:lnTo>
                  <a:lnTo>
                    <a:pt x="102" y="931"/>
                  </a:lnTo>
                  <a:lnTo>
                    <a:pt x="90" y="938"/>
                  </a:lnTo>
                  <a:lnTo>
                    <a:pt x="76" y="942"/>
                  </a:lnTo>
                  <a:lnTo>
                    <a:pt x="49" y="955"/>
                  </a:lnTo>
                  <a:lnTo>
                    <a:pt x="38" y="960"/>
                  </a:lnTo>
                  <a:lnTo>
                    <a:pt x="26" y="969"/>
                  </a:lnTo>
                  <a:lnTo>
                    <a:pt x="26" y="969"/>
                  </a:lnTo>
                  <a:lnTo>
                    <a:pt x="74" y="1014"/>
                  </a:lnTo>
                  <a:lnTo>
                    <a:pt x="122" y="1059"/>
                  </a:lnTo>
                  <a:lnTo>
                    <a:pt x="147" y="1081"/>
                  </a:lnTo>
                  <a:lnTo>
                    <a:pt x="172" y="1101"/>
                  </a:lnTo>
                  <a:lnTo>
                    <a:pt x="198" y="1122"/>
                  </a:lnTo>
                  <a:lnTo>
                    <a:pt x="226" y="1140"/>
                  </a:lnTo>
                  <a:lnTo>
                    <a:pt x="226" y="1140"/>
                  </a:lnTo>
                  <a:lnTo>
                    <a:pt x="241" y="1156"/>
                  </a:lnTo>
                  <a:lnTo>
                    <a:pt x="257" y="1171"/>
                  </a:lnTo>
                  <a:lnTo>
                    <a:pt x="290" y="1199"/>
                  </a:lnTo>
                  <a:lnTo>
                    <a:pt x="324" y="1227"/>
                  </a:lnTo>
                  <a:lnTo>
                    <a:pt x="339" y="1243"/>
                  </a:lnTo>
                  <a:lnTo>
                    <a:pt x="355" y="1258"/>
                  </a:lnTo>
                  <a:lnTo>
                    <a:pt x="355" y="1258"/>
                  </a:lnTo>
                  <a:lnTo>
                    <a:pt x="360" y="1261"/>
                  </a:lnTo>
                  <a:lnTo>
                    <a:pt x="366" y="1265"/>
                  </a:lnTo>
                  <a:lnTo>
                    <a:pt x="370" y="1271"/>
                  </a:lnTo>
                  <a:lnTo>
                    <a:pt x="375" y="1273"/>
                  </a:lnTo>
                  <a:lnTo>
                    <a:pt x="375" y="1273"/>
                  </a:lnTo>
                  <a:lnTo>
                    <a:pt x="382" y="1259"/>
                  </a:lnTo>
                  <a:lnTo>
                    <a:pt x="389" y="1247"/>
                  </a:lnTo>
                  <a:lnTo>
                    <a:pt x="397" y="1234"/>
                  </a:lnTo>
                  <a:lnTo>
                    <a:pt x="405" y="1223"/>
                  </a:lnTo>
                  <a:lnTo>
                    <a:pt x="425" y="1200"/>
                  </a:lnTo>
                  <a:lnTo>
                    <a:pt x="445" y="1179"/>
                  </a:lnTo>
                  <a:lnTo>
                    <a:pt x="445" y="1179"/>
                  </a:lnTo>
                  <a:lnTo>
                    <a:pt x="443" y="1178"/>
                  </a:lnTo>
                  <a:lnTo>
                    <a:pt x="442" y="1178"/>
                  </a:lnTo>
                  <a:lnTo>
                    <a:pt x="442" y="1175"/>
                  </a:lnTo>
                  <a:lnTo>
                    <a:pt x="442" y="1175"/>
                  </a:lnTo>
                  <a:lnTo>
                    <a:pt x="432" y="1177"/>
                  </a:lnTo>
                  <a:lnTo>
                    <a:pt x="424" y="1181"/>
                  </a:lnTo>
                  <a:lnTo>
                    <a:pt x="408" y="1189"/>
                  </a:lnTo>
                  <a:lnTo>
                    <a:pt x="401" y="1193"/>
                  </a:lnTo>
                  <a:lnTo>
                    <a:pt x="394" y="1198"/>
                  </a:lnTo>
                  <a:lnTo>
                    <a:pt x="386" y="1199"/>
                  </a:lnTo>
                  <a:lnTo>
                    <a:pt x="376" y="1200"/>
                  </a:lnTo>
                  <a:lnTo>
                    <a:pt x="376" y="1200"/>
                  </a:lnTo>
                  <a:lnTo>
                    <a:pt x="389" y="1191"/>
                  </a:lnTo>
                  <a:lnTo>
                    <a:pt x="403" y="1182"/>
                  </a:lnTo>
                  <a:lnTo>
                    <a:pt x="415" y="1174"/>
                  </a:lnTo>
                  <a:lnTo>
                    <a:pt x="426" y="1163"/>
                  </a:lnTo>
                  <a:lnTo>
                    <a:pt x="426" y="1163"/>
                  </a:lnTo>
                  <a:lnTo>
                    <a:pt x="422" y="1160"/>
                  </a:lnTo>
                  <a:lnTo>
                    <a:pt x="419" y="1156"/>
                  </a:lnTo>
                  <a:lnTo>
                    <a:pt x="419" y="1156"/>
                  </a:lnTo>
                  <a:lnTo>
                    <a:pt x="405" y="1164"/>
                  </a:lnTo>
                  <a:lnTo>
                    <a:pt x="397" y="1167"/>
                  </a:lnTo>
                  <a:lnTo>
                    <a:pt x="394" y="1167"/>
                  </a:lnTo>
                  <a:lnTo>
                    <a:pt x="391" y="1165"/>
                  </a:lnTo>
                  <a:lnTo>
                    <a:pt x="391" y="1165"/>
                  </a:lnTo>
                  <a:lnTo>
                    <a:pt x="393" y="1161"/>
                  </a:lnTo>
                  <a:lnTo>
                    <a:pt x="394" y="1158"/>
                  </a:lnTo>
                  <a:lnTo>
                    <a:pt x="400" y="1156"/>
                  </a:lnTo>
                  <a:lnTo>
                    <a:pt x="405" y="1151"/>
                  </a:lnTo>
                  <a:lnTo>
                    <a:pt x="411" y="1147"/>
                  </a:lnTo>
                  <a:lnTo>
                    <a:pt x="411" y="1147"/>
                  </a:lnTo>
                  <a:lnTo>
                    <a:pt x="407" y="1146"/>
                  </a:lnTo>
                  <a:lnTo>
                    <a:pt x="403" y="1146"/>
                  </a:lnTo>
                  <a:lnTo>
                    <a:pt x="397" y="1149"/>
                  </a:lnTo>
                  <a:lnTo>
                    <a:pt x="393" y="1151"/>
                  </a:lnTo>
                  <a:lnTo>
                    <a:pt x="389" y="1154"/>
                  </a:lnTo>
                  <a:lnTo>
                    <a:pt x="384" y="1156"/>
                  </a:lnTo>
                  <a:lnTo>
                    <a:pt x="380" y="1156"/>
                  </a:lnTo>
                  <a:lnTo>
                    <a:pt x="376" y="1153"/>
                  </a:lnTo>
                  <a:lnTo>
                    <a:pt x="376" y="1153"/>
                  </a:lnTo>
                  <a:lnTo>
                    <a:pt x="380" y="1147"/>
                  </a:lnTo>
                  <a:lnTo>
                    <a:pt x="386" y="1143"/>
                  </a:lnTo>
                  <a:lnTo>
                    <a:pt x="398" y="1134"/>
                  </a:lnTo>
                  <a:lnTo>
                    <a:pt x="398" y="1134"/>
                  </a:lnTo>
                  <a:lnTo>
                    <a:pt x="394" y="1132"/>
                  </a:lnTo>
                  <a:lnTo>
                    <a:pt x="390" y="1130"/>
                  </a:lnTo>
                  <a:lnTo>
                    <a:pt x="384" y="1132"/>
                  </a:lnTo>
                  <a:lnTo>
                    <a:pt x="379" y="1134"/>
                  </a:lnTo>
                  <a:lnTo>
                    <a:pt x="367" y="1140"/>
                  </a:lnTo>
                  <a:lnTo>
                    <a:pt x="363" y="1140"/>
                  </a:lnTo>
                  <a:lnTo>
                    <a:pt x="358" y="1139"/>
                  </a:lnTo>
                  <a:lnTo>
                    <a:pt x="358" y="1139"/>
                  </a:lnTo>
                  <a:lnTo>
                    <a:pt x="359" y="1136"/>
                  </a:lnTo>
                  <a:lnTo>
                    <a:pt x="360" y="1133"/>
                  </a:lnTo>
                  <a:lnTo>
                    <a:pt x="367" y="1129"/>
                  </a:lnTo>
                  <a:lnTo>
                    <a:pt x="375" y="1125"/>
                  </a:lnTo>
                  <a:lnTo>
                    <a:pt x="382" y="1120"/>
                  </a:lnTo>
                  <a:lnTo>
                    <a:pt x="382" y="1120"/>
                  </a:lnTo>
                  <a:lnTo>
                    <a:pt x="379" y="1119"/>
                  </a:lnTo>
                  <a:lnTo>
                    <a:pt x="376" y="1118"/>
                  </a:lnTo>
                  <a:lnTo>
                    <a:pt x="375" y="1115"/>
                  </a:lnTo>
                  <a:lnTo>
                    <a:pt x="370" y="1113"/>
                  </a:lnTo>
                  <a:lnTo>
                    <a:pt x="370" y="1113"/>
                  </a:lnTo>
                  <a:lnTo>
                    <a:pt x="355" y="1120"/>
                  </a:lnTo>
                  <a:lnTo>
                    <a:pt x="346" y="1122"/>
                  </a:lnTo>
                  <a:lnTo>
                    <a:pt x="344" y="1122"/>
                  </a:lnTo>
                  <a:lnTo>
                    <a:pt x="339" y="1120"/>
                  </a:lnTo>
                  <a:lnTo>
                    <a:pt x="339" y="1120"/>
                  </a:lnTo>
                  <a:lnTo>
                    <a:pt x="341" y="1118"/>
                  </a:lnTo>
                  <a:lnTo>
                    <a:pt x="344" y="1115"/>
                  </a:lnTo>
                  <a:lnTo>
                    <a:pt x="351" y="1111"/>
                  </a:lnTo>
                  <a:lnTo>
                    <a:pt x="358" y="1108"/>
                  </a:lnTo>
                  <a:lnTo>
                    <a:pt x="360" y="1106"/>
                  </a:lnTo>
                  <a:lnTo>
                    <a:pt x="362" y="1102"/>
                  </a:lnTo>
                  <a:lnTo>
                    <a:pt x="362" y="1102"/>
                  </a:lnTo>
                  <a:lnTo>
                    <a:pt x="351" y="1094"/>
                  </a:lnTo>
                  <a:lnTo>
                    <a:pt x="351" y="1094"/>
                  </a:lnTo>
                  <a:lnTo>
                    <a:pt x="341" y="1098"/>
                  </a:lnTo>
                  <a:lnTo>
                    <a:pt x="332" y="1102"/>
                  </a:lnTo>
                  <a:lnTo>
                    <a:pt x="324" y="1106"/>
                  </a:lnTo>
                  <a:lnTo>
                    <a:pt x="313" y="1109"/>
                  </a:lnTo>
                  <a:lnTo>
                    <a:pt x="313" y="1109"/>
                  </a:lnTo>
                  <a:lnTo>
                    <a:pt x="304" y="1115"/>
                  </a:lnTo>
                  <a:lnTo>
                    <a:pt x="295" y="1122"/>
                  </a:lnTo>
                  <a:lnTo>
                    <a:pt x="285" y="1126"/>
                  </a:lnTo>
                  <a:lnTo>
                    <a:pt x="280" y="1127"/>
                  </a:lnTo>
                  <a:lnTo>
                    <a:pt x="275" y="1127"/>
                  </a:lnTo>
                  <a:lnTo>
                    <a:pt x="275" y="1127"/>
                  </a:lnTo>
                  <a:lnTo>
                    <a:pt x="280" y="1120"/>
                  </a:lnTo>
                  <a:lnTo>
                    <a:pt x="287" y="1115"/>
                  </a:lnTo>
                  <a:lnTo>
                    <a:pt x="296" y="1109"/>
                  </a:lnTo>
                  <a:lnTo>
                    <a:pt x="304" y="1105"/>
                  </a:lnTo>
                  <a:lnTo>
                    <a:pt x="321" y="1095"/>
                  </a:lnTo>
                  <a:lnTo>
                    <a:pt x="330" y="1091"/>
                  </a:lnTo>
                  <a:lnTo>
                    <a:pt x="338" y="1085"/>
                  </a:lnTo>
                  <a:lnTo>
                    <a:pt x="338" y="1085"/>
                  </a:lnTo>
                  <a:lnTo>
                    <a:pt x="335" y="1081"/>
                  </a:lnTo>
                  <a:lnTo>
                    <a:pt x="331" y="1078"/>
                  </a:lnTo>
                  <a:lnTo>
                    <a:pt x="321" y="1073"/>
                  </a:lnTo>
                  <a:lnTo>
                    <a:pt x="321" y="1073"/>
                  </a:lnTo>
                  <a:lnTo>
                    <a:pt x="314" y="1075"/>
                  </a:lnTo>
                  <a:lnTo>
                    <a:pt x="307" y="1078"/>
                  </a:lnTo>
                  <a:lnTo>
                    <a:pt x="300" y="1083"/>
                  </a:lnTo>
                  <a:lnTo>
                    <a:pt x="293" y="1085"/>
                  </a:lnTo>
                  <a:lnTo>
                    <a:pt x="293" y="1085"/>
                  </a:lnTo>
                  <a:lnTo>
                    <a:pt x="292" y="1081"/>
                  </a:lnTo>
                  <a:lnTo>
                    <a:pt x="293" y="1078"/>
                  </a:lnTo>
                  <a:lnTo>
                    <a:pt x="296" y="1075"/>
                  </a:lnTo>
                  <a:lnTo>
                    <a:pt x="299" y="1073"/>
                  </a:lnTo>
                  <a:lnTo>
                    <a:pt x="306" y="1067"/>
                  </a:lnTo>
                  <a:lnTo>
                    <a:pt x="309" y="1064"/>
                  </a:lnTo>
                  <a:lnTo>
                    <a:pt x="310" y="1061"/>
                  </a:lnTo>
                  <a:lnTo>
                    <a:pt x="310" y="1061"/>
                  </a:lnTo>
                  <a:lnTo>
                    <a:pt x="307" y="1060"/>
                  </a:lnTo>
                  <a:lnTo>
                    <a:pt x="306" y="1057"/>
                  </a:lnTo>
                  <a:lnTo>
                    <a:pt x="304" y="1056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293" y="1060"/>
                  </a:lnTo>
                  <a:lnTo>
                    <a:pt x="285" y="1064"/>
                  </a:lnTo>
                  <a:lnTo>
                    <a:pt x="276" y="1066"/>
                  </a:lnTo>
                  <a:lnTo>
                    <a:pt x="272" y="1066"/>
                  </a:lnTo>
                  <a:lnTo>
                    <a:pt x="269" y="1064"/>
                  </a:lnTo>
                  <a:lnTo>
                    <a:pt x="269" y="1064"/>
                  </a:lnTo>
                  <a:lnTo>
                    <a:pt x="273" y="1059"/>
                  </a:lnTo>
                  <a:lnTo>
                    <a:pt x="280" y="1054"/>
                  </a:lnTo>
                  <a:lnTo>
                    <a:pt x="293" y="1049"/>
                  </a:lnTo>
                  <a:lnTo>
                    <a:pt x="293" y="1049"/>
                  </a:lnTo>
                  <a:lnTo>
                    <a:pt x="290" y="1046"/>
                  </a:lnTo>
                  <a:lnTo>
                    <a:pt x="286" y="1043"/>
                  </a:lnTo>
                  <a:lnTo>
                    <a:pt x="280" y="1039"/>
                  </a:lnTo>
                  <a:lnTo>
                    <a:pt x="280" y="1039"/>
                  </a:lnTo>
                  <a:lnTo>
                    <a:pt x="272" y="1043"/>
                  </a:lnTo>
                  <a:lnTo>
                    <a:pt x="264" y="1049"/>
                  </a:lnTo>
                  <a:lnTo>
                    <a:pt x="254" y="1052"/>
                  </a:lnTo>
                  <a:lnTo>
                    <a:pt x="248" y="1052"/>
                  </a:lnTo>
                  <a:lnTo>
                    <a:pt x="244" y="1052"/>
                  </a:lnTo>
                  <a:lnTo>
                    <a:pt x="244" y="1052"/>
                  </a:lnTo>
                  <a:lnTo>
                    <a:pt x="250" y="1045"/>
                  </a:lnTo>
                  <a:lnTo>
                    <a:pt x="255" y="1040"/>
                  </a:lnTo>
                  <a:lnTo>
                    <a:pt x="262" y="1036"/>
                  </a:lnTo>
                  <a:lnTo>
                    <a:pt x="271" y="1033"/>
                  </a:lnTo>
                  <a:lnTo>
                    <a:pt x="271" y="1033"/>
                  </a:lnTo>
                  <a:lnTo>
                    <a:pt x="268" y="1031"/>
                  </a:lnTo>
                  <a:lnTo>
                    <a:pt x="266" y="1029"/>
                  </a:lnTo>
                  <a:lnTo>
                    <a:pt x="261" y="1029"/>
                  </a:lnTo>
                  <a:lnTo>
                    <a:pt x="254" y="1031"/>
                  </a:lnTo>
                  <a:lnTo>
                    <a:pt x="248" y="1032"/>
                  </a:lnTo>
                  <a:lnTo>
                    <a:pt x="241" y="1035"/>
                  </a:lnTo>
                  <a:lnTo>
                    <a:pt x="234" y="1038"/>
                  </a:lnTo>
                  <a:lnTo>
                    <a:pt x="229" y="1038"/>
                  </a:lnTo>
                  <a:lnTo>
                    <a:pt x="226" y="1036"/>
                  </a:lnTo>
                  <a:lnTo>
                    <a:pt x="224" y="1035"/>
                  </a:lnTo>
                  <a:lnTo>
                    <a:pt x="224" y="1035"/>
                  </a:lnTo>
                  <a:lnTo>
                    <a:pt x="231" y="1029"/>
                  </a:lnTo>
                  <a:lnTo>
                    <a:pt x="238" y="1026"/>
                  </a:lnTo>
                  <a:lnTo>
                    <a:pt x="252" y="1018"/>
                  </a:lnTo>
                  <a:lnTo>
                    <a:pt x="252" y="1018"/>
                  </a:lnTo>
                  <a:lnTo>
                    <a:pt x="248" y="1015"/>
                  </a:lnTo>
                  <a:lnTo>
                    <a:pt x="245" y="1014"/>
                  </a:lnTo>
                  <a:lnTo>
                    <a:pt x="243" y="1011"/>
                  </a:lnTo>
                  <a:lnTo>
                    <a:pt x="240" y="1010"/>
                  </a:lnTo>
                  <a:lnTo>
                    <a:pt x="240" y="1010"/>
                  </a:lnTo>
                  <a:lnTo>
                    <a:pt x="222" y="1018"/>
                  </a:lnTo>
                  <a:lnTo>
                    <a:pt x="205" y="1025"/>
                  </a:lnTo>
                  <a:lnTo>
                    <a:pt x="188" y="1032"/>
                  </a:lnTo>
                  <a:lnTo>
                    <a:pt x="179" y="1036"/>
                  </a:lnTo>
                  <a:lnTo>
                    <a:pt x="172" y="1042"/>
                  </a:lnTo>
                  <a:lnTo>
                    <a:pt x="172" y="1042"/>
                  </a:lnTo>
                  <a:lnTo>
                    <a:pt x="170" y="1039"/>
                  </a:lnTo>
                  <a:lnTo>
                    <a:pt x="168" y="1035"/>
                  </a:lnTo>
                  <a:lnTo>
                    <a:pt x="168" y="1035"/>
                  </a:lnTo>
                  <a:lnTo>
                    <a:pt x="174" y="1028"/>
                  </a:lnTo>
                  <a:lnTo>
                    <a:pt x="181" y="1024"/>
                  </a:lnTo>
                  <a:lnTo>
                    <a:pt x="198" y="1015"/>
                  </a:lnTo>
                  <a:lnTo>
                    <a:pt x="213" y="1008"/>
                  </a:lnTo>
                  <a:lnTo>
                    <a:pt x="222" y="1004"/>
                  </a:lnTo>
                  <a:lnTo>
                    <a:pt x="227" y="998"/>
                  </a:lnTo>
                  <a:lnTo>
                    <a:pt x="227" y="998"/>
                  </a:lnTo>
                  <a:lnTo>
                    <a:pt x="205" y="979"/>
                  </a:lnTo>
                  <a:lnTo>
                    <a:pt x="193" y="970"/>
                  </a:lnTo>
                  <a:lnTo>
                    <a:pt x="182" y="965"/>
                  </a:lnTo>
                  <a:lnTo>
                    <a:pt x="182" y="965"/>
                  </a:lnTo>
                  <a:lnTo>
                    <a:pt x="184" y="965"/>
                  </a:lnTo>
                  <a:lnTo>
                    <a:pt x="185" y="966"/>
                  </a:lnTo>
                  <a:lnTo>
                    <a:pt x="185" y="966"/>
                  </a:lnTo>
                  <a:close/>
                  <a:moveTo>
                    <a:pt x="12" y="1010"/>
                  </a:moveTo>
                  <a:lnTo>
                    <a:pt x="12" y="1010"/>
                  </a:lnTo>
                  <a:lnTo>
                    <a:pt x="102" y="1081"/>
                  </a:lnTo>
                  <a:lnTo>
                    <a:pt x="191" y="1153"/>
                  </a:lnTo>
                  <a:lnTo>
                    <a:pt x="278" y="1226"/>
                  </a:lnTo>
                  <a:lnTo>
                    <a:pt x="363" y="1300"/>
                  </a:lnTo>
                  <a:lnTo>
                    <a:pt x="363" y="1300"/>
                  </a:lnTo>
                  <a:lnTo>
                    <a:pt x="366" y="1292"/>
                  </a:lnTo>
                  <a:lnTo>
                    <a:pt x="370" y="1285"/>
                  </a:lnTo>
                  <a:lnTo>
                    <a:pt x="370" y="1285"/>
                  </a:lnTo>
                  <a:lnTo>
                    <a:pt x="365" y="1282"/>
                  </a:lnTo>
                  <a:lnTo>
                    <a:pt x="360" y="1278"/>
                  </a:lnTo>
                  <a:lnTo>
                    <a:pt x="356" y="1273"/>
                  </a:lnTo>
                  <a:lnTo>
                    <a:pt x="353" y="1272"/>
                  </a:lnTo>
                  <a:lnTo>
                    <a:pt x="351" y="1271"/>
                  </a:lnTo>
                  <a:lnTo>
                    <a:pt x="351" y="1271"/>
                  </a:lnTo>
                  <a:lnTo>
                    <a:pt x="349" y="1266"/>
                  </a:lnTo>
                  <a:lnTo>
                    <a:pt x="346" y="1264"/>
                  </a:lnTo>
                  <a:lnTo>
                    <a:pt x="342" y="1261"/>
                  </a:lnTo>
                  <a:lnTo>
                    <a:pt x="339" y="1258"/>
                  </a:lnTo>
                  <a:lnTo>
                    <a:pt x="339" y="1258"/>
                  </a:lnTo>
                  <a:lnTo>
                    <a:pt x="324" y="1243"/>
                  </a:lnTo>
                  <a:lnTo>
                    <a:pt x="309" y="1227"/>
                  </a:lnTo>
                  <a:lnTo>
                    <a:pt x="292" y="1212"/>
                  </a:lnTo>
                  <a:lnTo>
                    <a:pt x="273" y="1199"/>
                  </a:lnTo>
                  <a:lnTo>
                    <a:pt x="273" y="1199"/>
                  </a:lnTo>
                  <a:lnTo>
                    <a:pt x="231" y="1161"/>
                  </a:lnTo>
                  <a:lnTo>
                    <a:pt x="209" y="1143"/>
                  </a:lnTo>
                  <a:lnTo>
                    <a:pt x="186" y="1126"/>
                  </a:lnTo>
                  <a:lnTo>
                    <a:pt x="186" y="1126"/>
                  </a:lnTo>
                  <a:lnTo>
                    <a:pt x="164" y="1109"/>
                  </a:lnTo>
                  <a:lnTo>
                    <a:pt x="143" y="1091"/>
                  </a:lnTo>
                  <a:lnTo>
                    <a:pt x="99" y="1054"/>
                  </a:lnTo>
                  <a:lnTo>
                    <a:pt x="99" y="1054"/>
                  </a:lnTo>
                  <a:lnTo>
                    <a:pt x="94" y="1046"/>
                  </a:lnTo>
                  <a:lnTo>
                    <a:pt x="85" y="1039"/>
                  </a:lnTo>
                  <a:lnTo>
                    <a:pt x="70" y="1024"/>
                  </a:lnTo>
                  <a:lnTo>
                    <a:pt x="52" y="1010"/>
                  </a:lnTo>
                  <a:lnTo>
                    <a:pt x="35" y="994"/>
                  </a:lnTo>
                  <a:lnTo>
                    <a:pt x="35" y="994"/>
                  </a:lnTo>
                  <a:lnTo>
                    <a:pt x="32" y="988"/>
                  </a:lnTo>
                  <a:lnTo>
                    <a:pt x="29" y="984"/>
                  </a:lnTo>
                  <a:lnTo>
                    <a:pt x="25" y="981"/>
                  </a:lnTo>
                  <a:lnTo>
                    <a:pt x="19" y="979"/>
                  </a:lnTo>
                  <a:lnTo>
                    <a:pt x="19" y="979"/>
                  </a:lnTo>
                  <a:lnTo>
                    <a:pt x="17" y="986"/>
                  </a:lnTo>
                  <a:lnTo>
                    <a:pt x="15" y="994"/>
                  </a:lnTo>
                  <a:lnTo>
                    <a:pt x="12" y="1010"/>
                  </a:lnTo>
                  <a:lnTo>
                    <a:pt x="12" y="1010"/>
                  </a:lnTo>
                  <a:close/>
                  <a:moveTo>
                    <a:pt x="1399" y="1049"/>
                  </a:moveTo>
                  <a:lnTo>
                    <a:pt x="1399" y="1049"/>
                  </a:lnTo>
                  <a:lnTo>
                    <a:pt x="1380" y="1047"/>
                  </a:lnTo>
                  <a:lnTo>
                    <a:pt x="1363" y="1046"/>
                  </a:lnTo>
                  <a:lnTo>
                    <a:pt x="1328" y="1046"/>
                  </a:lnTo>
                  <a:lnTo>
                    <a:pt x="1294" y="1047"/>
                  </a:lnTo>
                  <a:lnTo>
                    <a:pt x="1260" y="1049"/>
                  </a:lnTo>
                  <a:lnTo>
                    <a:pt x="1260" y="1049"/>
                  </a:lnTo>
                  <a:lnTo>
                    <a:pt x="1235" y="1049"/>
                  </a:lnTo>
                  <a:lnTo>
                    <a:pt x="1208" y="1049"/>
                  </a:lnTo>
                  <a:lnTo>
                    <a:pt x="1158" y="1052"/>
                  </a:lnTo>
                  <a:lnTo>
                    <a:pt x="1158" y="1052"/>
                  </a:lnTo>
                  <a:lnTo>
                    <a:pt x="1110" y="1050"/>
                  </a:lnTo>
                  <a:lnTo>
                    <a:pt x="1062" y="1052"/>
                  </a:lnTo>
                  <a:lnTo>
                    <a:pt x="1062" y="1052"/>
                  </a:lnTo>
                  <a:lnTo>
                    <a:pt x="1013" y="1052"/>
                  </a:lnTo>
                  <a:lnTo>
                    <a:pt x="964" y="1052"/>
                  </a:lnTo>
                  <a:lnTo>
                    <a:pt x="915" y="1052"/>
                  </a:lnTo>
                  <a:lnTo>
                    <a:pt x="863" y="1054"/>
                  </a:lnTo>
                  <a:lnTo>
                    <a:pt x="863" y="1054"/>
                  </a:lnTo>
                  <a:lnTo>
                    <a:pt x="834" y="1056"/>
                  </a:lnTo>
                  <a:lnTo>
                    <a:pt x="804" y="1056"/>
                  </a:lnTo>
                  <a:lnTo>
                    <a:pt x="773" y="1056"/>
                  </a:lnTo>
                  <a:lnTo>
                    <a:pt x="742" y="1059"/>
                  </a:lnTo>
                  <a:lnTo>
                    <a:pt x="742" y="1059"/>
                  </a:lnTo>
                  <a:lnTo>
                    <a:pt x="744" y="1063"/>
                  </a:lnTo>
                  <a:lnTo>
                    <a:pt x="745" y="1067"/>
                  </a:lnTo>
                  <a:lnTo>
                    <a:pt x="748" y="1073"/>
                  </a:lnTo>
                  <a:lnTo>
                    <a:pt x="751" y="1074"/>
                  </a:lnTo>
                  <a:lnTo>
                    <a:pt x="754" y="1074"/>
                  </a:lnTo>
                  <a:lnTo>
                    <a:pt x="754" y="1074"/>
                  </a:lnTo>
                  <a:lnTo>
                    <a:pt x="791" y="1075"/>
                  </a:lnTo>
                  <a:lnTo>
                    <a:pt x="836" y="1075"/>
                  </a:lnTo>
                  <a:lnTo>
                    <a:pt x="884" y="1075"/>
                  </a:lnTo>
                  <a:lnTo>
                    <a:pt x="908" y="1077"/>
                  </a:lnTo>
                  <a:lnTo>
                    <a:pt x="932" y="1078"/>
                  </a:lnTo>
                  <a:lnTo>
                    <a:pt x="932" y="1078"/>
                  </a:lnTo>
                  <a:lnTo>
                    <a:pt x="943" y="1077"/>
                  </a:lnTo>
                  <a:lnTo>
                    <a:pt x="956" y="1074"/>
                  </a:lnTo>
                  <a:lnTo>
                    <a:pt x="985" y="1074"/>
                  </a:lnTo>
                  <a:lnTo>
                    <a:pt x="1013" y="1074"/>
                  </a:lnTo>
                  <a:lnTo>
                    <a:pt x="1037" y="1075"/>
                  </a:lnTo>
                  <a:lnTo>
                    <a:pt x="1037" y="1075"/>
                  </a:lnTo>
                  <a:lnTo>
                    <a:pt x="1074" y="1070"/>
                  </a:lnTo>
                  <a:lnTo>
                    <a:pt x="1113" y="1067"/>
                  </a:lnTo>
                  <a:lnTo>
                    <a:pt x="1154" y="1066"/>
                  </a:lnTo>
                  <a:lnTo>
                    <a:pt x="1196" y="1066"/>
                  </a:lnTo>
                  <a:lnTo>
                    <a:pt x="1283" y="1067"/>
                  </a:lnTo>
                  <a:lnTo>
                    <a:pt x="1368" y="1070"/>
                  </a:lnTo>
                  <a:lnTo>
                    <a:pt x="1368" y="1070"/>
                  </a:lnTo>
                  <a:lnTo>
                    <a:pt x="1415" y="1068"/>
                  </a:lnTo>
                  <a:lnTo>
                    <a:pt x="1415" y="1068"/>
                  </a:lnTo>
                  <a:lnTo>
                    <a:pt x="1427" y="1070"/>
                  </a:lnTo>
                  <a:lnTo>
                    <a:pt x="1433" y="1068"/>
                  </a:lnTo>
                  <a:lnTo>
                    <a:pt x="1436" y="1067"/>
                  </a:lnTo>
                  <a:lnTo>
                    <a:pt x="1439" y="1066"/>
                  </a:lnTo>
                  <a:lnTo>
                    <a:pt x="1439" y="1066"/>
                  </a:lnTo>
                  <a:lnTo>
                    <a:pt x="1436" y="1060"/>
                  </a:lnTo>
                  <a:lnTo>
                    <a:pt x="1432" y="1057"/>
                  </a:lnTo>
                  <a:lnTo>
                    <a:pt x="1427" y="1054"/>
                  </a:lnTo>
                  <a:lnTo>
                    <a:pt x="1422" y="1053"/>
                  </a:lnTo>
                  <a:lnTo>
                    <a:pt x="1411" y="1050"/>
                  </a:lnTo>
                  <a:lnTo>
                    <a:pt x="1399" y="1049"/>
                  </a:lnTo>
                  <a:lnTo>
                    <a:pt x="1399" y="1049"/>
                  </a:lnTo>
                  <a:close/>
                  <a:moveTo>
                    <a:pt x="738" y="1156"/>
                  </a:moveTo>
                  <a:lnTo>
                    <a:pt x="738" y="1156"/>
                  </a:lnTo>
                  <a:lnTo>
                    <a:pt x="734" y="1147"/>
                  </a:lnTo>
                  <a:lnTo>
                    <a:pt x="730" y="1139"/>
                  </a:lnTo>
                  <a:lnTo>
                    <a:pt x="728" y="1129"/>
                  </a:lnTo>
                  <a:lnTo>
                    <a:pt x="727" y="1118"/>
                  </a:lnTo>
                  <a:lnTo>
                    <a:pt x="727" y="1118"/>
                  </a:lnTo>
                  <a:lnTo>
                    <a:pt x="728" y="1102"/>
                  </a:lnTo>
                  <a:lnTo>
                    <a:pt x="731" y="1088"/>
                  </a:lnTo>
                  <a:lnTo>
                    <a:pt x="732" y="1075"/>
                  </a:lnTo>
                  <a:lnTo>
                    <a:pt x="732" y="1071"/>
                  </a:lnTo>
                  <a:lnTo>
                    <a:pt x="730" y="1067"/>
                  </a:lnTo>
                  <a:lnTo>
                    <a:pt x="730" y="1067"/>
                  </a:lnTo>
                  <a:lnTo>
                    <a:pt x="725" y="1071"/>
                  </a:lnTo>
                  <a:lnTo>
                    <a:pt x="721" y="1077"/>
                  </a:lnTo>
                  <a:lnTo>
                    <a:pt x="716" y="1088"/>
                  </a:lnTo>
                  <a:lnTo>
                    <a:pt x="714" y="1102"/>
                  </a:lnTo>
                  <a:lnTo>
                    <a:pt x="713" y="1116"/>
                  </a:lnTo>
                  <a:lnTo>
                    <a:pt x="716" y="1130"/>
                  </a:lnTo>
                  <a:lnTo>
                    <a:pt x="721" y="1141"/>
                  </a:lnTo>
                  <a:lnTo>
                    <a:pt x="724" y="1147"/>
                  </a:lnTo>
                  <a:lnTo>
                    <a:pt x="728" y="1150"/>
                  </a:lnTo>
                  <a:lnTo>
                    <a:pt x="732" y="1154"/>
                  </a:lnTo>
                  <a:lnTo>
                    <a:pt x="738" y="1156"/>
                  </a:lnTo>
                  <a:lnTo>
                    <a:pt x="738" y="1156"/>
                  </a:lnTo>
                  <a:close/>
                  <a:moveTo>
                    <a:pt x="787" y="1122"/>
                  </a:moveTo>
                  <a:lnTo>
                    <a:pt x="787" y="1122"/>
                  </a:lnTo>
                  <a:lnTo>
                    <a:pt x="770" y="1120"/>
                  </a:lnTo>
                  <a:lnTo>
                    <a:pt x="759" y="1122"/>
                  </a:lnTo>
                  <a:lnTo>
                    <a:pt x="755" y="1123"/>
                  </a:lnTo>
                  <a:lnTo>
                    <a:pt x="752" y="1125"/>
                  </a:lnTo>
                  <a:lnTo>
                    <a:pt x="752" y="1125"/>
                  </a:lnTo>
                  <a:lnTo>
                    <a:pt x="754" y="1127"/>
                  </a:lnTo>
                  <a:lnTo>
                    <a:pt x="755" y="1129"/>
                  </a:lnTo>
                  <a:lnTo>
                    <a:pt x="759" y="1130"/>
                  </a:lnTo>
                  <a:lnTo>
                    <a:pt x="770" y="1132"/>
                  </a:lnTo>
                  <a:lnTo>
                    <a:pt x="770" y="1132"/>
                  </a:lnTo>
                  <a:lnTo>
                    <a:pt x="838" y="1139"/>
                  </a:lnTo>
                  <a:lnTo>
                    <a:pt x="873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2" y="1139"/>
                  </a:lnTo>
                  <a:lnTo>
                    <a:pt x="907" y="1139"/>
                  </a:lnTo>
                  <a:lnTo>
                    <a:pt x="914" y="1139"/>
                  </a:lnTo>
                  <a:lnTo>
                    <a:pt x="919" y="1137"/>
                  </a:lnTo>
                  <a:lnTo>
                    <a:pt x="919" y="1137"/>
                  </a:lnTo>
                  <a:lnTo>
                    <a:pt x="926" y="1139"/>
                  </a:lnTo>
                  <a:lnTo>
                    <a:pt x="932" y="1139"/>
                  </a:lnTo>
                  <a:lnTo>
                    <a:pt x="946" y="1139"/>
                  </a:lnTo>
                  <a:lnTo>
                    <a:pt x="959" y="1137"/>
                  </a:lnTo>
                  <a:lnTo>
                    <a:pt x="964" y="1137"/>
                  </a:lnTo>
                  <a:lnTo>
                    <a:pt x="970" y="1137"/>
                  </a:lnTo>
                  <a:lnTo>
                    <a:pt x="970" y="1137"/>
                  </a:lnTo>
                  <a:lnTo>
                    <a:pt x="967" y="1137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8" y="1139"/>
                  </a:lnTo>
                  <a:lnTo>
                    <a:pt x="971" y="1139"/>
                  </a:lnTo>
                  <a:lnTo>
                    <a:pt x="973" y="1136"/>
                  </a:lnTo>
                  <a:lnTo>
                    <a:pt x="973" y="1136"/>
                  </a:lnTo>
                  <a:lnTo>
                    <a:pt x="1076" y="1134"/>
                  </a:lnTo>
                  <a:lnTo>
                    <a:pt x="1187" y="1132"/>
                  </a:lnTo>
                  <a:lnTo>
                    <a:pt x="1300" y="1130"/>
                  </a:lnTo>
                  <a:lnTo>
                    <a:pt x="1356" y="1130"/>
                  </a:lnTo>
                  <a:lnTo>
                    <a:pt x="1409" y="1130"/>
                  </a:lnTo>
                  <a:lnTo>
                    <a:pt x="1409" y="1130"/>
                  </a:lnTo>
                  <a:lnTo>
                    <a:pt x="1408" y="1129"/>
                  </a:lnTo>
                  <a:lnTo>
                    <a:pt x="1406" y="1126"/>
                  </a:lnTo>
                  <a:lnTo>
                    <a:pt x="1404" y="1119"/>
                  </a:lnTo>
                  <a:lnTo>
                    <a:pt x="1404" y="1119"/>
                  </a:lnTo>
                  <a:lnTo>
                    <a:pt x="1387" y="1116"/>
                  </a:lnTo>
                  <a:lnTo>
                    <a:pt x="1368" y="1115"/>
                  </a:lnTo>
                  <a:lnTo>
                    <a:pt x="1329" y="1113"/>
                  </a:lnTo>
                  <a:lnTo>
                    <a:pt x="1291" y="1113"/>
                  </a:lnTo>
                  <a:lnTo>
                    <a:pt x="1255" y="1113"/>
                  </a:lnTo>
                  <a:lnTo>
                    <a:pt x="1255" y="1113"/>
                  </a:lnTo>
                  <a:lnTo>
                    <a:pt x="1245" y="1112"/>
                  </a:lnTo>
                  <a:lnTo>
                    <a:pt x="1239" y="1111"/>
                  </a:lnTo>
                  <a:lnTo>
                    <a:pt x="1235" y="1108"/>
                  </a:lnTo>
                  <a:lnTo>
                    <a:pt x="1235" y="1108"/>
                  </a:lnTo>
                  <a:lnTo>
                    <a:pt x="1301" y="1106"/>
                  </a:lnTo>
                  <a:lnTo>
                    <a:pt x="1333" y="1106"/>
                  </a:lnTo>
                  <a:lnTo>
                    <a:pt x="1366" y="1106"/>
                  </a:lnTo>
                  <a:lnTo>
                    <a:pt x="1366" y="1106"/>
                  </a:lnTo>
                  <a:lnTo>
                    <a:pt x="1378" y="1108"/>
                  </a:lnTo>
                  <a:lnTo>
                    <a:pt x="1391" y="1111"/>
                  </a:lnTo>
                  <a:lnTo>
                    <a:pt x="1396" y="1111"/>
                  </a:lnTo>
                  <a:lnTo>
                    <a:pt x="1402" y="1109"/>
                  </a:lnTo>
                  <a:lnTo>
                    <a:pt x="1408" y="1108"/>
                  </a:lnTo>
                  <a:lnTo>
                    <a:pt x="1413" y="1104"/>
                  </a:lnTo>
                  <a:lnTo>
                    <a:pt x="1413" y="1104"/>
                  </a:lnTo>
                  <a:lnTo>
                    <a:pt x="1392" y="1102"/>
                  </a:lnTo>
                  <a:lnTo>
                    <a:pt x="1367" y="1101"/>
                  </a:lnTo>
                  <a:lnTo>
                    <a:pt x="1343" y="1099"/>
                  </a:lnTo>
                  <a:lnTo>
                    <a:pt x="1323" y="1097"/>
                  </a:lnTo>
                  <a:lnTo>
                    <a:pt x="1323" y="1097"/>
                  </a:lnTo>
                  <a:lnTo>
                    <a:pt x="1332" y="1095"/>
                  </a:lnTo>
                  <a:lnTo>
                    <a:pt x="1342" y="1094"/>
                  </a:lnTo>
                  <a:lnTo>
                    <a:pt x="1363" y="1092"/>
                  </a:lnTo>
                  <a:lnTo>
                    <a:pt x="1384" y="1094"/>
                  </a:lnTo>
                  <a:lnTo>
                    <a:pt x="1405" y="1092"/>
                  </a:lnTo>
                  <a:lnTo>
                    <a:pt x="1405" y="1092"/>
                  </a:lnTo>
                  <a:lnTo>
                    <a:pt x="1406" y="1090"/>
                  </a:lnTo>
                  <a:lnTo>
                    <a:pt x="1408" y="1087"/>
                  </a:lnTo>
                  <a:lnTo>
                    <a:pt x="1409" y="1083"/>
                  </a:lnTo>
                  <a:lnTo>
                    <a:pt x="1412" y="1080"/>
                  </a:lnTo>
                  <a:lnTo>
                    <a:pt x="1412" y="1080"/>
                  </a:lnTo>
                  <a:lnTo>
                    <a:pt x="1373" y="1080"/>
                  </a:lnTo>
                  <a:lnTo>
                    <a:pt x="1331" y="1080"/>
                  </a:lnTo>
                  <a:lnTo>
                    <a:pt x="1245" y="1077"/>
                  </a:lnTo>
                  <a:lnTo>
                    <a:pt x="1158" y="1075"/>
                  </a:lnTo>
                  <a:lnTo>
                    <a:pt x="1116" y="1077"/>
                  </a:lnTo>
                  <a:lnTo>
                    <a:pt x="1075" y="1078"/>
                  </a:lnTo>
                  <a:lnTo>
                    <a:pt x="1075" y="1078"/>
                  </a:lnTo>
                  <a:lnTo>
                    <a:pt x="1034" y="1081"/>
                  </a:lnTo>
                  <a:lnTo>
                    <a:pt x="994" y="1084"/>
                  </a:lnTo>
                  <a:lnTo>
                    <a:pt x="915" y="1085"/>
                  </a:lnTo>
                  <a:lnTo>
                    <a:pt x="755" y="1087"/>
                  </a:lnTo>
                  <a:lnTo>
                    <a:pt x="755" y="1087"/>
                  </a:lnTo>
                  <a:lnTo>
                    <a:pt x="756" y="1092"/>
                  </a:lnTo>
                  <a:lnTo>
                    <a:pt x="756" y="1098"/>
                  </a:lnTo>
                  <a:lnTo>
                    <a:pt x="756" y="1098"/>
                  </a:lnTo>
                  <a:lnTo>
                    <a:pt x="765" y="1099"/>
                  </a:lnTo>
                  <a:lnTo>
                    <a:pt x="775" y="1099"/>
                  </a:lnTo>
                  <a:lnTo>
                    <a:pt x="794" y="1099"/>
                  </a:lnTo>
                  <a:lnTo>
                    <a:pt x="814" y="1098"/>
                  </a:lnTo>
                  <a:lnTo>
                    <a:pt x="825" y="1098"/>
                  </a:lnTo>
                  <a:lnTo>
                    <a:pt x="835" y="1099"/>
                  </a:lnTo>
                  <a:lnTo>
                    <a:pt x="835" y="1099"/>
                  </a:lnTo>
                  <a:lnTo>
                    <a:pt x="828" y="1102"/>
                  </a:lnTo>
                  <a:lnTo>
                    <a:pt x="820" y="1105"/>
                  </a:lnTo>
                  <a:lnTo>
                    <a:pt x="798" y="1106"/>
                  </a:lnTo>
                  <a:lnTo>
                    <a:pt x="776" y="1108"/>
                  </a:lnTo>
                  <a:lnTo>
                    <a:pt x="755" y="1111"/>
                  </a:lnTo>
                  <a:lnTo>
                    <a:pt x="755" y="1111"/>
                  </a:lnTo>
                  <a:lnTo>
                    <a:pt x="773" y="1113"/>
                  </a:lnTo>
                  <a:lnTo>
                    <a:pt x="793" y="1113"/>
                  </a:lnTo>
                  <a:lnTo>
                    <a:pt x="835" y="1113"/>
                  </a:lnTo>
                  <a:lnTo>
                    <a:pt x="877" y="1113"/>
                  </a:lnTo>
                  <a:lnTo>
                    <a:pt x="897" y="1113"/>
                  </a:lnTo>
                  <a:lnTo>
                    <a:pt x="915" y="1115"/>
                  </a:lnTo>
                  <a:lnTo>
                    <a:pt x="915" y="1115"/>
                  </a:lnTo>
                  <a:lnTo>
                    <a:pt x="850" y="1119"/>
                  </a:lnTo>
                  <a:lnTo>
                    <a:pt x="818" y="1122"/>
                  </a:lnTo>
                  <a:lnTo>
                    <a:pt x="787" y="1122"/>
                  </a:lnTo>
                  <a:lnTo>
                    <a:pt x="787" y="1122"/>
                  </a:lnTo>
                  <a:close/>
                  <a:moveTo>
                    <a:pt x="2051" y="1238"/>
                  </a:moveTo>
                  <a:lnTo>
                    <a:pt x="2051" y="1238"/>
                  </a:lnTo>
                  <a:lnTo>
                    <a:pt x="2048" y="1251"/>
                  </a:lnTo>
                  <a:lnTo>
                    <a:pt x="2044" y="1266"/>
                  </a:lnTo>
                  <a:lnTo>
                    <a:pt x="2032" y="1295"/>
                  </a:lnTo>
                  <a:lnTo>
                    <a:pt x="2032" y="1295"/>
                  </a:lnTo>
                  <a:lnTo>
                    <a:pt x="2028" y="1316"/>
                  </a:lnTo>
                  <a:lnTo>
                    <a:pt x="2025" y="1325"/>
                  </a:lnTo>
                  <a:lnTo>
                    <a:pt x="2024" y="1335"/>
                  </a:lnTo>
                  <a:lnTo>
                    <a:pt x="2024" y="1335"/>
                  </a:lnTo>
                  <a:lnTo>
                    <a:pt x="2020" y="1341"/>
                  </a:lnTo>
                  <a:lnTo>
                    <a:pt x="2017" y="1346"/>
                  </a:lnTo>
                  <a:lnTo>
                    <a:pt x="2017" y="1346"/>
                  </a:lnTo>
                  <a:lnTo>
                    <a:pt x="2014" y="1353"/>
                  </a:lnTo>
                  <a:lnTo>
                    <a:pt x="2013" y="1362"/>
                  </a:lnTo>
                  <a:lnTo>
                    <a:pt x="2010" y="1369"/>
                  </a:lnTo>
                  <a:lnTo>
                    <a:pt x="2009" y="1377"/>
                  </a:lnTo>
                  <a:lnTo>
                    <a:pt x="2009" y="1377"/>
                  </a:lnTo>
                  <a:lnTo>
                    <a:pt x="1995" y="1404"/>
                  </a:lnTo>
                  <a:lnTo>
                    <a:pt x="1978" y="1431"/>
                  </a:lnTo>
                  <a:lnTo>
                    <a:pt x="1961" y="1456"/>
                  </a:lnTo>
                  <a:lnTo>
                    <a:pt x="1943" y="1478"/>
                  </a:lnTo>
                  <a:lnTo>
                    <a:pt x="1943" y="1478"/>
                  </a:lnTo>
                  <a:lnTo>
                    <a:pt x="1920" y="1505"/>
                  </a:lnTo>
                  <a:lnTo>
                    <a:pt x="1896" y="1532"/>
                  </a:lnTo>
                  <a:lnTo>
                    <a:pt x="1896" y="1532"/>
                  </a:lnTo>
                  <a:lnTo>
                    <a:pt x="1881" y="1547"/>
                  </a:lnTo>
                  <a:lnTo>
                    <a:pt x="1865" y="1561"/>
                  </a:lnTo>
                  <a:lnTo>
                    <a:pt x="1865" y="1561"/>
                  </a:lnTo>
                  <a:lnTo>
                    <a:pt x="1860" y="1568"/>
                  </a:lnTo>
                  <a:lnTo>
                    <a:pt x="1853" y="1575"/>
                  </a:lnTo>
                  <a:lnTo>
                    <a:pt x="1847" y="1584"/>
                  </a:lnTo>
                  <a:lnTo>
                    <a:pt x="1841" y="1591"/>
                  </a:lnTo>
                  <a:lnTo>
                    <a:pt x="1841" y="1591"/>
                  </a:lnTo>
                  <a:lnTo>
                    <a:pt x="1837" y="1594"/>
                  </a:lnTo>
                  <a:lnTo>
                    <a:pt x="1832" y="1595"/>
                  </a:lnTo>
                  <a:lnTo>
                    <a:pt x="1823" y="1601"/>
                  </a:lnTo>
                  <a:lnTo>
                    <a:pt x="1823" y="1601"/>
                  </a:lnTo>
                  <a:lnTo>
                    <a:pt x="1818" y="1608"/>
                  </a:lnTo>
                  <a:lnTo>
                    <a:pt x="1812" y="1613"/>
                  </a:lnTo>
                  <a:lnTo>
                    <a:pt x="1812" y="1613"/>
                  </a:lnTo>
                  <a:lnTo>
                    <a:pt x="1798" y="1622"/>
                  </a:lnTo>
                  <a:lnTo>
                    <a:pt x="1791" y="1626"/>
                  </a:lnTo>
                  <a:lnTo>
                    <a:pt x="1784" y="1630"/>
                  </a:lnTo>
                  <a:lnTo>
                    <a:pt x="1784" y="1630"/>
                  </a:lnTo>
                  <a:lnTo>
                    <a:pt x="1773" y="1641"/>
                  </a:lnTo>
                  <a:lnTo>
                    <a:pt x="1760" y="1651"/>
                  </a:lnTo>
                  <a:lnTo>
                    <a:pt x="1760" y="1651"/>
                  </a:lnTo>
                  <a:lnTo>
                    <a:pt x="1733" y="1669"/>
                  </a:lnTo>
                  <a:lnTo>
                    <a:pt x="1733" y="1669"/>
                  </a:lnTo>
                  <a:lnTo>
                    <a:pt x="1710" y="1685"/>
                  </a:lnTo>
                  <a:lnTo>
                    <a:pt x="1686" y="1699"/>
                  </a:lnTo>
                  <a:lnTo>
                    <a:pt x="1673" y="1704"/>
                  </a:lnTo>
                  <a:lnTo>
                    <a:pt x="1660" y="1710"/>
                  </a:lnTo>
                  <a:lnTo>
                    <a:pt x="1648" y="1713"/>
                  </a:lnTo>
                  <a:lnTo>
                    <a:pt x="1634" y="1716"/>
                  </a:lnTo>
                  <a:lnTo>
                    <a:pt x="1634" y="1716"/>
                  </a:lnTo>
                  <a:lnTo>
                    <a:pt x="1639" y="1720"/>
                  </a:lnTo>
                  <a:lnTo>
                    <a:pt x="1646" y="1723"/>
                  </a:lnTo>
                  <a:lnTo>
                    <a:pt x="1660" y="1731"/>
                  </a:lnTo>
                  <a:lnTo>
                    <a:pt x="1660" y="1731"/>
                  </a:lnTo>
                  <a:lnTo>
                    <a:pt x="1669" y="1724"/>
                  </a:lnTo>
                  <a:lnTo>
                    <a:pt x="1679" y="1720"/>
                  </a:lnTo>
                  <a:lnTo>
                    <a:pt x="1698" y="1713"/>
                  </a:lnTo>
                  <a:lnTo>
                    <a:pt x="1698" y="1713"/>
                  </a:lnTo>
                  <a:lnTo>
                    <a:pt x="1708" y="1707"/>
                  </a:lnTo>
                  <a:lnTo>
                    <a:pt x="1718" y="1702"/>
                  </a:lnTo>
                  <a:lnTo>
                    <a:pt x="1726" y="1696"/>
                  </a:lnTo>
                  <a:lnTo>
                    <a:pt x="1736" y="1693"/>
                  </a:lnTo>
                  <a:lnTo>
                    <a:pt x="1736" y="1693"/>
                  </a:lnTo>
                  <a:lnTo>
                    <a:pt x="1754" y="1682"/>
                  </a:lnTo>
                  <a:lnTo>
                    <a:pt x="1773" y="1669"/>
                  </a:lnTo>
                  <a:lnTo>
                    <a:pt x="1808" y="1643"/>
                  </a:lnTo>
                  <a:lnTo>
                    <a:pt x="1840" y="1615"/>
                  </a:lnTo>
                  <a:lnTo>
                    <a:pt x="1870" y="1585"/>
                  </a:lnTo>
                  <a:lnTo>
                    <a:pt x="1870" y="1585"/>
                  </a:lnTo>
                  <a:lnTo>
                    <a:pt x="1888" y="1565"/>
                  </a:lnTo>
                  <a:lnTo>
                    <a:pt x="1905" y="1549"/>
                  </a:lnTo>
                  <a:lnTo>
                    <a:pt x="1905" y="1549"/>
                  </a:lnTo>
                  <a:lnTo>
                    <a:pt x="1922" y="1530"/>
                  </a:lnTo>
                  <a:lnTo>
                    <a:pt x="1929" y="1521"/>
                  </a:lnTo>
                  <a:lnTo>
                    <a:pt x="1934" y="1509"/>
                  </a:lnTo>
                  <a:lnTo>
                    <a:pt x="1934" y="1509"/>
                  </a:lnTo>
                  <a:lnTo>
                    <a:pt x="1940" y="1505"/>
                  </a:lnTo>
                  <a:lnTo>
                    <a:pt x="1945" y="1501"/>
                  </a:lnTo>
                  <a:lnTo>
                    <a:pt x="1945" y="1501"/>
                  </a:lnTo>
                  <a:lnTo>
                    <a:pt x="1954" y="1488"/>
                  </a:lnTo>
                  <a:lnTo>
                    <a:pt x="1962" y="1474"/>
                  </a:lnTo>
                  <a:lnTo>
                    <a:pt x="1971" y="1460"/>
                  </a:lnTo>
                  <a:lnTo>
                    <a:pt x="1979" y="1446"/>
                  </a:lnTo>
                  <a:lnTo>
                    <a:pt x="1979" y="1446"/>
                  </a:lnTo>
                  <a:lnTo>
                    <a:pt x="1987" y="1435"/>
                  </a:lnTo>
                  <a:lnTo>
                    <a:pt x="1996" y="1424"/>
                  </a:lnTo>
                  <a:lnTo>
                    <a:pt x="2006" y="1412"/>
                  </a:lnTo>
                  <a:lnTo>
                    <a:pt x="2014" y="1400"/>
                  </a:lnTo>
                  <a:lnTo>
                    <a:pt x="2014" y="1400"/>
                  </a:lnTo>
                  <a:lnTo>
                    <a:pt x="2024" y="1376"/>
                  </a:lnTo>
                  <a:lnTo>
                    <a:pt x="2034" y="1353"/>
                  </a:lnTo>
                  <a:lnTo>
                    <a:pt x="2034" y="1353"/>
                  </a:lnTo>
                  <a:lnTo>
                    <a:pt x="2045" y="1327"/>
                  </a:lnTo>
                  <a:lnTo>
                    <a:pt x="2053" y="1302"/>
                  </a:lnTo>
                  <a:lnTo>
                    <a:pt x="2059" y="1275"/>
                  </a:lnTo>
                  <a:lnTo>
                    <a:pt x="2063" y="1245"/>
                  </a:lnTo>
                  <a:lnTo>
                    <a:pt x="2063" y="1245"/>
                  </a:lnTo>
                  <a:lnTo>
                    <a:pt x="2066" y="1226"/>
                  </a:lnTo>
                  <a:lnTo>
                    <a:pt x="2066" y="1226"/>
                  </a:lnTo>
                  <a:lnTo>
                    <a:pt x="2069" y="1203"/>
                  </a:lnTo>
                  <a:lnTo>
                    <a:pt x="2069" y="1182"/>
                  </a:lnTo>
                  <a:lnTo>
                    <a:pt x="2069" y="1160"/>
                  </a:lnTo>
                  <a:lnTo>
                    <a:pt x="2068" y="1150"/>
                  </a:lnTo>
                  <a:lnTo>
                    <a:pt x="2065" y="1140"/>
                  </a:lnTo>
                  <a:lnTo>
                    <a:pt x="2065" y="1140"/>
                  </a:lnTo>
                  <a:lnTo>
                    <a:pt x="2063" y="1134"/>
                  </a:lnTo>
                  <a:lnTo>
                    <a:pt x="2060" y="1129"/>
                  </a:lnTo>
                  <a:lnTo>
                    <a:pt x="2052" y="1119"/>
                  </a:lnTo>
                  <a:lnTo>
                    <a:pt x="2042" y="1109"/>
                  </a:lnTo>
                  <a:lnTo>
                    <a:pt x="2034" y="1102"/>
                  </a:lnTo>
                  <a:lnTo>
                    <a:pt x="2034" y="1102"/>
                  </a:lnTo>
                  <a:lnTo>
                    <a:pt x="2044" y="1136"/>
                  </a:lnTo>
                  <a:lnTo>
                    <a:pt x="2048" y="1153"/>
                  </a:lnTo>
                  <a:lnTo>
                    <a:pt x="2052" y="1170"/>
                  </a:lnTo>
                  <a:lnTo>
                    <a:pt x="2053" y="1186"/>
                  </a:lnTo>
                  <a:lnTo>
                    <a:pt x="2055" y="1203"/>
                  </a:lnTo>
                  <a:lnTo>
                    <a:pt x="2053" y="1220"/>
                  </a:lnTo>
                  <a:lnTo>
                    <a:pt x="2051" y="1238"/>
                  </a:lnTo>
                  <a:lnTo>
                    <a:pt x="2051" y="1238"/>
                  </a:lnTo>
                  <a:close/>
                  <a:moveTo>
                    <a:pt x="547" y="1133"/>
                  </a:moveTo>
                  <a:lnTo>
                    <a:pt x="547" y="1133"/>
                  </a:lnTo>
                  <a:lnTo>
                    <a:pt x="512" y="1150"/>
                  </a:lnTo>
                  <a:lnTo>
                    <a:pt x="478" y="1167"/>
                  </a:lnTo>
                  <a:lnTo>
                    <a:pt x="478" y="1167"/>
                  </a:lnTo>
                  <a:lnTo>
                    <a:pt x="463" y="1179"/>
                  </a:lnTo>
                  <a:lnTo>
                    <a:pt x="449" y="1193"/>
                  </a:lnTo>
                  <a:lnTo>
                    <a:pt x="433" y="1209"/>
                  </a:lnTo>
                  <a:lnTo>
                    <a:pt x="419" y="1226"/>
                  </a:lnTo>
                  <a:lnTo>
                    <a:pt x="407" y="1244"/>
                  </a:lnTo>
                  <a:lnTo>
                    <a:pt x="396" y="1262"/>
                  </a:lnTo>
                  <a:lnTo>
                    <a:pt x="384" y="1283"/>
                  </a:lnTo>
                  <a:lnTo>
                    <a:pt x="375" y="1304"/>
                  </a:lnTo>
                  <a:lnTo>
                    <a:pt x="366" y="1327"/>
                  </a:lnTo>
                  <a:lnTo>
                    <a:pt x="360" y="1349"/>
                  </a:lnTo>
                  <a:lnTo>
                    <a:pt x="355" y="1373"/>
                  </a:lnTo>
                  <a:lnTo>
                    <a:pt x="352" y="1397"/>
                  </a:lnTo>
                  <a:lnTo>
                    <a:pt x="351" y="1422"/>
                  </a:lnTo>
                  <a:lnTo>
                    <a:pt x="352" y="1448"/>
                  </a:lnTo>
                  <a:lnTo>
                    <a:pt x="355" y="1474"/>
                  </a:lnTo>
                  <a:lnTo>
                    <a:pt x="360" y="1501"/>
                  </a:lnTo>
                  <a:lnTo>
                    <a:pt x="360" y="1501"/>
                  </a:lnTo>
                  <a:lnTo>
                    <a:pt x="365" y="1516"/>
                  </a:lnTo>
                  <a:lnTo>
                    <a:pt x="370" y="1530"/>
                  </a:lnTo>
                  <a:lnTo>
                    <a:pt x="383" y="1557"/>
                  </a:lnTo>
                  <a:lnTo>
                    <a:pt x="397" y="1582"/>
                  </a:lnTo>
                  <a:lnTo>
                    <a:pt x="410" y="1609"/>
                  </a:lnTo>
                  <a:lnTo>
                    <a:pt x="410" y="1609"/>
                  </a:lnTo>
                  <a:lnTo>
                    <a:pt x="417" y="1615"/>
                  </a:lnTo>
                  <a:lnTo>
                    <a:pt x="422" y="1620"/>
                  </a:lnTo>
                  <a:lnTo>
                    <a:pt x="428" y="1627"/>
                  </a:lnTo>
                  <a:lnTo>
                    <a:pt x="435" y="1631"/>
                  </a:lnTo>
                  <a:lnTo>
                    <a:pt x="435" y="1631"/>
                  </a:lnTo>
                  <a:lnTo>
                    <a:pt x="439" y="1633"/>
                  </a:lnTo>
                  <a:lnTo>
                    <a:pt x="442" y="1634"/>
                  </a:lnTo>
                  <a:lnTo>
                    <a:pt x="446" y="1634"/>
                  </a:lnTo>
                  <a:lnTo>
                    <a:pt x="449" y="1637"/>
                  </a:lnTo>
                  <a:lnTo>
                    <a:pt x="449" y="1637"/>
                  </a:lnTo>
                  <a:lnTo>
                    <a:pt x="452" y="1643"/>
                  </a:lnTo>
                  <a:lnTo>
                    <a:pt x="452" y="1647"/>
                  </a:lnTo>
                  <a:lnTo>
                    <a:pt x="450" y="1651"/>
                  </a:lnTo>
                  <a:lnTo>
                    <a:pt x="448" y="1655"/>
                  </a:lnTo>
                  <a:lnTo>
                    <a:pt x="442" y="1662"/>
                  </a:lnTo>
                  <a:lnTo>
                    <a:pt x="436" y="1667"/>
                  </a:lnTo>
                  <a:lnTo>
                    <a:pt x="436" y="1667"/>
                  </a:lnTo>
                  <a:lnTo>
                    <a:pt x="425" y="1678"/>
                  </a:lnTo>
                  <a:lnTo>
                    <a:pt x="415" y="1690"/>
                  </a:lnTo>
                  <a:lnTo>
                    <a:pt x="405" y="1702"/>
                  </a:lnTo>
                  <a:lnTo>
                    <a:pt x="396" y="1710"/>
                  </a:lnTo>
                  <a:lnTo>
                    <a:pt x="396" y="1710"/>
                  </a:lnTo>
                  <a:lnTo>
                    <a:pt x="396" y="1717"/>
                  </a:lnTo>
                  <a:lnTo>
                    <a:pt x="396" y="1724"/>
                  </a:lnTo>
                  <a:lnTo>
                    <a:pt x="398" y="1731"/>
                  </a:lnTo>
                  <a:lnTo>
                    <a:pt x="404" y="1737"/>
                  </a:lnTo>
                  <a:lnTo>
                    <a:pt x="404" y="1737"/>
                  </a:lnTo>
                  <a:lnTo>
                    <a:pt x="417" y="1721"/>
                  </a:lnTo>
                  <a:lnTo>
                    <a:pt x="432" y="1706"/>
                  </a:lnTo>
                  <a:lnTo>
                    <a:pt x="446" y="1693"/>
                  </a:lnTo>
                  <a:lnTo>
                    <a:pt x="462" y="1679"/>
                  </a:lnTo>
                  <a:lnTo>
                    <a:pt x="478" y="1668"/>
                  </a:lnTo>
                  <a:lnTo>
                    <a:pt x="495" y="1655"/>
                  </a:lnTo>
                  <a:lnTo>
                    <a:pt x="513" y="1646"/>
                  </a:lnTo>
                  <a:lnTo>
                    <a:pt x="533" y="1636"/>
                  </a:lnTo>
                  <a:lnTo>
                    <a:pt x="533" y="1636"/>
                  </a:lnTo>
                  <a:lnTo>
                    <a:pt x="532" y="1627"/>
                  </a:lnTo>
                  <a:lnTo>
                    <a:pt x="532" y="1620"/>
                  </a:lnTo>
                  <a:lnTo>
                    <a:pt x="533" y="1612"/>
                  </a:lnTo>
                  <a:lnTo>
                    <a:pt x="536" y="1606"/>
                  </a:lnTo>
                  <a:lnTo>
                    <a:pt x="542" y="1594"/>
                  </a:lnTo>
                  <a:lnTo>
                    <a:pt x="547" y="1585"/>
                  </a:lnTo>
                  <a:lnTo>
                    <a:pt x="547" y="1585"/>
                  </a:lnTo>
                  <a:lnTo>
                    <a:pt x="539" y="1585"/>
                  </a:lnTo>
                  <a:lnTo>
                    <a:pt x="532" y="1582"/>
                  </a:lnTo>
                  <a:lnTo>
                    <a:pt x="526" y="1577"/>
                  </a:lnTo>
                  <a:lnTo>
                    <a:pt x="521" y="1570"/>
                  </a:lnTo>
                  <a:lnTo>
                    <a:pt x="511" y="1554"/>
                  </a:lnTo>
                  <a:lnTo>
                    <a:pt x="502" y="1539"/>
                  </a:lnTo>
                  <a:lnTo>
                    <a:pt x="502" y="1539"/>
                  </a:lnTo>
                  <a:lnTo>
                    <a:pt x="494" y="1523"/>
                  </a:lnTo>
                  <a:lnTo>
                    <a:pt x="487" y="1507"/>
                  </a:lnTo>
                  <a:lnTo>
                    <a:pt x="480" y="1490"/>
                  </a:lnTo>
                  <a:lnTo>
                    <a:pt x="476" y="1471"/>
                  </a:lnTo>
                  <a:lnTo>
                    <a:pt x="474" y="1453"/>
                  </a:lnTo>
                  <a:lnTo>
                    <a:pt x="473" y="1434"/>
                  </a:lnTo>
                  <a:lnTo>
                    <a:pt x="474" y="1414"/>
                  </a:lnTo>
                  <a:lnTo>
                    <a:pt x="477" y="1396"/>
                  </a:lnTo>
                  <a:lnTo>
                    <a:pt x="477" y="1396"/>
                  </a:lnTo>
                  <a:lnTo>
                    <a:pt x="483" y="1376"/>
                  </a:lnTo>
                  <a:lnTo>
                    <a:pt x="488" y="1356"/>
                  </a:lnTo>
                  <a:lnTo>
                    <a:pt x="495" y="1338"/>
                  </a:lnTo>
                  <a:lnTo>
                    <a:pt x="498" y="1330"/>
                  </a:lnTo>
                  <a:lnTo>
                    <a:pt x="502" y="1323"/>
                  </a:lnTo>
                  <a:lnTo>
                    <a:pt x="502" y="1323"/>
                  </a:lnTo>
                  <a:lnTo>
                    <a:pt x="513" y="1310"/>
                  </a:lnTo>
                  <a:lnTo>
                    <a:pt x="528" y="1297"/>
                  </a:lnTo>
                  <a:lnTo>
                    <a:pt x="543" y="1285"/>
                  </a:lnTo>
                  <a:lnTo>
                    <a:pt x="556" y="1275"/>
                  </a:lnTo>
                  <a:lnTo>
                    <a:pt x="556" y="1275"/>
                  </a:lnTo>
                  <a:lnTo>
                    <a:pt x="577" y="1265"/>
                  </a:lnTo>
                  <a:lnTo>
                    <a:pt x="599" y="1258"/>
                  </a:lnTo>
                  <a:lnTo>
                    <a:pt x="622" y="1252"/>
                  </a:lnTo>
                  <a:lnTo>
                    <a:pt x="645" y="1251"/>
                  </a:lnTo>
                  <a:lnTo>
                    <a:pt x="669" y="1251"/>
                  </a:lnTo>
                  <a:lnTo>
                    <a:pt x="693" y="1255"/>
                  </a:lnTo>
                  <a:lnTo>
                    <a:pt x="716" y="1261"/>
                  </a:lnTo>
                  <a:lnTo>
                    <a:pt x="738" y="1268"/>
                  </a:lnTo>
                  <a:lnTo>
                    <a:pt x="738" y="1268"/>
                  </a:lnTo>
                  <a:lnTo>
                    <a:pt x="742" y="1265"/>
                  </a:lnTo>
                  <a:lnTo>
                    <a:pt x="744" y="1259"/>
                  </a:lnTo>
                  <a:lnTo>
                    <a:pt x="745" y="1255"/>
                  </a:lnTo>
                  <a:lnTo>
                    <a:pt x="745" y="1250"/>
                  </a:lnTo>
                  <a:lnTo>
                    <a:pt x="745" y="1238"/>
                  </a:lnTo>
                  <a:lnTo>
                    <a:pt x="747" y="1229"/>
                  </a:lnTo>
                  <a:lnTo>
                    <a:pt x="747" y="1229"/>
                  </a:lnTo>
                  <a:lnTo>
                    <a:pt x="749" y="1219"/>
                  </a:lnTo>
                  <a:lnTo>
                    <a:pt x="752" y="1210"/>
                  </a:lnTo>
                  <a:lnTo>
                    <a:pt x="761" y="1196"/>
                  </a:lnTo>
                  <a:lnTo>
                    <a:pt x="770" y="1184"/>
                  </a:lnTo>
                  <a:lnTo>
                    <a:pt x="780" y="1171"/>
                  </a:lnTo>
                  <a:lnTo>
                    <a:pt x="780" y="1171"/>
                  </a:lnTo>
                  <a:lnTo>
                    <a:pt x="773" y="1172"/>
                  </a:lnTo>
                  <a:lnTo>
                    <a:pt x="766" y="1172"/>
                  </a:lnTo>
                  <a:lnTo>
                    <a:pt x="754" y="1171"/>
                  </a:lnTo>
                  <a:lnTo>
                    <a:pt x="742" y="1170"/>
                  </a:lnTo>
                  <a:lnTo>
                    <a:pt x="735" y="1168"/>
                  </a:lnTo>
                  <a:lnTo>
                    <a:pt x="730" y="1170"/>
                  </a:lnTo>
                  <a:lnTo>
                    <a:pt x="730" y="1170"/>
                  </a:lnTo>
                  <a:lnTo>
                    <a:pt x="724" y="1165"/>
                  </a:lnTo>
                  <a:lnTo>
                    <a:pt x="720" y="1161"/>
                  </a:lnTo>
                  <a:lnTo>
                    <a:pt x="716" y="1156"/>
                  </a:lnTo>
                  <a:lnTo>
                    <a:pt x="711" y="1150"/>
                  </a:lnTo>
                  <a:lnTo>
                    <a:pt x="706" y="1137"/>
                  </a:lnTo>
                  <a:lnTo>
                    <a:pt x="703" y="1125"/>
                  </a:lnTo>
                  <a:lnTo>
                    <a:pt x="703" y="1125"/>
                  </a:lnTo>
                  <a:lnTo>
                    <a:pt x="685" y="1120"/>
                  </a:lnTo>
                  <a:lnTo>
                    <a:pt x="665" y="1119"/>
                  </a:lnTo>
                  <a:lnTo>
                    <a:pt x="645" y="1119"/>
                  </a:lnTo>
                  <a:lnTo>
                    <a:pt x="624" y="1120"/>
                  </a:lnTo>
                  <a:lnTo>
                    <a:pt x="605" y="1123"/>
                  </a:lnTo>
                  <a:lnTo>
                    <a:pt x="585" y="1126"/>
                  </a:lnTo>
                  <a:lnTo>
                    <a:pt x="547" y="1133"/>
                  </a:lnTo>
                  <a:lnTo>
                    <a:pt x="547" y="1133"/>
                  </a:lnTo>
                  <a:close/>
                  <a:moveTo>
                    <a:pt x="1419" y="1144"/>
                  </a:moveTo>
                  <a:lnTo>
                    <a:pt x="1419" y="1144"/>
                  </a:lnTo>
                  <a:lnTo>
                    <a:pt x="1401" y="1143"/>
                  </a:lnTo>
                  <a:lnTo>
                    <a:pt x="1382" y="1144"/>
                  </a:lnTo>
                  <a:lnTo>
                    <a:pt x="1366" y="1144"/>
                  </a:lnTo>
                  <a:lnTo>
                    <a:pt x="1347" y="1144"/>
                  </a:lnTo>
                  <a:lnTo>
                    <a:pt x="1347" y="1144"/>
                  </a:lnTo>
                  <a:lnTo>
                    <a:pt x="1323" y="1143"/>
                  </a:lnTo>
                  <a:lnTo>
                    <a:pt x="1295" y="1141"/>
                  </a:lnTo>
                  <a:lnTo>
                    <a:pt x="1295" y="1141"/>
                  </a:lnTo>
                  <a:lnTo>
                    <a:pt x="1258" y="1141"/>
                  </a:lnTo>
                  <a:lnTo>
                    <a:pt x="1222" y="1141"/>
                  </a:lnTo>
                  <a:lnTo>
                    <a:pt x="1222" y="1141"/>
                  </a:lnTo>
                  <a:lnTo>
                    <a:pt x="1130" y="1146"/>
                  </a:lnTo>
                  <a:lnTo>
                    <a:pt x="1036" y="1147"/>
                  </a:lnTo>
                  <a:lnTo>
                    <a:pt x="1036" y="1147"/>
                  </a:lnTo>
                  <a:lnTo>
                    <a:pt x="1009" y="1147"/>
                  </a:lnTo>
                  <a:lnTo>
                    <a:pt x="981" y="1146"/>
                  </a:lnTo>
                  <a:lnTo>
                    <a:pt x="954" y="1146"/>
                  </a:lnTo>
                  <a:lnTo>
                    <a:pt x="928" y="1146"/>
                  </a:lnTo>
                  <a:lnTo>
                    <a:pt x="928" y="1146"/>
                  </a:lnTo>
                  <a:lnTo>
                    <a:pt x="919" y="1147"/>
                  </a:lnTo>
                  <a:lnTo>
                    <a:pt x="912" y="1149"/>
                  </a:lnTo>
                  <a:lnTo>
                    <a:pt x="905" y="1150"/>
                  </a:lnTo>
                  <a:lnTo>
                    <a:pt x="897" y="1151"/>
                  </a:lnTo>
                  <a:lnTo>
                    <a:pt x="897" y="1151"/>
                  </a:lnTo>
                  <a:lnTo>
                    <a:pt x="862" y="1151"/>
                  </a:lnTo>
                  <a:lnTo>
                    <a:pt x="827" y="1150"/>
                  </a:lnTo>
                  <a:lnTo>
                    <a:pt x="756" y="1143"/>
                  </a:lnTo>
                  <a:lnTo>
                    <a:pt x="756" y="1143"/>
                  </a:lnTo>
                  <a:lnTo>
                    <a:pt x="755" y="1149"/>
                  </a:lnTo>
                  <a:lnTo>
                    <a:pt x="752" y="1153"/>
                  </a:lnTo>
                  <a:lnTo>
                    <a:pt x="751" y="1156"/>
                  </a:lnTo>
                  <a:lnTo>
                    <a:pt x="749" y="1158"/>
                  </a:lnTo>
                  <a:lnTo>
                    <a:pt x="751" y="1160"/>
                  </a:lnTo>
                  <a:lnTo>
                    <a:pt x="751" y="1160"/>
                  </a:lnTo>
                  <a:lnTo>
                    <a:pt x="765" y="1160"/>
                  </a:lnTo>
                  <a:lnTo>
                    <a:pt x="780" y="1161"/>
                  </a:lnTo>
                  <a:lnTo>
                    <a:pt x="796" y="1164"/>
                  </a:lnTo>
                  <a:lnTo>
                    <a:pt x="801" y="1165"/>
                  </a:lnTo>
                  <a:lnTo>
                    <a:pt x="807" y="1168"/>
                  </a:lnTo>
                  <a:lnTo>
                    <a:pt x="807" y="1168"/>
                  </a:lnTo>
                  <a:lnTo>
                    <a:pt x="944" y="1167"/>
                  </a:lnTo>
                  <a:lnTo>
                    <a:pt x="1083" y="1165"/>
                  </a:lnTo>
                  <a:lnTo>
                    <a:pt x="1083" y="1165"/>
                  </a:lnTo>
                  <a:lnTo>
                    <a:pt x="1133" y="1164"/>
                  </a:lnTo>
                  <a:lnTo>
                    <a:pt x="1156" y="1163"/>
                  </a:lnTo>
                  <a:lnTo>
                    <a:pt x="1179" y="1164"/>
                  </a:lnTo>
                  <a:lnTo>
                    <a:pt x="1179" y="1164"/>
                  </a:lnTo>
                  <a:lnTo>
                    <a:pt x="1214" y="1165"/>
                  </a:lnTo>
                  <a:lnTo>
                    <a:pt x="1248" y="1165"/>
                  </a:lnTo>
                  <a:lnTo>
                    <a:pt x="1316" y="1164"/>
                  </a:lnTo>
                  <a:lnTo>
                    <a:pt x="1316" y="1164"/>
                  </a:lnTo>
                  <a:lnTo>
                    <a:pt x="1349" y="1165"/>
                  </a:lnTo>
                  <a:lnTo>
                    <a:pt x="1381" y="1167"/>
                  </a:lnTo>
                  <a:lnTo>
                    <a:pt x="1412" y="1168"/>
                  </a:lnTo>
                  <a:lnTo>
                    <a:pt x="1425" y="1168"/>
                  </a:lnTo>
                  <a:lnTo>
                    <a:pt x="1437" y="1167"/>
                  </a:lnTo>
                  <a:lnTo>
                    <a:pt x="1437" y="1167"/>
                  </a:lnTo>
                  <a:lnTo>
                    <a:pt x="1439" y="1161"/>
                  </a:lnTo>
                  <a:lnTo>
                    <a:pt x="1440" y="1157"/>
                  </a:lnTo>
                  <a:lnTo>
                    <a:pt x="1439" y="1154"/>
                  </a:lnTo>
                  <a:lnTo>
                    <a:pt x="1436" y="1151"/>
                  </a:lnTo>
                  <a:lnTo>
                    <a:pt x="1432" y="1149"/>
                  </a:lnTo>
                  <a:lnTo>
                    <a:pt x="1427" y="1147"/>
                  </a:lnTo>
                  <a:lnTo>
                    <a:pt x="1419" y="1144"/>
                  </a:lnTo>
                  <a:lnTo>
                    <a:pt x="1419" y="1144"/>
                  </a:lnTo>
                  <a:close/>
                  <a:moveTo>
                    <a:pt x="1462" y="1182"/>
                  </a:moveTo>
                  <a:lnTo>
                    <a:pt x="1462" y="1182"/>
                  </a:lnTo>
                  <a:lnTo>
                    <a:pt x="1384" y="1179"/>
                  </a:lnTo>
                  <a:lnTo>
                    <a:pt x="1304" y="1177"/>
                  </a:lnTo>
                  <a:lnTo>
                    <a:pt x="1221" y="1177"/>
                  </a:lnTo>
                  <a:lnTo>
                    <a:pt x="1138" y="1177"/>
                  </a:lnTo>
                  <a:lnTo>
                    <a:pt x="973" y="1178"/>
                  </a:lnTo>
                  <a:lnTo>
                    <a:pt x="815" y="1181"/>
                  </a:lnTo>
                  <a:lnTo>
                    <a:pt x="815" y="1181"/>
                  </a:lnTo>
                  <a:lnTo>
                    <a:pt x="815" y="1185"/>
                  </a:lnTo>
                  <a:lnTo>
                    <a:pt x="817" y="1188"/>
                  </a:lnTo>
                  <a:lnTo>
                    <a:pt x="818" y="1195"/>
                  </a:lnTo>
                  <a:lnTo>
                    <a:pt x="818" y="1195"/>
                  </a:lnTo>
                  <a:lnTo>
                    <a:pt x="1013" y="1191"/>
                  </a:lnTo>
                  <a:lnTo>
                    <a:pt x="1112" y="1191"/>
                  </a:lnTo>
                  <a:lnTo>
                    <a:pt x="1159" y="1191"/>
                  </a:lnTo>
                  <a:lnTo>
                    <a:pt x="1206" y="1193"/>
                  </a:lnTo>
                  <a:lnTo>
                    <a:pt x="1206" y="1193"/>
                  </a:lnTo>
                  <a:lnTo>
                    <a:pt x="1235" y="1193"/>
                  </a:lnTo>
                  <a:lnTo>
                    <a:pt x="1263" y="1193"/>
                  </a:lnTo>
                  <a:lnTo>
                    <a:pt x="1291" y="1192"/>
                  </a:lnTo>
                  <a:lnTo>
                    <a:pt x="1319" y="1193"/>
                  </a:lnTo>
                  <a:lnTo>
                    <a:pt x="1319" y="1193"/>
                  </a:lnTo>
                  <a:lnTo>
                    <a:pt x="1354" y="1195"/>
                  </a:lnTo>
                  <a:lnTo>
                    <a:pt x="1389" y="1196"/>
                  </a:lnTo>
                  <a:lnTo>
                    <a:pt x="1389" y="1196"/>
                  </a:lnTo>
                  <a:lnTo>
                    <a:pt x="1405" y="1196"/>
                  </a:lnTo>
                  <a:lnTo>
                    <a:pt x="1420" y="1198"/>
                  </a:lnTo>
                  <a:lnTo>
                    <a:pt x="1436" y="1199"/>
                  </a:lnTo>
                  <a:lnTo>
                    <a:pt x="1450" y="1199"/>
                  </a:lnTo>
                  <a:lnTo>
                    <a:pt x="1450" y="1199"/>
                  </a:lnTo>
                  <a:lnTo>
                    <a:pt x="1455" y="1199"/>
                  </a:lnTo>
                  <a:lnTo>
                    <a:pt x="1461" y="1198"/>
                  </a:lnTo>
                  <a:lnTo>
                    <a:pt x="1467" y="1195"/>
                  </a:lnTo>
                  <a:lnTo>
                    <a:pt x="1468" y="1193"/>
                  </a:lnTo>
                  <a:lnTo>
                    <a:pt x="1469" y="1191"/>
                  </a:lnTo>
                  <a:lnTo>
                    <a:pt x="1469" y="1191"/>
                  </a:lnTo>
                  <a:lnTo>
                    <a:pt x="1469" y="1189"/>
                  </a:lnTo>
                  <a:lnTo>
                    <a:pt x="1468" y="1188"/>
                  </a:lnTo>
                  <a:lnTo>
                    <a:pt x="1465" y="1186"/>
                  </a:lnTo>
                  <a:lnTo>
                    <a:pt x="1462" y="1186"/>
                  </a:lnTo>
                  <a:lnTo>
                    <a:pt x="1461" y="1185"/>
                  </a:lnTo>
                  <a:lnTo>
                    <a:pt x="1462" y="1182"/>
                  </a:lnTo>
                  <a:lnTo>
                    <a:pt x="1462" y="1182"/>
                  </a:lnTo>
                  <a:close/>
                  <a:moveTo>
                    <a:pt x="791" y="1179"/>
                  </a:moveTo>
                  <a:lnTo>
                    <a:pt x="791" y="1179"/>
                  </a:lnTo>
                  <a:lnTo>
                    <a:pt x="783" y="1186"/>
                  </a:lnTo>
                  <a:lnTo>
                    <a:pt x="776" y="1193"/>
                  </a:lnTo>
                  <a:lnTo>
                    <a:pt x="770" y="1202"/>
                  </a:lnTo>
                  <a:lnTo>
                    <a:pt x="765" y="1212"/>
                  </a:lnTo>
                  <a:lnTo>
                    <a:pt x="762" y="1222"/>
                  </a:lnTo>
                  <a:lnTo>
                    <a:pt x="759" y="1231"/>
                  </a:lnTo>
                  <a:lnTo>
                    <a:pt x="758" y="1243"/>
                  </a:lnTo>
                  <a:lnTo>
                    <a:pt x="758" y="1254"/>
                  </a:lnTo>
                  <a:lnTo>
                    <a:pt x="758" y="1254"/>
                  </a:lnTo>
                  <a:lnTo>
                    <a:pt x="759" y="1257"/>
                  </a:lnTo>
                  <a:lnTo>
                    <a:pt x="761" y="1258"/>
                  </a:lnTo>
                  <a:lnTo>
                    <a:pt x="762" y="1259"/>
                  </a:lnTo>
                  <a:lnTo>
                    <a:pt x="763" y="1261"/>
                  </a:lnTo>
                  <a:lnTo>
                    <a:pt x="763" y="1261"/>
                  </a:lnTo>
                  <a:lnTo>
                    <a:pt x="762" y="1265"/>
                  </a:lnTo>
                  <a:lnTo>
                    <a:pt x="761" y="1269"/>
                  </a:lnTo>
                  <a:lnTo>
                    <a:pt x="761" y="1269"/>
                  </a:lnTo>
                  <a:lnTo>
                    <a:pt x="768" y="1282"/>
                  </a:lnTo>
                  <a:lnTo>
                    <a:pt x="777" y="1293"/>
                  </a:lnTo>
                  <a:lnTo>
                    <a:pt x="782" y="1297"/>
                  </a:lnTo>
                  <a:lnTo>
                    <a:pt x="789" y="1300"/>
                  </a:lnTo>
                  <a:lnTo>
                    <a:pt x="794" y="1303"/>
                  </a:lnTo>
                  <a:lnTo>
                    <a:pt x="803" y="1303"/>
                  </a:lnTo>
                  <a:lnTo>
                    <a:pt x="803" y="1303"/>
                  </a:lnTo>
                  <a:lnTo>
                    <a:pt x="789" y="1269"/>
                  </a:lnTo>
                  <a:lnTo>
                    <a:pt x="782" y="1251"/>
                  </a:lnTo>
                  <a:lnTo>
                    <a:pt x="776" y="1234"/>
                  </a:lnTo>
                  <a:lnTo>
                    <a:pt x="776" y="1234"/>
                  </a:lnTo>
                  <a:lnTo>
                    <a:pt x="786" y="1209"/>
                  </a:lnTo>
                  <a:lnTo>
                    <a:pt x="791" y="1196"/>
                  </a:lnTo>
                  <a:lnTo>
                    <a:pt x="800" y="1185"/>
                  </a:lnTo>
                  <a:lnTo>
                    <a:pt x="800" y="1185"/>
                  </a:lnTo>
                  <a:lnTo>
                    <a:pt x="796" y="1184"/>
                  </a:lnTo>
                  <a:lnTo>
                    <a:pt x="794" y="1182"/>
                  </a:lnTo>
                  <a:lnTo>
                    <a:pt x="794" y="1181"/>
                  </a:lnTo>
                  <a:lnTo>
                    <a:pt x="791" y="1179"/>
                  </a:lnTo>
                  <a:lnTo>
                    <a:pt x="791" y="1179"/>
                  </a:lnTo>
                  <a:close/>
                  <a:moveTo>
                    <a:pt x="1095" y="1200"/>
                  </a:moveTo>
                  <a:lnTo>
                    <a:pt x="1095" y="1200"/>
                  </a:lnTo>
                  <a:lnTo>
                    <a:pt x="947" y="1202"/>
                  </a:lnTo>
                  <a:lnTo>
                    <a:pt x="876" y="1205"/>
                  </a:lnTo>
                  <a:lnTo>
                    <a:pt x="810" y="1207"/>
                  </a:lnTo>
                  <a:lnTo>
                    <a:pt x="810" y="1207"/>
                  </a:lnTo>
                  <a:lnTo>
                    <a:pt x="810" y="1217"/>
                  </a:lnTo>
                  <a:lnTo>
                    <a:pt x="814" y="1227"/>
                  </a:lnTo>
                  <a:lnTo>
                    <a:pt x="814" y="1227"/>
                  </a:lnTo>
                  <a:lnTo>
                    <a:pt x="845" y="1227"/>
                  </a:lnTo>
                  <a:lnTo>
                    <a:pt x="874" y="1226"/>
                  </a:lnTo>
                  <a:lnTo>
                    <a:pt x="930" y="1223"/>
                  </a:lnTo>
                  <a:lnTo>
                    <a:pt x="930" y="1223"/>
                  </a:lnTo>
                  <a:lnTo>
                    <a:pt x="939" y="1222"/>
                  </a:lnTo>
                  <a:lnTo>
                    <a:pt x="949" y="1220"/>
                  </a:lnTo>
                  <a:lnTo>
                    <a:pt x="957" y="1220"/>
                  </a:lnTo>
                  <a:lnTo>
                    <a:pt x="961" y="1222"/>
                  </a:lnTo>
                  <a:lnTo>
                    <a:pt x="966" y="1224"/>
                  </a:lnTo>
                  <a:lnTo>
                    <a:pt x="966" y="1224"/>
                  </a:lnTo>
                  <a:lnTo>
                    <a:pt x="891" y="1230"/>
                  </a:lnTo>
                  <a:lnTo>
                    <a:pt x="852" y="1234"/>
                  </a:lnTo>
                  <a:lnTo>
                    <a:pt x="814" y="1236"/>
                  </a:lnTo>
                  <a:lnTo>
                    <a:pt x="814" y="1236"/>
                  </a:lnTo>
                  <a:lnTo>
                    <a:pt x="811" y="1247"/>
                  </a:lnTo>
                  <a:lnTo>
                    <a:pt x="811" y="1251"/>
                  </a:lnTo>
                  <a:lnTo>
                    <a:pt x="813" y="1257"/>
                  </a:lnTo>
                  <a:lnTo>
                    <a:pt x="813" y="1257"/>
                  </a:lnTo>
                  <a:lnTo>
                    <a:pt x="890" y="1252"/>
                  </a:lnTo>
                  <a:lnTo>
                    <a:pt x="928" y="1250"/>
                  </a:lnTo>
                  <a:lnTo>
                    <a:pt x="961" y="1250"/>
                  </a:lnTo>
                  <a:lnTo>
                    <a:pt x="961" y="1250"/>
                  </a:lnTo>
                  <a:lnTo>
                    <a:pt x="943" y="1254"/>
                  </a:lnTo>
                  <a:lnTo>
                    <a:pt x="925" y="1255"/>
                  </a:lnTo>
                  <a:lnTo>
                    <a:pt x="887" y="1259"/>
                  </a:lnTo>
                  <a:lnTo>
                    <a:pt x="850" y="1261"/>
                  </a:lnTo>
                  <a:lnTo>
                    <a:pt x="814" y="1265"/>
                  </a:lnTo>
                  <a:lnTo>
                    <a:pt x="814" y="1265"/>
                  </a:lnTo>
                  <a:lnTo>
                    <a:pt x="815" y="1272"/>
                  </a:lnTo>
                  <a:lnTo>
                    <a:pt x="817" y="1275"/>
                  </a:lnTo>
                  <a:lnTo>
                    <a:pt x="815" y="1276"/>
                  </a:lnTo>
                  <a:lnTo>
                    <a:pt x="815" y="1276"/>
                  </a:lnTo>
                  <a:lnTo>
                    <a:pt x="831" y="1280"/>
                  </a:lnTo>
                  <a:lnTo>
                    <a:pt x="849" y="1283"/>
                  </a:lnTo>
                  <a:lnTo>
                    <a:pt x="866" y="1285"/>
                  </a:lnTo>
                  <a:lnTo>
                    <a:pt x="873" y="1285"/>
                  </a:lnTo>
                  <a:lnTo>
                    <a:pt x="878" y="1283"/>
                  </a:lnTo>
                  <a:lnTo>
                    <a:pt x="878" y="1283"/>
                  </a:lnTo>
                  <a:lnTo>
                    <a:pt x="907" y="1288"/>
                  </a:lnTo>
                  <a:lnTo>
                    <a:pt x="937" y="1289"/>
                  </a:lnTo>
                  <a:lnTo>
                    <a:pt x="970" y="1289"/>
                  </a:lnTo>
                  <a:lnTo>
                    <a:pt x="1003" y="1289"/>
                  </a:lnTo>
                  <a:lnTo>
                    <a:pt x="1072" y="1286"/>
                  </a:lnTo>
                  <a:lnTo>
                    <a:pt x="1104" y="1286"/>
                  </a:lnTo>
                  <a:lnTo>
                    <a:pt x="1135" y="1286"/>
                  </a:lnTo>
                  <a:lnTo>
                    <a:pt x="1135" y="1286"/>
                  </a:lnTo>
                  <a:lnTo>
                    <a:pt x="1147" y="1286"/>
                  </a:lnTo>
                  <a:lnTo>
                    <a:pt x="1159" y="1285"/>
                  </a:lnTo>
                  <a:lnTo>
                    <a:pt x="1172" y="1285"/>
                  </a:lnTo>
                  <a:lnTo>
                    <a:pt x="1183" y="1283"/>
                  </a:lnTo>
                  <a:lnTo>
                    <a:pt x="1183" y="1283"/>
                  </a:lnTo>
                  <a:lnTo>
                    <a:pt x="1201" y="1285"/>
                  </a:lnTo>
                  <a:lnTo>
                    <a:pt x="1220" y="1286"/>
                  </a:lnTo>
                  <a:lnTo>
                    <a:pt x="1220" y="1286"/>
                  </a:lnTo>
                  <a:lnTo>
                    <a:pt x="1245" y="1286"/>
                  </a:lnTo>
                  <a:lnTo>
                    <a:pt x="1270" y="1283"/>
                  </a:lnTo>
                  <a:lnTo>
                    <a:pt x="1297" y="1282"/>
                  </a:lnTo>
                  <a:lnTo>
                    <a:pt x="1322" y="1280"/>
                  </a:lnTo>
                  <a:lnTo>
                    <a:pt x="1322" y="1280"/>
                  </a:lnTo>
                  <a:lnTo>
                    <a:pt x="1353" y="1282"/>
                  </a:lnTo>
                  <a:lnTo>
                    <a:pt x="1384" y="1283"/>
                  </a:lnTo>
                  <a:lnTo>
                    <a:pt x="1399" y="1282"/>
                  </a:lnTo>
                  <a:lnTo>
                    <a:pt x="1415" y="1282"/>
                  </a:lnTo>
                  <a:lnTo>
                    <a:pt x="1430" y="1280"/>
                  </a:lnTo>
                  <a:lnTo>
                    <a:pt x="1446" y="1276"/>
                  </a:lnTo>
                  <a:lnTo>
                    <a:pt x="1446" y="1276"/>
                  </a:lnTo>
                  <a:lnTo>
                    <a:pt x="1446" y="1273"/>
                  </a:lnTo>
                  <a:lnTo>
                    <a:pt x="1444" y="1271"/>
                  </a:lnTo>
                  <a:lnTo>
                    <a:pt x="1441" y="1268"/>
                  </a:lnTo>
                  <a:lnTo>
                    <a:pt x="1441" y="1264"/>
                  </a:lnTo>
                  <a:lnTo>
                    <a:pt x="1441" y="1264"/>
                  </a:lnTo>
                  <a:lnTo>
                    <a:pt x="1408" y="1262"/>
                  </a:lnTo>
                  <a:lnTo>
                    <a:pt x="1374" y="1261"/>
                  </a:lnTo>
                  <a:lnTo>
                    <a:pt x="1304" y="1259"/>
                  </a:lnTo>
                  <a:lnTo>
                    <a:pt x="1270" y="1259"/>
                  </a:lnTo>
                  <a:lnTo>
                    <a:pt x="1236" y="1257"/>
                  </a:lnTo>
                  <a:lnTo>
                    <a:pt x="1204" y="1254"/>
                  </a:lnTo>
                  <a:lnTo>
                    <a:pt x="1173" y="1248"/>
                  </a:lnTo>
                  <a:lnTo>
                    <a:pt x="1173" y="1248"/>
                  </a:lnTo>
                  <a:lnTo>
                    <a:pt x="1238" y="1252"/>
                  </a:lnTo>
                  <a:lnTo>
                    <a:pt x="1297" y="1254"/>
                  </a:lnTo>
                  <a:lnTo>
                    <a:pt x="1412" y="1255"/>
                  </a:lnTo>
                  <a:lnTo>
                    <a:pt x="1412" y="1255"/>
                  </a:lnTo>
                  <a:lnTo>
                    <a:pt x="1425" y="1257"/>
                  </a:lnTo>
                  <a:lnTo>
                    <a:pt x="1432" y="1255"/>
                  </a:lnTo>
                  <a:lnTo>
                    <a:pt x="1434" y="1254"/>
                  </a:lnTo>
                  <a:lnTo>
                    <a:pt x="1436" y="1250"/>
                  </a:lnTo>
                  <a:lnTo>
                    <a:pt x="1436" y="1250"/>
                  </a:lnTo>
                  <a:lnTo>
                    <a:pt x="1425" y="1248"/>
                  </a:lnTo>
                  <a:lnTo>
                    <a:pt x="1412" y="1248"/>
                  </a:lnTo>
                  <a:lnTo>
                    <a:pt x="1382" y="1248"/>
                  </a:lnTo>
                  <a:lnTo>
                    <a:pt x="1352" y="1248"/>
                  </a:lnTo>
                  <a:lnTo>
                    <a:pt x="1338" y="1247"/>
                  </a:lnTo>
                  <a:lnTo>
                    <a:pt x="1325" y="1245"/>
                  </a:lnTo>
                  <a:lnTo>
                    <a:pt x="1325" y="1245"/>
                  </a:lnTo>
                  <a:lnTo>
                    <a:pt x="1339" y="1243"/>
                  </a:lnTo>
                  <a:lnTo>
                    <a:pt x="1353" y="1241"/>
                  </a:lnTo>
                  <a:lnTo>
                    <a:pt x="1382" y="1241"/>
                  </a:lnTo>
                  <a:lnTo>
                    <a:pt x="1411" y="1240"/>
                  </a:lnTo>
                  <a:lnTo>
                    <a:pt x="1425" y="1238"/>
                  </a:lnTo>
                  <a:lnTo>
                    <a:pt x="1440" y="1237"/>
                  </a:lnTo>
                  <a:lnTo>
                    <a:pt x="1440" y="1237"/>
                  </a:lnTo>
                  <a:lnTo>
                    <a:pt x="1437" y="1234"/>
                  </a:lnTo>
                  <a:lnTo>
                    <a:pt x="1434" y="1231"/>
                  </a:lnTo>
                  <a:lnTo>
                    <a:pt x="1427" y="1229"/>
                  </a:lnTo>
                  <a:lnTo>
                    <a:pt x="1411" y="1229"/>
                  </a:lnTo>
                  <a:lnTo>
                    <a:pt x="1411" y="1229"/>
                  </a:lnTo>
                  <a:lnTo>
                    <a:pt x="1375" y="1227"/>
                  </a:lnTo>
                  <a:lnTo>
                    <a:pt x="1375" y="1227"/>
                  </a:lnTo>
                  <a:lnTo>
                    <a:pt x="1378" y="1224"/>
                  </a:lnTo>
                  <a:lnTo>
                    <a:pt x="1382" y="1223"/>
                  </a:lnTo>
                  <a:lnTo>
                    <a:pt x="1391" y="1222"/>
                  </a:lnTo>
                  <a:lnTo>
                    <a:pt x="1413" y="1220"/>
                  </a:lnTo>
                  <a:lnTo>
                    <a:pt x="1423" y="1220"/>
                  </a:lnTo>
                  <a:lnTo>
                    <a:pt x="1432" y="1217"/>
                  </a:lnTo>
                  <a:lnTo>
                    <a:pt x="1436" y="1216"/>
                  </a:lnTo>
                  <a:lnTo>
                    <a:pt x="1437" y="1213"/>
                  </a:lnTo>
                  <a:lnTo>
                    <a:pt x="1440" y="1210"/>
                  </a:lnTo>
                  <a:lnTo>
                    <a:pt x="1440" y="1206"/>
                  </a:lnTo>
                  <a:lnTo>
                    <a:pt x="1440" y="1206"/>
                  </a:lnTo>
                  <a:lnTo>
                    <a:pt x="1396" y="1206"/>
                  </a:lnTo>
                  <a:lnTo>
                    <a:pt x="1353" y="1206"/>
                  </a:lnTo>
                  <a:lnTo>
                    <a:pt x="1267" y="1203"/>
                  </a:lnTo>
                  <a:lnTo>
                    <a:pt x="1182" y="1200"/>
                  </a:lnTo>
                  <a:lnTo>
                    <a:pt x="1138" y="1200"/>
                  </a:lnTo>
                  <a:lnTo>
                    <a:pt x="1095" y="1200"/>
                  </a:lnTo>
                  <a:lnTo>
                    <a:pt x="1095" y="1200"/>
                  </a:lnTo>
                  <a:close/>
                  <a:moveTo>
                    <a:pt x="536" y="1317"/>
                  </a:moveTo>
                  <a:lnTo>
                    <a:pt x="536" y="1317"/>
                  </a:lnTo>
                  <a:lnTo>
                    <a:pt x="540" y="1318"/>
                  </a:lnTo>
                  <a:lnTo>
                    <a:pt x="542" y="1321"/>
                  </a:lnTo>
                  <a:lnTo>
                    <a:pt x="543" y="1327"/>
                  </a:lnTo>
                  <a:lnTo>
                    <a:pt x="543" y="1327"/>
                  </a:lnTo>
                  <a:lnTo>
                    <a:pt x="546" y="1344"/>
                  </a:lnTo>
                  <a:lnTo>
                    <a:pt x="547" y="1361"/>
                  </a:lnTo>
                  <a:lnTo>
                    <a:pt x="547" y="1377"/>
                  </a:lnTo>
                  <a:lnTo>
                    <a:pt x="547" y="1396"/>
                  </a:lnTo>
                  <a:lnTo>
                    <a:pt x="547" y="1396"/>
                  </a:lnTo>
                  <a:lnTo>
                    <a:pt x="550" y="1421"/>
                  </a:lnTo>
                  <a:lnTo>
                    <a:pt x="554" y="1445"/>
                  </a:lnTo>
                  <a:lnTo>
                    <a:pt x="554" y="1445"/>
                  </a:lnTo>
                  <a:lnTo>
                    <a:pt x="564" y="1511"/>
                  </a:lnTo>
                  <a:lnTo>
                    <a:pt x="567" y="1542"/>
                  </a:lnTo>
                  <a:lnTo>
                    <a:pt x="570" y="1574"/>
                  </a:lnTo>
                  <a:lnTo>
                    <a:pt x="570" y="1574"/>
                  </a:lnTo>
                  <a:lnTo>
                    <a:pt x="596" y="1563"/>
                  </a:lnTo>
                  <a:lnTo>
                    <a:pt x="609" y="1557"/>
                  </a:lnTo>
                  <a:lnTo>
                    <a:pt x="622" y="1550"/>
                  </a:lnTo>
                  <a:lnTo>
                    <a:pt x="622" y="1550"/>
                  </a:lnTo>
                  <a:lnTo>
                    <a:pt x="612" y="1530"/>
                  </a:lnTo>
                  <a:lnTo>
                    <a:pt x="603" y="1507"/>
                  </a:lnTo>
                  <a:lnTo>
                    <a:pt x="598" y="1483"/>
                  </a:lnTo>
                  <a:lnTo>
                    <a:pt x="595" y="1470"/>
                  </a:lnTo>
                  <a:lnTo>
                    <a:pt x="595" y="1457"/>
                  </a:lnTo>
                  <a:lnTo>
                    <a:pt x="595" y="1457"/>
                  </a:lnTo>
                  <a:lnTo>
                    <a:pt x="595" y="1432"/>
                  </a:lnTo>
                  <a:lnTo>
                    <a:pt x="596" y="1407"/>
                  </a:lnTo>
                  <a:lnTo>
                    <a:pt x="601" y="1382"/>
                  </a:lnTo>
                  <a:lnTo>
                    <a:pt x="606" y="1359"/>
                  </a:lnTo>
                  <a:lnTo>
                    <a:pt x="610" y="1348"/>
                  </a:lnTo>
                  <a:lnTo>
                    <a:pt x="615" y="1338"/>
                  </a:lnTo>
                  <a:lnTo>
                    <a:pt x="620" y="1328"/>
                  </a:lnTo>
                  <a:lnTo>
                    <a:pt x="626" y="1320"/>
                  </a:lnTo>
                  <a:lnTo>
                    <a:pt x="633" y="1313"/>
                  </a:lnTo>
                  <a:lnTo>
                    <a:pt x="640" y="1307"/>
                  </a:lnTo>
                  <a:lnTo>
                    <a:pt x="648" y="1303"/>
                  </a:lnTo>
                  <a:lnTo>
                    <a:pt x="657" y="1299"/>
                  </a:lnTo>
                  <a:lnTo>
                    <a:pt x="657" y="1299"/>
                  </a:lnTo>
                  <a:lnTo>
                    <a:pt x="654" y="1280"/>
                  </a:lnTo>
                  <a:lnTo>
                    <a:pt x="650" y="1262"/>
                  </a:lnTo>
                  <a:lnTo>
                    <a:pt x="650" y="1262"/>
                  </a:lnTo>
                  <a:lnTo>
                    <a:pt x="631" y="1265"/>
                  </a:lnTo>
                  <a:lnTo>
                    <a:pt x="613" y="1268"/>
                  </a:lnTo>
                  <a:lnTo>
                    <a:pt x="596" y="1272"/>
                  </a:lnTo>
                  <a:lnTo>
                    <a:pt x="581" y="1278"/>
                  </a:lnTo>
                  <a:lnTo>
                    <a:pt x="567" y="1285"/>
                  </a:lnTo>
                  <a:lnTo>
                    <a:pt x="554" y="1293"/>
                  </a:lnTo>
                  <a:lnTo>
                    <a:pt x="544" y="1304"/>
                  </a:lnTo>
                  <a:lnTo>
                    <a:pt x="536" y="1317"/>
                  </a:lnTo>
                  <a:lnTo>
                    <a:pt x="536" y="1317"/>
                  </a:lnTo>
                  <a:close/>
                  <a:moveTo>
                    <a:pt x="671" y="1296"/>
                  </a:moveTo>
                  <a:lnTo>
                    <a:pt x="671" y="1296"/>
                  </a:lnTo>
                  <a:lnTo>
                    <a:pt x="683" y="1290"/>
                  </a:lnTo>
                  <a:lnTo>
                    <a:pt x="697" y="1286"/>
                  </a:lnTo>
                  <a:lnTo>
                    <a:pt x="710" y="1280"/>
                  </a:lnTo>
                  <a:lnTo>
                    <a:pt x="716" y="1278"/>
                  </a:lnTo>
                  <a:lnTo>
                    <a:pt x="721" y="1273"/>
                  </a:lnTo>
                  <a:lnTo>
                    <a:pt x="721" y="1273"/>
                  </a:lnTo>
                  <a:lnTo>
                    <a:pt x="707" y="1271"/>
                  </a:lnTo>
                  <a:lnTo>
                    <a:pt x="693" y="1268"/>
                  </a:lnTo>
                  <a:lnTo>
                    <a:pt x="664" y="1262"/>
                  </a:lnTo>
                  <a:lnTo>
                    <a:pt x="664" y="1262"/>
                  </a:lnTo>
                  <a:lnTo>
                    <a:pt x="665" y="1272"/>
                  </a:lnTo>
                  <a:lnTo>
                    <a:pt x="667" y="1280"/>
                  </a:lnTo>
                  <a:lnTo>
                    <a:pt x="671" y="1296"/>
                  </a:lnTo>
                  <a:lnTo>
                    <a:pt x="671" y="1296"/>
                  </a:lnTo>
                  <a:close/>
                  <a:moveTo>
                    <a:pt x="693" y="1300"/>
                  </a:moveTo>
                  <a:lnTo>
                    <a:pt x="693" y="1300"/>
                  </a:lnTo>
                  <a:lnTo>
                    <a:pt x="716" y="1300"/>
                  </a:lnTo>
                  <a:lnTo>
                    <a:pt x="735" y="1302"/>
                  </a:lnTo>
                  <a:lnTo>
                    <a:pt x="754" y="1303"/>
                  </a:lnTo>
                  <a:lnTo>
                    <a:pt x="770" y="1302"/>
                  </a:lnTo>
                  <a:lnTo>
                    <a:pt x="770" y="1302"/>
                  </a:lnTo>
                  <a:lnTo>
                    <a:pt x="763" y="1296"/>
                  </a:lnTo>
                  <a:lnTo>
                    <a:pt x="756" y="1290"/>
                  </a:lnTo>
                  <a:lnTo>
                    <a:pt x="747" y="1275"/>
                  </a:lnTo>
                  <a:lnTo>
                    <a:pt x="747" y="1275"/>
                  </a:lnTo>
                  <a:lnTo>
                    <a:pt x="693" y="1300"/>
                  </a:lnTo>
                  <a:lnTo>
                    <a:pt x="693" y="1300"/>
                  </a:lnTo>
                  <a:close/>
                  <a:moveTo>
                    <a:pt x="1455" y="1290"/>
                  </a:moveTo>
                  <a:lnTo>
                    <a:pt x="1455" y="1290"/>
                  </a:lnTo>
                  <a:lnTo>
                    <a:pt x="1217" y="1295"/>
                  </a:lnTo>
                  <a:lnTo>
                    <a:pt x="1095" y="1296"/>
                  </a:lnTo>
                  <a:lnTo>
                    <a:pt x="975" y="1299"/>
                  </a:lnTo>
                  <a:lnTo>
                    <a:pt x="975" y="1299"/>
                  </a:lnTo>
                  <a:lnTo>
                    <a:pt x="951" y="1299"/>
                  </a:lnTo>
                  <a:lnTo>
                    <a:pt x="930" y="1299"/>
                  </a:lnTo>
                  <a:lnTo>
                    <a:pt x="887" y="1296"/>
                  </a:lnTo>
                  <a:lnTo>
                    <a:pt x="887" y="1296"/>
                  </a:lnTo>
                  <a:lnTo>
                    <a:pt x="871" y="1296"/>
                  </a:lnTo>
                  <a:lnTo>
                    <a:pt x="856" y="1296"/>
                  </a:lnTo>
                  <a:lnTo>
                    <a:pt x="856" y="1296"/>
                  </a:lnTo>
                  <a:lnTo>
                    <a:pt x="846" y="1295"/>
                  </a:lnTo>
                  <a:lnTo>
                    <a:pt x="836" y="1293"/>
                  </a:lnTo>
                  <a:lnTo>
                    <a:pt x="832" y="1292"/>
                  </a:lnTo>
                  <a:lnTo>
                    <a:pt x="828" y="1293"/>
                  </a:lnTo>
                  <a:lnTo>
                    <a:pt x="825" y="1296"/>
                  </a:lnTo>
                  <a:lnTo>
                    <a:pt x="821" y="1299"/>
                  </a:lnTo>
                  <a:lnTo>
                    <a:pt x="821" y="1299"/>
                  </a:lnTo>
                  <a:lnTo>
                    <a:pt x="825" y="1299"/>
                  </a:lnTo>
                  <a:lnTo>
                    <a:pt x="825" y="1300"/>
                  </a:lnTo>
                  <a:lnTo>
                    <a:pt x="824" y="1303"/>
                  </a:lnTo>
                  <a:lnTo>
                    <a:pt x="824" y="1306"/>
                  </a:lnTo>
                  <a:lnTo>
                    <a:pt x="824" y="1306"/>
                  </a:lnTo>
                  <a:lnTo>
                    <a:pt x="894" y="1310"/>
                  </a:lnTo>
                  <a:lnTo>
                    <a:pt x="964" y="1313"/>
                  </a:lnTo>
                  <a:lnTo>
                    <a:pt x="964" y="1313"/>
                  </a:lnTo>
                  <a:lnTo>
                    <a:pt x="966" y="1313"/>
                  </a:lnTo>
                  <a:lnTo>
                    <a:pt x="967" y="1313"/>
                  </a:lnTo>
                  <a:lnTo>
                    <a:pt x="968" y="1310"/>
                  </a:lnTo>
                  <a:lnTo>
                    <a:pt x="970" y="1307"/>
                  </a:lnTo>
                  <a:lnTo>
                    <a:pt x="971" y="1307"/>
                  </a:lnTo>
                  <a:lnTo>
                    <a:pt x="974" y="1307"/>
                  </a:lnTo>
                  <a:lnTo>
                    <a:pt x="974" y="1307"/>
                  </a:lnTo>
                  <a:lnTo>
                    <a:pt x="1040" y="1309"/>
                  </a:lnTo>
                  <a:lnTo>
                    <a:pt x="1112" y="1309"/>
                  </a:lnTo>
                  <a:lnTo>
                    <a:pt x="1183" y="1307"/>
                  </a:lnTo>
                  <a:lnTo>
                    <a:pt x="1255" y="1309"/>
                  </a:lnTo>
                  <a:lnTo>
                    <a:pt x="1255" y="1309"/>
                  </a:lnTo>
                  <a:lnTo>
                    <a:pt x="1284" y="1309"/>
                  </a:lnTo>
                  <a:lnTo>
                    <a:pt x="1318" y="1307"/>
                  </a:lnTo>
                  <a:lnTo>
                    <a:pt x="1352" y="1304"/>
                  </a:lnTo>
                  <a:lnTo>
                    <a:pt x="1384" y="1303"/>
                  </a:lnTo>
                  <a:lnTo>
                    <a:pt x="1384" y="1303"/>
                  </a:lnTo>
                  <a:lnTo>
                    <a:pt x="1408" y="1304"/>
                  </a:lnTo>
                  <a:lnTo>
                    <a:pt x="1434" y="1306"/>
                  </a:lnTo>
                  <a:lnTo>
                    <a:pt x="1447" y="1304"/>
                  </a:lnTo>
                  <a:lnTo>
                    <a:pt x="1457" y="1302"/>
                  </a:lnTo>
                  <a:lnTo>
                    <a:pt x="1460" y="1299"/>
                  </a:lnTo>
                  <a:lnTo>
                    <a:pt x="1462" y="1296"/>
                  </a:lnTo>
                  <a:lnTo>
                    <a:pt x="1462" y="1293"/>
                  </a:lnTo>
                  <a:lnTo>
                    <a:pt x="1462" y="1288"/>
                  </a:lnTo>
                  <a:lnTo>
                    <a:pt x="1462" y="1288"/>
                  </a:lnTo>
                  <a:lnTo>
                    <a:pt x="1460" y="1288"/>
                  </a:lnTo>
                  <a:lnTo>
                    <a:pt x="1460" y="1288"/>
                  </a:lnTo>
                  <a:lnTo>
                    <a:pt x="1455" y="1290"/>
                  </a:lnTo>
                  <a:lnTo>
                    <a:pt x="1455" y="1290"/>
                  </a:lnTo>
                  <a:close/>
                  <a:moveTo>
                    <a:pt x="1302" y="1346"/>
                  </a:moveTo>
                  <a:lnTo>
                    <a:pt x="1302" y="1346"/>
                  </a:lnTo>
                  <a:lnTo>
                    <a:pt x="1248" y="1342"/>
                  </a:lnTo>
                  <a:lnTo>
                    <a:pt x="1194" y="1338"/>
                  </a:lnTo>
                  <a:lnTo>
                    <a:pt x="1140" y="1332"/>
                  </a:lnTo>
                  <a:lnTo>
                    <a:pt x="1085" y="1328"/>
                  </a:lnTo>
                  <a:lnTo>
                    <a:pt x="1085" y="1328"/>
                  </a:lnTo>
                  <a:lnTo>
                    <a:pt x="1057" y="1328"/>
                  </a:lnTo>
                  <a:lnTo>
                    <a:pt x="1029" y="1327"/>
                  </a:lnTo>
                  <a:lnTo>
                    <a:pt x="1029" y="1327"/>
                  </a:lnTo>
                  <a:lnTo>
                    <a:pt x="981" y="1324"/>
                  </a:lnTo>
                  <a:lnTo>
                    <a:pt x="935" y="1323"/>
                  </a:lnTo>
                  <a:lnTo>
                    <a:pt x="839" y="1320"/>
                  </a:lnTo>
                  <a:lnTo>
                    <a:pt x="839" y="1320"/>
                  </a:lnTo>
                  <a:lnTo>
                    <a:pt x="831" y="1320"/>
                  </a:lnTo>
                  <a:lnTo>
                    <a:pt x="824" y="1318"/>
                  </a:lnTo>
                  <a:lnTo>
                    <a:pt x="815" y="1317"/>
                  </a:lnTo>
                  <a:lnTo>
                    <a:pt x="808" y="1316"/>
                  </a:lnTo>
                  <a:lnTo>
                    <a:pt x="808" y="1316"/>
                  </a:lnTo>
                  <a:lnTo>
                    <a:pt x="772" y="1314"/>
                  </a:lnTo>
                  <a:lnTo>
                    <a:pt x="740" y="1313"/>
                  </a:lnTo>
                  <a:lnTo>
                    <a:pt x="707" y="1311"/>
                  </a:lnTo>
                  <a:lnTo>
                    <a:pt x="671" y="1310"/>
                  </a:lnTo>
                  <a:lnTo>
                    <a:pt x="671" y="1310"/>
                  </a:lnTo>
                  <a:lnTo>
                    <a:pt x="671" y="1309"/>
                  </a:lnTo>
                  <a:lnTo>
                    <a:pt x="669" y="1309"/>
                  </a:lnTo>
                  <a:lnTo>
                    <a:pt x="669" y="1309"/>
                  </a:lnTo>
                  <a:lnTo>
                    <a:pt x="669" y="1311"/>
                  </a:lnTo>
                  <a:lnTo>
                    <a:pt x="669" y="1313"/>
                  </a:lnTo>
                  <a:lnTo>
                    <a:pt x="668" y="1314"/>
                  </a:lnTo>
                  <a:lnTo>
                    <a:pt x="668" y="1317"/>
                  </a:lnTo>
                  <a:lnTo>
                    <a:pt x="668" y="1317"/>
                  </a:lnTo>
                  <a:lnTo>
                    <a:pt x="662" y="1314"/>
                  </a:lnTo>
                  <a:lnTo>
                    <a:pt x="657" y="1314"/>
                  </a:lnTo>
                  <a:lnTo>
                    <a:pt x="651" y="1316"/>
                  </a:lnTo>
                  <a:lnTo>
                    <a:pt x="645" y="1318"/>
                  </a:lnTo>
                  <a:lnTo>
                    <a:pt x="636" y="1325"/>
                  </a:lnTo>
                  <a:lnTo>
                    <a:pt x="629" y="1334"/>
                  </a:lnTo>
                  <a:lnTo>
                    <a:pt x="629" y="1334"/>
                  </a:lnTo>
                  <a:lnTo>
                    <a:pt x="619" y="1361"/>
                  </a:lnTo>
                  <a:lnTo>
                    <a:pt x="612" y="1387"/>
                  </a:lnTo>
                  <a:lnTo>
                    <a:pt x="608" y="1415"/>
                  </a:lnTo>
                  <a:lnTo>
                    <a:pt x="608" y="1443"/>
                  </a:lnTo>
                  <a:lnTo>
                    <a:pt x="609" y="1471"/>
                  </a:lnTo>
                  <a:lnTo>
                    <a:pt x="615" y="1498"/>
                  </a:lnTo>
                  <a:lnTo>
                    <a:pt x="617" y="1512"/>
                  </a:lnTo>
                  <a:lnTo>
                    <a:pt x="623" y="1525"/>
                  </a:lnTo>
                  <a:lnTo>
                    <a:pt x="627" y="1536"/>
                  </a:lnTo>
                  <a:lnTo>
                    <a:pt x="634" y="1549"/>
                  </a:lnTo>
                  <a:lnTo>
                    <a:pt x="634" y="1549"/>
                  </a:lnTo>
                  <a:lnTo>
                    <a:pt x="672" y="1551"/>
                  </a:lnTo>
                  <a:lnTo>
                    <a:pt x="707" y="1551"/>
                  </a:lnTo>
                  <a:lnTo>
                    <a:pt x="744" y="1551"/>
                  </a:lnTo>
                  <a:lnTo>
                    <a:pt x="780" y="1550"/>
                  </a:lnTo>
                  <a:lnTo>
                    <a:pt x="780" y="1550"/>
                  </a:lnTo>
                  <a:lnTo>
                    <a:pt x="765" y="1547"/>
                  </a:lnTo>
                  <a:lnTo>
                    <a:pt x="749" y="1546"/>
                  </a:lnTo>
                  <a:lnTo>
                    <a:pt x="718" y="1544"/>
                  </a:lnTo>
                  <a:lnTo>
                    <a:pt x="686" y="1543"/>
                  </a:lnTo>
                  <a:lnTo>
                    <a:pt x="669" y="1540"/>
                  </a:lnTo>
                  <a:lnTo>
                    <a:pt x="652" y="1539"/>
                  </a:lnTo>
                  <a:lnTo>
                    <a:pt x="652" y="1539"/>
                  </a:lnTo>
                  <a:lnTo>
                    <a:pt x="652" y="1537"/>
                  </a:lnTo>
                  <a:lnTo>
                    <a:pt x="651" y="1536"/>
                  </a:lnTo>
                  <a:lnTo>
                    <a:pt x="654" y="1535"/>
                  </a:lnTo>
                  <a:lnTo>
                    <a:pt x="655" y="1532"/>
                  </a:lnTo>
                  <a:lnTo>
                    <a:pt x="655" y="1532"/>
                  </a:lnTo>
                  <a:lnTo>
                    <a:pt x="654" y="1530"/>
                  </a:lnTo>
                  <a:lnTo>
                    <a:pt x="654" y="1530"/>
                  </a:lnTo>
                  <a:lnTo>
                    <a:pt x="647" y="1519"/>
                  </a:lnTo>
                  <a:lnTo>
                    <a:pt x="640" y="1507"/>
                  </a:lnTo>
                  <a:lnTo>
                    <a:pt x="634" y="1494"/>
                  </a:lnTo>
                  <a:lnTo>
                    <a:pt x="630" y="1481"/>
                  </a:lnTo>
                  <a:lnTo>
                    <a:pt x="626" y="1467"/>
                  </a:lnTo>
                  <a:lnTo>
                    <a:pt x="624" y="1455"/>
                  </a:lnTo>
                  <a:lnTo>
                    <a:pt x="623" y="1441"/>
                  </a:lnTo>
                  <a:lnTo>
                    <a:pt x="623" y="1426"/>
                  </a:lnTo>
                  <a:lnTo>
                    <a:pt x="624" y="1412"/>
                  </a:lnTo>
                  <a:lnTo>
                    <a:pt x="626" y="1398"/>
                  </a:lnTo>
                  <a:lnTo>
                    <a:pt x="631" y="1372"/>
                  </a:lnTo>
                  <a:lnTo>
                    <a:pt x="638" y="1345"/>
                  </a:lnTo>
                  <a:lnTo>
                    <a:pt x="648" y="1321"/>
                  </a:lnTo>
                  <a:lnTo>
                    <a:pt x="648" y="1321"/>
                  </a:lnTo>
                  <a:lnTo>
                    <a:pt x="659" y="1321"/>
                  </a:lnTo>
                  <a:lnTo>
                    <a:pt x="669" y="1323"/>
                  </a:lnTo>
                  <a:lnTo>
                    <a:pt x="686" y="1328"/>
                  </a:lnTo>
                  <a:lnTo>
                    <a:pt x="686" y="1328"/>
                  </a:lnTo>
                  <a:lnTo>
                    <a:pt x="699" y="1330"/>
                  </a:lnTo>
                  <a:lnTo>
                    <a:pt x="710" y="1331"/>
                  </a:lnTo>
                  <a:lnTo>
                    <a:pt x="710" y="1331"/>
                  </a:lnTo>
                  <a:lnTo>
                    <a:pt x="749" y="1335"/>
                  </a:lnTo>
                  <a:lnTo>
                    <a:pt x="766" y="1337"/>
                  </a:lnTo>
                  <a:lnTo>
                    <a:pt x="784" y="1337"/>
                  </a:lnTo>
                  <a:lnTo>
                    <a:pt x="784" y="1337"/>
                  </a:lnTo>
                  <a:lnTo>
                    <a:pt x="825" y="1337"/>
                  </a:lnTo>
                  <a:lnTo>
                    <a:pt x="867" y="1337"/>
                  </a:lnTo>
                  <a:lnTo>
                    <a:pt x="949" y="1341"/>
                  </a:lnTo>
                  <a:lnTo>
                    <a:pt x="1030" y="1348"/>
                  </a:lnTo>
                  <a:lnTo>
                    <a:pt x="1109" y="1356"/>
                  </a:lnTo>
                  <a:lnTo>
                    <a:pt x="1109" y="1356"/>
                  </a:lnTo>
                  <a:lnTo>
                    <a:pt x="1126" y="1355"/>
                  </a:lnTo>
                  <a:lnTo>
                    <a:pt x="1144" y="1356"/>
                  </a:lnTo>
                  <a:lnTo>
                    <a:pt x="1182" y="1361"/>
                  </a:lnTo>
                  <a:lnTo>
                    <a:pt x="1182" y="1361"/>
                  </a:lnTo>
                  <a:lnTo>
                    <a:pt x="1220" y="1363"/>
                  </a:lnTo>
                  <a:lnTo>
                    <a:pt x="1258" y="1365"/>
                  </a:lnTo>
                  <a:lnTo>
                    <a:pt x="1294" y="1366"/>
                  </a:lnTo>
                  <a:lnTo>
                    <a:pt x="1329" y="1370"/>
                  </a:lnTo>
                  <a:lnTo>
                    <a:pt x="1329" y="1370"/>
                  </a:lnTo>
                  <a:lnTo>
                    <a:pt x="1328" y="1365"/>
                  </a:lnTo>
                  <a:lnTo>
                    <a:pt x="1326" y="1361"/>
                  </a:lnTo>
                  <a:lnTo>
                    <a:pt x="1323" y="1356"/>
                  </a:lnTo>
                  <a:lnTo>
                    <a:pt x="1321" y="1352"/>
                  </a:lnTo>
                  <a:lnTo>
                    <a:pt x="1318" y="1351"/>
                  </a:lnTo>
                  <a:lnTo>
                    <a:pt x="1312" y="1348"/>
                  </a:lnTo>
                  <a:lnTo>
                    <a:pt x="1302" y="1346"/>
                  </a:lnTo>
                  <a:lnTo>
                    <a:pt x="1302" y="1346"/>
                  </a:lnTo>
                  <a:close/>
                  <a:moveTo>
                    <a:pt x="1089" y="1317"/>
                  </a:moveTo>
                  <a:lnTo>
                    <a:pt x="1089" y="1317"/>
                  </a:lnTo>
                  <a:lnTo>
                    <a:pt x="1083" y="1317"/>
                  </a:lnTo>
                  <a:lnTo>
                    <a:pt x="1083" y="1317"/>
                  </a:lnTo>
                  <a:lnTo>
                    <a:pt x="1083" y="1318"/>
                  </a:lnTo>
                  <a:lnTo>
                    <a:pt x="1086" y="1318"/>
                  </a:lnTo>
                  <a:lnTo>
                    <a:pt x="1092" y="1318"/>
                  </a:lnTo>
                  <a:lnTo>
                    <a:pt x="1092" y="1318"/>
                  </a:lnTo>
                  <a:lnTo>
                    <a:pt x="1155" y="1324"/>
                  </a:lnTo>
                  <a:lnTo>
                    <a:pt x="1220" y="1331"/>
                  </a:lnTo>
                  <a:lnTo>
                    <a:pt x="1220" y="1331"/>
                  </a:lnTo>
                  <a:lnTo>
                    <a:pt x="1256" y="1335"/>
                  </a:lnTo>
                  <a:lnTo>
                    <a:pt x="1291" y="1338"/>
                  </a:lnTo>
                  <a:lnTo>
                    <a:pt x="1291" y="1338"/>
                  </a:lnTo>
                  <a:lnTo>
                    <a:pt x="1309" y="1337"/>
                  </a:lnTo>
                  <a:lnTo>
                    <a:pt x="1318" y="1338"/>
                  </a:lnTo>
                  <a:lnTo>
                    <a:pt x="1322" y="1339"/>
                  </a:lnTo>
                  <a:lnTo>
                    <a:pt x="1326" y="1342"/>
                  </a:lnTo>
                  <a:lnTo>
                    <a:pt x="1326" y="1342"/>
                  </a:lnTo>
                  <a:lnTo>
                    <a:pt x="1345" y="1337"/>
                  </a:lnTo>
                  <a:lnTo>
                    <a:pt x="1363" y="1330"/>
                  </a:lnTo>
                  <a:lnTo>
                    <a:pt x="1381" y="1323"/>
                  </a:lnTo>
                  <a:lnTo>
                    <a:pt x="1396" y="1314"/>
                  </a:lnTo>
                  <a:lnTo>
                    <a:pt x="1396" y="1314"/>
                  </a:lnTo>
                  <a:lnTo>
                    <a:pt x="1318" y="1317"/>
                  </a:lnTo>
                  <a:lnTo>
                    <a:pt x="1241" y="1317"/>
                  </a:lnTo>
                  <a:lnTo>
                    <a:pt x="1165" y="1318"/>
                  </a:lnTo>
                  <a:lnTo>
                    <a:pt x="1089" y="1317"/>
                  </a:lnTo>
                  <a:lnTo>
                    <a:pt x="1089" y="1317"/>
                  </a:lnTo>
                  <a:close/>
                  <a:moveTo>
                    <a:pt x="1408" y="1325"/>
                  </a:moveTo>
                  <a:lnTo>
                    <a:pt x="1408" y="1325"/>
                  </a:lnTo>
                  <a:lnTo>
                    <a:pt x="1398" y="1327"/>
                  </a:lnTo>
                  <a:lnTo>
                    <a:pt x="1389" y="1330"/>
                  </a:lnTo>
                  <a:lnTo>
                    <a:pt x="1373" y="1337"/>
                  </a:lnTo>
                  <a:lnTo>
                    <a:pt x="1356" y="1344"/>
                  </a:lnTo>
                  <a:lnTo>
                    <a:pt x="1346" y="1346"/>
                  </a:lnTo>
                  <a:lnTo>
                    <a:pt x="1336" y="1349"/>
                  </a:lnTo>
                  <a:lnTo>
                    <a:pt x="1336" y="1349"/>
                  </a:lnTo>
                  <a:lnTo>
                    <a:pt x="1338" y="1353"/>
                  </a:lnTo>
                  <a:lnTo>
                    <a:pt x="1339" y="1356"/>
                  </a:lnTo>
                  <a:lnTo>
                    <a:pt x="1340" y="1361"/>
                  </a:lnTo>
                  <a:lnTo>
                    <a:pt x="1340" y="1365"/>
                  </a:lnTo>
                  <a:lnTo>
                    <a:pt x="1340" y="1365"/>
                  </a:lnTo>
                  <a:lnTo>
                    <a:pt x="1371" y="1355"/>
                  </a:lnTo>
                  <a:lnTo>
                    <a:pt x="1402" y="1345"/>
                  </a:lnTo>
                  <a:lnTo>
                    <a:pt x="1416" y="1339"/>
                  </a:lnTo>
                  <a:lnTo>
                    <a:pt x="1430" y="1332"/>
                  </a:lnTo>
                  <a:lnTo>
                    <a:pt x="1443" y="1325"/>
                  </a:lnTo>
                  <a:lnTo>
                    <a:pt x="1454" y="1317"/>
                  </a:lnTo>
                  <a:lnTo>
                    <a:pt x="1454" y="1317"/>
                  </a:lnTo>
                  <a:lnTo>
                    <a:pt x="1413" y="1316"/>
                  </a:lnTo>
                  <a:lnTo>
                    <a:pt x="1413" y="1316"/>
                  </a:lnTo>
                  <a:lnTo>
                    <a:pt x="1412" y="1321"/>
                  </a:lnTo>
                  <a:lnTo>
                    <a:pt x="1411" y="1324"/>
                  </a:lnTo>
                  <a:lnTo>
                    <a:pt x="1408" y="1325"/>
                  </a:lnTo>
                  <a:lnTo>
                    <a:pt x="1408" y="1325"/>
                  </a:lnTo>
                  <a:close/>
                  <a:moveTo>
                    <a:pt x="492" y="1400"/>
                  </a:moveTo>
                  <a:lnTo>
                    <a:pt x="492" y="1400"/>
                  </a:lnTo>
                  <a:lnTo>
                    <a:pt x="502" y="1411"/>
                  </a:lnTo>
                  <a:lnTo>
                    <a:pt x="513" y="1422"/>
                  </a:lnTo>
                  <a:lnTo>
                    <a:pt x="537" y="1442"/>
                  </a:lnTo>
                  <a:lnTo>
                    <a:pt x="537" y="1442"/>
                  </a:lnTo>
                  <a:lnTo>
                    <a:pt x="536" y="1417"/>
                  </a:lnTo>
                  <a:lnTo>
                    <a:pt x="532" y="1387"/>
                  </a:lnTo>
                  <a:lnTo>
                    <a:pt x="523" y="1332"/>
                  </a:lnTo>
                  <a:lnTo>
                    <a:pt x="523" y="1332"/>
                  </a:lnTo>
                  <a:lnTo>
                    <a:pt x="506" y="1365"/>
                  </a:lnTo>
                  <a:lnTo>
                    <a:pt x="499" y="1382"/>
                  </a:lnTo>
                  <a:lnTo>
                    <a:pt x="492" y="1400"/>
                  </a:lnTo>
                  <a:lnTo>
                    <a:pt x="492" y="1400"/>
                  </a:lnTo>
                  <a:close/>
                  <a:moveTo>
                    <a:pt x="1119" y="1435"/>
                  </a:moveTo>
                  <a:lnTo>
                    <a:pt x="1119" y="1435"/>
                  </a:lnTo>
                  <a:lnTo>
                    <a:pt x="1169" y="1431"/>
                  </a:lnTo>
                  <a:lnTo>
                    <a:pt x="1218" y="1428"/>
                  </a:lnTo>
                  <a:lnTo>
                    <a:pt x="1325" y="1424"/>
                  </a:lnTo>
                  <a:lnTo>
                    <a:pt x="1325" y="1424"/>
                  </a:lnTo>
                  <a:lnTo>
                    <a:pt x="1326" y="1418"/>
                  </a:lnTo>
                  <a:lnTo>
                    <a:pt x="1328" y="1411"/>
                  </a:lnTo>
                  <a:lnTo>
                    <a:pt x="1328" y="1405"/>
                  </a:lnTo>
                  <a:lnTo>
                    <a:pt x="1326" y="1398"/>
                  </a:lnTo>
                  <a:lnTo>
                    <a:pt x="1322" y="1387"/>
                  </a:lnTo>
                  <a:lnTo>
                    <a:pt x="1319" y="1383"/>
                  </a:lnTo>
                  <a:lnTo>
                    <a:pt x="1316" y="1379"/>
                  </a:lnTo>
                  <a:lnTo>
                    <a:pt x="1316" y="1379"/>
                  </a:lnTo>
                  <a:lnTo>
                    <a:pt x="1274" y="1375"/>
                  </a:lnTo>
                  <a:lnTo>
                    <a:pt x="1235" y="1375"/>
                  </a:lnTo>
                  <a:lnTo>
                    <a:pt x="1199" y="1373"/>
                  </a:lnTo>
                  <a:lnTo>
                    <a:pt x="1163" y="1372"/>
                  </a:lnTo>
                  <a:lnTo>
                    <a:pt x="1163" y="1372"/>
                  </a:lnTo>
                  <a:lnTo>
                    <a:pt x="1081" y="1362"/>
                  </a:lnTo>
                  <a:lnTo>
                    <a:pt x="1081" y="1362"/>
                  </a:lnTo>
                  <a:lnTo>
                    <a:pt x="1029" y="1355"/>
                  </a:lnTo>
                  <a:lnTo>
                    <a:pt x="1002" y="1352"/>
                  </a:lnTo>
                  <a:lnTo>
                    <a:pt x="975" y="1351"/>
                  </a:lnTo>
                  <a:lnTo>
                    <a:pt x="975" y="1351"/>
                  </a:lnTo>
                  <a:lnTo>
                    <a:pt x="895" y="1351"/>
                  </a:lnTo>
                  <a:lnTo>
                    <a:pt x="818" y="1349"/>
                  </a:lnTo>
                  <a:lnTo>
                    <a:pt x="779" y="1348"/>
                  </a:lnTo>
                  <a:lnTo>
                    <a:pt x="741" y="1346"/>
                  </a:lnTo>
                  <a:lnTo>
                    <a:pt x="702" y="1342"/>
                  </a:lnTo>
                  <a:lnTo>
                    <a:pt x="661" y="1338"/>
                  </a:lnTo>
                  <a:lnTo>
                    <a:pt x="661" y="1338"/>
                  </a:lnTo>
                  <a:lnTo>
                    <a:pt x="661" y="1344"/>
                  </a:lnTo>
                  <a:lnTo>
                    <a:pt x="661" y="1349"/>
                  </a:lnTo>
                  <a:lnTo>
                    <a:pt x="662" y="1359"/>
                  </a:lnTo>
                  <a:lnTo>
                    <a:pt x="667" y="1368"/>
                  </a:lnTo>
                  <a:lnTo>
                    <a:pt x="671" y="1377"/>
                  </a:lnTo>
                  <a:lnTo>
                    <a:pt x="671" y="1377"/>
                  </a:lnTo>
                  <a:lnTo>
                    <a:pt x="695" y="1379"/>
                  </a:lnTo>
                  <a:lnTo>
                    <a:pt x="716" y="1380"/>
                  </a:lnTo>
                  <a:lnTo>
                    <a:pt x="756" y="1380"/>
                  </a:lnTo>
                  <a:lnTo>
                    <a:pt x="797" y="1380"/>
                  </a:lnTo>
                  <a:lnTo>
                    <a:pt x="817" y="1380"/>
                  </a:lnTo>
                  <a:lnTo>
                    <a:pt x="836" y="1383"/>
                  </a:lnTo>
                  <a:lnTo>
                    <a:pt x="836" y="1383"/>
                  </a:lnTo>
                  <a:lnTo>
                    <a:pt x="848" y="1384"/>
                  </a:lnTo>
                  <a:lnTo>
                    <a:pt x="853" y="1387"/>
                  </a:lnTo>
                  <a:lnTo>
                    <a:pt x="856" y="1391"/>
                  </a:lnTo>
                  <a:lnTo>
                    <a:pt x="856" y="1391"/>
                  </a:lnTo>
                  <a:lnTo>
                    <a:pt x="804" y="1389"/>
                  </a:lnTo>
                  <a:lnTo>
                    <a:pt x="755" y="1387"/>
                  </a:lnTo>
                  <a:lnTo>
                    <a:pt x="710" y="1387"/>
                  </a:lnTo>
                  <a:lnTo>
                    <a:pt x="668" y="1387"/>
                  </a:lnTo>
                  <a:lnTo>
                    <a:pt x="668" y="1387"/>
                  </a:lnTo>
                  <a:lnTo>
                    <a:pt x="668" y="1393"/>
                  </a:lnTo>
                  <a:lnTo>
                    <a:pt x="669" y="1398"/>
                  </a:lnTo>
                  <a:lnTo>
                    <a:pt x="672" y="1401"/>
                  </a:lnTo>
                  <a:lnTo>
                    <a:pt x="678" y="1403"/>
                  </a:lnTo>
                  <a:lnTo>
                    <a:pt x="689" y="1404"/>
                  </a:lnTo>
                  <a:lnTo>
                    <a:pt x="699" y="1405"/>
                  </a:lnTo>
                  <a:lnTo>
                    <a:pt x="699" y="1405"/>
                  </a:lnTo>
                  <a:lnTo>
                    <a:pt x="751" y="1407"/>
                  </a:lnTo>
                  <a:lnTo>
                    <a:pt x="807" y="1410"/>
                  </a:lnTo>
                  <a:lnTo>
                    <a:pt x="807" y="1410"/>
                  </a:lnTo>
                  <a:lnTo>
                    <a:pt x="793" y="1411"/>
                  </a:lnTo>
                  <a:lnTo>
                    <a:pt x="776" y="1412"/>
                  </a:lnTo>
                  <a:lnTo>
                    <a:pt x="740" y="1414"/>
                  </a:lnTo>
                  <a:lnTo>
                    <a:pt x="703" y="1412"/>
                  </a:lnTo>
                  <a:lnTo>
                    <a:pt x="675" y="1412"/>
                  </a:lnTo>
                  <a:lnTo>
                    <a:pt x="675" y="1412"/>
                  </a:lnTo>
                  <a:lnTo>
                    <a:pt x="672" y="1425"/>
                  </a:lnTo>
                  <a:lnTo>
                    <a:pt x="672" y="1436"/>
                  </a:lnTo>
                  <a:lnTo>
                    <a:pt x="672" y="1448"/>
                  </a:lnTo>
                  <a:lnTo>
                    <a:pt x="675" y="1460"/>
                  </a:lnTo>
                  <a:lnTo>
                    <a:pt x="675" y="1460"/>
                  </a:lnTo>
                  <a:lnTo>
                    <a:pt x="709" y="1464"/>
                  </a:lnTo>
                  <a:lnTo>
                    <a:pt x="744" y="1466"/>
                  </a:lnTo>
                  <a:lnTo>
                    <a:pt x="807" y="1467"/>
                  </a:lnTo>
                  <a:lnTo>
                    <a:pt x="807" y="1467"/>
                  </a:lnTo>
                  <a:lnTo>
                    <a:pt x="804" y="1467"/>
                  </a:lnTo>
                  <a:lnTo>
                    <a:pt x="804" y="1466"/>
                  </a:lnTo>
                  <a:lnTo>
                    <a:pt x="807" y="1466"/>
                  </a:lnTo>
                  <a:lnTo>
                    <a:pt x="807" y="1466"/>
                  </a:lnTo>
                  <a:lnTo>
                    <a:pt x="883" y="1469"/>
                  </a:lnTo>
                  <a:lnTo>
                    <a:pt x="921" y="1470"/>
                  </a:lnTo>
                  <a:lnTo>
                    <a:pt x="957" y="1474"/>
                  </a:lnTo>
                  <a:lnTo>
                    <a:pt x="957" y="1474"/>
                  </a:lnTo>
                  <a:lnTo>
                    <a:pt x="921" y="1473"/>
                  </a:lnTo>
                  <a:lnTo>
                    <a:pt x="886" y="1473"/>
                  </a:lnTo>
                  <a:lnTo>
                    <a:pt x="814" y="1473"/>
                  </a:lnTo>
                  <a:lnTo>
                    <a:pt x="742" y="1473"/>
                  </a:lnTo>
                  <a:lnTo>
                    <a:pt x="669" y="1471"/>
                  </a:lnTo>
                  <a:lnTo>
                    <a:pt x="669" y="1471"/>
                  </a:lnTo>
                  <a:lnTo>
                    <a:pt x="672" y="1473"/>
                  </a:lnTo>
                  <a:lnTo>
                    <a:pt x="672" y="1474"/>
                  </a:lnTo>
                  <a:lnTo>
                    <a:pt x="672" y="1478"/>
                  </a:lnTo>
                  <a:lnTo>
                    <a:pt x="671" y="1484"/>
                  </a:lnTo>
                  <a:lnTo>
                    <a:pt x="671" y="1487"/>
                  </a:lnTo>
                  <a:lnTo>
                    <a:pt x="672" y="1488"/>
                  </a:lnTo>
                  <a:lnTo>
                    <a:pt x="672" y="1488"/>
                  </a:lnTo>
                  <a:lnTo>
                    <a:pt x="690" y="1490"/>
                  </a:lnTo>
                  <a:lnTo>
                    <a:pt x="711" y="1492"/>
                  </a:lnTo>
                  <a:lnTo>
                    <a:pt x="734" y="1495"/>
                  </a:lnTo>
                  <a:lnTo>
                    <a:pt x="754" y="1497"/>
                  </a:lnTo>
                  <a:lnTo>
                    <a:pt x="754" y="1497"/>
                  </a:lnTo>
                  <a:lnTo>
                    <a:pt x="730" y="1500"/>
                  </a:lnTo>
                  <a:lnTo>
                    <a:pt x="709" y="1500"/>
                  </a:lnTo>
                  <a:lnTo>
                    <a:pt x="689" y="1498"/>
                  </a:lnTo>
                  <a:lnTo>
                    <a:pt x="672" y="1497"/>
                  </a:lnTo>
                  <a:lnTo>
                    <a:pt x="672" y="1497"/>
                  </a:lnTo>
                  <a:lnTo>
                    <a:pt x="672" y="1505"/>
                  </a:lnTo>
                  <a:lnTo>
                    <a:pt x="674" y="1514"/>
                  </a:lnTo>
                  <a:lnTo>
                    <a:pt x="678" y="1532"/>
                  </a:lnTo>
                  <a:lnTo>
                    <a:pt x="678" y="1532"/>
                  </a:lnTo>
                  <a:lnTo>
                    <a:pt x="724" y="1535"/>
                  </a:lnTo>
                  <a:lnTo>
                    <a:pt x="768" y="1537"/>
                  </a:lnTo>
                  <a:lnTo>
                    <a:pt x="811" y="1543"/>
                  </a:lnTo>
                  <a:lnTo>
                    <a:pt x="857" y="1547"/>
                  </a:lnTo>
                  <a:lnTo>
                    <a:pt x="857" y="1547"/>
                  </a:lnTo>
                  <a:lnTo>
                    <a:pt x="860" y="1549"/>
                  </a:lnTo>
                  <a:lnTo>
                    <a:pt x="862" y="1550"/>
                  </a:lnTo>
                  <a:lnTo>
                    <a:pt x="863" y="1551"/>
                  </a:lnTo>
                  <a:lnTo>
                    <a:pt x="864" y="1553"/>
                  </a:lnTo>
                  <a:lnTo>
                    <a:pt x="864" y="1553"/>
                  </a:lnTo>
                  <a:lnTo>
                    <a:pt x="900" y="1556"/>
                  </a:lnTo>
                  <a:lnTo>
                    <a:pt x="935" y="1558"/>
                  </a:lnTo>
                  <a:lnTo>
                    <a:pt x="1009" y="1563"/>
                  </a:lnTo>
                  <a:lnTo>
                    <a:pt x="1088" y="1565"/>
                  </a:lnTo>
                  <a:lnTo>
                    <a:pt x="1166" y="1568"/>
                  </a:lnTo>
                  <a:lnTo>
                    <a:pt x="1166" y="1568"/>
                  </a:lnTo>
                  <a:lnTo>
                    <a:pt x="1187" y="1568"/>
                  </a:lnTo>
                  <a:lnTo>
                    <a:pt x="1210" y="1568"/>
                  </a:lnTo>
                  <a:lnTo>
                    <a:pt x="1231" y="1568"/>
                  </a:lnTo>
                  <a:lnTo>
                    <a:pt x="1249" y="1570"/>
                  </a:lnTo>
                  <a:lnTo>
                    <a:pt x="1249" y="1570"/>
                  </a:lnTo>
                  <a:lnTo>
                    <a:pt x="1269" y="1571"/>
                  </a:lnTo>
                  <a:lnTo>
                    <a:pt x="1290" y="1573"/>
                  </a:lnTo>
                  <a:lnTo>
                    <a:pt x="1312" y="1573"/>
                  </a:lnTo>
                  <a:lnTo>
                    <a:pt x="1333" y="1571"/>
                  </a:lnTo>
                  <a:lnTo>
                    <a:pt x="1333" y="1571"/>
                  </a:lnTo>
                  <a:lnTo>
                    <a:pt x="1333" y="1564"/>
                  </a:lnTo>
                  <a:lnTo>
                    <a:pt x="1331" y="1557"/>
                  </a:lnTo>
                  <a:lnTo>
                    <a:pt x="1329" y="1550"/>
                  </a:lnTo>
                  <a:lnTo>
                    <a:pt x="1331" y="1543"/>
                  </a:lnTo>
                  <a:lnTo>
                    <a:pt x="1331" y="1543"/>
                  </a:lnTo>
                  <a:lnTo>
                    <a:pt x="1332" y="1537"/>
                  </a:lnTo>
                  <a:lnTo>
                    <a:pt x="1335" y="1535"/>
                  </a:lnTo>
                  <a:lnTo>
                    <a:pt x="1336" y="1530"/>
                  </a:lnTo>
                  <a:lnTo>
                    <a:pt x="1336" y="1529"/>
                  </a:lnTo>
                  <a:lnTo>
                    <a:pt x="1335" y="1528"/>
                  </a:lnTo>
                  <a:lnTo>
                    <a:pt x="1335" y="1528"/>
                  </a:lnTo>
                  <a:lnTo>
                    <a:pt x="1305" y="1525"/>
                  </a:lnTo>
                  <a:lnTo>
                    <a:pt x="1276" y="1522"/>
                  </a:lnTo>
                  <a:lnTo>
                    <a:pt x="1248" y="1519"/>
                  </a:lnTo>
                  <a:lnTo>
                    <a:pt x="1220" y="1515"/>
                  </a:lnTo>
                  <a:lnTo>
                    <a:pt x="1220" y="1515"/>
                  </a:lnTo>
                  <a:lnTo>
                    <a:pt x="1250" y="1515"/>
                  </a:lnTo>
                  <a:lnTo>
                    <a:pt x="1280" y="1516"/>
                  </a:lnTo>
                  <a:lnTo>
                    <a:pt x="1309" y="1518"/>
                  </a:lnTo>
                  <a:lnTo>
                    <a:pt x="1323" y="1518"/>
                  </a:lnTo>
                  <a:lnTo>
                    <a:pt x="1338" y="1516"/>
                  </a:lnTo>
                  <a:lnTo>
                    <a:pt x="1338" y="1516"/>
                  </a:lnTo>
                  <a:lnTo>
                    <a:pt x="1335" y="1511"/>
                  </a:lnTo>
                  <a:lnTo>
                    <a:pt x="1333" y="1505"/>
                  </a:lnTo>
                  <a:lnTo>
                    <a:pt x="1333" y="1505"/>
                  </a:lnTo>
                  <a:lnTo>
                    <a:pt x="1293" y="1502"/>
                  </a:lnTo>
                  <a:lnTo>
                    <a:pt x="1252" y="1500"/>
                  </a:lnTo>
                  <a:lnTo>
                    <a:pt x="1170" y="1497"/>
                  </a:lnTo>
                  <a:lnTo>
                    <a:pt x="1170" y="1497"/>
                  </a:lnTo>
                  <a:lnTo>
                    <a:pt x="1113" y="1495"/>
                  </a:lnTo>
                  <a:lnTo>
                    <a:pt x="1086" y="1494"/>
                  </a:lnTo>
                  <a:lnTo>
                    <a:pt x="1058" y="1495"/>
                  </a:lnTo>
                  <a:lnTo>
                    <a:pt x="1058" y="1495"/>
                  </a:lnTo>
                  <a:lnTo>
                    <a:pt x="1039" y="1498"/>
                  </a:lnTo>
                  <a:lnTo>
                    <a:pt x="1029" y="1498"/>
                  </a:lnTo>
                  <a:lnTo>
                    <a:pt x="1024" y="1497"/>
                  </a:lnTo>
                  <a:lnTo>
                    <a:pt x="1020" y="1494"/>
                  </a:lnTo>
                  <a:lnTo>
                    <a:pt x="1020" y="1494"/>
                  </a:lnTo>
                  <a:lnTo>
                    <a:pt x="1057" y="1491"/>
                  </a:lnTo>
                  <a:lnTo>
                    <a:pt x="1095" y="1490"/>
                  </a:lnTo>
                  <a:lnTo>
                    <a:pt x="1133" y="1490"/>
                  </a:lnTo>
                  <a:lnTo>
                    <a:pt x="1170" y="1490"/>
                  </a:lnTo>
                  <a:lnTo>
                    <a:pt x="1249" y="1492"/>
                  </a:lnTo>
                  <a:lnTo>
                    <a:pt x="1328" y="1494"/>
                  </a:lnTo>
                  <a:lnTo>
                    <a:pt x="1328" y="1494"/>
                  </a:lnTo>
                  <a:lnTo>
                    <a:pt x="1329" y="1485"/>
                  </a:lnTo>
                  <a:lnTo>
                    <a:pt x="1333" y="1478"/>
                  </a:lnTo>
                  <a:lnTo>
                    <a:pt x="1336" y="1473"/>
                  </a:lnTo>
                  <a:lnTo>
                    <a:pt x="1336" y="1469"/>
                  </a:lnTo>
                  <a:lnTo>
                    <a:pt x="1336" y="1464"/>
                  </a:lnTo>
                  <a:lnTo>
                    <a:pt x="1336" y="1464"/>
                  </a:lnTo>
                  <a:lnTo>
                    <a:pt x="1336" y="1460"/>
                  </a:lnTo>
                  <a:lnTo>
                    <a:pt x="1333" y="1456"/>
                  </a:lnTo>
                  <a:lnTo>
                    <a:pt x="1331" y="1453"/>
                  </a:lnTo>
                  <a:lnTo>
                    <a:pt x="1326" y="1450"/>
                  </a:lnTo>
                  <a:lnTo>
                    <a:pt x="1318" y="1449"/>
                  </a:lnTo>
                  <a:lnTo>
                    <a:pt x="1307" y="1448"/>
                  </a:lnTo>
                  <a:lnTo>
                    <a:pt x="1283" y="1449"/>
                  </a:lnTo>
                  <a:lnTo>
                    <a:pt x="1272" y="1449"/>
                  </a:lnTo>
                  <a:lnTo>
                    <a:pt x="1263" y="1446"/>
                  </a:lnTo>
                  <a:lnTo>
                    <a:pt x="1263" y="1446"/>
                  </a:lnTo>
                  <a:lnTo>
                    <a:pt x="1277" y="1443"/>
                  </a:lnTo>
                  <a:lnTo>
                    <a:pt x="1293" y="1442"/>
                  </a:lnTo>
                  <a:lnTo>
                    <a:pt x="1323" y="1439"/>
                  </a:lnTo>
                  <a:lnTo>
                    <a:pt x="1323" y="1439"/>
                  </a:lnTo>
                  <a:lnTo>
                    <a:pt x="1309" y="1436"/>
                  </a:lnTo>
                  <a:lnTo>
                    <a:pt x="1295" y="1434"/>
                  </a:lnTo>
                  <a:lnTo>
                    <a:pt x="1281" y="1434"/>
                  </a:lnTo>
                  <a:lnTo>
                    <a:pt x="1267" y="1434"/>
                  </a:lnTo>
                  <a:lnTo>
                    <a:pt x="1239" y="1436"/>
                  </a:lnTo>
                  <a:lnTo>
                    <a:pt x="1211" y="1438"/>
                  </a:lnTo>
                  <a:lnTo>
                    <a:pt x="1211" y="1438"/>
                  </a:lnTo>
                  <a:lnTo>
                    <a:pt x="1176" y="1439"/>
                  </a:lnTo>
                  <a:lnTo>
                    <a:pt x="1159" y="1439"/>
                  </a:lnTo>
                  <a:lnTo>
                    <a:pt x="1144" y="1438"/>
                  </a:lnTo>
                  <a:lnTo>
                    <a:pt x="1144" y="1438"/>
                  </a:lnTo>
                  <a:lnTo>
                    <a:pt x="1137" y="1441"/>
                  </a:lnTo>
                  <a:lnTo>
                    <a:pt x="1131" y="1441"/>
                  </a:lnTo>
                  <a:lnTo>
                    <a:pt x="1126" y="1438"/>
                  </a:lnTo>
                  <a:lnTo>
                    <a:pt x="1119" y="1435"/>
                  </a:lnTo>
                  <a:lnTo>
                    <a:pt x="1119" y="1435"/>
                  </a:lnTo>
                  <a:close/>
                  <a:moveTo>
                    <a:pt x="1335" y="1382"/>
                  </a:moveTo>
                  <a:lnTo>
                    <a:pt x="1335" y="1382"/>
                  </a:lnTo>
                  <a:lnTo>
                    <a:pt x="1336" y="1389"/>
                  </a:lnTo>
                  <a:lnTo>
                    <a:pt x="1338" y="1396"/>
                  </a:lnTo>
                  <a:lnTo>
                    <a:pt x="1339" y="1404"/>
                  </a:lnTo>
                  <a:lnTo>
                    <a:pt x="1339" y="1411"/>
                  </a:lnTo>
                  <a:lnTo>
                    <a:pt x="1339" y="1411"/>
                  </a:lnTo>
                  <a:lnTo>
                    <a:pt x="1339" y="1417"/>
                  </a:lnTo>
                  <a:lnTo>
                    <a:pt x="1336" y="1422"/>
                  </a:lnTo>
                  <a:lnTo>
                    <a:pt x="1333" y="1428"/>
                  </a:lnTo>
                  <a:lnTo>
                    <a:pt x="1333" y="1432"/>
                  </a:lnTo>
                  <a:lnTo>
                    <a:pt x="1333" y="1432"/>
                  </a:lnTo>
                  <a:lnTo>
                    <a:pt x="1333" y="1438"/>
                  </a:lnTo>
                  <a:lnTo>
                    <a:pt x="1336" y="1443"/>
                  </a:lnTo>
                  <a:lnTo>
                    <a:pt x="1342" y="1453"/>
                  </a:lnTo>
                  <a:lnTo>
                    <a:pt x="1345" y="1457"/>
                  </a:lnTo>
                  <a:lnTo>
                    <a:pt x="1347" y="1463"/>
                  </a:lnTo>
                  <a:lnTo>
                    <a:pt x="1347" y="1469"/>
                  </a:lnTo>
                  <a:lnTo>
                    <a:pt x="1346" y="1474"/>
                  </a:lnTo>
                  <a:lnTo>
                    <a:pt x="1346" y="1474"/>
                  </a:lnTo>
                  <a:lnTo>
                    <a:pt x="1342" y="1480"/>
                  </a:lnTo>
                  <a:lnTo>
                    <a:pt x="1340" y="1487"/>
                  </a:lnTo>
                  <a:lnTo>
                    <a:pt x="1340" y="1494"/>
                  </a:lnTo>
                  <a:lnTo>
                    <a:pt x="1342" y="1501"/>
                  </a:lnTo>
                  <a:lnTo>
                    <a:pt x="1346" y="1515"/>
                  </a:lnTo>
                  <a:lnTo>
                    <a:pt x="1350" y="1528"/>
                  </a:lnTo>
                  <a:lnTo>
                    <a:pt x="1350" y="1528"/>
                  </a:lnTo>
                  <a:lnTo>
                    <a:pt x="1345" y="1533"/>
                  </a:lnTo>
                  <a:lnTo>
                    <a:pt x="1340" y="1543"/>
                  </a:lnTo>
                  <a:lnTo>
                    <a:pt x="1339" y="1547"/>
                  </a:lnTo>
                  <a:lnTo>
                    <a:pt x="1339" y="1553"/>
                  </a:lnTo>
                  <a:lnTo>
                    <a:pt x="1340" y="1557"/>
                  </a:lnTo>
                  <a:lnTo>
                    <a:pt x="1343" y="1563"/>
                  </a:lnTo>
                  <a:lnTo>
                    <a:pt x="1343" y="1563"/>
                  </a:lnTo>
                  <a:lnTo>
                    <a:pt x="1366" y="1551"/>
                  </a:lnTo>
                  <a:lnTo>
                    <a:pt x="1387" y="1539"/>
                  </a:lnTo>
                  <a:lnTo>
                    <a:pt x="1426" y="1511"/>
                  </a:lnTo>
                  <a:lnTo>
                    <a:pt x="1426" y="1511"/>
                  </a:lnTo>
                  <a:lnTo>
                    <a:pt x="1432" y="1492"/>
                  </a:lnTo>
                  <a:lnTo>
                    <a:pt x="1432" y="1483"/>
                  </a:lnTo>
                  <a:lnTo>
                    <a:pt x="1430" y="1478"/>
                  </a:lnTo>
                  <a:lnTo>
                    <a:pt x="1429" y="1473"/>
                  </a:lnTo>
                  <a:lnTo>
                    <a:pt x="1429" y="1473"/>
                  </a:lnTo>
                  <a:lnTo>
                    <a:pt x="1415" y="1477"/>
                  </a:lnTo>
                  <a:lnTo>
                    <a:pt x="1402" y="1483"/>
                  </a:lnTo>
                  <a:lnTo>
                    <a:pt x="1377" y="1495"/>
                  </a:lnTo>
                  <a:lnTo>
                    <a:pt x="1377" y="1495"/>
                  </a:lnTo>
                  <a:lnTo>
                    <a:pt x="1380" y="1488"/>
                  </a:lnTo>
                  <a:lnTo>
                    <a:pt x="1382" y="1484"/>
                  </a:lnTo>
                  <a:lnTo>
                    <a:pt x="1389" y="1480"/>
                  </a:lnTo>
                  <a:lnTo>
                    <a:pt x="1396" y="1476"/>
                  </a:lnTo>
                  <a:lnTo>
                    <a:pt x="1411" y="1470"/>
                  </a:lnTo>
                  <a:lnTo>
                    <a:pt x="1418" y="1466"/>
                  </a:lnTo>
                  <a:lnTo>
                    <a:pt x="1422" y="1460"/>
                  </a:lnTo>
                  <a:lnTo>
                    <a:pt x="1422" y="1460"/>
                  </a:lnTo>
                  <a:lnTo>
                    <a:pt x="1419" y="1462"/>
                  </a:lnTo>
                  <a:lnTo>
                    <a:pt x="1415" y="1463"/>
                  </a:lnTo>
                  <a:lnTo>
                    <a:pt x="1409" y="1467"/>
                  </a:lnTo>
                  <a:lnTo>
                    <a:pt x="1406" y="1469"/>
                  </a:lnTo>
                  <a:lnTo>
                    <a:pt x="1404" y="1470"/>
                  </a:lnTo>
                  <a:lnTo>
                    <a:pt x="1399" y="1470"/>
                  </a:lnTo>
                  <a:lnTo>
                    <a:pt x="1396" y="1467"/>
                  </a:lnTo>
                  <a:lnTo>
                    <a:pt x="1396" y="1467"/>
                  </a:lnTo>
                  <a:lnTo>
                    <a:pt x="1405" y="1460"/>
                  </a:lnTo>
                  <a:lnTo>
                    <a:pt x="1413" y="1453"/>
                  </a:lnTo>
                  <a:lnTo>
                    <a:pt x="1422" y="1446"/>
                  </a:lnTo>
                  <a:lnTo>
                    <a:pt x="1430" y="1441"/>
                  </a:lnTo>
                  <a:lnTo>
                    <a:pt x="1430" y="1441"/>
                  </a:lnTo>
                  <a:lnTo>
                    <a:pt x="1430" y="1432"/>
                  </a:lnTo>
                  <a:lnTo>
                    <a:pt x="1427" y="1426"/>
                  </a:lnTo>
                  <a:lnTo>
                    <a:pt x="1425" y="1421"/>
                  </a:lnTo>
                  <a:lnTo>
                    <a:pt x="1422" y="1415"/>
                  </a:lnTo>
                  <a:lnTo>
                    <a:pt x="1422" y="1415"/>
                  </a:lnTo>
                  <a:lnTo>
                    <a:pt x="1415" y="1417"/>
                  </a:lnTo>
                  <a:lnTo>
                    <a:pt x="1409" y="1418"/>
                  </a:lnTo>
                  <a:lnTo>
                    <a:pt x="1398" y="1425"/>
                  </a:lnTo>
                  <a:lnTo>
                    <a:pt x="1385" y="1429"/>
                  </a:lnTo>
                  <a:lnTo>
                    <a:pt x="1380" y="1431"/>
                  </a:lnTo>
                  <a:lnTo>
                    <a:pt x="1373" y="1431"/>
                  </a:lnTo>
                  <a:lnTo>
                    <a:pt x="1373" y="1431"/>
                  </a:lnTo>
                  <a:lnTo>
                    <a:pt x="1374" y="1428"/>
                  </a:lnTo>
                  <a:lnTo>
                    <a:pt x="1377" y="1425"/>
                  </a:lnTo>
                  <a:lnTo>
                    <a:pt x="1385" y="1419"/>
                  </a:lnTo>
                  <a:lnTo>
                    <a:pt x="1408" y="1411"/>
                  </a:lnTo>
                  <a:lnTo>
                    <a:pt x="1418" y="1405"/>
                  </a:lnTo>
                  <a:lnTo>
                    <a:pt x="1422" y="1403"/>
                  </a:lnTo>
                  <a:lnTo>
                    <a:pt x="1425" y="1398"/>
                  </a:lnTo>
                  <a:lnTo>
                    <a:pt x="1427" y="1396"/>
                  </a:lnTo>
                  <a:lnTo>
                    <a:pt x="1427" y="1391"/>
                  </a:lnTo>
                  <a:lnTo>
                    <a:pt x="1426" y="1387"/>
                  </a:lnTo>
                  <a:lnTo>
                    <a:pt x="1423" y="1383"/>
                  </a:lnTo>
                  <a:lnTo>
                    <a:pt x="1423" y="1383"/>
                  </a:lnTo>
                  <a:lnTo>
                    <a:pt x="1418" y="1386"/>
                  </a:lnTo>
                  <a:lnTo>
                    <a:pt x="1412" y="1390"/>
                  </a:lnTo>
                  <a:lnTo>
                    <a:pt x="1405" y="1393"/>
                  </a:lnTo>
                  <a:lnTo>
                    <a:pt x="1398" y="1393"/>
                  </a:lnTo>
                  <a:lnTo>
                    <a:pt x="1398" y="1393"/>
                  </a:lnTo>
                  <a:lnTo>
                    <a:pt x="1402" y="1387"/>
                  </a:lnTo>
                  <a:lnTo>
                    <a:pt x="1406" y="1384"/>
                  </a:lnTo>
                  <a:lnTo>
                    <a:pt x="1415" y="1377"/>
                  </a:lnTo>
                  <a:lnTo>
                    <a:pt x="1423" y="1369"/>
                  </a:lnTo>
                  <a:lnTo>
                    <a:pt x="1427" y="1365"/>
                  </a:lnTo>
                  <a:lnTo>
                    <a:pt x="1430" y="1361"/>
                  </a:lnTo>
                  <a:lnTo>
                    <a:pt x="1430" y="1361"/>
                  </a:lnTo>
                  <a:lnTo>
                    <a:pt x="1427" y="1353"/>
                  </a:lnTo>
                  <a:lnTo>
                    <a:pt x="1426" y="1351"/>
                  </a:lnTo>
                  <a:lnTo>
                    <a:pt x="1425" y="1348"/>
                  </a:lnTo>
                  <a:lnTo>
                    <a:pt x="1425" y="1348"/>
                  </a:lnTo>
                  <a:lnTo>
                    <a:pt x="1402" y="1356"/>
                  </a:lnTo>
                  <a:lnTo>
                    <a:pt x="1380" y="1363"/>
                  </a:lnTo>
                  <a:lnTo>
                    <a:pt x="1356" y="1372"/>
                  </a:lnTo>
                  <a:lnTo>
                    <a:pt x="1346" y="1376"/>
                  </a:lnTo>
                  <a:lnTo>
                    <a:pt x="1335" y="1382"/>
                  </a:lnTo>
                  <a:lnTo>
                    <a:pt x="1335" y="1382"/>
                  </a:lnTo>
                  <a:close/>
                  <a:moveTo>
                    <a:pt x="488" y="1431"/>
                  </a:moveTo>
                  <a:lnTo>
                    <a:pt x="488" y="1431"/>
                  </a:lnTo>
                  <a:lnTo>
                    <a:pt x="494" y="1439"/>
                  </a:lnTo>
                  <a:lnTo>
                    <a:pt x="501" y="1446"/>
                  </a:lnTo>
                  <a:lnTo>
                    <a:pt x="515" y="1459"/>
                  </a:lnTo>
                  <a:lnTo>
                    <a:pt x="530" y="1473"/>
                  </a:lnTo>
                  <a:lnTo>
                    <a:pt x="537" y="1481"/>
                  </a:lnTo>
                  <a:lnTo>
                    <a:pt x="544" y="1488"/>
                  </a:lnTo>
                  <a:lnTo>
                    <a:pt x="544" y="1488"/>
                  </a:lnTo>
                  <a:lnTo>
                    <a:pt x="543" y="1481"/>
                  </a:lnTo>
                  <a:lnTo>
                    <a:pt x="542" y="1476"/>
                  </a:lnTo>
                  <a:lnTo>
                    <a:pt x="540" y="1469"/>
                  </a:lnTo>
                  <a:lnTo>
                    <a:pt x="540" y="1460"/>
                  </a:lnTo>
                  <a:lnTo>
                    <a:pt x="540" y="1460"/>
                  </a:lnTo>
                  <a:lnTo>
                    <a:pt x="516" y="1436"/>
                  </a:lnTo>
                  <a:lnTo>
                    <a:pt x="490" y="1415"/>
                  </a:lnTo>
                  <a:lnTo>
                    <a:pt x="490" y="1415"/>
                  </a:lnTo>
                  <a:lnTo>
                    <a:pt x="491" y="1419"/>
                  </a:lnTo>
                  <a:lnTo>
                    <a:pt x="490" y="1424"/>
                  </a:lnTo>
                  <a:lnTo>
                    <a:pt x="488" y="1431"/>
                  </a:lnTo>
                  <a:lnTo>
                    <a:pt x="488" y="1431"/>
                  </a:lnTo>
                  <a:close/>
                  <a:moveTo>
                    <a:pt x="525" y="1550"/>
                  </a:moveTo>
                  <a:lnTo>
                    <a:pt x="525" y="1550"/>
                  </a:lnTo>
                  <a:lnTo>
                    <a:pt x="542" y="1565"/>
                  </a:lnTo>
                  <a:lnTo>
                    <a:pt x="550" y="1573"/>
                  </a:lnTo>
                  <a:lnTo>
                    <a:pt x="558" y="1577"/>
                  </a:lnTo>
                  <a:lnTo>
                    <a:pt x="558" y="1577"/>
                  </a:lnTo>
                  <a:lnTo>
                    <a:pt x="556" y="1560"/>
                  </a:lnTo>
                  <a:lnTo>
                    <a:pt x="553" y="1542"/>
                  </a:lnTo>
                  <a:lnTo>
                    <a:pt x="550" y="1523"/>
                  </a:lnTo>
                  <a:lnTo>
                    <a:pt x="547" y="1514"/>
                  </a:lnTo>
                  <a:lnTo>
                    <a:pt x="544" y="1504"/>
                  </a:lnTo>
                  <a:lnTo>
                    <a:pt x="544" y="1504"/>
                  </a:lnTo>
                  <a:lnTo>
                    <a:pt x="530" y="1491"/>
                  </a:lnTo>
                  <a:lnTo>
                    <a:pt x="518" y="1477"/>
                  </a:lnTo>
                  <a:lnTo>
                    <a:pt x="505" y="1463"/>
                  </a:lnTo>
                  <a:lnTo>
                    <a:pt x="490" y="1450"/>
                  </a:lnTo>
                  <a:lnTo>
                    <a:pt x="490" y="1450"/>
                  </a:lnTo>
                  <a:lnTo>
                    <a:pt x="490" y="1466"/>
                  </a:lnTo>
                  <a:lnTo>
                    <a:pt x="491" y="1480"/>
                  </a:lnTo>
                  <a:lnTo>
                    <a:pt x="494" y="1494"/>
                  </a:lnTo>
                  <a:lnTo>
                    <a:pt x="498" y="1507"/>
                  </a:lnTo>
                  <a:lnTo>
                    <a:pt x="502" y="1518"/>
                  </a:lnTo>
                  <a:lnTo>
                    <a:pt x="509" y="1529"/>
                  </a:lnTo>
                  <a:lnTo>
                    <a:pt x="516" y="1540"/>
                  </a:lnTo>
                  <a:lnTo>
                    <a:pt x="525" y="1550"/>
                  </a:lnTo>
                  <a:lnTo>
                    <a:pt x="525" y="1550"/>
                  </a:lnTo>
                  <a:close/>
                  <a:moveTo>
                    <a:pt x="1521" y="1662"/>
                  </a:moveTo>
                  <a:lnTo>
                    <a:pt x="1521" y="1662"/>
                  </a:lnTo>
                  <a:lnTo>
                    <a:pt x="1527" y="1662"/>
                  </a:lnTo>
                  <a:lnTo>
                    <a:pt x="1533" y="1662"/>
                  </a:lnTo>
                  <a:lnTo>
                    <a:pt x="1533" y="1662"/>
                  </a:lnTo>
                  <a:lnTo>
                    <a:pt x="1538" y="1660"/>
                  </a:lnTo>
                  <a:lnTo>
                    <a:pt x="1544" y="1655"/>
                  </a:lnTo>
                  <a:lnTo>
                    <a:pt x="1551" y="1647"/>
                  </a:lnTo>
                  <a:lnTo>
                    <a:pt x="1558" y="1636"/>
                  </a:lnTo>
                  <a:lnTo>
                    <a:pt x="1565" y="1624"/>
                  </a:lnTo>
                  <a:lnTo>
                    <a:pt x="1565" y="1624"/>
                  </a:lnTo>
                  <a:lnTo>
                    <a:pt x="1580" y="1605"/>
                  </a:lnTo>
                  <a:lnTo>
                    <a:pt x="1593" y="1584"/>
                  </a:lnTo>
                  <a:lnTo>
                    <a:pt x="1593" y="1584"/>
                  </a:lnTo>
                  <a:lnTo>
                    <a:pt x="1590" y="1568"/>
                  </a:lnTo>
                  <a:lnTo>
                    <a:pt x="1589" y="1551"/>
                  </a:lnTo>
                  <a:lnTo>
                    <a:pt x="1589" y="1543"/>
                  </a:lnTo>
                  <a:lnTo>
                    <a:pt x="1590" y="1533"/>
                  </a:lnTo>
                  <a:lnTo>
                    <a:pt x="1593" y="1526"/>
                  </a:lnTo>
                  <a:lnTo>
                    <a:pt x="1597" y="1518"/>
                  </a:lnTo>
                  <a:lnTo>
                    <a:pt x="1597" y="1518"/>
                  </a:lnTo>
                  <a:lnTo>
                    <a:pt x="1596" y="1511"/>
                  </a:lnTo>
                  <a:lnTo>
                    <a:pt x="1594" y="1505"/>
                  </a:lnTo>
                  <a:lnTo>
                    <a:pt x="1592" y="1502"/>
                  </a:lnTo>
                  <a:lnTo>
                    <a:pt x="1589" y="1500"/>
                  </a:lnTo>
                  <a:lnTo>
                    <a:pt x="1585" y="1498"/>
                  </a:lnTo>
                  <a:lnTo>
                    <a:pt x="1579" y="1497"/>
                  </a:lnTo>
                  <a:lnTo>
                    <a:pt x="1565" y="1495"/>
                  </a:lnTo>
                  <a:lnTo>
                    <a:pt x="1565" y="1495"/>
                  </a:lnTo>
                  <a:lnTo>
                    <a:pt x="1554" y="1494"/>
                  </a:lnTo>
                  <a:lnTo>
                    <a:pt x="1544" y="1491"/>
                  </a:lnTo>
                  <a:lnTo>
                    <a:pt x="1534" y="1488"/>
                  </a:lnTo>
                  <a:lnTo>
                    <a:pt x="1527" y="1483"/>
                  </a:lnTo>
                  <a:lnTo>
                    <a:pt x="1527" y="1483"/>
                  </a:lnTo>
                  <a:lnTo>
                    <a:pt x="1520" y="1474"/>
                  </a:lnTo>
                  <a:lnTo>
                    <a:pt x="1514" y="1466"/>
                  </a:lnTo>
                  <a:lnTo>
                    <a:pt x="1509" y="1460"/>
                  </a:lnTo>
                  <a:lnTo>
                    <a:pt x="1505" y="1457"/>
                  </a:lnTo>
                  <a:lnTo>
                    <a:pt x="1500" y="1456"/>
                  </a:lnTo>
                  <a:lnTo>
                    <a:pt x="1500" y="1456"/>
                  </a:lnTo>
                  <a:lnTo>
                    <a:pt x="1491" y="1455"/>
                  </a:lnTo>
                  <a:lnTo>
                    <a:pt x="1482" y="1455"/>
                  </a:lnTo>
                  <a:lnTo>
                    <a:pt x="1475" y="1456"/>
                  </a:lnTo>
                  <a:lnTo>
                    <a:pt x="1467" y="1459"/>
                  </a:lnTo>
                  <a:lnTo>
                    <a:pt x="1451" y="1464"/>
                  </a:lnTo>
                  <a:lnTo>
                    <a:pt x="1437" y="1473"/>
                  </a:lnTo>
                  <a:lnTo>
                    <a:pt x="1437" y="1473"/>
                  </a:lnTo>
                  <a:lnTo>
                    <a:pt x="1440" y="1474"/>
                  </a:lnTo>
                  <a:lnTo>
                    <a:pt x="1441" y="1477"/>
                  </a:lnTo>
                  <a:lnTo>
                    <a:pt x="1443" y="1484"/>
                  </a:lnTo>
                  <a:lnTo>
                    <a:pt x="1443" y="1491"/>
                  </a:lnTo>
                  <a:lnTo>
                    <a:pt x="1444" y="1494"/>
                  </a:lnTo>
                  <a:lnTo>
                    <a:pt x="1446" y="1497"/>
                  </a:lnTo>
                  <a:lnTo>
                    <a:pt x="1446" y="1497"/>
                  </a:lnTo>
                  <a:lnTo>
                    <a:pt x="1451" y="1494"/>
                  </a:lnTo>
                  <a:lnTo>
                    <a:pt x="1458" y="1494"/>
                  </a:lnTo>
                  <a:lnTo>
                    <a:pt x="1465" y="1494"/>
                  </a:lnTo>
                  <a:lnTo>
                    <a:pt x="1472" y="1495"/>
                  </a:lnTo>
                  <a:lnTo>
                    <a:pt x="1479" y="1498"/>
                  </a:lnTo>
                  <a:lnTo>
                    <a:pt x="1484" y="1502"/>
                  </a:lnTo>
                  <a:lnTo>
                    <a:pt x="1488" y="1508"/>
                  </a:lnTo>
                  <a:lnTo>
                    <a:pt x="1489" y="1516"/>
                  </a:lnTo>
                  <a:lnTo>
                    <a:pt x="1489" y="1516"/>
                  </a:lnTo>
                  <a:lnTo>
                    <a:pt x="1485" y="1521"/>
                  </a:lnTo>
                  <a:lnTo>
                    <a:pt x="1479" y="1525"/>
                  </a:lnTo>
                  <a:lnTo>
                    <a:pt x="1468" y="1532"/>
                  </a:lnTo>
                  <a:lnTo>
                    <a:pt x="1457" y="1539"/>
                  </a:lnTo>
                  <a:lnTo>
                    <a:pt x="1451" y="1543"/>
                  </a:lnTo>
                  <a:lnTo>
                    <a:pt x="1447" y="1549"/>
                  </a:lnTo>
                  <a:lnTo>
                    <a:pt x="1447" y="1549"/>
                  </a:lnTo>
                  <a:lnTo>
                    <a:pt x="1472" y="1558"/>
                  </a:lnTo>
                  <a:lnTo>
                    <a:pt x="1498" y="1568"/>
                  </a:lnTo>
                  <a:lnTo>
                    <a:pt x="1509" y="1574"/>
                  </a:lnTo>
                  <a:lnTo>
                    <a:pt x="1520" y="1581"/>
                  </a:lnTo>
                  <a:lnTo>
                    <a:pt x="1530" y="1588"/>
                  </a:lnTo>
                  <a:lnTo>
                    <a:pt x="1538" y="1596"/>
                  </a:lnTo>
                  <a:lnTo>
                    <a:pt x="1538" y="1596"/>
                  </a:lnTo>
                  <a:lnTo>
                    <a:pt x="1542" y="1608"/>
                  </a:lnTo>
                  <a:lnTo>
                    <a:pt x="1542" y="1617"/>
                  </a:lnTo>
                  <a:lnTo>
                    <a:pt x="1538" y="1626"/>
                  </a:lnTo>
                  <a:lnTo>
                    <a:pt x="1534" y="1633"/>
                  </a:lnTo>
                  <a:lnTo>
                    <a:pt x="1526" y="1637"/>
                  </a:lnTo>
                  <a:lnTo>
                    <a:pt x="1517" y="1640"/>
                  </a:lnTo>
                  <a:lnTo>
                    <a:pt x="1507" y="1641"/>
                  </a:lnTo>
                  <a:lnTo>
                    <a:pt x="1498" y="1640"/>
                  </a:lnTo>
                  <a:lnTo>
                    <a:pt x="1498" y="1640"/>
                  </a:lnTo>
                  <a:lnTo>
                    <a:pt x="1495" y="1644"/>
                  </a:lnTo>
                  <a:lnTo>
                    <a:pt x="1493" y="1648"/>
                  </a:lnTo>
                  <a:lnTo>
                    <a:pt x="1492" y="1653"/>
                  </a:lnTo>
                  <a:lnTo>
                    <a:pt x="1491" y="1657"/>
                  </a:lnTo>
                  <a:lnTo>
                    <a:pt x="1491" y="1657"/>
                  </a:lnTo>
                  <a:lnTo>
                    <a:pt x="1493" y="1661"/>
                  </a:lnTo>
                  <a:lnTo>
                    <a:pt x="1498" y="1665"/>
                  </a:lnTo>
                  <a:lnTo>
                    <a:pt x="1500" y="1671"/>
                  </a:lnTo>
                  <a:lnTo>
                    <a:pt x="1506" y="1674"/>
                  </a:lnTo>
                  <a:lnTo>
                    <a:pt x="1506" y="1674"/>
                  </a:lnTo>
                  <a:lnTo>
                    <a:pt x="1513" y="1667"/>
                  </a:lnTo>
                  <a:lnTo>
                    <a:pt x="1517" y="1664"/>
                  </a:lnTo>
                  <a:lnTo>
                    <a:pt x="1521" y="1662"/>
                  </a:lnTo>
                  <a:lnTo>
                    <a:pt x="1521" y="1662"/>
                  </a:lnTo>
                  <a:close/>
                  <a:moveTo>
                    <a:pt x="1462" y="1504"/>
                  </a:moveTo>
                  <a:lnTo>
                    <a:pt x="1462" y="1504"/>
                  </a:lnTo>
                  <a:lnTo>
                    <a:pt x="1436" y="1519"/>
                  </a:lnTo>
                  <a:lnTo>
                    <a:pt x="1406" y="1537"/>
                  </a:lnTo>
                  <a:lnTo>
                    <a:pt x="1377" y="1557"/>
                  </a:lnTo>
                  <a:lnTo>
                    <a:pt x="1349" y="1573"/>
                  </a:lnTo>
                  <a:lnTo>
                    <a:pt x="1349" y="1573"/>
                  </a:lnTo>
                  <a:lnTo>
                    <a:pt x="1352" y="1577"/>
                  </a:lnTo>
                  <a:lnTo>
                    <a:pt x="1354" y="1581"/>
                  </a:lnTo>
                  <a:lnTo>
                    <a:pt x="1361" y="1587"/>
                  </a:lnTo>
                  <a:lnTo>
                    <a:pt x="1361" y="1587"/>
                  </a:lnTo>
                  <a:lnTo>
                    <a:pt x="1391" y="1567"/>
                  </a:lnTo>
                  <a:lnTo>
                    <a:pt x="1420" y="1550"/>
                  </a:lnTo>
                  <a:lnTo>
                    <a:pt x="1448" y="1533"/>
                  </a:lnTo>
                  <a:lnTo>
                    <a:pt x="1462" y="1523"/>
                  </a:lnTo>
                  <a:lnTo>
                    <a:pt x="1475" y="1512"/>
                  </a:lnTo>
                  <a:lnTo>
                    <a:pt x="1475" y="1512"/>
                  </a:lnTo>
                  <a:lnTo>
                    <a:pt x="1472" y="1508"/>
                  </a:lnTo>
                  <a:lnTo>
                    <a:pt x="1469" y="1505"/>
                  </a:lnTo>
                  <a:lnTo>
                    <a:pt x="1465" y="1504"/>
                  </a:lnTo>
                  <a:lnTo>
                    <a:pt x="1462" y="1504"/>
                  </a:lnTo>
                  <a:lnTo>
                    <a:pt x="1462" y="1504"/>
                  </a:lnTo>
                  <a:close/>
                  <a:moveTo>
                    <a:pt x="1434" y="1554"/>
                  </a:moveTo>
                  <a:lnTo>
                    <a:pt x="1434" y="1554"/>
                  </a:lnTo>
                  <a:lnTo>
                    <a:pt x="1416" y="1564"/>
                  </a:lnTo>
                  <a:lnTo>
                    <a:pt x="1398" y="1575"/>
                  </a:lnTo>
                  <a:lnTo>
                    <a:pt x="1380" y="1585"/>
                  </a:lnTo>
                  <a:lnTo>
                    <a:pt x="1371" y="1592"/>
                  </a:lnTo>
                  <a:lnTo>
                    <a:pt x="1363" y="1598"/>
                  </a:lnTo>
                  <a:lnTo>
                    <a:pt x="1363" y="1598"/>
                  </a:lnTo>
                  <a:lnTo>
                    <a:pt x="1399" y="1596"/>
                  </a:lnTo>
                  <a:lnTo>
                    <a:pt x="1436" y="1596"/>
                  </a:lnTo>
                  <a:lnTo>
                    <a:pt x="1474" y="1595"/>
                  </a:lnTo>
                  <a:lnTo>
                    <a:pt x="1514" y="1592"/>
                  </a:lnTo>
                  <a:lnTo>
                    <a:pt x="1514" y="1592"/>
                  </a:lnTo>
                  <a:lnTo>
                    <a:pt x="1507" y="1587"/>
                  </a:lnTo>
                  <a:lnTo>
                    <a:pt x="1498" y="1580"/>
                  </a:lnTo>
                  <a:lnTo>
                    <a:pt x="1488" y="1575"/>
                  </a:lnTo>
                  <a:lnTo>
                    <a:pt x="1478" y="1571"/>
                  </a:lnTo>
                  <a:lnTo>
                    <a:pt x="1455" y="1563"/>
                  </a:lnTo>
                  <a:lnTo>
                    <a:pt x="1434" y="1554"/>
                  </a:lnTo>
                  <a:lnTo>
                    <a:pt x="1434" y="1554"/>
                  </a:lnTo>
                  <a:close/>
                  <a:moveTo>
                    <a:pt x="1300" y="1584"/>
                  </a:moveTo>
                  <a:lnTo>
                    <a:pt x="1300" y="1584"/>
                  </a:lnTo>
                  <a:lnTo>
                    <a:pt x="1250" y="1582"/>
                  </a:lnTo>
                  <a:lnTo>
                    <a:pt x="1200" y="1581"/>
                  </a:lnTo>
                  <a:lnTo>
                    <a:pt x="1147" y="1578"/>
                  </a:lnTo>
                  <a:lnTo>
                    <a:pt x="1092" y="1578"/>
                  </a:lnTo>
                  <a:lnTo>
                    <a:pt x="1092" y="1578"/>
                  </a:lnTo>
                  <a:lnTo>
                    <a:pt x="1051" y="1577"/>
                  </a:lnTo>
                  <a:lnTo>
                    <a:pt x="1009" y="1575"/>
                  </a:lnTo>
                  <a:lnTo>
                    <a:pt x="967" y="1571"/>
                  </a:lnTo>
                  <a:lnTo>
                    <a:pt x="926" y="1568"/>
                  </a:lnTo>
                  <a:lnTo>
                    <a:pt x="926" y="1568"/>
                  </a:lnTo>
                  <a:lnTo>
                    <a:pt x="887" y="1564"/>
                  </a:lnTo>
                  <a:lnTo>
                    <a:pt x="846" y="1563"/>
                  </a:lnTo>
                  <a:lnTo>
                    <a:pt x="766" y="1561"/>
                  </a:lnTo>
                  <a:lnTo>
                    <a:pt x="620" y="1563"/>
                  </a:lnTo>
                  <a:lnTo>
                    <a:pt x="620" y="1563"/>
                  </a:lnTo>
                  <a:lnTo>
                    <a:pt x="613" y="1565"/>
                  </a:lnTo>
                  <a:lnTo>
                    <a:pt x="605" y="1568"/>
                  </a:lnTo>
                  <a:lnTo>
                    <a:pt x="598" y="1573"/>
                  </a:lnTo>
                  <a:lnTo>
                    <a:pt x="595" y="1574"/>
                  </a:lnTo>
                  <a:lnTo>
                    <a:pt x="595" y="1577"/>
                  </a:lnTo>
                  <a:lnTo>
                    <a:pt x="595" y="1577"/>
                  </a:lnTo>
                  <a:lnTo>
                    <a:pt x="636" y="1574"/>
                  </a:lnTo>
                  <a:lnTo>
                    <a:pt x="675" y="1571"/>
                  </a:lnTo>
                  <a:lnTo>
                    <a:pt x="749" y="1571"/>
                  </a:lnTo>
                  <a:lnTo>
                    <a:pt x="822" y="1571"/>
                  </a:lnTo>
                  <a:lnTo>
                    <a:pt x="895" y="1571"/>
                  </a:lnTo>
                  <a:lnTo>
                    <a:pt x="895" y="1571"/>
                  </a:lnTo>
                  <a:lnTo>
                    <a:pt x="909" y="1571"/>
                  </a:lnTo>
                  <a:lnTo>
                    <a:pt x="922" y="1573"/>
                  </a:lnTo>
                  <a:lnTo>
                    <a:pt x="936" y="1575"/>
                  </a:lnTo>
                  <a:lnTo>
                    <a:pt x="950" y="1577"/>
                  </a:lnTo>
                  <a:lnTo>
                    <a:pt x="950" y="1577"/>
                  </a:lnTo>
                  <a:lnTo>
                    <a:pt x="981" y="1575"/>
                  </a:lnTo>
                  <a:lnTo>
                    <a:pt x="1017" y="1577"/>
                  </a:lnTo>
                  <a:lnTo>
                    <a:pt x="1017" y="1577"/>
                  </a:lnTo>
                  <a:lnTo>
                    <a:pt x="1041" y="1578"/>
                  </a:lnTo>
                  <a:lnTo>
                    <a:pt x="1064" y="1582"/>
                  </a:lnTo>
                  <a:lnTo>
                    <a:pt x="1086" y="1585"/>
                  </a:lnTo>
                  <a:lnTo>
                    <a:pt x="1110" y="1588"/>
                  </a:lnTo>
                  <a:lnTo>
                    <a:pt x="1110" y="1588"/>
                  </a:lnTo>
                  <a:lnTo>
                    <a:pt x="1131" y="1588"/>
                  </a:lnTo>
                  <a:lnTo>
                    <a:pt x="1154" y="1587"/>
                  </a:lnTo>
                  <a:lnTo>
                    <a:pt x="1175" y="1587"/>
                  </a:lnTo>
                  <a:lnTo>
                    <a:pt x="1194" y="1589"/>
                  </a:lnTo>
                  <a:lnTo>
                    <a:pt x="1194" y="1589"/>
                  </a:lnTo>
                  <a:lnTo>
                    <a:pt x="1221" y="1592"/>
                  </a:lnTo>
                  <a:lnTo>
                    <a:pt x="1249" y="1595"/>
                  </a:lnTo>
                  <a:lnTo>
                    <a:pt x="1300" y="1596"/>
                  </a:lnTo>
                  <a:lnTo>
                    <a:pt x="1300" y="1596"/>
                  </a:lnTo>
                  <a:lnTo>
                    <a:pt x="1311" y="1598"/>
                  </a:lnTo>
                  <a:lnTo>
                    <a:pt x="1323" y="1598"/>
                  </a:lnTo>
                  <a:lnTo>
                    <a:pt x="1331" y="1598"/>
                  </a:lnTo>
                  <a:lnTo>
                    <a:pt x="1336" y="1596"/>
                  </a:lnTo>
                  <a:lnTo>
                    <a:pt x="1342" y="1594"/>
                  </a:lnTo>
                  <a:lnTo>
                    <a:pt x="1345" y="1589"/>
                  </a:lnTo>
                  <a:lnTo>
                    <a:pt x="1345" y="1589"/>
                  </a:lnTo>
                  <a:lnTo>
                    <a:pt x="1335" y="1585"/>
                  </a:lnTo>
                  <a:lnTo>
                    <a:pt x="1323" y="1584"/>
                  </a:lnTo>
                  <a:lnTo>
                    <a:pt x="1300" y="1584"/>
                  </a:lnTo>
                  <a:lnTo>
                    <a:pt x="1300" y="1584"/>
                  </a:lnTo>
                  <a:close/>
                  <a:moveTo>
                    <a:pt x="1406" y="1605"/>
                  </a:moveTo>
                  <a:lnTo>
                    <a:pt x="1406" y="1605"/>
                  </a:lnTo>
                  <a:lnTo>
                    <a:pt x="1385" y="1608"/>
                  </a:lnTo>
                  <a:lnTo>
                    <a:pt x="1364" y="1609"/>
                  </a:lnTo>
                  <a:lnTo>
                    <a:pt x="1343" y="1609"/>
                  </a:lnTo>
                  <a:lnTo>
                    <a:pt x="1322" y="1609"/>
                  </a:lnTo>
                  <a:lnTo>
                    <a:pt x="1281" y="1606"/>
                  </a:lnTo>
                  <a:lnTo>
                    <a:pt x="1245" y="1603"/>
                  </a:lnTo>
                  <a:lnTo>
                    <a:pt x="1245" y="1603"/>
                  </a:lnTo>
                  <a:lnTo>
                    <a:pt x="1231" y="1603"/>
                  </a:lnTo>
                  <a:lnTo>
                    <a:pt x="1217" y="1602"/>
                  </a:lnTo>
                  <a:lnTo>
                    <a:pt x="1189" y="1598"/>
                  </a:lnTo>
                  <a:lnTo>
                    <a:pt x="1189" y="1598"/>
                  </a:lnTo>
                  <a:lnTo>
                    <a:pt x="1158" y="1596"/>
                  </a:lnTo>
                  <a:lnTo>
                    <a:pt x="1124" y="1596"/>
                  </a:lnTo>
                  <a:lnTo>
                    <a:pt x="1090" y="1595"/>
                  </a:lnTo>
                  <a:lnTo>
                    <a:pt x="1057" y="1592"/>
                  </a:lnTo>
                  <a:lnTo>
                    <a:pt x="1057" y="1592"/>
                  </a:lnTo>
                  <a:lnTo>
                    <a:pt x="988" y="1588"/>
                  </a:lnTo>
                  <a:lnTo>
                    <a:pt x="956" y="1587"/>
                  </a:lnTo>
                  <a:lnTo>
                    <a:pt x="923" y="1582"/>
                  </a:lnTo>
                  <a:lnTo>
                    <a:pt x="923" y="1582"/>
                  </a:lnTo>
                  <a:lnTo>
                    <a:pt x="915" y="1585"/>
                  </a:lnTo>
                  <a:lnTo>
                    <a:pt x="907" y="1587"/>
                  </a:lnTo>
                  <a:lnTo>
                    <a:pt x="898" y="1587"/>
                  </a:lnTo>
                  <a:lnTo>
                    <a:pt x="890" y="1585"/>
                  </a:lnTo>
                  <a:lnTo>
                    <a:pt x="870" y="1584"/>
                  </a:lnTo>
                  <a:lnTo>
                    <a:pt x="852" y="1582"/>
                  </a:lnTo>
                  <a:lnTo>
                    <a:pt x="852" y="1582"/>
                  </a:lnTo>
                  <a:lnTo>
                    <a:pt x="845" y="1582"/>
                  </a:lnTo>
                  <a:lnTo>
                    <a:pt x="836" y="1585"/>
                  </a:lnTo>
                  <a:lnTo>
                    <a:pt x="836" y="1585"/>
                  </a:lnTo>
                  <a:lnTo>
                    <a:pt x="820" y="1584"/>
                  </a:lnTo>
                  <a:lnTo>
                    <a:pt x="803" y="1582"/>
                  </a:lnTo>
                  <a:lnTo>
                    <a:pt x="803" y="1582"/>
                  </a:lnTo>
                  <a:lnTo>
                    <a:pt x="756" y="1580"/>
                  </a:lnTo>
                  <a:lnTo>
                    <a:pt x="710" y="1580"/>
                  </a:lnTo>
                  <a:lnTo>
                    <a:pt x="662" y="1581"/>
                  </a:lnTo>
                  <a:lnTo>
                    <a:pt x="615" y="1585"/>
                  </a:lnTo>
                  <a:lnTo>
                    <a:pt x="615" y="1585"/>
                  </a:lnTo>
                  <a:lnTo>
                    <a:pt x="599" y="1585"/>
                  </a:lnTo>
                  <a:lnTo>
                    <a:pt x="585" y="1585"/>
                  </a:lnTo>
                  <a:lnTo>
                    <a:pt x="571" y="1587"/>
                  </a:lnTo>
                  <a:lnTo>
                    <a:pt x="565" y="1588"/>
                  </a:lnTo>
                  <a:lnTo>
                    <a:pt x="560" y="1591"/>
                  </a:lnTo>
                  <a:lnTo>
                    <a:pt x="560" y="1591"/>
                  </a:lnTo>
                  <a:lnTo>
                    <a:pt x="556" y="1594"/>
                  </a:lnTo>
                  <a:lnTo>
                    <a:pt x="553" y="1598"/>
                  </a:lnTo>
                  <a:lnTo>
                    <a:pt x="550" y="1602"/>
                  </a:lnTo>
                  <a:lnTo>
                    <a:pt x="547" y="1608"/>
                  </a:lnTo>
                  <a:lnTo>
                    <a:pt x="546" y="1619"/>
                  </a:lnTo>
                  <a:lnTo>
                    <a:pt x="546" y="1629"/>
                  </a:lnTo>
                  <a:lnTo>
                    <a:pt x="546" y="1629"/>
                  </a:lnTo>
                  <a:lnTo>
                    <a:pt x="577" y="1619"/>
                  </a:lnTo>
                  <a:lnTo>
                    <a:pt x="605" y="1609"/>
                  </a:lnTo>
                  <a:lnTo>
                    <a:pt x="620" y="1605"/>
                  </a:lnTo>
                  <a:lnTo>
                    <a:pt x="634" y="1602"/>
                  </a:lnTo>
                  <a:lnTo>
                    <a:pt x="650" y="1599"/>
                  </a:lnTo>
                  <a:lnTo>
                    <a:pt x="665" y="1598"/>
                  </a:lnTo>
                  <a:lnTo>
                    <a:pt x="665" y="1598"/>
                  </a:lnTo>
                  <a:lnTo>
                    <a:pt x="674" y="1595"/>
                  </a:lnTo>
                  <a:lnTo>
                    <a:pt x="681" y="1592"/>
                  </a:lnTo>
                  <a:lnTo>
                    <a:pt x="681" y="1592"/>
                  </a:lnTo>
                  <a:lnTo>
                    <a:pt x="713" y="1589"/>
                  </a:lnTo>
                  <a:lnTo>
                    <a:pt x="747" y="1587"/>
                  </a:lnTo>
                  <a:lnTo>
                    <a:pt x="779" y="1587"/>
                  </a:lnTo>
                  <a:lnTo>
                    <a:pt x="813" y="1589"/>
                  </a:lnTo>
                  <a:lnTo>
                    <a:pt x="845" y="1592"/>
                  </a:lnTo>
                  <a:lnTo>
                    <a:pt x="876" y="1596"/>
                  </a:lnTo>
                  <a:lnTo>
                    <a:pt x="905" y="1602"/>
                  </a:lnTo>
                  <a:lnTo>
                    <a:pt x="935" y="1609"/>
                  </a:lnTo>
                  <a:lnTo>
                    <a:pt x="935" y="1609"/>
                  </a:lnTo>
                  <a:lnTo>
                    <a:pt x="944" y="1608"/>
                  </a:lnTo>
                  <a:lnTo>
                    <a:pt x="956" y="1606"/>
                  </a:lnTo>
                  <a:lnTo>
                    <a:pt x="968" y="1605"/>
                  </a:lnTo>
                  <a:lnTo>
                    <a:pt x="981" y="1606"/>
                  </a:lnTo>
                  <a:lnTo>
                    <a:pt x="1006" y="1609"/>
                  </a:lnTo>
                  <a:lnTo>
                    <a:pt x="1033" y="1610"/>
                  </a:lnTo>
                  <a:lnTo>
                    <a:pt x="1033" y="1610"/>
                  </a:lnTo>
                  <a:lnTo>
                    <a:pt x="1078" y="1612"/>
                  </a:lnTo>
                  <a:lnTo>
                    <a:pt x="1123" y="1613"/>
                  </a:lnTo>
                  <a:lnTo>
                    <a:pt x="1123" y="1613"/>
                  </a:lnTo>
                  <a:lnTo>
                    <a:pt x="1162" y="1616"/>
                  </a:lnTo>
                  <a:lnTo>
                    <a:pt x="1201" y="1620"/>
                  </a:lnTo>
                  <a:lnTo>
                    <a:pt x="1242" y="1624"/>
                  </a:lnTo>
                  <a:lnTo>
                    <a:pt x="1281" y="1626"/>
                  </a:lnTo>
                  <a:lnTo>
                    <a:pt x="1281" y="1626"/>
                  </a:lnTo>
                  <a:lnTo>
                    <a:pt x="1309" y="1626"/>
                  </a:lnTo>
                  <a:lnTo>
                    <a:pt x="1338" y="1626"/>
                  </a:lnTo>
                  <a:lnTo>
                    <a:pt x="1364" y="1626"/>
                  </a:lnTo>
                  <a:lnTo>
                    <a:pt x="1389" y="1626"/>
                  </a:lnTo>
                  <a:lnTo>
                    <a:pt x="1389" y="1626"/>
                  </a:lnTo>
                  <a:lnTo>
                    <a:pt x="1418" y="1629"/>
                  </a:lnTo>
                  <a:lnTo>
                    <a:pt x="1446" y="1631"/>
                  </a:lnTo>
                  <a:lnTo>
                    <a:pt x="1446" y="1631"/>
                  </a:lnTo>
                  <a:lnTo>
                    <a:pt x="1462" y="1633"/>
                  </a:lnTo>
                  <a:lnTo>
                    <a:pt x="1489" y="1631"/>
                  </a:lnTo>
                  <a:lnTo>
                    <a:pt x="1513" y="1630"/>
                  </a:lnTo>
                  <a:lnTo>
                    <a:pt x="1523" y="1627"/>
                  </a:lnTo>
                  <a:lnTo>
                    <a:pt x="1527" y="1624"/>
                  </a:lnTo>
                  <a:lnTo>
                    <a:pt x="1527" y="1624"/>
                  </a:lnTo>
                  <a:lnTo>
                    <a:pt x="1530" y="1622"/>
                  </a:lnTo>
                  <a:lnTo>
                    <a:pt x="1530" y="1619"/>
                  </a:lnTo>
                  <a:lnTo>
                    <a:pt x="1530" y="1613"/>
                  </a:lnTo>
                  <a:lnTo>
                    <a:pt x="1527" y="1608"/>
                  </a:lnTo>
                  <a:lnTo>
                    <a:pt x="1526" y="1602"/>
                  </a:lnTo>
                  <a:lnTo>
                    <a:pt x="1526" y="1602"/>
                  </a:lnTo>
                  <a:lnTo>
                    <a:pt x="1464" y="1606"/>
                  </a:lnTo>
                  <a:lnTo>
                    <a:pt x="1433" y="1608"/>
                  </a:lnTo>
                  <a:lnTo>
                    <a:pt x="1419" y="1606"/>
                  </a:lnTo>
                  <a:lnTo>
                    <a:pt x="1406" y="1605"/>
                  </a:lnTo>
                  <a:lnTo>
                    <a:pt x="1406" y="1605"/>
                  </a:lnTo>
                  <a:close/>
                  <a:moveTo>
                    <a:pt x="487" y="1846"/>
                  </a:moveTo>
                  <a:lnTo>
                    <a:pt x="487" y="1846"/>
                  </a:lnTo>
                  <a:lnTo>
                    <a:pt x="523" y="1860"/>
                  </a:lnTo>
                  <a:lnTo>
                    <a:pt x="542" y="1866"/>
                  </a:lnTo>
                  <a:lnTo>
                    <a:pt x="560" y="1872"/>
                  </a:lnTo>
                  <a:lnTo>
                    <a:pt x="577" y="1874"/>
                  </a:lnTo>
                  <a:lnTo>
                    <a:pt x="595" y="1877"/>
                  </a:lnTo>
                  <a:lnTo>
                    <a:pt x="613" y="1877"/>
                  </a:lnTo>
                  <a:lnTo>
                    <a:pt x="631" y="1877"/>
                  </a:lnTo>
                  <a:lnTo>
                    <a:pt x="631" y="1877"/>
                  </a:lnTo>
                  <a:lnTo>
                    <a:pt x="657" y="1873"/>
                  </a:lnTo>
                  <a:lnTo>
                    <a:pt x="682" y="1869"/>
                  </a:lnTo>
                  <a:lnTo>
                    <a:pt x="707" y="1862"/>
                  </a:lnTo>
                  <a:lnTo>
                    <a:pt x="732" y="1853"/>
                  </a:lnTo>
                  <a:lnTo>
                    <a:pt x="782" y="1836"/>
                  </a:lnTo>
                  <a:lnTo>
                    <a:pt x="807" y="1828"/>
                  </a:lnTo>
                  <a:lnTo>
                    <a:pt x="832" y="1821"/>
                  </a:lnTo>
                  <a:lnTo>
                    <a:pt x="832" y="1821"/>
                  </a:lnTo>
                  <a:lnTo>
                    <a:pt x="856" y="1815"/>
                  </a:lnTo>
                  <a:lnTo>
                    <a:pt x="878" y="1811"/>
                  </a:lnTo>
                  <a:lnTo>
                    <a:pt x="902" y="1808"/>
                  </a:lnTo>
                  <a:lnTo>
                    <a:pt x="926" y="1806"/>
                  </a:lnTo>
                  <a:lnTo>
                    <a:pt x="926" y="1806"/>
                  </a:lnTo>
                  <a:lnTo>
                    <a:pt x="949" y="1806"/>
                  </a:lnTo>
                  <a:lnTo>
                    <a:pt x="970" y="1807"/>
                  </a:lnTo>
                  <a:lnTo>
                    <a:pt x="1010" y="1811"/>
                  </a:lnTo>
                  <a:lnTo>
                    <a:pt x="1029" y="1814"/>
                  </a:lnTo>
                  <a:lnTo>
                    <a:pt x="1048" y="1815"/>
                  </a:lnTo>
                  <a:lnTo>
                    <a:pt x="1065" y="1815"/>
                  </a:lnTo>
                  <a:lnTo>
                    <a:pt x="1083" y="1813"/>
                  </a:lnTo>
                  <a:lnTo>
                    <a:pt x="1083" y="1813"/>
                  </a:lnTo>
                  <a:lnTo>
                    <a:pt x="1099" y="1800"/>
                  </a:lnTo>
                  <a:lnTo>
                    <a:pt x="1113" y="1786"/>
                  </a:lnTo>
                  <a:lnTo>
                    <a:pt x="1113" y="1786"/>
                  </a:lnTo>
                  <a:lnTo>
                    <a:pt x="1114" y="1779"/>
                  </a:lnTo>
                  <a:lnTo>
                    <a:pt x="1114" y="1772"/>
                  </a:lnTo>
                  <a:lnTo>
                    <a:pt x="1113" y="1758"/>
                  </a:lnTo>
                  <a:lnTo>
                    <a:pt x="1109" y="1744"/>
                  </a:lnTo>
                  <a:lnTo>
                    <a:pt x="1103" y="1731"/>
                  </a:lnTo>
                  <a:lnTo>
                    <a:pt x="1096" y="1720"/>
                  </a:lnTo>
                  <a:lnTo>
                    <a:pt x="1088" y="1709"/>
                  </a:lnTo>
                  <a:lnTo>
                    <a:pt x="1079" y="1700"/>
                  </a:lnTo>
                  <a:lnTo>
                    <a:pt x="1072" y="1693"/>
                  </a:lnTo>
                  <a:lnTo>
                    <a:pt x="1072" y="1693"/>
                  </a:lnTo>
                  <a:lnTo>
                    <a:pt x="1060" y="1682"/>
                  </a:lnTo>
                  <a:lnTo>
                    <a:pt x="1047" y="1672"/>
                  </a:lnTo>
                  <a:lnTo>
                    <a:pt x="1047" y="1672"/>
                  </a:lnTo>
                  <a:lnTo>
                    <a:pt x="1034" y="1664"/>
                  </a:lnTo>
                  <a:lnTo>
                    <a:pt x="1019" y="1655"/>
                  </a:lnTo>
                  <a:lnTo>
                    <a:pt x="989" y="1643"/>
                  </a:lnTo>
                  <a:lnTo>
                    <a:pt x="960" y="1630"/>
                  </a:lnTo>
                  <a:lnTo>
                    <a:pt x="946" y="1624"/>
                  </a:lnTo>
                  <a:lnTo>
                    <a:pt x="933" y="1617"/>
                  </a:lnTo>
                  <a:lnTo>
                    <a:pt x="933" y="1617"/>
                  </a:lnTo>
                  <a:lnTo>
                    <a:pt x="902" y="1612"/>
                  </a:lnTo>
                  <a:lnTo>
                    <a:pt x="871" y="1605"/>
                  </a:lnTo>
                  <a:lnTo>
                    <a:pt x="839" y="1601"/>
                  </a:lnTo>
                  <a:lnTo>
                    <a:pt x="807" y="1598"/>
                  </a:lnTo>
                  <a:lnTo>
                    <a:pt x="775" y="1596"/>
                  </a:lnTo>
                  <a:lnTo>
                    <a:pt x="741" y="1598"/>
                  </a:lnTo>
                  <a:lnTo>
                    <a:pt x="709" y="1599"/>
                  </a:lnTo>
                  <a:lnTo>
                    <a:pt x="675" y="1603"/>
                  </a:lnTo>
                  <a:lnTo>
                    <a:pt x="675" y="1603"/>
                  </a:lnTo>
                  <a:lnTo>
                    <a:pt x="648" y="1609"/>
                  </a:lnTo>
                  <a:lnTo>
                    <a:pt x="622" y="1616"/>
                  </a:lnTo>
                  <a:lnTo>
                    <a:pt x="598" y="1623"/>
                  </a:lnTo>
                  <a:lnTo>
                    <a:pt x="574" y="1631"/>
                  </a:lnTo>
                  <a:lnTo>
                    <a:pt x="551" y="1640"/>
                  </a:lnTo>
                  <a:lnTo>
                    <a:pt x="530" y="1650"/>
                  </a:lnTo>
                  <a:lnTo>
                    <a:pt x="509" y="1661"/>
                  </a:lnTo>
                  <a:lnTo>
                    <a:pt x="490" y="1674"/>
                  </a:lnTo>
                  <a:lnTo>
                    <a:pt x="490" y="1674"/>
                  </a:lnTo>
                  <a:lnTo>
                    <a:pt x="469" y="1689"/>
                  </a:lnTo>
                  <a:lnTo>
                    <a:pt x="448" y="1707"/>
                  </a:lnTo>
                  <a:lnTo>
                    <a:pt x="429" y="1726"/>
                  </a:lnTo>
                  <a:lnTo>
                    <a:pt x="412" y="1744"/>
                  </a:lnTo>
                  <a:lnTo>
                    <a:pt x="412" y="1744"/>
                  </a:lnTo>
                  <a:lnTo>
                    <a:pt x="412" y="1749"/>
                  </a:lnTo>
                  <a:lnTo>
                    <a:pt x="411" y="1754"/>
                  </a:lnTo>
                  <a:lnTo>
                    <a:pt x="405" y="1762"/>
                  </a:lnTo>
                  <a:lnTo>
                    <a:pt x="405" y="1762"/>
                  </a:lnTo>
                  <a:lnTo>
                    <a:pt x="407" y="1766"/>
                  </a:lnTo>
                  <a:lnTo>
                    <a:pt x="408" y="1770"/>
                  </a:lnTo>
                  <a:lnTo>
                    <a:pt x="410" y="1775"/>
                  </a:lnTo>
                  <a:lnTo>
                    <a:pt x="414" y="1778"/>
                  </a:lnTo>
                  <a:lnTo>
                    <a:pt x="414" y="1778"/>
                  </a:lnTo>
                  <a:lnTo>
                    <a:pt x="424" y="1761"/>
                  </a:lnTo>
                  <a:lnTo>
                    <a:pt x="429" y="1754"/>
                  </a:lnTo>
                  <a:lnTo>
                    <a:pt x="436" y="1747"/>
                  </a:lnTo>
                  <a:lnTo>
                    <a:pt x="443" y="1740"/>
                  </a:lnTo>
                  <a:lnTo>
                    <a:pt x="450" y="1734"/>
                  </a:lnTo>
                  <a:lnTo>
                    <a:pt x="460" y="1728"/>
                  </a:lnTo>
                  <a:lnTo>
                    <a:pt x="470" y="1726"/>
                  </a:lnTo>
                  <a:lnTo>
                    <a:pt x="470" y="1726"/>
                  </a:lnTo>
                  <a:lnTo>
                    <a:pt x="471" y="1716"/>
                  </a:lnTo>
                  <a:lnTo>
                    <a:pt x="474" y="1709"/>
                  </a:lnTo>
                  <a:lnTo>
                    <a:pt x="478" y="1702"/>
                  </a:lnTo>
                  <a:lnTo>
                    <a:pt x="484" y="1696"/>
                  </a:lnTo>
                  <a:lnTo>
                    <a:pt x="490" y="1692"/>
                  </a:lnTo>
                  <a:lnTo>
                    <a:pt x="497" y="1688"/>
                  </a:lnTo>
                  <a:lnTo>
                    <a:pt x="504" y="1685"/>
                  </a:lnTo>
                  <a:lnTo>
                    <a:pt x="512" y="1682"/>
                  </a:lnTo>
                  <a:lnTo>
                    <a:pt x="512" y="1682"/>
                  </a:lnTo>
                  <a:lnTo>
                    <a:pt x="521" y="1668"/>
                  </a:lnTo>
                  <a:lnTo>
                    <a:pt x="521" y="1668"/>
                  </a:lnTo>
                  <a:lnTo>
                    <a:pt x="536" y="1661"/>
                  </a:lnTo>
                  <a:lnTo>
                    <a:pt x="554" y="1654"/>
                  </a:lnTo>
                  <a:lnTo>
                    <a:pt x="574" y="1650"/>
                  </a:lnTo>
                  <a:lnTo>
                    <a:pt x="594" y="1648"/>
                  </a:lnTo>
                  <a:lnTo>
                    <a:pt x="613" y="1647"/>
                  </a:lnTo>
                  <a:lnTo>
                    <a:pt x="633" y="1650"/>
                  </a:lnTo>
                  <a:lnTo>
                    <a:pt x="650" y="1654"/>
                  </a:lnTo>
                  <a:lnTo>
                    <a:pt x="658" y="1657"/>
                  </a:lnTo>
                  <a:lnTo>
                    <a:pt x="665" y="1661"/>
                  </a:lnTo>
                  <a:lnTo>
                    <a:pt x="665" y="1661"/>
                  </a:lnTo>
                  <a:lnTo>
                    <a:pt x="686" y="1657"/>
                  </a:lnTo>
                  <a:lnTo>
                    <a:pt x="707" y="1653"/>
                  </a:lnTo>
                  <a:lnTo>
                    <a:pt x="728" y="1650"/>
                  </a:lnTo>
                  <a:lnTo>
                    <a:pt x="751" y="1648"/>
                  </a:lnTo>
                  <a:lnTo>
                    <a:pt x="797" y="1646"/>
                  </a:lnTo>
                  <a:lnTo>
                    <a:pt x="843" y="1646"/>
                  </a:lnTo>
                  <a:lnTo>
                    <a:pt x="843" y="1646"/>
                  </a:lnTo>
                  <a:lnTo>
                    <a:pt x="887" y="1647"/>
                  </a:lnTo>
                  <a:lnTo>
                    <a:pt x="908" y="1648"/>
                  </a:lnTo>
                  <a:lnTo>
                    <a:pt x="929" y="1651"/>
                  </a:lnTo>
                  <a:lnTo>
                    <a:pt x="929" y="1651"/>
                  </a:lnTo>
                  <a:lnTo>
                    <a:pt x="936" y="1653"/>
                  </a:lnTo>
                  <a:lnTo>
                    <a:pt x="943" y="1654"/>
                  </a:lnTo>
                  <a:lnTo>
                    <a:pt x="949" y="1657"/>
                  </a:lnTo>
                  <a:lnTo>
                    <a:pt x="954" y="1662"/>
                  </a:lnTo>
                  <a:lnTo>
                    <a:pt x="954" y="1662"/>
                  </a:lnTo>
                  <a:lnTo>
                    <a:pt x="949" y="1665"/>
                  </a:lnTo>
                  <a:lnTo>
                    <a:pt x="944" y="1667"/>
                  </a:lnTo>
                  <a:lnTo>
                    <a:pt x="935" y="1665"/>
                  </a:lnTo>
                  <a:lnTo>
                    <a:pt x="923" y="1664"/>
                  </a:lnTo>
                  <a:lnTo>
                    <a:pt x="914" y="1661"/>
                  </a:lnTo>
                  <a:lnTo>
                    <a:pt x="914" y="1661"/>
                  </a:lnTo>
                  <a:lnTo>
                    <a:pt x="902" y="1661"/>
                  </a:lnTo>
                  <a:lnTo>
                    <a:pt x="891" y="1661"/>
                  </a:lnTo>
                  <a:lnTo>
                    <a:pt x="869" y="1661"/>
                  </a:lnTo>
                  <a:lnTo>
                    <a:pt x="869" y="1661"/>
                  </a:lnTo>
                  <a:lnTo>
                    <a:pt x="817" y="1658"/>
                  </a:lnTo>
                  <a:lnTo>
                    <a:pt x="791" y="1658"/>
                  </a:lnTo>
                  <a:lnTo>
                    <a:pt x="766" y="1658"/>
                  </a:lnTo>
                  <a:lnTo>
                    <a:pt x="741" y="1660"/>
                  </a:lnTo>
                  <a:lnTo>
                    <a:pt x="716" y="1662"/>
                  </a:lnTo>
                  <a:lnTo>
                    <a:pt x="693" y="1668"/>
                  </a:lnTo>
                  <a:lnTo>
                    <a:pt x="669" y="1674"/>
                  </a:lnTo>
                  <a:lnTo>
                    <a:pt x="669" y="1674"/>
                  </a:lnTo>
                  <a:lnTo>
                    <a:pt x="669" y="1681"/>
                  </a:lnTo>
                  <a:lnTo>
                    <a:pt x="668" y="1689"/>
                  </a:lnTo>
                  <a:lnTo>
                    <a:pt x="665" y="1696"/>
                  </a:lnTo>
                  <a:lnTo>
                    <a:pt x="661" y="1703"/>
                  </a:lnTo>
                  <a:lnTo>
                    <a:pt x="661" y="1703"/>
                  </a:lnTo>
                  <a:lnTo>
                    <a:pt x="657" y="1709"/>
                  </a:lnTo>
                  <a:lnTo>
                    <a:pt x="650" y="1714"/>
                  </a:lnTo>
                  <a:lnTo>
                    <a:pt x="631" y="1726"/>
                  </a:lnTo>
                  <a:lnTo>
                    <a:pt x="612" y="1735"/>
                  </a:lnTo>
                  <a:lnTo>
                    <a:pt x="591" y="1742"/>
                  </a:lnTo>
                  <a:lnTo>
                    <a:pt x="591" y="1742"/>
                  </a:lnTo>
                  <a:lnTo>
                    <a:pt x="582" y="1742"/>
                  </a:lnTo>
                  <a:lnTo>
                    <a:pt x="575" y="1744"/>
                  </a:lnTo>
                  <a:lnTo>
                    <a:pt x="558" y="1745"/>
                  </a:lnTo>
                  <a:lnTo>
                    <a:pt x="558" y="1745"/>
                  </a:lnTo>
                  <a:lnTo>
                    <a:pt x="544" y="1748"/>
                  </a:lnTo>
                  <a:lnTo>
                    <a:pt x="537" y="1749"/>
                  </a:lnTo>
                  <a:lnTo>
                    <a:pt x="532" y="1751"/>
                  </a:lnTo>
                  <a:lnTo>
                    <a:pt x="532" y="1751"/>
                  </a:lnTo>
                  <a:lnTo>
                    <a:pt x="516" y="1749"/>
                  </a:lnTo>
                  <a:lnTo>
                    <a:pt x="501" y="1745"/>
                  </a:lnTo>
                  <a:lnTo>
                    <a:pt x="487" y="1741"/>
                  </a:lnTo>
                  <a:lnTo>
                    <a:pt x="474" y="1734"/>
                  </a:lnTo>
                  <a:lnTo>
                    <a:pt x="474" y="1734"/>
                  </a:lnTo>
                  <a:lnTo>
                    <a:pt x="460" y="1745"/>
                  </a:lnTo>
                  <a:lnTo>
                    <a:pt x="445" y="1758"/>
                  </a:lnTo>
                  <a:lnTo>
                    <a:pt x="438" y="1765"/>
                  </a:lnTo>
                  <a:lnTo>
                    <a:pt x="431" y="1773"/>
                  </a:lnTo>
                  <a:lnTo>
                    <a:pt x="425" y="1782"/>
                  </a:lnTo>
                  <a:lnTo>
                    <a:pt x="421" y="1792"/>
                  </a:lnTo>
                  <a:lnTo>
                    <a:pt x="421" y="1792"/>
                  </a:lnTo>
                  <a:lnTo>
                    <a:pt x="436" y="1807"/>
                  </a:lnTo>
                  <a:lnTo>
                    <a:pt x="453" y="1821"/>
                  </a:lnTo>
                  <a:lnTo>
                    <a:pt x="470" y="1834"/>
                  </a:lnTo>
                  <a:lnTo>
                    <a:pt x="487" y="1846"/>
                  </a:lnTo>
                  <a:lnTo>
                    <a:pt x="487" y="1846"/>
                  </a:lnTo>
                  <a:close/>
                  <a:moveTo>
                    <a:pt x="1333" y="1633"/>
                  </a:moveTo>
                  <a:lnTo>
                    <a:pt x="1333" y="1633"/>
                  </a:lnTo>
                  <a:lnTo>
                    <a:pt x="1321" y="1634"/>
                  </a:lnTo>
                  <a:lnTo>
                    <a:pt x="1307" y="1634"/>
                  </a:lnTo>
                  <a:lnTo>
                    <a:pt x="1307" y="1634"/>
                  </a:lnTo>
                  <a:lnTo>
                    <a:pt x="1263" y="1634"/>
                  </a:lnTo>
                  <a:lnTo>
                    <a:pt x="1221" y="1631"/>
                  </a:lnTo>
                  <a:lnTo>
                    <a:pt x="1135" y="1627"/>
                  </a:lnTo>
                  <a:lnTo>
                    <a:pt x="1048" y="1622"/>
                  </a:lnTo>
                  <a:lnTo>
                    <a:pt x="1005" y="1619"/>
                  </a:lnTo>
                  <a:lnTo>
                    <a:pt x="963" y="1617"/>
                  </a:lnTo>
                  <a:lnTo>
                    <a:pt x="963" y="1617"/>
                  </a:lnTo>
                  <a:lnTo>
                    <a:pt x="984" y="1627"/>
                  </a:lnTo>
                  <a:lnTo>
                    <a:pt x="1005" y="1637"/>
                  </a:lnTo>
                  <a:lnTo>
                    <a:pt x="1026" y="1647"/>
                  </a:lnTo>
                  <a:lnTo>
                    <a:pt x="1034" y="1653"/>
                  </a:lnTo>
                  <a:lnTo>
                    <a:pt x="1043" y="1660"/>
                  </a:lnTo>
                  <a:lnTo>
                    <a:pt x="1043" y="1660"/>
                  </a:lnTo>
                  <a:lnTo>
                    <a:pt x="1069" y="1661"/>
                  </a:lnTo>
                  <a:lnTo>
                    <a:pt x="1097" y="1661"/>
                  </a:lnTo>
                  <a:lnTo>
                    <a:pt x="1152" y="1660"/>
                  </a:lnTo>
                  <a:lnTo>
                    <a:pt x="1152" y="1660"/>
                  </a:lnTo>
                  <a:lnTo>
                    <a:pt x="1170" y="1660"/>
                  </a:lnTo>
                  <a:lnTo>
                    <a:pt x="1180" y="1660"/>
                  </a:lnTo>
                  <a:lnTo>
                    <a:pt x="1185" y="1661"/>
                  </a:lnTo>
                  <a:lnTo>
                    <a:pt x="1189" y="1664"/>
                  </a:lnTo>
                  <a:lnTo>
                    <a:pt x="1189" y="1664"/>
                  </a:lnTo>
                  <a:lnTo>
                    <a:pt x="1173" y="1664"/>
                  </a:lnTo>
                  <a:lnTo>
                    <a:pt x="1158" y="1665"/>
                  </a:lnTo>
                  <a:lnTo>
                    <a:pt x="1127" y="1668"/>
                  </a:lnTo>
                  <a:lnTo>
                    <a:pt x="1096" y="1669"/>
                  </a:lnTo>
                  <a:lnTo>
                    <a:pt x="1079" y="1669"/>
                  </a:lnTo>
                  <a:lnTo>
                    <a:pt x="1062" y="1669"/>
                  </a:lnTo>
                  <a:lnTo>
                    <a:pt x="1062" y="1669"/>
                  </a:lnTo>
                  <a:lnTo>
                    <a:pt x="1064" y="1674"/>
                  </a:lnTo>
                  <a:lnTo>
                    <a:pt x="1067" y="1676"/>
                  </a:lnTo>
                  <a:lnTo>
                    <a:pt x="1072" y="1681"/>
                  </a:lnTo>
                  <a:lnTo>
                    <a:pt x="1086" y="1690"/>
                  </a:lnTo>
                  <a:lnTo>
                    <a:pt x="1086" y="1690"/>
                  </a:lnTo>
                  <a:lnTo>
                    <a:pt x="1096" y="1700"/>
                  </a:lnTo>
                  <a:lnTo>
                    <a:pt x="1106" y="1713"/>
                  </a:lnTo>
                  <a:lnTo>
                    <a:pt x="1113" y="1727"/>
                  </a:lnTo>
                  <a:lnTo>
                    <a:pt x="1120" y="1741"/>
                  </a:lnTo>
                  <a:lnTo>
                    <a:pt x="1126" y="1756"/>
                  </a:lnTo>
                  <a:lnTo>
                    <a:pt x="1131" y="1773"/>
                  </a:lnTo>
                  <a:lnTo>
                    <a:pt x="1141" y="1806"/>
                  </a:lnTo>
                  <a:lnTo>
                    <a:pt x="1141" y="1806"/>
                  </a:lnTo>
                  <a:lnTo>
                    <a:pt x="1159" y="1806"/>
                  </a:lnTo>
                  <a:lnTo>
                    <a:pt x="1176" y="1804"/>
                  </a:lnTo>
                  <a:lnTo>
                    <a:pt x="1176" y="1804"/>
                  </a:lnTo>
                  <a:lnTo>
                    <a:pt x="1218" y="1804"/>
                  </a:lnTo>
                  <a:lnTo>
                    <a:pt x="1259" y="1804"/>
                  </a:lnTo>
                  <a:lnTo>
                    <a:pt x="1338" y="1800"/>
                  </a:lnTo>
                  <a:lnTo>
                    <a:pt x="1413" y="1796"/>
                  </a:lnTo>
                  <a:lnTo>
                    <a:pt x="1450" y="1796"/>
                  </a:lnTo>
                  <a:lnTo>
                    <a:pt x="1486" y="1796"/>
                  </a:lnTo>
                  <a:lnTo>
                    <a:pt x="1486" y="1796"/>
                  </a:lnTo>
                  <a:lnTo>
                    <a:pt x="1489" y="1790"/>
                  </a:lnTo>
                  <a:lnTo>
                    <a:pt x="1491" y="1782"/>
                  </a:lnTo>
                  <a:lnTo>
                    <a:pt x="1491" y="1775"/>
                  </a:lnTo>
                  <a:lnTo>
                    <a:pt x="1488" y="1768"/>
                  </a:lnTo>
                  <a:lnTo>
                    <a:pt x="1488" y="1768"/>
                  </a:lnTo>
                  <a:lnTo>
                    <a:pt x="1465" y="1766"/>
                  </a:lnTo>
                  <a:lnTo>
                    <a:pt x="1441" y="1765"/>
                  </a:lnTo>
                  <a:lnTo>
                    <a:pt x="1388" y="1763"/>
                  </a:lnTo>
                  <a:lnTo>
                    <a:pt x="1335" y="1763"/>
                  </a:lnTo>
                  <a:lnTo>
                    <a:pt x="1290" y="1762"/>
                  </a:lnTo>
                  <a:lnTo>
                    <a:pt x="1290" y="1762"/>
                  </a:lnTo>
                  <a:lnTo>
                    <a:pt x="1266" y="1759"/>
                  </a:lnTo>
                  <a:lnTo>
                    <a:pt x="1256" y="1758"/>
                  </a:lnTo>
                  <a:lnTo>
                    <a:pt x="1246" y="1754"/>
                  </a:lnTo>
                  <a:lnTo>
                    <a:pt x="1246" y="1754"/>
                  </a:lnTo>
                  <a:lnTo>
                    <a:pt x="1274" y="1756"/>
                  </a:lnTo>
                  <a:lnTo>
                    <a:pt x="1304" y="1758"/>
                  </a:lnTo>
                  <a:lnTo>
                    <a:pt x="1363" y="1759"/>
                  </a:lnTo>
                  <a:lnTo>
                    <a:pt x="1422" y="1758"/>
                  </a:lnTo>
                  <a:lnTo>
                    <a:pt x="1481" y="1756"/>
                  </a:lnTo>
                  <a:lnTo>
                    <a:pt x="1481" y="1756"/>
                  </a:lnTo>
                  <a:lnTo>
                    <a:pt x="1478" y="1752"/>
                  </a:lnTo>
                  <a:lnTo>
                    <a:pt x="1474" y="1749"/>
                  </a:lnTo>
                  <a:lnTo>
                    <a:pt x="1464" y="1747"/>
                  </a:lnTo>
                  <a:lnTo>
                    <a:pt x="1454" y="1745"/>
                  </a:lnTo>
                  <a:lnTo>
                    <a:pt x="1443" y="1745"/>
                  </a:lnTo>
                  <a:lnTo>
                    <a:pt x="1443" y="1745"/>
                  </a:lnTo>
                  <a:lnTo>
                    <a:pt x="1427" y="1745"/>
                  </a:lnTo>
                  <a:lnTo>
                    <a:pt x="1412" y="1747"/>
                  </a:lnTo>
                  <a:lnTo>
                    <a:pt x="1398" y="1747"/>
                  </a:lnTo>
                  <a:lnTo>
                    <a:pt x="1391" y="1747"/>
                  </a:lnTo>
                  <a:lnTo>
                    <a:pt x="1384" y="1745"/>
                  </a:lnTo>
                  <a:lnTo>
                    <a:pt x="1384" y="1745"/>
                  </a:lnTo>
                  <a:lnTo>
                    <a:pt x="1409" y="1741"/>
                  </a:lnTo>
                  <a:lnTo>
                    <a:pt x="1433" y="1740"/>
                  </a:lnTo>
                  <a:lnTo>
                    <a:pt x="1455" y="1738"/>
                  </a:lnTo>
                  <a:lnTo>
                    <a:pt x="1479" y="1740"/>
                  </a:lnTo>
                  <a:lnTo>
                    <a:pt x="1479" y="1740"/>
                  </a:lnTo>
                  <a:lnTo>
                    <a:pt x="1482" y="1735"/>
                  </a:lnTo>
                  <a:lnTo>
                    <a:pt x="1484" y="1733"/>
                  </a:lnTo>
                  <a:lnTo>
                    <a:pt x="1484" y="1726"/>
                  </a:lnTo>
                  <a:lnTo>
                    <a:pt x="1482" y="1719"/>
                  </a:lnTo>
                  <a:lnTo>
                    <a:pt x="1481" y="1713"/>
                  </a:lnTo>
                  <a:lnTo>
                    <a:pt x="1481" y="1713"/>
                  </a:lnTo>
                  <a:lnTo>
                    <a:pt x="1467" y="1709"/>
                  </a:lnTo>
                  <a:lnTo>
                    <a:pt x="1453" y="1706"/>
                  </a:lnTo>
                  <a:lnTo>
                    <a:pt x="1437" y="1704"/>
                  </a:lnTo>
                  <a:lnTo>
                    <a:pt x="1423" y="1704"/>
                  </a:lnTo>
                  <a:lnTo>
                    <a:pt x="1423" y="1704"/>
                  </a:lnTo>
                  <a:lnTo>
                    <a:pt x="1408" y="1704"/>
                  </a:lnTo>
                  <a:lnTo>
                    <a:pt x="1399" y="1704"/>
                  </a:lnTo>
                  <a:lnTo>
                    <a:pt x="1395" y="1703"/>
                  </a:lnTo>
                  <a:lnTo>
                    <a:pt x="1392" y="1700"/>
                  </a:lnTo>
                  <a:lnTo>
                    <a:pt x="1392" y="1700"/>
                  </a:lnTo>
                  <a:lnTo>
                    <a:pt x="1413" y="1700"/>
                  </a:lnTo>
                  <a:lnTo>
                    <a:pt x="1434" y="1699"/>
                  </a:lnTo>
                  <a:lnTo>
                    <a:pt x="1455" y="1699"/>
                  </a:lnTo>
                  <a:lnTo>
                    <a:pt x="1467" y="1700"/>
                  </a:lnTo>
                  <a:lnTo>
                    <a:pt x="1478" y="1702"/>
                  </a:lnTo>
                  <a:lnTo>
                    <a:pt x="1478" y="1702"/>
                  </a:lnTo>
                  <a:lnTo>
                    <a:pt x="1479" y="1695"/>
                  </a:lnTo>
                  <a:lnTo>
                    <a:pt x="1482" y="1690"/>
                  </a:lnTo>
                  <a:lnTo>
                    <a:pt x="1486" y="1685"/>
                  </a:lnTo>
                  <a:lnTo>
                    <a:pt x="1488" y="1678"/>
                  </a:lnTo>
                  <a:lnTo>
                    <a:pt x="1488" y="1678"/>
                  </a:lnTo>
                  <a:lnTo>
                    <a:pt x="1472" y="1674"/>
                  </a:lnTo>
                  <a:lnTo>
                    <a:pt x="1455" y="1672"/>
                  </a:lnTo>
                  <a:lnTo>
                    <a:pt x="1440" y="1672"/>
                  </a:lnTo>
                  <a:lnTo>
                    <a:pt x="1425" y="1672"/>
                  </a:lnTo>
                  <a:lnTo>
                    <a:pt x="1395" y="1675"/>
                  </a:lnTo>
                  <a:lnTo>
                    <a:pt x="1380" y="1675"/>
                  </a:lnTo>
                  <a:lnTo>
                    <a:pt x="1364" y="1675"/>
                  </a:lnTo>
                  <a:lnTo>
                    <a:pt x="1364" y="1675"/>
                  </a:lnTo>
                  <a:lnTo>
                    <a:pt x="1422" y="1668"/>
                  </a:lnTo>
                  <a:lnTo>
                    <a:pt x="1450" y="1665"/>
                  </a:lnTo>
                  <a:lnTo>
                    <a:pt x="1479" y="1665"/>
                  </a:lnTo>
                  <a:lnTo>
                    <a:pt x="1479" y="1665"/>
                  </a:lnTo>
                  <a:lnTo>
                    <a:pt x="1478" y="1660"/>
                  </a:lnTo>
                  <a:lnTo>
                    <a:pt x="1479" y="1654"/>
                  </a:lnTo>
                  <a:lnTo>
                    <a:pt x="1484" y="1641"/>
                  </a:lnTo>
                  <a:lnTo>
                    <a:pt x="1484" y="1641"/>
                  </a:lnTo>
                  <a:lnTo>
                    <a:pt x="1444" y="1640"/>
                  </a:lnTo>
                  <a:lnTo>
                    <a:pt x="1406" y="1639"/>
                  </a:lnTo>
                  <a:lnTo>
                    <a:pt x="1371" y="1636"/>
                  </a:lnTo>
                  <a:lnTo>
                    <a:pt x="1333" y="1633"/>
                  </a:lnTo>
                  <a:lnTo>
                    <a:pt x="1333" y="1633"/>
                  </a:lnTo>
                  <a:close/>
                  <a:moveTo>
                    <a:pt x="585" y="1676"/>
                  </a:moveTo>
                  <a:lnTo>
                    <a:pt x="585" y="1676"/>
                  </a:lnTo>
                  <a:lnTo>
                    <a:pt x="588" y="1676"/>
                  </a:lnTo>
                  <a:lnTo>
                    <a:pt x="589" y="1676"/>
                  </a:lnTo>
                  <a:lnTo>
                    <a:pt x="592" y="1678"/>
                  </a:lnTo>
                  <a:lnTo>
                    <a:pt x="595" y="1678"/>
                  </a:lnTo>
                  <a:lnTo>
                    <a:pt x="595" y="1678"/>
                  </a:lnTo>
                  <a:lnTo>
                    <a:pt x="595" y="1674"/>
                  </a:lnTo>
                  <a:lnTo>
                    <a:pt x="596" y="1669"/>
                  </a:lnTo>
                  <a:lnTo>
                    <a:pt x="601" y="1662"/>
                  </a:lnTo>
                  <a:lnTo>
                    <a:pt x="601" y="1662"/>
                  </a:lnTo>
                  <a:lnTo>
                    <a:pt x="586" y="1661"/>
                  </a:lnTo>
                  <a:lnTo>
                    <a:pt x="586" y="1661"/>
                  </a:lnTo>
                  <a:lnTo>
                    <a:pt x="584" y="1668"/>
                  </a:lnTo>
                  <a:lnTo>
                    <a:pt x="584" y="1672"/>
                  </a:lnTo>
                  <a:lnTo>
                    <a:pt x="585" y="1676"/>
                  </a:lnTo>
                  <a:lnTo>
                    <a:pt x="585" y="1676"/>
                  </a:lnTo>
                  <a:close/>
                  <a:moveTo>
                    <a:pt x="638" y="1671"/>
                  </a:moveTo>
                  <a:lnTo>
                    <a:pt x="638" y="1671"/>
                  </a:lnTo>
                  <a:lnTo>
                    <a:pt x="638" y="1681"/>
                  </a:lnTo>
                  <a:lnTo>
                    <a:pt x="636" y="1689"/>
                  </a:lnTo>
                  <a:lnTo>
                    <a:pt x="631" y="1696"/>
                  </a:lnTo>
                  <a:lnTo>
                    <a:pt x="624" y="1703"/>
                  </a:lnTo>
                  <a:lnTo>
                    <a:pt x="617" y="1709"/>
                  </a:lnTo>
                  <a:lnTo>
                    <a:pt x="609" y="1714"/>
                  </a:lnTo>
                  <a:lnTo>
                    <a:pt x="598" y="1719"/>
                  </a:lnTo>
                  <a:lnTo>
                    <a:pt x="588" y="1721"/>
                  </a:lnTo>
                  <a:lnTo>
                    <a:pt x="577" y="1724"/>
                  </a:lnTo>
                  <a:lnTo>
                    <a:pt x="564" y="1726"/>
                  </a:lnTo>
                  <a:lnTo>
                    <a:pt x="542" y="1727"/>
                  </a:lnTo>
                  <a:lnTo>
                    <a:pt x="521" y="1726"/>
                  </a:lnTo>
                  <a:lnTo>
                    <a:pt x="511" y="1724"/>
                  </a:lnTo>
                  <a:lnTo>
                    <a:pt x="502" y="1721"/>
                  </a:lnTo>
                  <a:lnTo>
                    <a:pt x="502" y="1721"/>
                  </a:lnTo>
                  <a:lnTo>
                    <a:pt x="499" y="1714"/>
                  </a:lnTo>
                  <a:lnTo>
                    <a:pt x="497" y="1707"/>
                  </a:lnTo>
                  <a:lnTo>
                    <a:pt x="498" y="1702"/>
                  </a:lnTo>
                  <a:lnTo>
                    <a:pt x="499" y="1697"/>
                  </a:lnTo>
                  <a:lnTo>
                    <a:pt x="501" y="1695"/>
                  </a:lnTo>
                  <a:lnTo>
                    <a:pt x="501" y="1695"/>
                  </a:lnTo>
                  <a:lnTo>
                    <a:pt x="494" y="1699"/>
                  </a:lnTo>
                  <a:lnTo>
                    <a:pt x="487" y="1706"/>
                  </a:lnTo>
                  <a:lnTo>
                    <a:pt x="484" y="1714"/>
                  </a:lnTo>
                  <a:lnTo>
                    <a:pt x="483" y="1719"/>
                  </a:lnTo>
                  <a:lnTo>
                    <a:pt x="483" y="1724"/>
                  </a:lnTo>
                  <a:lnTo>
                    <a:pt x="483" y="1724"/>
                  </a:lnTo>
                  <a:lnTo>
                    <a:pt x="491" y="1730"/>
                  </a:lnTo>
                  <a:lnTo>
                    <a:pt x="501" y="1734"/>
                  </a:lnTo>
                  <a:lnTo>
                    <a:pt x="512" y="1737"/>
                  </a:lnTo>
                  <a:lnTo>
                    <a:pt x="525" y="1738"/>
                  </a:lnTo>
                  <a:lnTo>
                    <a:pt x="539" y="1738"/>
                  </a:lnTo>
                  <a:lnTo>
                    <a:pt x="553" y="1738"/>
                  </a:lnTo>
                  <a:lnTo>
                    <a:pt x="567" y="1735"/>
                  </a:lnTo>
                  <a:lnTo>
                    <a:pt x="582" y="1733"/>
                  </a:lnTo>
                  <a:lnTo>
                    <a:pt x="596" y="1730"/>
                  </a:lnTo>
                  <a:lnTo>
                    <a:pt x="610" y="1724"/>
                  </a:lnTo>
                  <a:lnTo>
                    <a:pt x="623" y="1720"/>
                  </a:lnTo>
                  <a:lnTo>
                    <a:pt x="634" y="1713"/>
                  </a:lnTo>
                  <a:lnTo>
                    <a:pt x="643" y="1706"/>
                  </a:lnTo>
                  <a:lnTo>
                    <a:pt x="650" y="1697"/>
                  </a:lnTo>
                  <a:lnTo>
                    <a:pt x="655" y="1689"/>
                  </a:lnTo>
                  <a:lnTo>
                    <a:pt x="657" y="1681"/>
                  </a:lnTo>
                  <a:lnTo>
                    <a:pt x="657" y="1681"/>
                  </a:lnTo>
                  <a:lnTo>
                    <a:pt x="657" y="1676"/>
                  </a:lnTo>
                  <a:lnTo>
                    <a:pt x="655" y="1672"/>
                  </a:lnTo>
                  <a:lnTo>
                    <a:pt x="652" y="1669"/>
                  </a:lnTo>
                  <a:lnTo>
                    <a:pt x="648" y="1667"/>
                  </a:lnTo>
                  <a:lnTo>
                    <a:pt x="644" y="1664"/>
                  </a:lnTo>
                  <a:lnTo>
                    <a:pt x="638" y="1662"/>
                  </a:lnTo>
                  <a:lnTo>
                    <a:pt x="634" y="1662"/>
                  </a:lnTo>
                  <a:lnTo>
                    <a:pt x="629" y="1662"/>
                  </a:lnTo>
                  <a:lnTo>
                    <a:pt x="629" y="1662"/>
                  </a:lnTo>
                  <a:lnTo>
                    <a:pt x="633" y="1664"/>
                  </a:lnTo>
                  <a:lnTo>
                    <a:pt x="634" y="1667"/>
                  </a:lnTo>
                  <a:lnTo>
                    <a:pt x="636" y="1669"/>
                  </a:lnTo>
                  <a:lnTo>
                    <a:pt x="638" y="1671"/>
                  </a:lnTo>
                  <a:lnTo>
                    <a:pt x="638" y="1671"/>
                  </a:lnTo>
                  <a:close/>
                  <a:moveTo>
                    <a:pt x="558" y="1678"/>
                  </a:moveTo>
                  <a:lnTo>
                    <a:pt x="558" y="1678"/>
                  </a:lnTo>
                  <a:lnTo>
                    <a:pt x="565" y="1676"/>
                  </a:lnTo>
                  <a:lnTo>
                    <a:pt x="574" y="1676"/>
                  </a:lnTo>
                  <a:lnTo>
                    <a:pt x="574" y="1676"/>
                  </a:lnTo>
                  <a:lnTo>
                    <a:pt x="572" y="1674"/>
                  </a:lnTo>
                  <a:lnTo>
                    <a:pt x="572" y="1669"/>
                  </a:lnTo>
                  <a:lnTo>
                    <a:pt x="574" y="1662"/>
                  </a:lnTo>
                  <a:lnTo>
                    <a:pt x="574" y="1662"/>
                  </a:lnTo>
                  <a:lnTo>
                    <a:pt x="570" y="1662"/>
                  </a:lnTo>
                  <a:lnTo>
                    <a:pt x="567" y="1662"/>
                  </a:lnTo>
                  <a:lnTo>
                    <a:pt x="564" y="1664"/>
                  </a:lnTo>
                  <a:lnTo>
                    <a:pt x="563" y="1667"/>
                  </a:lnTo>
                  <a:lnTo>
                    <a:pt x="560" y="1672"/>
                  </a:lnTo>
                  <a:lnTo>
                    <a:pt x="558" y="1678"/>
                  </a:lnTo>
                  <a:lnTo>
                    <a:pt x="558" y="1678"/>
                  </a:lnTo>
                  <a:close/>
                  <a:moveTo>
                    <a:pt x="603" y="1681"/>
                  </a:moveTo>
                  <a:lnTo>
                    <a:pt x="603" y="1681"/>
                  </a:lnTo>
                  <a:lnTo>
                    <a:pt x="609" y="1683"/>
                  </a:lnTo>
                  <a:lnTo>
                    <a:pt x="612" y="1683"/>
                  </a:lnTo>
                  <a:lnTo>
                    <a:pt x="616" y="1683"/>
                  </a:lnTo>
                  <a:lnTo>
                    <a:pt x="616" y="1683"/>
                  </a:lnTo>
                  <a:lnTo>
                    <a:pt x="615" y="1685"/>
                  </a:lnTo>
                  <a:lnTo>
                    <a:pt x="616" y="1688"/>
                  </a:lnTo>
                  <a:lnTo>
                    <a:pt x="617" y="1689"/>
                  </a:lnTo>
                  <a:lnTo>
                    <a:pt x="620" y="1690"/>
                  </a:lnTo>
                  <a:lnTo>
                    <a:pt x="620" y="1690"/>
                  </a:lnTo>
                  <a:lnTo>
                    <a:pt x="622" y="1686"/>
                  </a:lnTo>
                  <a:lnTo>
                    <a:pt x="623" y="1683"/>
                  </a:lnTo>
                  <a:lnTo>
                    <a:pt x="623" y="1679"/>
                  </a:lnTo>
                  <a:lnTo>
                    <a:pt x="622" y="1676"/>
                  </a:lnTo>
                  <a:lnTo>
                    <a:pt x="616" y="1671"/>
                  </a:lnTo>
                  <a:lnTo>
                    <a:pt x="610" y="1667"/>
                  </a:lnTo>
                  <a:lnTo>
                    <a:pt x="610" y="1667"/>
                  </a:lnTo>
                  <a:lnTo>
                    <a:pt x="609" y="1671"/>
                  </a:lnTo>
                  <a:lnTo>
                    <a:pt x="606" y="1674"/>
                  </a:lnTo>
                  <a:lnTo>
                    <a:pt x="605" y="1676"/>
                  </a:lnTo>
                  <a:lnTo>
                    <a:pt x="603" y="1681"/>
                  </a:lnTo>
                  <a:lnTo>
                    <a:pt x="603" y="1681"/>
                  </a:lnTo>
                  <a:close/>
                  <a:moveTo>
                    <a:pt x="530" y="1676"/>
                  </a:moveTo>
                  <a:lnTo>
                    <a:pt x="530" y="1676"/>
                  </a:lnTo>
                  <a:lnTo>
                    <a:pt x="532" y="1679"/>
                  </a:lnTo>
                  <a:lnTo>
                    <a:pt x="532" y="1685"/>
                  </a:lnTo>
                  <a:lnTo>
                    <a:pt x="532" y="1689"/>
                  </a:lnTo>
                  <a:lnTo>
                    <a:pt x="533" y="1690"/>
                  </a:lnTo>
                  <a:lnTo>
                    <a:pt x="535" y="1690"/>
                  </a:lnTo>
                  <a:lnTo>
                    <a:pt x="535" y="1690"/>
                  </a:lnTo>
                  <a:lnTo>
                    <a:pt x="539" y="1686"/>
                  </a:lnTo>
                  <a:lnTo>
                    <a:pt x="544" y="1682"/>
                  </a:lnTo>
                  <a:lnTo>
                    <a:pt x="546" y="1679"/>
                  </a:lnTo>
                  <a:lnTo>
                    <a:pt x="549" y="1676"/>
                  </a:lnTo>
                  <a:lnTo>
                    <a:pt x="550" y="1672"/>
                  </a:lnTo>
                  <a:lnTo>
                    <a:pt x="550" y="1668"/>
                  </a:lnTo>
                  <a:lnTo>
                    <a:pt x="550" y="1668"/>
                  </a:lnTo>
                  <a:lnTo>
                    <a:pt x="544" y="1669"/>
                  </a:lnTo>
                  <a:lnTo>
                    <a:pt x="540" y="1672"/>
                  </a:lnTo>
                  <a:lnTo>
                    <a:pt x="530" y="1676"/>
                  </a:lnTo>
                  <a:lnTo>
                    <a:pt x="530" y="1676"/>
                  </a:lnTo>
                  <a:close/>
                  <a:moveTo>
                    <a:pt x="512" y="1696"/>
                  </a:moveTo>
                  <a:lnTo>
                    <a:pt x="512" y="1696"/>
                  </a:lnTo>
                  <a:lnTo>
                    <a:pt x="513" y="1700"/>
                  </a:lnTo>
                  <a:lnTo>
                    <a:pt x="513" y="1702"/>
                  </a:lnTo>
                  <a:lnTo>
                    <a:pt x="513" y="1704"/>
                  </a:lnTo>
                  <a:lnTo>
                    <a:pt x="513" y="1704"/>
                  </a:lnTo>
                  <a:lnTo>
                    <a:pt x="518" y="1703"/>
                  </a:lnTo>
                  <a:lnTo>
                    <a:pt x="522" y="1702"/>
                  </a:lnTo>
                  <a:lnTo>
                    <a:pt x="522" y="1702"/>
                  </a:lnTo>
                  <a:lnTo>
                    <a:pt x="521" y="1697"/>
                  </a:lnTo>
                  <a:lnTo>
                    <a:pt x="522" y="1693"/>
                  </a:lnTo>
                  <a:lnTo>
                    <a:pt x="522" y="1690"/>
                  </a:lnTo>
                  <a:lnTo>
                    <a:pt x="521" y="1689"/>
                  </a:lnTo>
                  <a:lnTo>
                    <a:pt x="519" y="1688"/>
                  </a:lnTo>
                  <a:lnTo>
                    <a:pt x="519" y="1688"/>
                  </a:lnTo>
                  <a:lnTo>
                    <a:pt x="516" y="1693"/>
                  </a:lnTo>
                  <a:lnTo>
                    <a:pt x="512" y="1696"/>
                  </a:lnTo>
                  <a:lnTo>
                    <a:pt x="512" y="1696"/>
                  </a:lnTo>
                  <a:close/>
                  <a:moveTo>
                    <a:pt x="1229" y="1900"/>
                  </a:moveTo>
                  <a:lnTo>
                    <a:pt x="1229" y="1900"/>
                  </a:lnTo>
                  <a:lnTo>
                    <a:pt x="1242" y="1901"/>
                  </a:lnTo>
                  <a:lnTo>
                    <a:pt x="1256" y="1902"/>
                  </a:lnTo>
                  <a:lnTo>
                    <a:pt x="1256" y="1902"/>
                  </a:lnTo>
                  <a:lnTo>
                    <a:pt x="1276" y="1907"/>
                  </a:lnTo>
                  <a:lnTo>
                    <a:pt x="1297" y="1914"/>
                  </a:lnTo>
                  <a:lnTo>
                    <a:pt x="1316" y="1919"/>
                  </a:lnTo>
                  <a:lnTo>
                    <a:pt x="1326" y="1921"/>
                  </a:lnTo>
                  <a:lnTo>
                    <a:pt x="1335" y="1922"/>
                  </a:lnTo>
                  <a:lnTo>
                    <a:pt x="1335" y="1922"/>
                  </a:lnTo>
                  <a:lnTo>
                    <a:pt x="1359" y="1921"/>
                  </a:lnTo>
                  <a:lnTo>
                    <a:pt x="1382" y="1922"/>
                  </a:lnTo>
                  <a:lnTo>
                    <a:pt x="1382" y="1922"/>
                  </a:lnTo>
                  <a:lnTo>
                    <a:pt x="1408" y="1924"/>
                  </a:lnTo>
                  <a:lnTo>
                    <a:pt x="1432" y="1924"/>
                  </a:lnTo>
                  <a:lnTo>
                    <a:pt x="1477" y="1922"/>
                  </a:lnTo>
                  <a:lnTo>
                    <a:pt x="1520" y="1918"/>
                  </a:lnTo>
                  <a:lnTo>
                    <a:pt x="1561" y="1912"/>
                  </a:lnTo>
                  <a:lnTo>
                    <a:pt x="1561" y="1912"/>
                  </a:lnTo>
                  <a:lnTo>
                    <a:pt x="1578" y="1907"/>
                  </a:lnTo>
                  <a:lnTo>
                    <a:pt x="1594" y="1902"/>
                  </a:lnTo>
                  <a:lnTo>
                    <a:pt x="1610" y="1895"/>
                  </a:lnTo>
                  <a:lnTo>
                    <a:pt x="1625" y="1888"/>
                  </a:lnTo>
                  <a:lnTo>
                    <a:pt x="1625" y="1888"/>
                  </a:lnTo>
                  <a:lnTo>
                    <a:pt x="1637" y="1880"/>
                  </a:lnTo>
                  <a:lnTo>
                    <a:pt x="1648" y="1873"/>
                  </a:lnTo>
                  <a:lnTo>
                    <a:pt x="1659" y="1865"/>
                  </a:lnTo>
                  <a:lnTo>
                    <a:pt x="1672" y="1859"/>
                  </a:lnTo>
                  <a:lnTo>
                    <a:pt x="1672" y="1859"/>
                  </a:lnTo>
                  <a:lnTo>
                    <a:pt x="1676" y="1852"/>
                  </a:lnTo>
                  <a:lnTo>
                    <a:pt x="1680" y="1845"/>
                  </a:lnTo>
                  <a:lnTo>
                    <a:pt x="1691" y="1832"/>
                  </a:lnTo>
                  <a:lnTo>
                    <a:pt x="1691" y="1832"/>
                  </a:lnTo>
                  <a:lnTo>
                    <a:pt x="1693" y="1810"/>
                  </a:lnTo>
                  <a:lnTo>
                    <a:pt x="1691" y="1800"/>
                  </a:lnTo>
                  <a:lnTo>
                    <a:pt x="1690" y="1790"/>
                  </a:lnTo>
                  <a:lnTo>
                    <a:pt x="1687" y="1780"/>
                  </a:lnTo>
                  <a:lnTo>
                    <a:pt x="1683" y="1772"/>
                  </a:lnTo>
                  <a:lnTo>
                    <a:pt x="1679" y="1765"/>
                  </a:lnTo>
                  <a:lnTo>
                    <a:pt x="1672" y="1758"/>
                  </a:lnTo>
                  <a:lnTo>
                    <a:pt x="1672" y="1758"/>
                  </a:lnTo>
                  <a:lnTo>
                    <a:pt x="1662" y="1749"/>
                  </a:lnTo>
                  <a:lnTo>
                    <a:pt x="1655" y="1742"/>
                  </a:lnTo>
                  <a:lnTo>
                    <a:pt x="1655" y="1742"/>
                  </a:lnTo>
                  <a:lnTo>
                    <a:pt x="1644" y="1735"/>
                  </a:lnTo>
                  <a:lnTo>
                    <a:pt x="1634" y="1730"/>
                  </a:lnTo>
                  <a:lnTo>
                    <a:pt x="1610" y="1720"/>
                  </a:lnTo>
                  <a:lnTo>
                    <a:pt x="1559" y="1706"/>
                  </a:lnTo>
                  <a:lnTo>
                    <a:pt x="1559" y="1706"/>
                  </a:lnTo>
                  <a:lnTo>
                    <a:pt x="1527" y="1696"/>
                  </a:lnTo>
                  <a:lnTo>
                    <a:pt x="1512" y="1693"/>
                  </a:lnTo>
                  <a:lnTo>
                    <a:pt x="1498" y="1690"/>
                  </a:lnTo>
                  <a:lnTo>
                    <a:pt x="1498" y="1690"/>
                  </a:lnTo>
                  <a:lnTo>
                    <a:pt x="1495" y="1692"/>
                  </a:lnTo>
                  <a:lnTo>
                    <a:pt x="1493" y="1693"/>
                  </a:lnTo>
                  <a:lnTo>
                    <a:pt x="1492" y="1696"/>
                  </a:lnTo>
                  <a:lnTo>
                    <a:pt x="1491" y="1697"/>
                  </a:lnTo>
                  <a:lnTo>
                    <a:pt x="1491" y="1697"/>
                  </a:lnTo>
                  <a:lnTo>
                    <a:pt x="1493" y="1703"/>
                  </a:lnTo>
                  <a:lnTo>
                    <a:pt x="1495" y="1709"/>
                  </a:lnTo>
                  <a:lnTo>
                    <a:pt x="1496" y="1714"/>
                  </a:lnTo>
                  <a:lnTo>
                    <a:pt x="1500" y="1720"/>
                  </a:lnTo>
                  <a:lnTo>
                    <a:pt x="1500" y="1720"/>
                  </a:lnTo>
                  <a:lnTo>
                    <a:pt x="1542" y="1727"/>
                  </a:lnTo>
                  <a:lnTo>
                    <a:pt x="1564" y="1731"/>
                  </a:lnTo>
                  <a:lnTo>
                    <a:pt x="1585" y="1737"/>
                  </a:lnTo>
                  <a:lnTo>
                    <a:pt x="1604" y="1745"/>
                  </a:lnTo>
                  <a:lnTo>
                    <a:pt x="1624" y="1754"/>
                  </a:lnTo>
                  <a:lnTo>
                    <a:pt x="1641" y="1763"/>
                  </a:lnTo>
                  <a:lnTo>
                    <a:pt x="1656" y="1776"/>
                  </a:lnTo>
                  <a:lnTo>
                    <a:pt x="1656" y="1776"/>
                  </a:lnTo>
                  <a:lnTo>
                    <a:pt x="1662" y="1786"/>
                  </a:lnTo>
                  <a:lnTo>
                    <a:pt x="1667" y="1796"/>
                  </a:lnTo>
                  <a:lnTo>
                    <a:pt x="1670" y="1801"/>
                  </a:lnTo>
                  <a:lnTo>
                    <a:pt x="1672" y="1806"/>
                  </a:lnTo>
                  <a:lnTo>
                    <a:pt x="1672" y="1811"/>
                  </a:lnTo>
                  <a:lnTo>
                    <a:pt x="1672" y="1818"/>
                  </a:lnTo>
                  <a:lnTo>
                    <a:pt x="1672" y="1818"/>
                  </a:lnTo>
                  <a:lnTo>
                    <a:pt x="1670" y="1822"/>
                  </a:lnTo>
                  <a:lnTo>
                    <a:pt x="1667" y="1825"/>
                  </a:lnTo>
                  <a:lnTo>
                    <a:pt x="1662" y="1831"/>
                  </a:lnTo>
                  <a:lnTo>
                    <a:pt x="1656" y="1838"/>
                  </a:lnTo>
                  <a:lnTo>
                    <a:pt x="1653" y="1841"/>
                  </a:lnTo>
                  <a:lnTo>
                    <a:pt x="1653" y="1845"/>
                  </a:lnTo>
                  <a:lnTo>
                    <a:pt x="1653" y="1845"/>
                  </a:lnTo>
                  <a:lnTo>
                    <a:pt x="1634" y="1858"/>
                  </a:lnTo>
                  <a:lnTo>
                    <a:pt x="1613" y="1869"/>
                  </a:lnTo>
                  <a:lnTo>
                    <a:pt x="1590" y="1879"/>
                  </a:lnTo>
                  <a:lnTo>
                    <a:pt x="1578" y="1883"/>
                  </a:lnTo>
                  <a:lnTo>
                    <a:pt x="1565" y="1886"/>
                  </a:lnTo>
                  <a:lnTo>
                    <a:pt x="1565" y="1886"/>
                  </a:lnTo>
                  <a:lnTo>
                    <a:pt x="1554" y="1886"/>
                  </a:lnTo>
                  <a:lnTo>
                    <a:pt x="1542" y="1887"/>
                  </a:lnTo>
                  <a:lnTo>
                    <a:pt x="1542" y="1887"/>
                  </a:lnTo>
                  <a:lnTo>
                    <a:pt x="1496" y="1893"/>
                  </a:lnTo>
                  <a:lnTo>
                    <a:pt x="1446" y="1898"/>
                  </a:lnTo>
                  <a:lnTo>
                    <a:pt x="1395" y="1901"/>
                  </a:lnTo>
                  <a:lnTo>
                    <a:pt x="1370" y="1901"/>
                  </a:lnTo>
                  <a:lnTo>
                    <a:pt x="1345" y="1901"/>
                  </a:lnTo>
                  <a:lnTo>
                    <a:pt x="1345" y="1901"/>
                  </a:lnTo>
                  <a:lnTo>
                    <a:pt x="1331" y="1900"/>
                  </a:lnTo>
                  <a:lnTo>
                    <a:pt x="1316" y="1897"/>
                  </a:lnTo>
                  <a:lnTo>
                    <a:pt x="1287" y="1891"/>
                  </a:lnTo>
                  <a:lnTo>
                    <a:pt x="1287" y="1891"/>
                  </a:lnTo>
                  <a:lnTo>
                    <a:pt x="1234" y="1881"/>
                  </a:lnTo>
                  <a:lnTo>
                    <a:pt x="1210" y="1876"/>
                  </a:lnTo>
                  <a:lnTo>
                    <a:pt x="1199" y="1872"/>
                  </a:lnTo>
                  <a:lnTo>
                    <a:pt x="1189" y="1867"/>
                  </a:lnTo>
                  <a:lnTo>
                    <a:pt x="1189" y="1867"/>
                  </a:lnTo>
                  <a:lnTo>
                    <a:pt x="1189" y="1872"/>
                  </a:lnTo>
                  <a:lnTo>
                    <a:pt x="1187" y="1876"/>
                  </a:lnTo>
                  <a:lnTo>
                    <a:pt x="1185" y="1881"/>
                  </a:lnTo>
                  <a:lnTo>
                    <a:pt x="1183" y="1887"/>
                  </a:lnTo>
                  <a:lnTo>
                    <a:pt x="1183" y="1887"/>
                  </a:lnTo>
                  <a:lnTo>
                    <a:pt x="1197" y="1890"/>
                  </a:lnTo>
                  <a:lnTo>
                    <a:pt x="1208" y="1893"/>
                  </a:lnTo>
                  <a:lnTo>
                    <a:pt x="1229" y="1900"/>
                  </a:lnTo>
                  <a:lnTo>
                    <a:pt x="1229" y="1900"/>
                  </a:lnTo>
                  <a:close/>
                  <a:moveTo>
                    <a:pt x="1498" y="1730"/>
                  </a:moveTo>
                  <a:lnTo>
                    <a:pt x="1498" y="1730"/>
                  </a:lnTo>
                  <a:lnTo>
                    <a:pt x="1495" y="1734"/>
                  </a:lnTo>
                  <a:lnTo>
                    <a:pt x="1493" y="1738"/>
                  </a:lnTo>
                  <a:lnTo>
                    <a:pt x="1492" y="1744"/>
                  </a:lnTo>
                  <a:lnTo>
                    <a:pt x="1492" y="1747"/>
                  </a:lnTo>
                  <a:lnTo>
                    <a:pt x="1493" y="1749"/>
                  </a:lnTo>
                  <a:lnTo>
                    <a:pt x="1493" y="1749"/>
                  </a:lnTo>
                  <a:lnTo>
                    <a:pt x="1506" y="1748"/>
                  </a:lnTo>
                  <a:lnTo>
                    <a:pt x="1521" y="1747"/>
                  </a:lnTo>
                  <a:lnTo>
                    <a:pt x="1537" y="1745"/>
                  </a:lnTo>
                  <a:lnTo>
                    <a:pt x="1544" y="1742"/>
                  </a:lnTo>
                  <a:lnTo>
                    <a:pt x="1550" y="1741"/>
                  </a:lnTo>
                  <a:lnTo>
                    <a:pt x="1550" y="1741"/>
                  </a:lnTo>
                  <a:lnTo>
                    <a:pt x="1526" y="1734"/>
                  </a:lnTo>
                  <a:lnTo>
                    <a:pt x="1513" y="1731"/>
                  </a:lnTo>
                  <a:lnTo>
                    <a:pt x="1498" y="1730"/>
                  </a:lnTo>
                  <a:lnTo>
                    <a:pt x="1498" y="1730"/>
                  </a:lnTo>
                  <a:close/>
                  <a:moveTo>
                    <a:pt x="1540" y="1766"/>
                  </a:moveTo>
                  <a:lnTo>
                    <a:pt x="1540" y="1766"/>
                  </a:lnTo>
                  <a:lnTo>
                    <a:pt x="1569" y="1762"/>
                  </a:lnTo>
                  <a:lnTo>
                    <a:pt x="1599" y="1758"/>
                  </a:lnTo>
                  <a:lnTo>
                    <a:pt x="1599" y="1758"/>
                  </a:lnTo>
                  <a:lnTo>
                    <a:pt x="1593" y="1754"/>
                  </a:lnTo>
                  <a:lnTo>
                    <a:pt x="1587" y="1751"/>
                  </a:lnTo>
                  <a:lnTo>
                    <a:pt x="1582" y="1749"/>
                  </a:lnTo>
                  <a:lnTo>
                    <a:pt x="1576" y="1748"/>
                  </a:lnTo>
                  <a:lnTo>
                    <a:pt x="1562" y="1749"/>
                  </a:lnTo>
                  <a:lnTo>
                    <a:pt x="1548" y="1751"/>
                  </a:lnTo>
                  <a:lnTo>
                    <a:pt x="1520" y="1756"/>
                  </a:lnTo>
                  <a:lnTo>
                    <a:pt x="1506" y="1758"/>
                  </a:lnTo>
                  <a:lnTo>
                    <a:pt x="1495" y="1758"/>
                  </a:lnTo>
                  <a:lnTo>
                    <a:pt x="1495" y="1758"/>
                  </a:lnTo>
                  <a:lnTo>
                    <a:pt x="1498" y="1763"/>
                  </a:lnTo>
                  <a:lnTo>
                    <a:pt x="1502" y="1766"/>
                  </a:lnTo>
                  <a:lnTo>
                    <a:pt x="1507" y="1769"/>
                  </a:lnTo>
                  <a:lnTo>
                    <a:pt x="1512" y="1770"/>
                  </a:lnTo>
                  <a:lnTo>
                    <a:pt x="1526" y="1769"/>
                  </a:lnTo>
                  <a:lnTo>
                    <a:pt x="1540" y="1766"/>
                  </a:lnTo>
                  <a:lnTo>
                    <a:pt x="1540" y="1766"/>
                  </a:lnTo>
                  <a:close/>
                  <a:moveTo>
                    <a:pt x="1614" y="1762"/>
                  </a:moveTo>
                  <a:lnTo>
                    <a:pt x="1614" y="1762"/>
                  </a:lnTo>
                  <a:lnTo>
                    <a:pt x="1590" y="1769"/>
                  </a:lnTo>
                  <a:lnTo>
                    <a:pt x="1565" y="1773"/>
                  </a:lnTo>
                  <a:lnTo>
                    <a:pt x="1537" y="1778"/>
                  </a:lnTo>
                  <a:lnTo>
                    <a:pt x="1506" y="1779"/>
                  </a:lnTo>
                  <a:lnTo>
                    <a:pt x="1506" y="1779"/>
                  </a:lnTo>
                  <a:lnTo>
                    <a:pt x="1503" y="1785"/>
                  </a:lnTo>
                  <a:lnTo>
                    <a:pt x="1500" y="1790"/>
                  </a:lnTo>
                  <a:lnTo>
                    <a:pt x="1498" y="1794"/>
                  </a:lnTo>
                  <a:lnTo>
                    <a:pt x="1498" y="1796"/>
                  </a:lnTo>
                  <a:lnTo>
                    <a:pt x="1499" y="1796"/>
                  </a:lnTo>
                  <a:lnTo>
                    <a:pt x="1499" y="1796"/>
                  </a:lnTo>
                  <a:lnTo>
                    <a:pt x="1506" y="1796"/>
                  </a:lnTo>
                  <a:lnTo>
                    <a:pt x="1512" y="1797"/>
                  </a:lnTo>
                  <a:lnTo>
                    <a:pt x="1517" y="1800"/>
                  </a:lnTo>
                  <a:lnTo>
                    <a:pt x="1520" y="1803"/>
                  </a:lnTo>
                  <a:lnTo>
                    <a:pt x="1527" y="1810"/>
                  </a:lnTo>
                  <a:lnTo>
                    <a:pt x="1531" y="1820"/>
                  </a:lnTo>
                  <a:lnTo>
                    <a:pt x="1531" y="1820"/>
                  </a:lnTo>
                  <a:lnTo>
                    <a:pt x="1527" y="1825"/>
                  </a:lnTo>
                  <a:lnTo>
                    <a:pt x="1524" y="1829"/>
                  </a:lnTo>
                  <a:lnTo>
                    <a:pt x="1520" y="1841"/>
                  </a:lnTo>
                  <a:lnTo>
                    <a:pt x="1520" y="1841"/>
                  </a:lnTo>
                  <a:lnTo>
                    <a:pt x="1479" y="1846"/>
                  </a:lnTo>
                  <a:lnTo>
                    <a:pt x="1439" y="1851"/>
                  </a:lnTo>
                  <a:lnTo>
                    <a:pt x="1360" y="1855"/>
                  </a:lnTo>
                  <a:lnTo>
                    <a:pt x="1283" y="1858"/>
                  </a:lnTo>
                  <a:lnTo>
                    <a:pt x="1243" y="1860"/>
                  </a:lnTo>
                  <a:lnTo>
                    <a:pt x="1203" y="1863"/>
                  </a:lnTo>
                  <a:lnTo>
                    <a:pt x="1203" y="1863"/>
                  </a:lnTo>
                  <a:lnTo>
                    <a:pt x="1227" y="1867"/>
                  </a:lnTo>
                  <a:lnTo>
                    <a:pt x="1252" y="1873"/>
                  </a:lnTo>
                  <a:lnTo>
                    <a:pt x="1280" y="1880"/>
                  </a:lnTo>
                  <a:lnTo>
                    <a:pt x="1307" y="1886"/>
                  </a:lnTo>
                  <a:lnTo>
                    <a:pt x="1307" y="1886"/>
                  </a:lnTo>
                  <a:lnTo>
                    <a:pt x="1323" y="1887"/>
                  </a:lnTo>
                  <a:lnTo>
                    <a:pt x="1342" y="1888"/>
                  </a:lnTo>
                  <a:lnTo>
                    <a:pt x="1381" y="1888"/>
                  </a:lnTo>
                  <a:lnTo>
                    <a:pt x="1420" y="1887"/>
                  </a:lnTo>
                  <a:lnTo>
                    <a:pt x="1458" y="1884"/>
                  </a:lnTo>
                  <a:lnTo>
                    <a:pt x="1458" y="1884"/>
                  </a:lnTo>
                  <a:lnTo>
                    <a:pt x="1489" y="1881"/>
                  </a:lnTo>
                  <a:lnTo>
                    <a:pt x="1520" y="1879"/>
                  </a:lnTo>
                  <a:lnTo>
                    <a:pt x="1551" y="1874"/>
                  </a:lnTo>
                  <a:lnTo>
                    <a:pt x="1580" y="1867"/>
                  </a:lnTo>
                  <a:lnTo>
                    <a:pt x="1594" y="1863"/>
                  </a:lnTo>
                  <a:lnTo>
                    <a:pt x="1607" y="1859"/>
                  </a:lnTo>
                  <a:lnTo>
                    <a:pt x="1620" y="1853"/>
                  </a:lnTo>
                  <a:lnTo>
                    <a:pt x="1630" y="1846"/>
                  </a:lnTo>
                  <a:lnTo>
                    <a:pt x="1639" y="1838"/>
                  </a:lnTo>
                  <a:lnTo>
                    <a:pt x="1648" y="1829"/>
                  </a:lnTo>
                  <a:lnTo>
                    <a:pt x="1655" y="1820"/>
                  </a:lnTo>
                  <a:lnTo>
                    <a:pt x="1660" y="1808"/>
                  </a:lnTo>
                  <a:lnTo>
                    <a:pt x="1660" y="1808"/>
                  </a:lnTo>
                  <a:lnTo>
                    <a:pt x="1652" y="1794"/>
                  </a:lnTo>
                  <a:lnTo>
                    <a:pt x="1642" y="1782"/>
                  </a:lnTo>
                  <a:lnTo>
                    <a:pt x="1628" y="1770"/>
                  </a:lnTo>
                  <a:lnTo>
                    <a:pt x="1614" y="1762"/>
                  </a:lnTo>
                  <a:lnTo>
                    <a:pt x="1614" y="1762"/>
                  </a:lnTo>
                  <a:close/>
                  <a:moveTo>
                    <a:pt x="383" y="1848"/>
                  </a:moveTo>
                  <a:lnTo>
                    <a:pt x="383" y="1848"/>
                  </a:lnTo>
                  <a:lnTo>
                    <a:pt x="414" y="1866"/>
                  </a:lnTo>
                  <a:lnTo>
                    <a:pt x="443" y="1881"/>
                  </a:lnTo>
                  <a:lnTo>
                    <a:pt x="459" y="1887"/>
                  </a:lnTo>
                  <a:lnTo>
                    <a:pt x="476" y="1894"/>
                  </a:lnTo>
                  <a:lnTo>
                    <a:pt x="492" y="1898"/>
                  </a:lnTo>
                  <a:lnTo>
                    <a:pt x="511" y="1904"/>
                  </a:lnTo>
                  <a:lnTo>
                    <a:pt x="511" y="1904"/>
                  </a:lnTo>
                  <a:lnTo>
                    <a:pt x="543" y="1911"/>
                  </a:lnTo>
                  <a:lnTo>
                    <a:pt x="574" y="1918"/>
                  </a:lnTo>
                  <a:lnTo>
                    <a:pt x="574" y="1918"/>
                  </a:lnTo>
                  <a:lnTo>
                    <a:pt x="605" y="1922"/>
                  </a:lnTo>
                  <a:lnTo>
                    <a:pt x="637" y="1925"/>
                  </a:lnTo>
                  <a:lnTo>
                    <a:pt x="702" y="1929"/>
                  </a:lnTo>
                  <a:lnTo>
                    <a:pt x="702" y="1929"/>
                  </a:lnTo>
                  <a:lnTo>
                    <a:pt x="732" y="1929"/>
                  </a:lnTo>
                  <a:lnTo>
                    <a:pt x="763" y="1926"/>
                  </a:lnTo>
                  <a:lnTo>
                    <a:pt x="824" y="1921"/>
                  </a:lnTo>
                  <a:lnTo>
                    <a:pt x="824" y="1921"/>
                  </a:lnTo>
                  <a:lnTo>
                    <a:pt x="853" y="1917"/>
                  </a:lnTo>
                  <a:lnTo>
                    <a:pt x="881" y="1911"/>
                  </a:lnTo>
                  <a:lnTo>
                    <a:pt x="936" y="1900"/>
                  </a:lnTo>
                  <a:lnTo>
                    <a:pt x="936" y="1900"/>
                  </a:lnTo>
                  <a:lnTo>
                    <a:pt x="957" y="1894"/>
                  </a:lnTo>
                  <a:lnTo>
                    <a:pt x="978" y="1887"/>
                  </a:lnTo>
                  <a:lnTo>
                    <a:pt x="978" y="1887"/>
                  </a:lnTo>
                  <a:lnTo>
                    <a:pt x="1017" y="1872"/>
                  </a:lnTo>
                  <a:lnTo>
                    <a:pt x="1057" y="1855"/>
                  </a:lnTo>
                  <a:lnTo>
                    <a:pt x="1057" y="1855"/>
                  </a:lnTo>
                  <a:lnTo>
                    <a:pt x="1096" y="1836"/>
                  </a:lnTo>
                  <a:lnTo>
                    <a:pt x="1114" y="1827"/>
                  </a:lnTo>
                  <a:lnTo>
                    <a:pt x="1123" y="1821"/>
                  </a:lnTo>
                  <a:lnTo>
                    <a:pt x="1131" y="1815"/>
                  </a:lnTo>
                  <a:lnTo>
                    <a:pt x="1131" y="1815"/>
                  </a:lnTo>
                  <a:lnTo>
                    <a:pt x="1127" y="1799"/>
                  </a:lnTo>
                  <a:lnTo>
                    <a:pt x="1126" y="1790"/>
                  </a:lnTo>
                  <a:lnTo>
                    <a:pt x="1121" y="1783"/>
                  </a:lnTo>
                  <a:lnTo>
                    <a:pt x="1121" y="1783"/>
                  </a:lnTo>
                  <a:lnTo>
                    <a:pt x="1117" y="1793"/>
                  </a:lnTo>
                  <a:lnTo>
                    <a:pt x="1112" y="1803"/>
                  </a:lnTo>
                  <a:lnTo>
                    <a:pt x="1104" y="1811"/>
                  </a:lnTo>
                  <a:lnTo>
                    <a:pt x="1097" y="1817"/>
                  </a:lnTo>
                  <a:lnTo>
                    <a:pt x="1097" y="1817"/>
                  </a:lnTo>
                  <a:lnTo>
                    <a:pt x="1089" y="1821"/>
                  </a:lnTo>
                  <a:lnTo>
                    <a:pt x="1079" y="1824"/>
                  </a:lnTo>
                  <a:lnTo>
                    <a:pt x="1071" y="1827"/>
                  </a:lnTo>
                  <a:lnTo>
                    <a:pt x="1060" y="1828"/>
                  </a:lnTo>
                  <a:lnTo>
                    <a:pt x="1039" y="1828"/>
                  </a:lnTo>
                  <a:lnTo>
                    <a:pt x="1017" y="1825"/>
                  </a:lnTo>
                  <a:lnTo>
                    <a:pt x="973" y="1818"/>
                  </a:lnTo>
                  <a:lnTo>
                    <a:pt x="951" y="1817"/>
                  </a:lnTo>
                  <a:lnTo>
                    <a:pt x="933" y="1815"/>
                  </a:lnTo>
                  <a:lnTo>
                    <a:pt x="933" y="1815"/>
                  </a:lnTo>
                  <a:lnTo>
                    <a:pt x="916" y="1818"/>
                  </a:lnTo>
                  <a:lnTo>
                    <a:pt x="898" y="1821"/>
                  </a:lnTo>
                  <a:lnTo>
                    <a:pt x="898" y="1821"/>
                  </a:lnTo>
                  <a:lnTo>
                    <a:pt x="867" y="1825"/>
                  </a:lnTo>
                  <a:lnTo>
                    <a:pt x="867" y="1825"/>
                  </a:lnTo>
                  <a:lnTo>
                    <a:pt x="838" y="1832"/>
                  </a:lnTo>
                  <a:lnTo>
                    <a:pt x="811" y="1839"/>
                  </a:lnTo>
                  <a:lnTo>
                    <a:pt x="759" y="1856"/>
                  </a:lnTo>
                  <a:lnTo>
                    <a:pt x="759" y="1856"/>
                  </a:lnTo>
                  <a:lnTo>
                    <a:pt x="738" y="1865"/>
                  </a:lnTo>
                  <a:lnTo>
                    <a:pt x="717" y="1873"/>
                  </a:lnTo>
                  <a:lnTo>
                    <a:pt x="717" y="1873"/>
                  </a:lnTo>
                  <a:lnTo>
                    <a:pt x="696" y="1880"/>
                  </a:lnTo>
                  <a:lnTo>
                    <a:pt x="674" y="1884"/>
                  </a:lnTo>
                  <a:lnTo>
                    <a:pt x="651" y="1887"/>
                  </a:lnTo>
                  <a:lnTo>
                    <a:pt x="630" y="1890"/>
                  </a:lnTo>
                  <a:lnTo>
                    <a:pt x="608" y="1890"/>
                  </a:lnTo>
                  <a:lnTo>
                    <a:pt x="586" y="1888"/>
                  </a:lnTo>
                  <a:lnTo>
                    <a:pt x="564" y="1884"/>
                  </a:lnTo>
                  <a:lnTo>
                    <a:pt x="543" y="1880"/>
                  </a:lnTo>
                  <a:lnTo>
                    <a:pt x="543" y="1880"/>
                  </a:lnTo>
                  <a:lnTo>
                    <a:pt x="528" y="1876"/>
                  </a:lnTo>
                  <a:lnTo>
                    <a:pt x="513" y="1870"/>
                  </a:lnTo>
                  <a:lnTo>
                    <a:pt x="499" y="1865"/>
                  </a:lnTo>
                  <a:lnTo>
                    <a:pt x="485" y="1858"/>
                  </a:lnTo>
                  <a:lnTo>
                    <a:pt x="474" y="1851"/>
                  </a:lnTo>
                  <a:lnTo>
                    <a:pt x="462" y="1842"/>
                  </a:lnTo>
                  <a:lnTo>
                    <a:pt x="450" y="1834"/>
                  </a:lnTo>
                  <a:lnTo>
                    <a:pt x="439" y="1824"/>
                  </a:lnTo>
                  <a:lnTo>
                    <a:pt x="439" y="1824"/>
                  </a:lnTo>
                  <a:lnTo>
                    <a:pt x="410" y="1800"/>
                  </a:lnTo>
                  <a:lnTo>
                    <a:pt x="398" y="1789"/>
                  </a:lnTo>
                  <a:lnTo>
                    <a:pt x="394" y="1783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1" y="1775"/>
                  </a:lnTo>
                  <a:lnTo>
                    <a:pt x="391" y="1775"/>
                  </a:lnTo>
                  <a:lnTo>
                    <a:pt x="389" y="1783"/>
                  </a:lnTo>
                  <a:lnTo>
                    <a:pt x="386" y="1792"/>
                  </a:lnTo>
                  <a:lnTo>
                    <a:pt x="384" y="1811"/>
                  </a:lnTo>
                  <a:lnTo>
                    <a:pt x="384" y="1829"/>
                  </a:lnTo>
                  <a:lnTo>
                    <a:pt x="383" y="1848"/>
                  </a:lnTo>
                  <a:lnTo>
                    <a:pt x="383" y="1848"/>
                  </a:lnTo>
                  <a:close/>
                  <a:moveTo>
                    <a:pt x="1467" y="1838"/>
                  </a:moveTo>
                  <a:lnTo>
                    <a:pt x="1467" y="1838"/>
                  </a:lnTo>
                  <a:lnTo>
                    <a:pt x="1481" y="1836"/>
                  </a:lnTo>
                  <a:lnTo>
                    <a:pt x="1498" y="1834"/>
                  </a:lnTo>
                  <a:lnTo>
                    <a:pt x="1506" y="1831"/>
                  </a:lnTo>
                  <a:lnTo>
                    <a:pt x="1513" y="1828"/>
                  </a:lnTo>
                  <a:lnTo>
                    <a:pt x="1517" y="1825"/>
                  </a:lnTo>
                  <a:lnTo>
                    <a:pt x="1519" y="1821"/>
                  </a:lnTo>
                  <a:lnTo>
                    <a:pt x="1519" y="1821"/>
                  </a:lnTo>
                  <a:lnTo>
                    <a:pt x="1519" y="1818"/>
                  </a:lnTo>
                  <a:lnTo>
                    <a:pt x="1517" y="1815"/>
                  </a:lnTo>
                  <a:lnTo>
                    <a:pt x="1510" y="1811"/>
                  </a:lnTo>
                  <a:lnTo>
                    <a:pt x="1502" y="1807"/>
                  </a:lnTo>
                  <a:lnTo>
                    <a:pt x="1492" y="1806"/>
                  </a:lnTo>
                  <a:lnTo>
                    <a:pt x="1492" y="1806"/>
                  </a:lnTo>
                  <a:lnTo>
                    <a:pt x="1468" y="1806"/>
                  </a:lnTo>
                  <a:lnTo>
                    <a:pt x="1440" y="1806"/>
                  </a:lnTo>
                  <a:lnTo>
                    <a:pt x="1396" y="1807"/>
                  </a:lnTo>
                  <a:lnTo>
                    <a:pt x="1396" y="1807"/>
                  </a:lnTo>
                  <a:lnTo>
                    <a:pt x="1298" y="1813"/>
                  </a:lnTo>
                  <a:lnTo>
                    <a:pt x="1249" y="1815"/>
                  </a:lnTo>
                  <a:lnTo>
                    <a:pt x="1203" y="1815"/>
                  </a:lnTo>
                  <a:lnTo>
                    <a:pt x="1203" y="1815"/>
                  </a:lnTo>
                  <a:lnTo>
                    <a:pt x="1172" y="1815"/>
                  </a:lnTo>
                  <a:lnTo>
                    <a:pt x="1158" y="1817"/>
                  </a:lnTo>
                  <a:lnTo>
                    <a:pt x="1151" y="1818"/>
                  </a:lnTo>
                  <a:lnTo>
                    <a:pt x="1144" y="1821"/>
                  </a:lnTo>
                  <a:lnTo>
                    <a:pt x="1144" y="1821"/>
                  </a:lnTo>
                  <a:lnTo>
                    <a:pt x="1144" y="1824"/>
                  </a:lnTo>
                  <a:lnTo>
                    <a:pt x="1145" y="1827"/>
                  </a:lnTo>
                  <a:lnTo>
                    <a:pt x="1149" y="1831"/>
                  </a:lnTo>
                  <a:lnTo>
                    <a:pt x="1156" y="1832"/>
                  </a:lnTo>
                  <a:lnTo>
                    <a:pt x="1165" y="1835"/>
                  </a:lnTo>
                  <a:lnTo>
                    <a:pt x="1172" y="1836"/>
                  </a:lnTo>
                  <a:lnTo>
                    <a:pt x="1179" y="1839"/>
                  </a:lnTo>
                  <a:lnTo>
                    <a:pt x="1182" y="1842"/>
                  </a:lnTo>
                  <a:lnTo>
                    <a:pt x="1183" y="1843"/>
                  </a:lnTo>
                  <a:lnTo>
                    <a:pt x="1185" y="1848"/>
                  </a:lnTo>
                  <a:lnTo>
                    <a:pt x="1185" y="1852"/>
                  </a:lnTo>
                  <a:lnTo>
                    <a:pt x="1185" y="1852"/>
                  </a:lnTo>
                  <a:lnTo>
                    <a:pt x="1321" y="1848"/>
                  </a:lnTo>
                  <a:lnTo>
                    <a:pt x="1394" y="1843"/>
                  </a:lnTo>
                  <a:lnTo>
                    <a:pt x="1467" y="1838"/>
                  </a:lnTo>
                  <a:lnTo>
                    <a:pt x="1467" y="1838"/>
                  </a:lnTo>
                  <a:close/>
                  <a:moveTo>
                    <a:pt x="391" y="1893"/>
                  </a:moveTo>
                  <a:lnTo>
                    <a:pt x="391" y="1893"/>
                  </a:lnTo>
                  <a:lnTo>
                    <a:pt x="404" y="1902"/>
                  </a:lnTo>
                  <a:lnTo>
                    <a:pt x="417" y="1912"/>
                  </a:lnTo>
                  <a:lnTo>
                    <a:pt x="432" y="1919"/>
                  </a:lnTo>
                  <a:lnTo>
                    <a:pt x="449" y="1928"/>
                  </a:lnTo>
                  <a:lnTo>
                    <a:pt x="449" y="1928"/>
                  </a:lnTo>
                  <a:lnTo>
                    <a:pt x="491" y="1943"/>
                  </a:lnTo>
                  <a:lnTo>
                    <a:pt x="512" y="1950"/>
                  </a:lnTo>
                  <a:lnTo>
                    <a:pt x="536" y="1954"/>
                  </a:lnTo>
                  <a:lnTo>
                    <a:pt x="536" y="1954"/>
                  </a:lnTo>
                  <a:lnTo>
                    <a:pt x="589" y="1961"/>
                  </a:lnTo>
                  <a:lnTo>
                    <a:pt x="641" y="1967"/>
                  </a:lnTo>
                  <a:lnTo>
                    <a:pt x="690" y="1970"/>
                  </a:lnTo>
                  <a:lnTo>
                    <a:pt x="741" y="1973"/>
                  </a:lnTo>
                  <a:lnTo>
                    <a:pt x="741" y="1973"/>
                  </a:lnTo>
                  <a:lnTo>
                    <a:pt x="765" y="1974"/>
                  </a:lnTo>
                  <a:lnTo>
                    <a:pt x="787" y="1973"/>
                  </a:lnTo>
                  <a:lnTo>
                    <a:pt x="811" y="1971"/>
                  </a:lnTo>
                  <a:lnTo>
                    <a:pt x="835" y="1970"/>
                  </a:lnTo>
                  <a:lnTo>
                    <a:pt x="880" y="1963"/>
                  </a:lnTo>
                  <a:lnTo>
                    <a:pt x="926" y="1953"/>
                  </a:lnTo>
                  <a:lnTo>
                    <a:pt x="970" y="1942"/>
                  </a:lnTo>
                  <a:lnTo>
                    <a:pt x="1010" y="1928"/>
                  </a:lnTo>
                  <a:lnTo>
                    <a:pt x="1050" y="1914"/>
                  </a:lnTo>
                  <a:lnTo>
                    <a:pt x="1086" y="1898"/>
                  </a:lnTo>
                  <a:lnTo>
                    <a:pt x="1086" y="1898"/>
                  </a:lnTo>
                  <a:lnTo>
                    <a:pt x="1104" y="1888"/>
                  </a:lnTo>
                  <a:lnTo>
                    <a:pt x="1113" y="1883"/>
                  </a:lnTo>
                  <a:lnTo>
                    <a:pt x="1120" y="1876"/>
                  </a:lnTo>
                  <a:lnTo>
                    <a:pt x="1126" y="1869"/>
                  </a:lnTo>
                  <a:lnTo>
                    <a:pt x="1130" y="1859"/>
                  </a:lnTo>
                  <a:lnTo>
                    <a:pt x="1133" y="1848"/>
                  </a:lnTo>
                  <a:lnTo>
                    <a:pt x="1133" y="1835"/>
                  </a:lnTo>
                  <a:lnTo>
                    <a:pt x="1133" y="1835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062" y="1863"/>
                  </a:lnTo>
                  <a:lnTo>
                    <a:pt x="992" y="1891"/>
                  </a:lnTo>
                  <a:lnTo>
                    <a:pt x="992" y="1891"/>
                  </a:lnTo>
                  <a:lnTo>
                    <a:pt x="966" y="1902"/>
                  </a:lnTo>
                  <a:lnTo>
                    <a:pt x="951" y="1907"/>
                  </a:lnTo>
                  <a:lnTo>
                    <a:pt x="939" y="1911"/>
                  </a:lnTo>
                  <a:lnTo>
                    <a:pt x="939" y="1911"/>
                  </a:lnTo>
                  <a:lnTo>
                    <a:pt x="918" y="1914"/>
                  </a:lnTo>
                  <a:lnTo>
                    <a:pt x="908" y="1917"/>
                  </a:lnTo>
                  <a:lnTo>
                    <a:pt x="898" y="1919"/>
                  </a:lnTo>
                  <a:lnTo>
                    <a:pt x="898" y="1919"/>
                  </a:lnTo>
                  <a:lnTo>
                    <a:pt x="878" y="1925"/>
                  </a:lnTo>
                  <a:lnTo>
                    <a:pt x="859" y="1929"/>
                  </a:lnTo>
                  <a:lnTo>
                    <a:pt x="836" y="1932"/>
                  </a:lnTo>
                  <a:lnTo>
                    <a:pt x="815" y="1935"/>
                  </a:lnTo>
                  <a:lnTo>
                    <a:pt x="769" y="1939"/>
                  </a:lnTo>
                  <a:lnTo>
                    <a:pt x="720" y="1940"/>
                  </a:lnTo>
                  <a:lnTo>
                    <a:pt x="720" y="1940"/>
                  </a:lnTo>
                  <a:lnTo>
                    <a:pt x="718" y="1943"/>
                  </a:lnTo>
                  <a:lnTo>
                    <a:pt x="720" y="1945"/>
                  </a:lnTo>
                  <a:lnTo>
                    <a:pt x="721" y="1945"/>
                  </a:lnTo>
                  <a:lnTo>
                    <a:pt x="720" y="1946"/>
                  </a:lnTo>
                  <a:lnTo>
                    <a:pt x="720" y="1946"/>
                  </a:lnTo>
                  <a:lnTo>
                    <a:pt x="711" y="1945"/>
                  </a:lnTo>
                  <a:lnTo>
                    <a:pt x="702" y="1945"/>
                  </a:lnTo>
                  <a:lnTo>
                    <a:pt x="682" y="1945"/>
                  </a:lnTo>
                  <a:lnTo>
                    <a:pt x="682" y="1945"/>
                  </a:lnTo>
                  <a:lnTo>
                    <a:pt x="685" y="1946"/>
                  </a:lnTo>
                  <a:lnTo>
                    <a:pt x="686" y="1946"/>
                  </a:lnTo>
                  <a:lnTo>
                    <a:pt x="685" y="1946"/>
                  </a:lnTo>
                  <a:lnTo>
                    <a:pt x="685" y="1946"/>
                  </a:lnTo>
                  <a:lnTo>
                    <a:pt x="682" y="1946"/>
                  </a:lnTo>
                  <a:lnTo>
                    <a:pt x="681" y="1946"/>
                  </a:lnTo>
                  <a:lnTo>
                    <a:pt x="679" y="1943"/>
                  </a:lnTo>
                  <a:lnTo>
                    <a:pt x="676" y="1942"/>
                  </a:lnTo>
                  <a:lnTo>
                    <a:pt x="676" y="1942"/>
                  </a:lnTo>
                  <a:lnTo>
                    <a:pt x="637" y="1942"/>
                  </a:lnTo>
                  <a:lnTo>
                    <a:pt x="596" y="1939"/>
                  </a:lnTo>
                  <a:lnTo>
                    <a:pt x="554" y="1933"/>
                  </a:lnTo>
                  <a:lnTo>
                    <a:pt x="515" y="1925"/>
                  </a:lnTo>
                  <a:lnTo>
                    <a:pt x="495" y="1921"/>
                  </a:lnTo>
                  <a:lnTo>
                    <a:pt x="477" y="1915"/>
                  </a:lnTo>
                  <a:lnTo>
                    <a:pt x="459" y="1908"/>
                  </a:lnTo>
                  <a:lnTo>
                    <a:pt x="442" y="1901"/>
                  </a:lnTo>
                  <a:lnTo>
                    <a:pt x="426" y="1894"/>
                  </a:lnTo>
                  <a:lnTo>
                    <a:pt x="411" y="1884"/>
                  </a:lnTo>
                  <a:lnTo>
                    <a:pt x="398" y="1874"/>
                  </a:lnTo>
                  <a:lnTo>
                    <a:pt x="386" y="1865"/>
                  </a:lnTo>
                  <a:lnTo>
                    <a:pt x="386" y="1865"/>
                  </a:lnTo>
                  <a:lnTo>
                    <a:pt x="386" y="1869"/>
                  </a:lnTo>
                  <a:lnTo>
                    <a:pt x="387" y="1873"/>
                  </a:lnTo>
                  <a:lnTo>
                    <a:pt x="390" y="1880"/>
                  </a:lnTo>
                  <a:lnTo>
                    <a:pt x="393" y="1886"/>
                  </a:lnTo>
                  <a:lnTo>
                    <a:pt x="393" y="1888"/>
                  </a:lnTo>
                  <a:lnTo>
                    <a:pt x="391" y="1893"/>
                  </a:lnTo>
                  <a:lnTo>
                    <a:pt x="391" y="1893"/>
                  </a:lnTo>
                  <a:close/>
                  <a:moveTo>
                    <a:pt x="1130" y="1884"/>
                  </a:moveTo>
                  <a:lnTo>
                    <a:pt x="1130" y="1884"/>
                  </a:lnTo>
                  <a:lnTo>
                    <a:pt x="1140" y="1884"/>
                  </a:lnTo>
                  <a:lnTo>
                    <a:pt x="1152" y="1886"/>
                  </a:lnTo>
                  <a:lnTo>
                    <a:pt x="1158" y="1886"/>
                  </a:lnTo>
                  <a:lnTo>
                    <a:pt x="1163" y="1884"/>
                  </a:lnTo>
                  <a:lnTo>
                    <a:pt x="1169" y="1881"/>
                  </a:lnTo>
                  <a:lnTo>
                    <a:pt x="1173" y="1879"/>
                  </a:lnTo>
                  <a:lnTo>
                    <a:pt x="1173" y="1879"/>
                  </a:lnTo>
                  <a:lnTo>
                    <a:pt x="1176" y="1869"/>
                  </a:lnTo>
                  <a:lnTo>
                    <a:pt x="1175" y="1862"/>
                  </a:lnTo>
                  <a:lnTo>
                    <a:pt x="1173" y="1856"/>
                  </a:lnTo>
                  <a:lnTo>
                    <a:pt x="1169" y="1851"/>
                  </a:lnTo>
                  <a:lnTo>
                    <a:pt x="1165" y="1848"/>
                  </a:lnTo>
                  <a:lnTo>
                    <a:pt x="1159" y="1845"/>
                  </a:lnTo>
                  <a:lnTo>
                    <a:pt x="1152" y="1843"/>
                  </a:lnTo>
                  <a:lnTo>
                    <a:pt x="1147" y="1842"/>
                  </a:lnTo>
                  <a:lnTo>
                    <a:pt x="1147" y="1842"/>
                  </a:lnTo>
                  <a:lnTo>
                    <a:pt x="1144" y="1853"/>
                  </a:lnTo>
                  <a:lnTo>
                    <a:pt x="1141" y="1863"/>
                  </a:lnTo>
                  <a:lnTo>
                    <a:pt x="1135" y="1874"/>
                  </a:lnTo>
                  <a:lnTo>
                    <a:pt x="1130" y="1884"/>
                  </a:lnTo>
                  <a:lnTo>
                    <a:pt x="1130" y="18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94"/>
            <p:cNvSpPr>
              <a:spLocks noEditPoints="1"/>
            </p:cNvSpPr>
            <p:nvPr/>
          </p:nvSpPr>
          <p:spPr bwMode="auto">
            <a:xfrm>
              <a:off x="3856038" y="366713"/>
              <a:ext cx="136525" cy="119063"/>
            </a:xfrm>
            <a:custGeom>
              <a:avLst/>
              <a:gdLst/>
              <a:ahLst/>
              <a:cxnLst>
                <a:cxn ang="0">
                  <a:pos x="218" y="143"/>
                </a:cxn>
                <a:cxn ang="0">
                  <a:pos x="198" y="181"/>
                </a:cxn>
                <a:cxn ang="0">
                  <a:pos x="176" y="201"/>
                </a:cxn>
                <a:cxn ang="0">
                  <a:pos x="130" y="222"/>
                </a:cxn>
                <a:cxn ang="0">
                  <a:pos x="100" y="226"/>
                </a:cxn>
                <a:cxn ang="0">
                  <a:pos x="64" y="215"/>
                </a:cxn>
                <a:cxn ang="0">
                  <a:pos x="45" y="188"/>
                </a:cxn>
                <a:cxn ang="0">
                  <a:pos x="27" y="169"/>
                </a:cxn>
                <a:cxn ang="0">
                  <a:pos x="2" y="141"/>
                </a:cxn>
                <a:cxn ang="0">
                  <a:pos x="5" y="84"/>
                </a:cxn>
                <a:cxn ang="0">
                  <a:pos x="40" y="28"/>
                </a:cxn>
                <a:cxn ang="0">
                  <a:pos x="79" y="14"/>
                </a:cxn>
                <a:cxn ang="0">
                  <a:pos x="107" y="14"/>
                </a:cxn>
                <a:cxn ang="0">
                  <a:pos x="123" y="23"/>
                </a:cxn>
                <a:cxn ang="0">
                  <a:pos x="134" y="23"/>
                </a:cxn>
                <a:cxn ang="0">
                  <a:pos x="151" y="9"/>
                </a:cxn>
                <a:cxn ang="0">
                  <a:pos x="186" y="0"/>
                </a:cxn>
                <a:cxn ang="0">
                  <a:pos x="200" y="6"/>
                </a:cxn>
                <a:cxn ang="0">
                  <a:pos x="242" y="21"/>
                </a:cxn>
                <a:cxn ang="0">
                  <a:pos x="257" y="70"/>
                </a:cxn>
                <a:cxn ang="0">
                  <a:pos x="250" y="98"/>
                </a:cxn>
                <a:cxn ang="0">
                  <a:pos x="221" y="120"/>
                </a:cxn>
                <a:cxn ang="0">
                  <a:pos x="175" y="9"/>
                </a:cxn>
                <a:cxn ang="0">
                  <a:pos x="142" y="28"/>
                </a:cxn>
                <a:cxn ang="0">
                  <a:pos x="121" y="31"/>
                </a:cxn>
                <a:cxn ang="0">
                  <a:pos x="104" y="23"/>
                </a:cxn>
                <a:cxn ang="0">
                  <a:pos x="73" y="24"/>
                </a:cxn>
                <a:cxn ang="0">
                  <a:pos x="38" y="39"/>
                </a:cxn>
                <a:cxn ang="0">
                  <a:pos x="17" y="72"/>
                </a:cxn>
                <a:cxn ang="0">
                  <a:pos x="10" y="114"/>
                </a:cxn>
                <a:cxn ang="0">
                  <a:pos x="19" y="159"/>
                </a:cxn>
                <a:cxn ang="0">
                  <a:pos x="44" y="163"/>
                </a:cxn>
                <a:cxn ang="0">
                  <a:pos x="57" y="193"/>
                </a:cxn>
                <a:cxn ang="0">
                  <a:pos x="73" y="211"/>
                </a:cxn>
                <a:cxn ang="0">
                  <a:pos x="114" y="218"/>
                </a:cxn>
                <a:cxn ang="0">
                  <a:pos x="137" y="209"/>
                </a:cxn>
                <a:cxn ang="0">
                  <a:pos x="180" y="186"/>
                </a:cxn>
                <a:cxn ang="0">
                  <a:pos x="203" y="163"/>
                </a:cxn>
                <a:cxn ang="0">
                  <a:pos x="208" y="131"/>
                </a:cxn>
                <a:cxn ang="0">
                  <a:pos x="214" y="115"/>
                </a:cxn>
                <a:cxn ang="0">
                  <a:pos x="239" y="97"/>
                </a:cxn>
                <a:cxn ang="0">
                  <a:pos x="246" y="83"/>
                </a:cxn>
                <a:cxn ang="0">
                  <a:pos x="245" y="48"/>
                </a:cxn>
                <a:cxn ang="0">
                  <a:pos x="222" y="75"/>
                </a:cxn>
                <a:cxn ang="0">
                  <a:pos x="196" y="77"/>
                </a:cxn>
                <a:cxn ang="0">
                  <a:pos x="186" y="107"/>
                </a:cxn>
                <a:cxn ang="0">
                  <a:pos x="179" y="125"/>
                </a:cxn>
                <a:cxn ang="0">
                  <a:pos x="148" y="139"/>
                </a:cxn>
                <a:cxn ang="0">
                  <a:pos x="123" y="132"/>
                </a:cxn>
                <a:cxn ang="0">
                  <a:pos x="152" y="131"/>
                </a:cxn>
                <a:cxn ang="0">
                  <a:pos x="165" y="128"/>
                </a:cxn>
                <a:cxn ang="0">
                  <a:pos x="177" y="101"/>
                </a:cxn>
                <a:cxn ang="0">
                  <a:pos x="190" y="70"/>
                </a:cxn>
                <a:cxn ang="0">
                  <a:pos x="221" y="65"/>
                </a:cxn>
                <a:cxn ang="0">
                  <a:pos x="231" y="48"/>
                </a:cxn>
                <a:cxn ang="0">
                  <a:pos x="219" y="17"/>
                </a:cxn>
                <a:cxn ang="0">
                  <a:pos x="198" y="14"/>
                </a:cxn>
              </a:cxnLst>
              <a:rect l="0" t="0" r="r" b="b"/>
              <a:pathLst>
                <a:path w="257" h="226">
                  <a:moveTo>
                    <a:pt x="221" y="120"/>
                  </a:moveTo>
                  <a:lnTo>
                    <a:pt x="221" y="120"/>
                  </a:lnTo>
                  <a:lnTo>
                    <a:pt x="219" y="132"/>
                  </a:lnTo>
                  <a:lnTo>
                    <a:pt x="218" y="143"/>
                  </a:lnTo>
                  <a:lnTo>
                    <a:pt x="215" y="155"/>
                  </a:lnTo>
                  <a:lnTo>
                    <a:pt x="210" y="164"/>
                  </a:lnTo>
                  <a:lnTo>
                    <a:pt x="204" y="173"/>
                  </a:lnTo>
                  <a:lnTo>
                    <a:pt x="198" y="181"/>
                  </a:lnTo>
                  <a:lnTo>
                    <a:pt x="191" y="188"/>
                  </a:lnTo>
                  <a:lnTo>
                    <a:pt x="183" y="197"/>
                  </a:lnTo>
                  <a:lnTo>
                    <a:pt x="183" y="197"/>
                  </a:lnTo>
                  <a:lnTo>
                    <a:pt x="176" y="201"/>
                  </a:lnTo>
                  <a:lnTo>
                    <a:pt x="166" y="205"/>
                  </a:lnTo>
                  <a:lnTo>
                    <a:pt x="145" y="215"/>
                  </a:lnTo>
                  <a:lnTo>
                    <a:pt x="145" y="215"/>
                  </a:lnTo>
                  <a:lnTo>
                    <a:pt x="130" y="222"/>
                  </a:lnTo>
                  <a:lnTo>
                    <a:pt x="120" y="225"/>
                  </a:lnTo>
                  <a:lnTo>
                    <a:pt x="120" y="225"/>
                  </a:lnTo>
                  <a:lnTo>
                    <a:pt x="110" y="226"/>
                  </a:lnTo>
                  <a:lnTo>
                    <a:pt x="100" y="226"/>
                  </a:lnTo>
                  <a:lnTo>
                    <a:pt x="90" y="225"/>
                  </a:lnTo>
                  <a:lnTo>
                    <a:pt x="82" y="223"/>
                  </a:lnTo>
                  <a:lnTo>
                    <a:pt x="72" y="219"/>
                  </a:lnTo>
                  <a:lnTo>
                    <a:pt x="64" y="215"/>
                  </a:lnTo>
                  <a:lnTo>
                    <a:pt x="57" y="211"/>
                  </a:lnTo>
                  <a:lnTo>
                    <a:pt x="50" y="205"/>
                  </a:lnTo>
                  <a:lnTo>
                    <a:pt x="50" y="205"/>
                  </a:lnTo>
                  <a:lnTo>
                    <a:pt x="45" y="188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34" y="170"/>
                  </a:lnTo>
                  <a:lnTo>
                    <a:pt x="27" y="169"/>
                  </a:lnTo>
                  <a:lnTo>
                    <a:pt x="12" y="166"/>
                  </a:lnTo>
                  <a:lnTo>
                    <a:pt x="12" y="166"/>
                  </a:lnTo>
                  <a:lnTo>
                    <a:pt x="5" y="153"/>
                  </a:lnTo>
                  <a:lnTo>
                    <a:pt x="2" y="141"/>
                  </a:lnTo>
                  <a:lnTo>
                    <a:pt x="0" y="127"/>
                  </a:lnTo>
                  <a:lnTo>
                    <a:pt x="0" y="114"/>
                  </a:lnTo>
                  <a:lnTo>
                    <a:pt x="2" y="98"/>
                  </a:lnTo>
                  <a:lnTo>
                    <a:pt x="5" y="8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24" y="41"/>
                  </a:lnTo>
                  <a:lnTo>
                    <a:pt x="40" y="28"/>
                  </a:lnTo>
                  <a:lnTo>
                    <a:pt x="50" y="23"/>
                  </a:lnTo>
                  <a:lnTo>
                    <a:pt x="58" y="18"/>
                  </a:lnTo>
                  <a:lnTo>
                    <a:pt x="68" y="16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93" y="13"/>
                  </a:lnTo>
                  <a:lnTo>
                    <a:pt x="102" y="13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3" y="16"/>
                  </a:lnTo>
                  <a:lnTo>
                    <a:pt x="117" y="18"/>
                  </a:lnTo>
                  <a:lnTo>
                    <a:pt x="123" y="23"/>
                  </a:lnTo>
                  <a:lnTo>
                    <a:pt x="127" y="24"/>
                  </a:lnTo>
                  <a:lnTo>
                    <a:pt x="127" y="24"/>
                  </a:lnTo>
                  <a:lnTo>
                    <a:pt x="131" y="23"/>
                  </a:lnTo>
                  <a:lnTo>
                    <a:pt x="134" y="23"/>
                  </a:lnTo>
                  <a:lnTo>
                    <a:pt x="139" y="18"/>
                  </a:lnTo>
                  <a:lnTo>
                    <a:pt x="145" y="13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8" y="4"/>
                  </a:lnTo>
                  <a:lnTo>
                    <a:pt x="166" y="2"/>
                  </a:lnTo>
                  <a:lnTo>
                    <a:pt x="17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3" y="3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22" y="11"/>
                  </a:lnTo>
                  <a:lnTo>
                    <a:pt x="232" y="14"/>
                  </a:lnTo>
                  <a:lnTo>
                    <a:pt x="242" y="21"/>
                  </a:lnTo>
                  <a:lnTo>
                    <a:pt x="242" y="21"/>
                  </a:lnTo>
                  <a:lnTo>
                    <a:pt x="249" y="38"/>
                  </a:lnTo>
                  <a:lnTo>
                    <a:pt x="253" y="49"/>
                  </a:lnTo>
                  <a:lnTo>
                    <a:pt x="256" y="59"/>
                  </a:lnTo>
                  <a:lnTo>
                    <a:pt x="257" y="70"/>
                  </a:lnTo>
                  <a:lnTo>
                    <a:pt x="257" y="80"/>
                  </a:lnTo>
                  <a:lnTo>
                    <a:pt x="255" y="90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3" y="105"/>
                  </a:lnTo>
                  <a:lnTo>
                    <a:pt x="235" y="110"/>
                  </a:lnTo>
                  <a:lnTo>
                    <a:pt x="228" y="114"/>
                  </a:lnTo>
                  <a:lnTo>
                    <a:pt x="221" y="120"/>
                  </a:lnTo>
                  <a:lnTo>
                    <a:pt x="221" y="120"/>
                  </a:lnTo>
                  <a:close/>
                  <a:moveTo>
                    <a:pt x="183" y="9"/>
                  </a:moveTo>
                  <a:lnTo>
                    <a:pt x="183" y="9"/>
                  </a:lnTo>
                  <a:lnTo>
                    <a:pt x="175" y="9"/>
                  </a:lnTo>
                  <a:lnTo>
                    <a:pt x="166" y="10"/>
                  </a:lnTo>
                  <a:lnTo>
                    <a:pt x="159" y="14"/>
                  </a:lnTo>
                  <a:lnTo>
                    <a:pt x="153" y="18"/>
                  </a:lnTo>
                  <a:lnTo>
                    <a:pt x="142" y="28"/>
                  </a:lnTo>
                  <a:lnTo>
                    <a:pt x="135" y="31"/>
                  </a:lnTo>
                  <a:lnTo>
                    <a:pt x="128" y="32"/>
                  </a:lnTo>
                  <a:lnTo>
                    <a:pt x="128" y="32"/>
                  </a:lnTo>
                  <a:lnTo>
                    <a:pt x="121" y="31"/>
                  </a:lnTo>
                  <a:lnTo>
                    <a:pt x="116" y="27"/>
                  </a:lnTo>
                  <a:lnTo>
                    <a:pt x="110" y="24"/>
                  </a:lnTo>
                  <a:lnTo>
                    <a:pt x="104" y="23"/>
                  </a:lnTo>
                  <a:lnTo>
                    <a:pt x="104" y="23"/>
                  </a:lnTo>
                  <a:lnTo>
                    <a:pt x="97" y="21"/>
                  </a:lnTo>
                  <a:lnTo>
                    <a:pt x="89" y="21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62" y="25"/>
                  </a:lnTo>
                  <a:lnTo>
                    <a:pt x="54" y="30"/>
                  </a:lnTo>
                  <a:lnTo>
                    <a:pt x="45" y="34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6" y="54"/>
                  </a:lnTo>
                  <a:lnTo>
                    <a:pt x="21" y="63"/>
                  </a:lnTo>
                  <a:lnTo>
                    <a:pt x="17" y="72"/>
                  </a:lnTo>
                  <a:lnTo>
                    <a:pt x="14" y="82"/>
                  </a:lnTo>
                  <a:lnTo>
                    <a:pt x="12" y="91"/>
                  </a:lnTo>
                  <a:lnTo>
                    <a:pt x="10" y="103"/>
                  </a:lnTo>
                  <a:lnTo>
                    <a:pt x="10" y="114"/>
                  </a:lnTo>
                  <a:lnTo>
                    <a:pt x="10" y="125"/>
                  </a:lnTo>
                  <a:lnTo>
                    <a:pt x="13" y="136"/>
                  </a:lnTo>
                  <a:lnTo>
                    <a:pt x="14" y="148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31" y="162"/>
                  </a:lnTo>
                  <a:lnTo>
                    <a:pt x="44" y="163"/>
                  </a:lnTo>
                  <a:lnTo>
                    <a:pt x="44" y="163"/>
                  </a:lnTo>
                  <a:lnTo>
                    <a:pt x="50" y="169"/>
                  </a:lnTo>
                  <a:lnTo>
                    <a:pt x="54" y="176"/>
                  </a:lnTo>
                  <a:lnTo>
                    <a:pt x="57" y="184"/>
                  </a:lnTo>
                  <a:lnTo>
                    <a:pt x="57" y="193"/>
                  </a:lnTo>
                  <a:lnTo>
                    <a:pt x="57" y="193"/>
                  </a:lnTo>
                  <a:lnTo>
                    <a:pt x="59" y="200"/>
                  </a:lnTo>
                  <a:lnTo>
                    <a:pt x="65" y="207"/>
                  </a:lnTo>
                  <a:lnTo>
                    <a:pt x="73" y="211"/>
                  </a:lnTo>
                  <a:lnTo>
                    <a:pt x="83" y="215"/>
                  </a:lnTo>
                  <a:lnTo>
                    <a:pt x="93" y="216"/>
                  </a:lnTo>
                  <a:lnTo>
                    <a:pt x="104" y="218"/>
                  </a:lnTo>
                  <a:lnTo>
                    <a:pt x="114" y="218"/>
                  </a:lnTo>
                  <a:lnTo>
                    <a:pt x="123" y="215"/>
                  </a:lnTo>
                  <a:lnTo>
                    <a:pt x="123" y="215"/>
                  </a:lnTo>
                  <a:lnTo>
                    <a:pt x="130" y="214"/>
                  </a:lnTo>
                  <a:lnTo>
                    <a:pt x="137" y="209"/>
                  </a:lnTo>
                  <a:lnTo>
                    <a:pt x="151" y="202"/>
                  </a:lnTo>
                  <a:lnTo>
                    <a:pt x="151" y="202"/>
                  </a:lnTo>
                  <a:lnTo>
                    <a:pt x="166" y="194"/>
                  </a:lnTo>
                  <a:lnTo>
                    <a:pt x="180" y="186"/>
                  </a:lnTo>
                  <a:lnTo>
                    <a:pt x="193" y="174"/>
                  </a:lnTo>
                  <a:lnTo>
                    <a:pt x="198" y="169"/>
                  </a:lnTo>
                  <a:lnTo>
                    <a:pt x="203" y="163"/>
                  </a:lnTo>
                  <a:lnTo>
                    <a:pt x="203" y="163"/>
                  </a:lnTo>
                  <a:lnTo>
                    <a:pt x="204" y="157"/>
                  </a:lnTo>
                  <a:lnTo>
                    <a:pt x="205" y="153"/>
                  </a:lnTo>
                  <a:lnTo>
                    <a:pt x="207" y="142"/>
                  </a:lnTo>
                  <a:lnTo>
                    <a:pt x="208" y="131"/>
                  </a:lnTo>
                  <a:lnTo>
                    <a:pt x="208" y="125"/>
                  </a:lnTo>
                  <a:lnTo>
                    <a:pt x="211" y="120"/>
                  </a:lnTo>
                  <a:lnTo>
                    <a:pt x="211" y="120"/>
                  </a:lnTo>
                  <a:lnTo>
                    <a:pt x="214" y="115"/>
                  </a:lnTo>
                  <a:lnTo>
                    <a:pt x="217" y="111"/>
                  </a:lnTo>
                  <a:lnTo>
                    <a:pt x="226" y="104"/>
                  </a:lnTo>
                  <a:lnTo>
                    <a:pt x="236" y="100"/>
                  </a:lnTo>
                  <a:lnTo>
                    <a:pt x="239" y="97"/>
                  </a:lnTo>
                  <a:lnTo>
                    <a:pt x="243" y="93"/>
                  </a:lnTo>
                  <a:lnTo>
                    <a:pt x="243" y="93"/>
                  </a:lnTo>
                  <a:lnTo>
                    <a:pt x="245" y="89"/>
                  </a:lnTo>
                  <a:lnTo>
                    <a:pt x="246" y="83"/>
                  </a:lnTo>
                  <a:lnTo>
                    <a:pt x="247" y="70"/>
                  </a:lnTo>
                  <a:lnTo>
                    <a:pt x="247" y="58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6" y="61"/>
                  </a:lnTo>
                  <a:lnTo>
                    <a:pt x="233" y="66"/>
                  </a:lnTo>
                  <a:lnTo>
                    <a:pt x="228" y="72"/>
                  </a:lnTo>
                  <a:lnTo>
                    <a:pt x="222" y="75"/>
                  </a:lnTo>
                  <a:lnTo>
                    <a:pt x="215" y="77"/>
                  </a:lnTo>
                  <a:lnTo>
                    <a:pt x="205" y="79"/>
                  </a:lnTo>
                  <a:lnTo>
                    <a:pt x="196" y="77"/>
                  </a:lnTo>
                  <a:lnTo>
                    <a:pt x="196" y="77"/>
                  </a:lnTo>
                  <a:lnTo>
                    <a:pt x="191" y="82"/>
                  </a:lnTo>
                  <a:lnTo>
                    <a:pt x="189" y="86"/>
                  </a:lnTo>
                  <a:lnTo>
                    <a:pt x="187" y="97"/>
                  </a:lnTo>
                  <a:lnTo>
                    <a:pt x="186" y="107"/>
                  </a:lnTo>
                  <a:lnTo>
                    <a:pt x="184" y="113"/>
                  </a:lnTo>
                  <a:lnTo>
                    <a:pt x="183" y="118"/>
                  </a:lnTo>
                  <a:lnTo>
                    <a:pt x="183" y="118"/>
                  </a:lnTo>
                  <a:lnTo>
                    <a:pt x="179" y="125"/>
                  </a:lnTo>
                  <a:lnTo>
                    <a:pt x="172" y="131"/>
                  </a:lnTo>
                  <a:lnTo>
                    <a:pt x="165" y="135"/>
                  </a:lnTo>
                  <a:lnTo>
                    <a:pt x="156" y="138"/>
                  </a:lnTo>
                  <a:lnTo>
                    <a:pt x="148" y="139"/>
                  </a:lnTo>
                  <a:lnTo>
                    <a:pt x="139" y="139"/>
                  </a:lnTo>
                  <a:lnTo>
                    <a:pt x="131" y="136"/>
                  </a:lnTo>
                  <a:lnTo>
                    <a:pt x="123" y="132"/>
                  </a:lnTo>
                  <a:lnTo>
                    <a:pt x="123" y="132"/>
                  </a:lnTo>
                  <a:lnTo>
                    <a:pt x="127" y="131"/>
                  </a:lnTo>
                  <a:lnTo>
                    <a:pt x="131" y="129"/>
                  </a:lnTo>
                  <a:lnTo>
                    <a:pt x="141" y="129"/>
                  </a:lnTo>
                  <a:lnTo>
                    <a:pt x="152" y="131"/>
                  </a:lnTo>
                  <a:lnTo>
                    <a:pt x="156" y="131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5" y="128"/>
                  </a:lnTo>
                  <a:lnTo>
                    <a:pt x="167" y="125"/>
                  </a:lnTo>
                  <a:lnTo>
                    <a:pt x="172" y="118"/>
                  </a:lnTo>
                  <a:lnTo>
                    <a:pt x="175" y="110"/>
                  </a:lnTo>
                  <a:lnTo>
                    <a:pt x="177" y="101"/>
                  </a:lnTo>
                  <a:lnTo>
                    <a:pt x="179" y="93"/>
                  </a:lnTo>
                  <a:lnTo>
                    <a:pt x="180" y="84"/>
                  </a:lnTo>
                  <a:lnTo>
                    <a:pt x="184" y="77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203" y="69"/>
                  </a:lnTo>
                  <a:lnTo>
                    <a:pt x="215" y="66"/>
                  </a:lnTo>
                  <a:lnTo>
                    <a:pt x="221" y="65"/>
                  </a:lnTo>
                  <a:lnTo>
                    <a:pt x="225" y="61"/>
                  </a:lnTo>
                  <a:lnTo>
                    <a:pt x="228" y="55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39"/>
                  </a:lnTo>
                  <a:lnTo>
                    <a:pt x="228" y="31"/>
                  </a:lnTo>
                  <a:lnTo>
                    <a:pt x="224" y="24"/>
                  </a:lnTo>
                  <a:lnTo>
                    <a:pt x="219" y="17"/>
                  </a:lnTo>
                  <a:lnTo>
                    <a:pt x="219" y="17"/>
                  </a:lnTo>
                  <a:lnTo>
                    <a:pt x="212" y="17"/>
                  </a:lnTo>
                  <a:lnTo>
                    <a:pt x="207" y="17"/>
                  </a:lnTo>
                  <a:lnTo>
                    <a:pt x="198" y="14"/>
                  </a:lnTo>
                  <a:lnTo>
                    <a:pt x="191" y="10"/>
                  </a:lnTo>
                  <a:lnTo>
                    <a:pt x="183" y="9"/>
                  </a:lnTo>
                  <a:lnTo>
                    <a:pt x="183" y="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95"/>
            <p:cNvSpPr>
              <a:spLocks noEditPoints="1"/>
            </p:cNvSpPr>
            <p:nvPr/>
          </p:nvSpPr>
          <p:spPr bwMode="auto">
            <a:xfrm>
              <a:off x="3883026" y="581025"/>
              <a:ext cx="101600" cy="920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0" y="10"/>
                </a:cxn>
                <a:cxn ang="0">
                  <a:pos x="188" y="28"/>
                </a:cxn>
                <a:cxn ang="0">
                  <a:pos x="189" y="42"/>
                </a:cxn>
                <a:cxn ang="0">
                  <a:pos x="180" y="66"/>
                </a:cxn>
                <a:cxn ang="0">
                  <a:pos x="168" y="101"/>
                </a:cxn>
                <a:cxn ang="0">
                  <a:pos x="136" y="139"/>
                </a:cxn>
                <a:cxn ang="0">
                  <a:pos x="95" y="167"/>
                </a:cxn>
                <a:cxn ang="0">
                  <a:pos x="58" y="175"/>
                </a:cxn>
                <a:cxn ang="0">
                  <a:pos x="25" y="166"/>
                </a:cxn>
                <a:cxn ang="0">
                  <a:pos x="4" y="145"/>
                </a:cxn>
                <a:cxn ang="0">
                  <a:pos x="0" y="122"/>
                </a:cxn>
                <a:cxn ang="0">
                  <a:pos x="7" y="88"/>
                </a:cxn>
                <a:cxn ang="0">
                  <a:pos x="24" y="59"/>
                </a:cxn>
                <a:cxn ang="0">
                  <a:pos x="66" y="21"/>
                </a:cxn>
                <a:cxn ang="0">
                  <a:pos x="115" y="0"/>
                </a:cxn>
                <a:cxn ang="0">
                  <a:pos x="128" y="1"/>
                </a:cxn>
                <a:cxn ang="0">
                  <a:pos x="139" y="0"/>
                </a:cxn>
                <a:cxn ang="0">
                  <a:pos x="119" y="15"/>
                </a:cxn>
                <a:cxn ang="0">
                  <a:pos x="93" y="20"/>
                </a:cxn>
                <a:cxn ang="0">
                  <a:pos x="65" y="38"/>
                </a:cxn>
                <a:cxn ang="0">
                  <a:pos x="35" y="67"/>
                </a:cxn>
                <a:cxn ang="0">
                  <a:pos x="20" y="93"/>
                </a:cxn>
                <a:cxn ang="0">
                  <a:pos x="14" y="115"/>
                </a:cxn>
                <a:cxn ang="0">
                  <a:pos x="18" y="139"/>
                </a:cxn>
                <a:cxn ang="0">
                  <a:pos x="24" y="146"/>
                </a:cxn>
                <a:cxn ang="0">
                  <a:pos x="25" y="131"/>
                </a:cxn>
                <a:cxn ang="0">
                  <a:pos x="48" y="91"/>
                </a:cxn>
                <a:cxn ang="0">
                  <a:pos x="87" y="49"/>
                </a:cxn>
                <a:cxn ang="0">
                  <a:pos x="132" y="27"/>
                </a:cxn>
                <a:cxn ang="0">
                  <a:pos x="142" y="21"/>
                </a:cxn>
                <a:cxn ang="0">
                  <a:pos x="131" y="15"/>
                </a:cxn>
                <a:cxn ang="0">
                  <a:pos x="108" y="49"/>
                </a:cxn>
                <a:cxn ang="0">
                  <a:pos x="72" y="80"/>
                </a:cxn>
                <a:cxn ang="0">
                  <a:pos x="42" y="119"/>
                </a:cxn>
                <a:cxn ang="0">
                  <a:pos x="35" y="140"/>
                </a:cxn>
                <a:cxn ang="0">
                  <a:pos x="34" y="156"/>
                </a:cxn>
                <a:cxn ang="0">
                  <a:pos x="63" y="163"/>
                </a:cxn>
                <a:cxn ang="0">
                  <a:pos x="81" y="160"/>
                </a:cxn>
                <a:cxn ang="0">
                  <a:pos x="119" y="140"/>
                </a:cxn>
                <a:cxn ang="0">
                  <a:pos x="153" y="100"/>
                </a:cxn>
                <a:cxn ang="0">
                  <a:pos x="167" y="70"/>
                </a:cxn>
                <a:cxn ang="0">
                  <a:pos x="170" y="38"/>
                </a:cxn>
                <a:cxn ang="0">
                  <a:pos x="159" y="35"/>
                </a:cxn>
                <a:cxn ang="0">
                  <a:pos x="122" y="41"/>
                </a:cxn>
              </a:cxnLst>
              <a:rect l="0" t="0" r="r" b="b"/>
              <a:pathLst>
                <a:path w="191" h="175">
                  <a:moveTo>
                    <a:pt x="139" y="0"/>
                  </a:moveTo>
                  <a:lnTo>
                    <a:pt x="139" y="0"/>
                  </a:lnTo>
                  <a:lnTo>
                    <a:pt x="146" y="0"/>
                  </a:lnTo>
                  <a:lnTo>
                    <a:pt x="153" y="3"/>
                  </a:lnTo>
                  <a:lnTo>
                    <a:pt x="161" y="6"/>
                  </a:lnTo>
                  <a:lnTo>
                    <a:pt x="170" y="10"/>
                  </a:lnTo>
                  <a:lnTo>
                    <a:pt x="177" y="15"/>
                  </a:lnTo>
                  <a:lnTo>
                    <a:pt x="184" y="21"/>
                  </a:lnTo>
                  <a:lnTo>
                    <a:pt x="188" y="28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89" y="42"/>
                  </a:lnTo>
                  <a:lnTo>
                    <a:pt x="188" y="50"/>
                  </a:lnTo>
                  <a:lnTo>
                    <a:pt x="184" y="59"/>
                  </a:lnTo>
                  <a:lnTo>
                    <a:pt x="180" y="66"/>
                  </a:lnTo>
                  <a:lnTo>
                    <a:pt x="171" y="83"/>
                  </a:lnTo>
                  <a:lnTo>
                    <a:pt x="168" y="91"/>
                  </a:lnTo>
                  <a:lnTo>
                    <a:pt x="168" y="101"/>
                  </a:lnTo>
                  <a:lnTo>
                    <a:pt x="168" y="101"/>
                  </a:lnTo>
                  <a:lnTo>
                    <a:pt x="147" y="126"/>
                  </a:lnTo>
                  <a:lnTo>
                    <a:pt x="136" y="139"/>
                  </a:lnTo>
                  <a:lnTo>
                    <a:pt x="125" y="150"/>
                  </a:lnTo>
                  <a:lnTo>
                    <a:pt x="111" y="160"/>
                  </a:lnTo>
                  <a:lnTo>
                    <a:pt x="95" y="167"/>
                  </a:lnTo>
                  <a:lnTo>
                    <a:pt x="79" y="173"/>
                  </a:lnTo>
                  <a:lnTo>
                    <a:pt x="58" y="175"/>
                  </a:lnTo>
                  <a:lnTo>
                    <a:pt x="58" y="175"/>
                  </a:lnTo>
                  <a:lnTo>
                    <a:pt x="46" y="174"/>
                  </a:lnTo>
                  <a:lnTo>
                    <a:pt x="35" y="171"/>
                  </a:lnTo>
                  <a:lnTo>
                    <a:pt x="25" y="166"/>
                  </a:lnTo>
                  <a:lnTo>
                    <a:pt x="17" y="160"/>
                  </a:lnTo>
                  <a:lnTo>
                    <a:pt x="10" y="153"/>
                  </a:lnTo>
                  <a:lnTo>
                    <a:pt x="4" y="145"/>
                  </a:lnTo>
                  <a:lnTo>
                    <a:pt x="1" y="135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5"/>
                  </a:lnTo>
                  <a:lnTo>
                    <a:pt x="1" y="105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14" y="73"/>
                  </a:lnTo>
                  <a:lnTo>
                    <a:pt x="24" y="59"/>
                  </a:lnTo>
                  <a:lnTo>
                    <a:pt x="36" y="45"/>
                  </a:lnTo>
                  <a:lnTo>
                    <a:pt x="51" y="32"/>
                  </a:lnTo>
                  <a:lnTo>
                    <a:pt x="66" y="21"/>
                  </a:lnTo>
                  <a:lnTo>
                    <a:pt x="83" y="11"/>
                  </a:lnTo>
                  <a:lnTo>
                    <a:pt x="100" y="4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28" y="1"/>
                  </a:lnTo>
                  <a:lnTo>
                    <a:pt x="133" y="1"/>
                  </a:lnTo>
                  <a:lnTo>
                    <a:pt x="139" y="0"/>
                  </a:lnTo>
                  <a:lnTo>
                    <a:pt x="139" y="0"/>
                  </a:lnTo>
                  <a:close/>
                  <a:moveTo>
                    <a:pt x="131" y="15"/>
                  </a:moveTo>
                  <a:lnTo>
                    <a:pt x="131" y="15"/>
                  </a:lnTo>
                  <a:lnTo>
                    <a:pt x="119" y="15"/>
                  </a:lnTo>
                  <a:lnTo>
                    <a:pt x="109" y="15"/>
                  </a:lnTo>
                  <a:lnTo>
                    <a:pt x="101" y="17"/>
                  </a:lnTo>
                  <a:lnTo>
                    <a:pt x="93" y="20"/>
                  </a:lnTo>
                  <a:lnTo>
                    <a:pt x="86" y="24"/>
                  </a:lnTo>
                  <a:lnTo>
                    <a:pt x="79" y="2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49" y="52"/>
                  </a:lnTo>
                  <a:lnTo>
                    <a:pt x="35" y="67"/>
                  </a:lnTo>
                  <a:lnTo>
                    <a:pt x="29" y="76"/>
                  </a:lnTo>
                  <a:lnTo>
                    <a:pt x="24" y="84"/>
                  </a:lnTo>
                  <a:lnTo>
                    <a:pt x="20" y="93"/>
                  </a:lnTo>
                  <a:lnTo>
                    <a:pt x="17" y="102"/>
                  </a:lnTo>
                  <a:lnTo>
                    <a:pt x="17" y="102"/>
                  </a:lnTo>
                  <a:lnTo>
                    <a:pt x="14" y="115"/>
                  </a:lnTo>
                  <a:lnTo>
                    <a:pt x="14" y="128"/>
                  </a:lnTo>
                  <a:lnTo>
                    <a:pt x="15" y="133"/>
                  </a:lnTo>
                  <a:lnTo>
                    <a:pt x="18" y="139"/>
                  </a:lnTo>
                  <a:lnTo>
                    <a:pt x="20" y="143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2"/>
                  </a:lnTo>
                  <a:lnTo>
                    <a:pt x="24" y="136"/>
                  </a:lnTo>
                  <a:lnTo>
                    <a:pt x="25" y="131"/>
                  </a:lnTo>
                  <a:lnTo>
                    <a:pt x="27" y="123"/>
                  </a:lnTo>
                  <a:lnTo>
                    <a:pt x="27" y="123"/>
                  </a:lnTo>
                  <a:lnTo>
                    <a:pt x="48" y="91"/>
                  </a:lnTo>
                  <a:lnTo>
                    <a:pt x="60" y="76"/>
                  </a:lnTo>
                  <a:lnTo>
                    <a:pt x="73" y="62"/>
                  </a:lnTo>
                  <a:lnTo>
                    <a:pt x="87" y="49"/>
                  </a:lnTo>
                  <a:lnTo>
                    <a:pt x="104" y="39"/>
                  </a:lnTo>
                  <a:lnTo>
                    <a:pt x="122" y="31"/>
                  </a:lnTo>
                  <a:lnTo>
                    <a:pt x="132" y="27"/>
                  </a:lnTo>
                  <a:lnTo>
                    <a:pt x="143" y="24"/>
                  </a:lnTo>
                  <a:lnTo>
                    <a:pt x="143" y="24"/>
                  </a:lnTo>
                  <a:lnTo>
                    <a:pt x="142" y="21"/>
                  </a:lnTo>
                  <a:lnTo>
                    <a:pt x="139" y="18"/>
                  </a:lnTo>
                  <a:lnTo>
                    <a:pt x="131" y="15"/>
                  </a:lnTo>
                  <a:lnTo>
                    <a:pt x="131" y="15"/>
                  </a:lnTo>
                  <a:close/>
                  <a:moveTo>
                    <a:pt x="122" y="41"/>
                  </a:moveTo>
                  <a:lnTo>
                    <a:pt x="122" y="41"/>
                  </a:lnTo>
                  <a:lnTo>
                    <a:pt x="108" y="49"/>
                  </a:lnTo>
                  <a:lnTo>
                    <a:pt x="95" y="59"/>
                  </a:lnTo>
                  <a:lnTo>
                    <a:pt x="83" y="69"/>
                  </a:lnTo>
                  <a:lnTo>
                    <a:pt x="72" y="80"/>
                  </a:lnTo>
                  <a:lnTo>
                    <a:pt x="60" y="93"/>
                  </a:lnTo>
                  <a:lnTo>
                    <a:pt x="51" y="105"/>
                  </a:lnTo>
                  <a:lnTo>
                    <a:pt x="42" y="119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5" y="140"/>
                  </a:lnTo>
                  <a:lnTo>
                    <a:pt x="34" y="14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42" y="160"/>
                  </a:lnTo>
                  <a:lnTo>
                    <a:pt x="53" y="161"/>
                  </a:lnTo>
                  <a:lnTo>
                    <a:pt x="63" y="163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81" y="160"/>
                  </a:lnTo>
                  <a:lnTo>
                    <a:pt x="90" y="159"/>
                  </a:lnTo>
                  <a:lnTo>
                    <a:pt x="104" y="150"/>
                  </a:lnTo>
                  <a:lnTo>
                    <a:pt x="119" y="140"/>
                  </a:lnTo>
                  <a:lnTo>
                    <a:pt x="132" y="128"/>
                  </a:lnTo>
                  <a:lnTo>
                    <a:pt x="143" y="115"/>
                  </a:lnTo>
                  <a:lnTo>
                    <a:pt x="153" y="100"/>
                  </a:lnTo>
                  <a:lnTo>
                    <a:pt x="161" y="84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8" y="62"/>
                  </a:lnTo>
                  <a:lnTo>
                    <a:pt x="168" y="53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4" y="36"/>
                  </a:lnTo>
                  <a:lnTo>
                    <a:pt x="159" y="35"/>
                  </a:lnTo>
                  <a:lnTo>
                    <a:pt x="147" y="35"/>
                  </a:lnTo>
                  <a:lnTo>
                    <a:pt x="135" y="36"/>
                  </a:lnTo>
                  <a:lnTo>
                    <a:pt x="122" y="41"/>
                  </a:lnTo>
                  <a:lnTo>
                    <a:pt x="122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96"/>
            <p:cNvSpPr>
              <a:spLocks noEditPoints="1"/>
            </p:cNvSpPr>
            <p:nvPr/>
          </p:nvSpPr>
          <p:spPr bwMode="auto">
            <a:xfrm>
              <a:off x="3887788" y="690563"/>
              <a:ext cx="134938" cy="139700"/>
            </a:xfrm>
            <a:custGeom>
              <a:avLst/>
              <a:gdLst/>
              <a:ahLst/>
              <a:cxnLst>
                <a:cxn ang="0">
                  <a:pos x="226" y="96"/>
                </a:cxn>
                <a:cxn ang="0">
                  <a:pos x="210" y="110"/>
                </a:cxn>
                <a:cxn ang="0">
                  <a:pos x="205" y="163"/>
                </a:cxn>
                <a:cxn ang="0">
                  <a:pos x="177" y="194"/>
                </a:cxn>
                <a:cxn ang="0">
                  <a:pos x="153" y="217"/>
                </a:cxn>
                <a:cxn ang="0">
                  <a:pos x="140" y="240"/>
                </a:cxn>
                <a:cxn ang="0">
                  <a:pos x="92" y="261"/>
                </a:cxn>
                <a:cxn ang="0">
                  <a:pos x="49" y="263"/>
                </a:cxn>
                <a:cxn ang="0">
                  <a:pos x="32" y="242"/>
                </a:cxn>
                <a:cxn ang="0">
                  <a:pos x="17" y="198"/>
                </a:cxn>
                <a:cxn ang="0">
                  <a:pos x="15" y="183"/>
                </a:cxn>
                <a:cxn ang="0">
                  <a:pos x="0" y="152"/>
                </a:cxn>
                <a:cxn ang="0">
                  <a:pos x="8" y="124"/>
                </a:cxn>
                <a:cxn ang="0">
                  <a:pos x="39" y="79"/>
                </a:cxn>
                <a:cxn ang="0">
                  <a:pos x="55" y="61"/>
                </a:cxn>
                <a:cxn ang="0">
                  <a:pos x="102" y="52"/>
                </a:cxn>
                <a:cxn ang="0">
                  <a:pos x="137" y="61"/>
                </a:cxn>
                <a:cxn ang="0">
                  <a:pos x="158" y="55"/>
                </a:cxn>
                <a:cxn ang="0">
                  <a:pos x="174" y="17"/>
                </a:cxn>
                <a:cxn ang="0">
                  <a:pos x="205" y="0"/>
                </a:cxn>
                <a:cxn ang="0">
                  <a:pos x="237" y="10"/>
                </a:cxn>
                <a:cxn ang="0">
                  <a:pos x="252" y="37"/>
                </a:cxn>
                <a:cxn ang="0">
                  <a:pos x="254" y="65"/>
                </a:cxn>
                <a:cxn ang="0">
                  <a:pos x="233" y="23"/>
                </a:cxn>
                <a:cxn ang="0">
                  <a:pos x="199" y="20"/>
                </a:cxn>
                <a:cxn ang="0">
                  <a:pos x="198" y="62"/>
                </a:cxn>
                <a:cxn ang="0">
                  <a:pos x="189" y="89"/>
                </a:cxn>
                <a:cxn ang="0">
                  <a:pos x="171" y="94"/>
                </a:cxn>
                <a:cxn ang="0">
                  <a:pos x="163" y="118"/>
                </a:cxn>
                <a:cxn ang="0">
                  <a:pos x="126" y="129"/>
                </a:cxn>
                <a:cxn ang="0">
                  <a:pos x="118" y="121"/>
                </a:cxn>
                <a:cxn ang="0">
                  <a:pos x="156" y="113"/>
                </a:cxn>
                <a:cxn ang="0">
                  <a:pos x="164" y="89"/>
                </a:cxn>
                <a:cxn ang="0">
                  <a:pos x="188" y="72"/>
                </a:cxn>
                <a:cxn ang="0">
                  <a:pos x="185" y="26"/>
                </a:cxn>
                <a:cxn ang="0">
                  <a:pos x="177" y="31"/>
                </a:cxn>
                <a:cxn ang="0">
                  <a:pos x="157" y="65"/>
                </a:cxn>
                <a:cxn ang="0">
                  <a:pos x="136" y="72"/>
                </a:cxn>
                <a:cxn ang="0">
                  <a:pos x="106" y="61"/>
                </a:cxn>
                <a:cxn ang="0">
                  <a:pos x="52" y="73"/>
                </a:cxn>
                <a:cxn ang="0">
                  <a:pos x="36" y="103"/>
                </a:cxn>
                <a:cxn ang="0">
                  <a:pos x="8" y="141"/>
                </a:cxn>
                <a:cxn ang="0">
                  <a:pos x="12" y="162"/>
                </a:cxn>
                <a:cxn ang="0">
                  <a:pos x="29" y="188"/>
                </a:cxn>
                <a:cxn ang="0">
                  <a:pos x="42" y="239"/>
                </a:cxn>
                <a:cxn ang="0">
                  <a:pos x="60" y="259"/>
                </a:cxn>
                <a:cxn ang="0">
                  <a:pos x="115" y="247"/>
                </a:cxn>
                <a:cxn ang="0">
                  <a:pos x="147" y="205"/>
                </a:cxn>
                <a:cxn ang="0">
                  <a:pos x="179" y="179"/>
                </a:cxn>
                <a:cxn ang="0">
                  <a:pos x="196" y="153"/>
                </a:cxn>
                <a:cxn ang="0">
                  <a:pos x="209" y="93"/>
                </a:cxn>
                <a:cxn ang="0">
                  <a:pos x="241" y="75"/>
                </a:cxn>
                <a:cxn ang="0">
                  <a:pos x="241" y="37"/>
                </a:cxn>
              </a:cxnLst>
              <a:rect l="0" t="0" r="r" b="b"/>
              <a:pathLst>
                <a:path w="255" h="266">
                  <a:moveTo>
                    <a:pt x="245" y="92"/>
                  </a:moveTo>
                  <a:lnTo>
                    <a:pt x="245" y="92"/>
                  </a:lnTo>
                  <a:lnTo>
                    <a:pt x="238" y="94"/>
                  </a:lnTo>
                  <a:lnTo>
                    <a:pt x="231" y="96"/>
                  </a:lnTo>
                  <a:lnTo>
                    <a:pt x="226" y="96"/>
                  </a:lnTo>
                  <a:lnTo>
                    <a:pt x="219" y="99"/>
                  </a:lnTo>
                  <a:lnTo>
                    <a:pt x="219" y="99"/>
                  </a:lnTo>
                  <a:lnTo>
                    <a:pt x="216" y="100"/>
                  </a:lnTo>
                  <a:lnTo>
                    <a:pt x="213" y="103"/>
                  </a:lnTo>
                  <a:lnTo>
                    <a:pt x="210" y="110"/>
                  </a:lnTo>
                  <a:lnTo>
                    <a:pt x="209" y="118"/>
                  </a:lnTo>
                  <a:lnTo>
                    <a:pt x="208" y="127"/>
                  </a:lnTo>
                  <a:lnTo>
                    <a:pt x="209" y="145"/>
                  </a:lnTo>
                  <a:lnTo>
                    <a:pt x="208" y="155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195" y="176"/>
                  </a:lnTo>
                  <a:lnTo>
                    <a:pt x="184" y="188"/>
                  </a:lnTo>
                  <a:lnTo>
                    <a:pt x="184" y="188"/>
                  </a:lnTo>
                  <a:lnTo>
                    <a:pt x="177" y="194"/>
                  </a:lnTo>
                  <a:lnTo>
                    <a:pt x="168" y="198"/>
                  </a:lnTo>
                  <a:lnTo>
                    <a:pt x="163" y="204"/>
                  </a:lnTo>
                  <a:lnTo>
                    <a:pt x="157" y="210"/>
                  </a:lnTo>
                  <a:lnTo>
                    <a:pt x="157" y="210"/>
                  </a:lnTo>
                  <a:lnTo>
                    <a:pt x="153" y="217"/>
                  </a:lnTo>
                  <a:lnTo>
                    <a:pt x="151" y="222"/>
                  </a:lnTo>
                  <a:lnTo>
                    <a:pt x="149" y="229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40" y="240"/>
                  </a:lnTo>
                  <a:lnTo>
                    <a:pt x="135" y="245"/>
                  </a:lnTo>
                  <a:lnTo>
                    <a:pt x="123" y="252"/>
                  </a:lnTo>
                  <a:lnTo>
                    <a:pt x="109" y="257"/>
                  </a:lnTo>
                  <a:lnTo>
                    <a:pt x="92" y="261"/>
                  </a:lnTo>
                  <a:lnTo>
                    <a:pt x="92" y="261"/>
                  </a:lnTo>
                  <a:lnTo>
                    <a:pt x="83" y="264"/>
                  </a:lnTo>
                  <a:lnTo>
                    <a:pt x="73" y="266"/>
                  </a:lnTo>
                  <a:lnTo>
                    <a:pt x="62" y="266"/>
                  </a:lnTo>
                  <a:lnTo>
                    <a:pt x="56" y="264"/>
                  </a:lnTo>
                  <a:lnTo>
                    <a:pt x="49" y="263"/>
                  </a:lnTo>
                  <a:lnTo>
                    <a:pt x="49" y="263"/>
                  </a:lnTo>
                  <a:lnTo>
                    <a:pt x="45" y="259"/>
                  </a:lnTo>
                  <a:lnTo>
                    <a:pt x="39" y="254"/>
                  </a:lnTo>
                  <a:lnTo>
                    <a:pt x="35" y="249"/>
                  </a:lnTo>
                  <a:lnTo>
                    <a:pt x="32" y="242"/>
                  </a:lnTo>
                  <a:lnTo>
                    <a:pt x="25" y="229"/>
                  </a:lnTo>
                  <a:lnTo>
                    <a:pt x="22" y="215"/>
                  </a:lnTo>
                  <a:lnTo>
                    <a:pt x="22" y="215"/>
                  </a:lnTo>
                  <a:lnTo>
                    <a:pt x="18" y="207"/>
                  </a:lnTo>
                  <a:lnTo>
                    <a:pt x="17" y="198"/>
                  </a:lnTo>
                  <a:lnTo>
                    <a:pt x="17" y="198"/>
                  </a:lnTo>
                  <a:lnTo>
                    <a:pt x="17" y="193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15" y="183"/>
                  </a:lnTo>
                  <a:lnTo>
                    <a:pt x="14" y="179"/>
                  </a:lnTo>
                  <a:lnTo>
                    <a:pt x="8" y="170"/>
                  </a:lnTo>
                  <a:lnTo>
                    <a:pt x="3" y="162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8"/>
                  </a:lnTo>
                  <a:lnTo>
                    <a:pt x="4" y="131"/>
                  </a:lnTo>
                  <a:lnTo>
                    <a:pt x="8" y="124"/>
                  </a:lnTo>
                  <a:lnTo>
                    <a:pt x="18" y="113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33" y="90"/>
                  </a:lnTo>
                  <a:lnTo>
                    <a:pt x="39" y="79"/>
                  </a:lnTo>
                  <a:lnTo>
                    <a:pt x="45" y="69"/>
                  </a:lnTo>
                  <a:lnTo>
                    <a:pt x="48" y="65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5" y="61"/>
                  </a:lnTo>
                  <a:lnTo>
                    <a:pt x="59" y="61"/>
                  </a:lnTo>
                  <a:lnTo>
                    <a:pt x="69" y="59"/>
                  </a:lnTo>
                  <a:lnTo>
                    <a:pt x="69" y="59"/>
                  </a:lnTo>
                  <a:lnTo>
                    <a:pt x="91" y="54"/>
                  </a:lnTo>
                  <a:lnTo>
                    <a:pt x="102" y="52"/>
                  </a:lnTo>
                  <a:lnTo>
                    <a:pt x="115" y="52"/>
                  </a:lnTo>
                  <a:lnTo>
                    <a:pt x="115" y="52"/>
                  </a:lnTo>
                  <a:lnTo>
                    <a:pt x="123" y="55"/>
                  </a:lnTo>
                  <a:lnTo>
                    <a:pt x="130" y="58"/>
                  </a:lnTo>
                  <a:lnTo>
                    <a:pt x="137" y="61"/>
                  </a:lnTo>
                  <a:lnTo>
                    <a:pt x="142" y="61"/>
                  </a:lnTo>
                  <a:lnTo>
                    <a:pt x="146" y="61"/>
                  </a:lnTo>
                  <a:lnTo>
                    <a:pt x="146" y="61"/>
                  </a:lnTo>
                  <a:lnTo>
                    <a:pt x="153" y="58"/>
                  </a:lnTo>
                  <a:lnTo>
                    <a:pt x="158" y="55"/>
                  </a:lnTo>
                  <a:lnTo>
                    <a:pt x="163" y="51"/>
                  </a:lnTo>
                  <a:lnTo>
                    <a:pt x="164" y="45"/>
                  </a:lnTo>
                  <a:lnTo>
                    <a:pt x="168" y="33"/>
                  </a:lnTo>
                  <a:lnTo>
                    <a:pt x="174" y="17"/>
                  </a:lnTo>
                  <a:lnTo>
                    <a:pt x="174" y="17"/>
                  </a:lnTo>
                  <a:lnTo>
                    <a:pt x="182" y="13"/>
                  </a:lnTo>
                  <a:lnTo>
                    <a:pt x="191" y="9"/>
                  </a:lnTo>
                  <a:lnTo>
                    <a:pt x="199" y="6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13" y="5"/>
                  </a:lnTo>
                  <a:lnTo>
                    <a:pt x="222" y="6"/>
                  </a:lnTo>
                  <a:lnTo>
                    <a:pt x="230" y="7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14"/>
                  </a:lnTo>
                  <a:lnTo>
                    <a:pt x="240" y="17"/>
                  </a:lnTo>
                  <a:lnTo>
                    <a:pt x="244" y="24"/>
                  </a:lnTo>
                  <a:lnTo>
                    <a:pt x="250" y="30"/>
                  </a:lnTo>
                  <a:lnTo>
                    <a:pt x="252" y="37"/>
                  </a:lnTo>
                  <a:lnTo>
                    <a:pt x="252" y="37"/>
                  </a:lnTo>
                  <a:lnTo>
                    <a:pt x="255" y="44"/>
                  </a:lnTo>
                  <a:lnTo>
                    <a:pt x="255" y="51"/>
                  </a:lnTo>
                  <a:lnTo>
                    <a:pt x="255" y="58"/>
                  </a:lnTo>
                  <a:lnTo>
                    <a:pt x="254" y="65"/>
                  </a:lnTo>
                  <a:lnTo>
                    <a:pt x="251" y="79"/>
                  </a:lnTo>
                  <a:lnTo>
                    <a:pt x="245" y="92"/>
                  </a:lnTo>
                  <a:lnTo>
                    <a:pt x="245" y="92"/>
                  </a:lnTo>
                  <a:close/>
                  <a:moveTo>
                    <a:pt x="233" y="23"/>
                  </a:moveTo>
                  <a:lnTo>
                    <a:pt x="233" y="23"/>
                  </a:lnTo>
                  <a:lnTo>
                    <a:pt x="223" y="20"/>
                  </a:lnTo>
                  <a:lnTo>
                    <a:pt x="213" y="17"/>
                  </a:lnTo>
                  <a:lnTo>
                    <a:pt x="209" y="17"/>
                  </a:lnTo>
                  <a:lnTo>
                    <a:pt x="203" y="17"/>
                  </a:lnTo>
                  <a:lnTo>
                    <a:pt x="199" y="20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4" y="33"/>
                  </a:lnTo>
                  <a:lnTo>
                    <a:pt x="195" y="42"/>
                  </a:lnTo>
                  <a:lnTo>
                    <a:pt x="198" y="62"/>
                  </a:lnTo>
                  <a:lnTo>
                    <a:pt x="198" y="71"/>
                  </a:lnTo>
                  <a:lnTo>
                    <a:pt x="196" y="79"/>
                  </a:lnTo>
                  <a:lnTo>
                    <a:pt x="195" y="82"/>
                  </a:lnTo>
                  <a:lnTo>
                    <a:pt x="192" y="86"/>
                  </a:lnTo>
                  <a:lnTo>
                    <a:pt x="189" y="89"/>
                  </a:lnTo>
                  <a:lnTo>
                    <a:pt x="185" y="92"/>
                  </a:lnTo>
                  <a:lnTo>
                    <a:pt x="185" y="92"/>
                  </a:lnTo>
                  <a:lnTo>
                    <a:pt x="177" y="92"/>
                  </a:lnTo>
                  <a:lnTo>
                    <a:pt x="171" y="94"/>
                  </a:lnTo>
                  <a:lnTo>
                    <a:pt x="171" y="94"/>
                  </a:lnTo>
                  <a:lnTo>
                    <a:pt x="167" y="100"/>
                  </a:lnTo>
                  <a:lnTo>
                    <a:pt x="165" y="106"/>
                  </a:lnTo>
                  <a:lnTo>
                    <a:pt x="164" y="113"/>
                  </a:lnTo>
                  <a:lnTo>
                    <a:pt x="163" y="118"/>
                  </a:lnTo>
                  <a:lnTo>
                    <a:pt x="163" y="118"/>
                  </a:lnTo>
                  <a:lnTo>
                    <a:pt x="157" y="124"/>
                  </a:lnTo>
                  <a:lnTo>
                    <a:pt x="150" y="127"/>
                  </a:lnTo>
                  <a:lnTo>
                    <a:pt x="143" y="129"/>
                  </a:lnTo>
                  <a:lnTo>
                    <a:pt x="135" y="129"/>
                  </a:lnTo>
                  <a:lnTo>
                    <a:pt x="126" y="129"/>
                  </a:lnTo>
                  <a:lnTo>
                    <a:pt x="118" y="128"/>
                  </a:lnTo>
                  <a:lnTo>
                    <a:pt x="102" y="124"/>
                  </a:lnTo>
                  <a:lnTo>
                    <a:pt x="102" y="124"/>
                  </a:lnTo>
                  <a:lnTo>
                    <a:pt x="109" y="122"/>
                  </a:lnTo>
                  <a:lnTo>
                    <a:pt x="118" y="121"/>
                  </a:lnTo>
                  <a:lnTo>
                    <a:pt x="132" y="121"/>
                  </a:lnTo>
                  <a:lnTo>
                    <a:pt x="139" y="121"/>
                  </a:lnTo>
                  <a:lnTo>
                    <a:pt x="144" y="120"/>
                  </a:lnTo>
                  <a:lnTo>
                    <a:pt x="150" y="117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56" y="104"/>
                  </a:lnTo>
                  <a:lnTo>
                    <a:pt x="157" y="99"/>
                  </a:lnTo>
                  <a:lnTo>
                    <a:pt x="160" y="93"/>
                  </a:lnTo>
                  <a:lnTo>
                    <a:pt x="164" y="89"/>
                  </a:lnTo>
                  <a:lnTo>
                    <a:pt x="168" y="85"/>
                  </a:lnTo>
                  <a:lnTo>
                    <a:pt x="174" y="82"/>
                  </a:lnTo>
                  <a:lnTo>
                    <a:pt x="186" y="79"/>
                  </a:lnTo>
                  <a:lnTo>
                    <a:pt x="186" y="79"/>
                  </a:lnTo>
                  <a:lnTo>
                    <a:pt x="188" y="72"/>
                  </a:lnTo>
                  <a:lnTo>
                    <a:pt x="188" y="65"/>
                  </a:lnTo>
                  <a:lnTo>
                    <a:pt x="186" y="49"/>
                  </a:lnTo>
                  <a:lnTo>
                    <a:pt x="185" y="41"/>
                  </a:lnTo>
                  <a:lnTo>
                    <a:pt x="184" y="34"/>
                  </a:lnTo>
                  <a:lnTo>
                    <a:pt x="185" y="26"/>
                  </a:lnTo>
                  <a:lnTo>
                    <a:pt x="188" y="19"/>
                  </a:lnTo>
                  <a:lnTo>
                    <a:pt x="188" y="19"/>
                  </a:lnTo>
                  <a:lnTo>
                    <a:pt x="184" y="20"/>
                  </a:lnTo>
                  <a:lnTo>
                    <a:pt x="181" y="23"/>
                  </a:lnTo>
                  <a:lnTo>
                    <a:pt x="177" y="31"/>
                  </a:lnTo>
                  <a:lnTo>
                    <a:pt x="174" y="4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65" y="56"/>
                  </a:lnTo>
                  <a:lnTo>
                    <a:pt x="157" y="65"/>
                  </a:lnTo>
                  <a:lnTo>
                    <a:pt x="153" y="68"/>
                  </a:lnTo>
                  <a:lnTo>
                    <a:pt x="149" y="71"/>
                  </a:lnTo>
                  <a:lnTo>
                    <a:pt x="142" y="72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29" y="69"/>
                  </a:lnTo>
                  <a:lnTo>
                    <a:pt x="122" y="66"/>
                  </a:lnTo>
                  <a:lnTo>
                    <a:pt x="115" y="62"/>
                  </a:lnTo>
                  <a:lnTo>
                    <a:pt x="106" y="61"/>
                  </a:lnTo>
                  <a:lnTo>
                    <a:pt x="106" y="61"/>
                  </a:lnTo>
                  <a:lnTo>
                    <a:pt x="99" y="61"/>
                  </a:lnTo>
                  <a:lnTo>
                    <a:pt x="92" y="61"/>
                  </a:lnTo>
                  <a:lnTo>
                    <a:pt x="78" y="65"/>
                  </a:lnTo>
                  <a:lnTo>
                    <a:pt x="66" y="69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79"/>
                  </a:lnTo>
                  <a:lnTo>
                    <a:pt x="49" y="85"/>
                  </a:lnTo>
                  <a:lnTo>
                    <a:pt x="43" y="94"/>
                  </a:lnTo>
                  <a:lnTo>
                    <a:pt x="36" y="103"/>
                  </a:lnTo>
                  <a:lnTo>
                    <a:pt x="28" y="111"/>
                  </a:lnTo>
                  <a:lnTo>
                    <a:pt x="19" y="121"/>
                  </a:lnTo>
                  <a:lnTo>
                    <a:pt x="12" y="129"/>
                  </a:lnTo>
                  <a:lnTo>
                    <a:pt x="11" y="135"/>
                  </a:lnTo>
                  <a:lnTo>
                    <a:pt x="8" y="141"/>
                  </a:lnTo>
                  <a:lnTo>
                    <a:pt x="8" y="146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11" y="158"/>
                  </a:lnTo>
                  <a:lnTo>
                    <a:pt x="12" y="162"/>
                  </a:lnTo>
                  <a:lnTo>
                    <a:pt x="19" y="170"/>
                  </a:lnTo>
                  <a:lnTo>
                    <a:pt x="25" y="179"/>
                  </a:lnTo>
                  <a:lnTo>
                    <a:pt x="28" y="183"/>
                  </a:lnTo>
                  <a:lnTo>
                    <a:pt x="29" y="188"/>
                  </a:lnTo>
                  <a:lnTo>
                    <a:pt x="29" y="188"/>
                  </a:lnTo>
                  <a:lnTo>
                    <a:pt x="28" y="197"/>
                  </a:lnTo>
                  <a:lnTo>
                    <a:pt x="28" y="207"/>
                  </a:lnTo>
                  <a:lnTo>
                    <a:pt x="29" y="215"/>
                  </a:lnTo>
                  <a:lnTo>
                    <a:pt x="33" y="224"/>
                  </a:lnTo>
                  <a:lnTo>
                    <a:pt x="42" y="239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9" y="254"/>
                  </a:lnTo>
                  <a:lnTo>
                    <a:pt x="62" y="256"/>
                  </a:lnTo>
                  <a:lnTo>
                    <a:pt x="60" y="259"/>
                  </a:lnTo>
                  <a:lnTo>
                    <a:pt x="60" y="259"/>
                  </a:lnTo>
                  <a:lnTo>
                    <a:pt x="88" y="254"/>
                  </a:lnTo>
                  <a:lnTo>
                    <a:pt x="102" y="252"/>
                  </a:lnTo>
                  <a:lnTo>
                    <a:pt x="115" y="247"/>
                  </a:lnTo>
                  <a:lnTo>
                    <a:pt x="115" y="247"/>
                  </a:lnTo>
                  <a:lnTo>
                    <a:pt x="121" y="243"/>
                  </a:lnTo>
                  <a:lnTo>
                    <a:pt x="126" y="239"/>
                  </a:lnTo>
                  <a:lnTo>
                    <a:pt x="130" y="235"/>
                  </a:lnTo>
                  <a:lnTo>
                    <a:pt x="135" y="229"/>
                  </a:lnTo>
                  <a:lnTo>
                    <a:pt x="147" y="205"/>
                  </a:lnTo>
                  <a:lnTo>
                    <a:pt x="147" y="205"/>
                  </a:lnTo>
                  <a:lnTo>
                    <a:pt x="151" y="200"/>
                  </a:lnTo>
                  <a:lnTo>
                    <a:pt x="157" y="194"/>
                  </a:lnTo>
                  <a:lnTo>
                    <a:pt x="168" y="187"/>
                  </a:lnTo>
                  <a:lnTo>
                    <a:pt x="179" y="179"/>
                  </a:lnTo>
                  <a:lnTo>
                    <a:pt x="185" y="174"/>
                  </a:lnTo>
                  <a:lnTo>
                    <a:pt x="191" y="169"/>
                  </a:lnTo>
                  <a:lnTo>
                    <a:pt x="191" y="169"/>
                  </a:lnTo>
                  <a:lnTo>
                    <a:pt x="194" y="162"/>
                  </a:lnTo>
                  <a:lnTo>
                    <a:pt x="196" y="153"/>
                  </a:lnTo>
                  <a:lnTo>
                    <a:pt x="198" y="137"/>
                  </a:lnTo>
                  <a:lnTo>
                    <a:pt x="199" y="118"/>
                  </a:lnTo>
                  <a:lnTo>
                    <a:pt x="201" y="99"/>
                  </a:lnTo>
                  <a:lnTo>
                    <a:pt x="201" y="99"/>
                  </a:lnTo>
                  <a:lnTo>
                    <a:pt x="209" y="93"/>
                  </a:lnTo>
                  <a:lnTo>
                    <a:pt x="219" y="90"/>
                  </a:lnTo>
                  <a:lnTo>
                    <a:pt x="229" y="86"/>
                  </a:lnTo>
                  <a:lnTo>
                    <a:pt x="238" y="83"/>
                  </a:lnTo>
                  <a:lnTo>
                    <a:pt x="238" y="83"/>
                  </a:lnTo>
                  <a:lnTo>
                    <a:pt x="241" y="75"/>
                  </a:lnTo>
                  <a:lnTo>
                    <a:pt x="244" y="66"/>
                  </a:lnTo>
                  <a:lnTo>
                    <a:pt x="244" y="59"/>
                  </a:lnTo>
                  <a:lnTo>
                    <a:pt x="244" y="51"/>
                  </a:lnTo>
                  <a:lnTo>
                    <a:pt x="243" y="44"/>
                  </a:lnTo>
                  <a:lnTo>
                    <a:pt x="241" y="37"/>
                  </a:lnTo>
                  <a:lnTo>
                    <a:pt x="237" y="30"/>
                  </a:lnTo>
                  <a:lnTo>
                    <a:pt x="233" y="23"/>
                  </a:lnTo>
                  <a:lnTo>
                    <a:pt x="233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2668" y="143064"/>
            <a:ext cx="2832300" cy="624504"/>
            <a:chOff x="1042668" y="143064"/>
            <a:chExt cx="2832300" cy="624504"/>
          </a:xfrm>
        </p:grpSpPr>
        <p:sp>
          <p:nvSpPr>
            <p:cNvPr id="19" name="TextBox 14"/>
            <p:cNvSpPr txBox="1"/>
            <p:nvPr/>
          </p:nvSpPr>
          <p:spPr>
            <a:xfrm>
              <a:off x="1042668" y="143064"/>
              <a:ext cx="927983" cy="37685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绪论</a:t>
              </a:r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1579715" y="272268"/>
              <a:ext cx="2295253" cy="495300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marL="285750" indent="-285750" algn="ctr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Introduction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b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17886" y="671035"/>
            <a:ext cx="156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</a:p>
        </p:txBody>
      </p:sp>
      <p:grpSp>
        <p:nvGrpSpPr>
          <p:cNvPr id="34" name="Group 27"/>
          <p:cNvGrpSpPr/>
          <p:nvPr/>
        </p:nvGrpSpPr>
        <p:grpSpPr>
          <a:xfrm>
            <a:off x="1298982" y="1403182"/>
            <a:ext cx="2224148" cy="781965"/>
            <a:chOff x="1411788" y="1197195"/>
            <a:chExt cx="3105876" cy="1082518"/>
          </a:xfrm>
        </p:grpSpPr>
        <p:sp>
          <p:nvSpPr>
            <p:cNvPr id="35" name="TextBox 28"/>
            <p:cNvSpPr txBox="1"/>
            <p:nvPr/>
          </p:nvSpPr>
          <p:spPr>
            <a:xfrm>
              <a:off x="1411788" y="1197195"/>
              <a:ext cx="2549181" cy="38822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ea typeface="迷你简卡通" panose="03000509000000000000" charset="-122"/>
                </a:rPr>
                <a:t>编写代码</a:t>
              </a:r>
            </a:p>
          </p:txBody>
        </p:sp>
        <p:sp>
          <p:nvSpPr>
            <p:cNvPr id="36" name="TextBox 29"/>
            <p:cNvSpPr txBox="1"/>
            <p:nvPr/>
          </p:nvSpPr>
          <p:spPr>
            <a:xfrm>
              <a:off x="1762632" y="1585421"/>
              <a:ext cx="2755032" cy="694292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Autofit/>
            </a:bodyPr>
            <a:lstStyle/>
            <a:p>
              <a:pPr font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标题 51"/>
          <p:cNvSpPr>
            <a:spLocks noGrp="1"/>
          </p:cNvSpPr>
          <p:nvPr>
            <p:ph type="title"/>
          </p:nvPr>
        </p:nvSpPr>
        <p:spPr>
          <a:xfrm>
            <a:off x="1308917" y="1053773"/>
            <a:ext cx="977083" cy="284209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2"/>
                </a:solidFill>
              </a:rPr>
              <a:t>照片反馈</a:t>
            </a: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3"/>
          </p:nvPr>
        </p:nvSpPr>
        <p:spPr>
          <a:xfrm>
            <a:off x="4837579" y="1176618"/>
            <a:ext cx="3741643" cy="473588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2"/>
                </a:solidFill>
              </a:rPr>
              <a:t>设计稿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25" y="1932190"/>
            <a:ext cx="3046095" cy="178838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95" y="1786763"/>
            <a:ext cx="3070954" cy="189356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13460" y="289224"/>
            <a:ext cx="7597524" cy="297180"/>
            <a:chOff x="1013460" y="182880"/>
            <a:chExt cx="7597524" cy="297180"/>
          </a:xfrm>
        </p:grpSpPr>
        <p:sp>
          <p:nvSpPr>
            <p:cNvPr id="3" name="chalk_103495"/>
            <p:cNvSpPr>
              <a:spLocks noChangeAspect="1"/>
            </p:cNvSpPr>
            <p:nvPr/>
          </p:nvSpPr>
          <p:spPr bwMode="auto">
            <a:xfrm>
              <a:off x="8313683" y="182880"/>
              <a:ext cx="297301" cy="297180"/>
            </a:xfrm>
            <a:custGeom>
              <a:avLst/>
              <a:gdLst>
                <a:gd name="connsiteX0" fmla="*/ 8196 w 338264"/>
                <a:gd name="connsiteY0" fmla="*/ 253988 h 338126"/>
                <a:gd name="connsiteX1" fmla="*/ 14849 w 338264"/>
                <a:gd name="connsiteY1" fmla="*/ 256618 h 338126"/>
                <a:gd name="connsiteX2" fmla="*/ 57432 w 338264"/>
                <a:gd name="connsiteY2" fmla="*/ 281596 h 338126"/>
                <a:gd name="connsiteX3" fmla="*/ 82715 w 338264"/>
                <a:gd name="connsiteY3" fmla="*/ 323665 h 338126"/>
                <a:gd name="connsiteX4" fmla="*/ 84046 w 338264"/>
                <a:gd name="connsiteY4" fmla="*/ 330238 h 338126"/>
                <a:gd name="connsiteX5" fmla="*/ 82715 w 338264"/>
                <a:gd name="connsiteY5" fmla="*/ 331553 h 338126"/>
                <a:gd name="connsiteX6" fmla="*/ 65416 w 338264"/>
                <a:gd name="connsiteY6" fmla="*/ 338126 h 338126"/>
                <a:gd name="connsiteX7" fmla="*/ 21503 w 338264"/>
                <a:gd name="connsiteY7" fmla="*/ 317092 h 338126"/>
                <a:gd name="connsiteX8" fmla="*/ 6865 w 338264"/>
                <a:gd name="connsiteY8" fmla="*/ 256618 h 338126"/>
                <a:gd name="connsiteX9" fmla="*/ 8196 w 338264"/>
                <a:gd name="connsiteY9" fmla="*/ 253988 h 338126"/>
                <a:gd name="connsiteX10" fmla="*/ 283244 w 338264"/>
                <a:gd name="connsiteY10" fmla="*/ 1195 h 338126"/>
                <a:gd name="connsiteX11" fmla="*/ 317144 w 338264"/>
                <a:gd name="connsiteY11" fmla="*/ 21237 h 338126"/>
                <a:gd name="connsiteX12" fmla="*/ 336987 w 338264"/>
                <a:gd name="connsiteY12" fmla="*/ 52779 h 338126"/>
                <a:gd name="connsiteX13" fmla="*/ 331696 w 338264"/>
                <a:gd name="connsiteY13" fmla="*/ 81692 h 338126"/>
                <a:gd name="connsiteX14" fmla="*/ 97539 w 338264"/>
                <a:gd name="connsiteY14" fmla="*/ 314313 h 338126"/>
                <a:gd name="connsiteX15" fmla="*/ 68435 w 338264"/>
                <a:gd name="connsiteY15" fmla="*/ 268315 h 338126"/>
                <a:gd name="connsiteX16" fmla="*/ 22133 w 338264"/>
                <a:gd name="connsiteY16" fmla="*/ 239401 h 338126"/>
                <a:gd name="connsiteX17" fmla="*/ 256289 w 338264"/>
                <a:gd name="connsiteY17" fmla="*/ 6781 h 338126"/>
                <a:gd name="connsiteX18" fmla="*/ 283244 w 338264"/>
                <a:gd name="connsiteY18" fmla="*/ 1195 h 33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8264" h="338126">
                  <a:moveTo>
                    <a:pt x="8196" y="253988"/>
                  </a:moveTo>
                  <a:cubicBezTo>
                    <a:pt x="10857" y="255303"/>
                    <a:pt x="12188" y="255303"/>
                    <a:pt x="14849" y="256618"/>
                  </a:cubicBezTo>
                  <a:cubicBezTo>
                    <a:pt x="29487" y="260562"/>
                    <a:pt x="44125" y="268449"/>
                    <a:pt x="57432" y="281596"/>
                  </a:cubicBezTo>
                  <a:cubicBezTo>
                    <a:pt x="70739" y="294743"/>
                    <a:pt x="78723" y="309204"/>
                    <a:pt x="82715" y="323665"/>
                  </a:cubicBezTo>
                  <a:cubicBezTo>
                    <a:pt x="84046" y="324980"/>
                    <a:pt x="84046" y="327609"/>
                    <a:pt x="84046" y="330238"/>
                  </a:cubicBezTo>
                  <a:cubicBezTo>
                    <a:pt x="84046" y="330238"/>
                    <a:pt x="84046" y="330238"/>
                    <a:pt x="82715" y="331553"/>
                  </a:cubicBezTo>
                  <a:cubicBezTo>
                    <a:pt x="78723" y="335497"/>
                    <a:pt x="72070" y="338126"/>
                    <a:pt x="65416" y="338126"/>
                  </a:cubicBezTo>
                  <a:cubicBezTo>
                    <a:pt x="50778" y="338126"/>
                    <a:pt x="34810" y="330238"/>
                    <a:pt x="21503" y="317092"/>
                  </a:cubicBezTo>
                  <a:cubicBezTo>
                    <a:pt x="211" y="296057"/>
                    <a:pt x="-6442" y="268449"/>
                    <a:pt x="6865" y="256618"/>
                  </a:cubicBezTo>
                  <a:cubicBezTo>
                    <a:pt x="6865" y="256618"/>
                    <a:pt x="6865" y="256618"/>
                    <a:pt x="8196" y="253988"/>
                  </a:cubicBezTo>
                  <a:close/>
                  <a:moveTo>
                    <a:pt x="283244" y="1195"/>
                  </a:moveTo>
                  <a:cubicBezTo>
                    <a:pt x="294323" y="3824"/>
                    <a:pt x="306560" y="10723"/>
                    <a:pt x="317144" y="21237"/>
                  </a:cubicBezTo>
                  <a:cubicBezTo>
                    <a:pt x="326404" y="30437"/>
                    <a:pt x="333019" y="42265"/>
                    <a:pt x="336987" y="52779"/>
                  </a:cubicBezTo>
                  <a:cubicBezTo>
                    <a:pt x="339633" y="64607"/>
                    <a:pt x="338310" y="75121"/>
                    <a:pt x="331696" y="81692"/>
                  </a:cubicBezTo>
                  <a:cubicBezTo>
                    <a:pt x="331696" y="81692"/>
                    <a:pt x="331696" y="81692"/>
                    <a:pt x="97539" y="314313"/>
                  </a:cubicBezTo>
                  <a:cubicBezTo>
                    <a:pt x="92248" y="299857"/>
                    <a:pt x="82987" y="282771"/>
                    <a:pt x="68435" y="268315"/>
                  </a:cubicBezTo>
                  <a:cubicBezTo>
                    <a:pt x="53883" y="253858"/>
                    <a:pt x="36685" y="244658"/>
                    <a:pt x="22133" y="239401"/>
                  </a:cubicBezTo>
                  <a:cubicBezTo>
                    <a:pt x="22133" y="239401"/>
                    <a:pt x="22133" y="239401"/>
                    <a:pt x="256289" y="6781"/>
                  </a:cubicBezTo>
                  <a:cubicBezTo>
                    <a:pt x="262242" y="210"/>
                    <a:pt x="272164" y="-1433"/>
                    <a:pt x="283244" y="11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013460" y="480060"/>
              <a:ext cx="73533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0938" y="4689"/>
            <a:ext cx="836948" cy="787716"/>
            <a:chOff x="3013076" y="3175"/>
            <a:chExt cx="1100138" cy="1050925"/>
          </a:xfrm>
          <a:solidFill>
            <a:schemeClr val="bg1"/>
          </a:solidFill>
        </p:grpSpPr>
        <p:sp>
          <p:nvSpPr>
            <p:cNvPr id="6" name="Freeform 85"/>
            <p:cNvSpPr/>
            <p:nvPr/>
          </p:nvSpPr>
          <p:spPr bwMode="auto">
            <a:xfrm>
              <a:off x="3962401" y="219075"/>
              <a:ext cx="7938" cy="4763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3" y="7"/>
                </a:cxn>
                <a:cxn ang="0">
                  <a:pos x="11" y="8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4" y="11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14" h="11">
                  <a:moveTo>
                    <a:pt x="14" y="1"/>
                  </a:moveTo>
                  <a:lnTo>
                    <a:pt x="14" y="1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86"/>
            <p:cNvSpPr/>
            <p:nvPr/>
          </p:nvSpPr>
          <p:spPr bwMode="auto">
            <a:xfrm>
              <a:off x="3824288" y="228600"/>
              <a:ext cx="6350" cy="6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9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lnTo>
                    <a:pt x="14" y="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9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87"/>
            <p:cNvSpPr/>
            <p:nvPr/>
          </p:nvSpPr>
          <p:spPr bwMode="auto">
            <a:xfrm>
              <a:off x="3941763" y="250825"/>
              <a:ext cx="7938" cy="6350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"/>
                </a:cxn>
                <a:cxn ang="0">
                  <a:pos x="13" y="9"/>
                </a:cxn>
                <a:cxn ang="0">
                  <a:pos x="13" y="9"/>
                </a:cxn>
                <a:cxn ang="0">
                  <a:pos x="9" y="11"/>
                </a:cxn>
                <a:cxn ang="0">
                  <a:pos x="6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13" h="12">
                  <a:moveTo>
                    <a:pt x="13" y="2"/>
                  </a:moveTo>
                  <a:lnTo>
                    <a:pt x="13" y="2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11"/>
                  </a:lnTo>
                  <a:lnTo>
                    <a:pt x="6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055938" y="504825"/>
              <a:ext cx="41275" cy="33338"/>
            </a:xfrm>
            <a:custGeom>
              <a:avLst/>
              <a:gdLst/>
              <a:ahLst/>
              <a:cxnLst>
                <a:cxn ang="0">
                  <a:pos x="77" y="17"/>
                </a:cxn>
                <a:cxn ang="0">
                  <a:pos x="80" y="30"/>
                </a:cxn>
                <a:cxn ang="0">
                  <a:pos x="77" y="40"/>
                </a:cxn>
                <a:cxn ang="0">
                  <a:pos x="66" y="61"/>
                </a:cxn>
                <a:cxn ang="0">
                  <a:pos x="58" y="64"/>
                </a:cxn>
                <a:cxn ang="0">
                  <a:pos x="38" y="65"/>
                </a:cxn>
                <a:cxn ang="0">
                  <a:pos x="17" y="56"/>
                </a:cxn>
                <a:cxn ang="0">
                  <a:pos x="3" y="42"/>
                </a:cxn>
                <a:cxn ang="0">
                  <a:pos x="0" y="33"/>
                </a:cxn>
                <a:cxn ang="0">
                  <a:pos x="2" y="24"/>
                </a:cxn>
                <a:cxn ang="0">
                  <a:pos x="11" y="9"/>
                </a:cxn>
                <a:cxn ang="0">
                  <a:pos x="27" y="2"/>
                </a:cxn>
                <a:cxn ang="0">
                  <a:pos x="44" y="3"/>
                </a:cxn>
                <a:cxn ang="0">
                  <a:pos x="49" y="7"/>
                </a:cxn>
                <a:cxn ang="0">
                  <a:pos x="58" y="9"/>
                </a:cxn>
                <a:cxn ang="0">
                  <a:pos x="72" y="14"/>
                </a:cxn>
                <a:cxn ang="0">
                  <a:pos x="77" y="17"/>
                </a:cxn>
                <a:cxn ang="0">
                  <a:pos x="62" y="45"/>
                </a:cxn>
                <a:cxn ang="0">
                  <a:pos x="65" y="30"/>
                </a:cxn>
                <a:cxn ang="0">
                  <a:pos x="56" y="20"/>
                </a:cxn>
                <a:cxn ang="0">
                  <a:pos x="44" y="16"/>
                </a:cxn>
                <a:cxn ang="0">
                  <a:pos x="31" y="16"/>
                </a:cxn>
                <a:cxn ang="0">
                  <a:pos x="41" y="21"/>
                </a:cxn>
                <a:cxn ang="0">
                  <a:pos x="56" y="37"/>
                </a:cxn>
                <a:cxn ang="0">
                  <a:pos x="62" y="45"/>
                </a:cxn>
                <a:cxn ang="0">
                  <a:pos x="49" y="54"/>
                </a:cxn>
                <a:cxn ang="0">
                  <a:pos x="46" y="42"/>
                </a:cxn>
                <a:cxn ang="0">
                  <a:pos x="39" y="33"/>
                </a:cxn>
                <a:cxn ang="0">
                  <a:pos x="28" y="27"/>
                </a:cxn>
                <a:cxn ang="0">
                  <a:pos x="14" y="26"/>
                </a:cxn>
                <a:cxn ang="0">
                  <a:pos x="13" y="33"/>
                </a:cxn>
                <a:cxn ang="0">
                  <a:pos x="17" y="42"/>
                </a:cxn>
                <a:cxn ang="0">
                  <a:pos x="27" y="49"/>
                </a:cxn>
                <a:cxn ang="0">
                  <a:pos x="42" y="54"/>
                </a:cxn>
                <a:cxn ang="0">
                  <a:pos x="49" y="54"/>
                </a:cxn>
              </a:cxnLst>
              <a:rect l="0" t="0" r="r" b="b"/>
              <a:pathLst>
                <a:path w="80" h="65">
                  <a:moveTo>
                    <a:pt x="77" y="17"/>
                  </a:moveTo>
                  <a:lnTo>
                    <a:pt x="77" y="17"/>
                  </a:lnTo>
                  <a:lnTo>
                    <a:pt x="79" y="23"/>
                  </a:lnTo>
                  <a:lnTo>
                    <a:pt x="80" y="30"/>
                  </a:lnTo>
                  <a:lnTo>
                    <a:pt x="79" y="35"/>
                  </a:lnTo>
                  <a:lnTo>
                    <a:pt x="77" y="40"/>
                  </a:lnTo>
                  <a:lnTo>
                    <a:pt x="73" y="51"/>
                  </a:lnTo>
                  <a:lnTo>
                    <a:pt x="66" y="61"/>
                  </a:lnTo>
                  <a:lnTo>
                    <a:pt x="66" y="61"/>
                  </a:lnTo>
                  <a:lnTo>
                    <a:pt x="58" y="64"/>
                  </a:lnTo>
                  <a:lnTo>
                    <a:pt x="48" y="65"/>
                  </a:lnTo>
                  <a:lnTo>
                    <a:pt x="38" y="65"/>
                  </a:lnTo>
                  <a:lnTo>
                    <a:pt x="27" y="62"/>
                  </a:lnTo>
                  <a:lnTo>
                    <a:pt x="17" y="56"/>
                  </a:lnTo>
                  <a:lnTo>
                    <a:pt x="10" y="51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1" y="9"/>
                  </a:lnTo>
                  <a:lnTo>
                    <a:pt x="18" y="5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4" y="3"/>
                  </a:lnTo>
                  <a:lnTo>
                    <a:pt x="46" y="5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8" y="9"/>
                  </a:lnTo>
                  <a:lnTo>
                    <a:pt x="65" y="12"/>
                  </a:lnTo>
                  <a:lnTo>
                    <a:pt x="72" y="14"/>
                  </a:lnTo>
                  <a:lnTo>
                    <a:pt x="77" y="17"/>
                  </a:lnTo>
                  <a:lnTo>
                    <a:pt x="77" y="17"/>
                  </a:lnTo>
                  <a:close/>
                  <a:moveTo>
                    <a:pt x="62" y="45"/>
                  </a:moveTo>
                  <a:lnTo>
                    <a:pt x="62" y="45"/>
                  </a:lnTo>
                  <a:lnTo>
                    <a:pt x="65" y="37"/>
                  </a:lnTo>
                  <a:lnTo>
                    <a:pt x="65" y="30"/>
                  </a:lnTo>
                  <a:lnTo>
                    <a:pt x="62" y="24"/>
                  </a:lnTo>
                  <a:lnTo>
                    <a:pt x="56" y="20"/>
                  </a:lnTo>
                  <a:lnTo>
                    <a:pt x="51" y="17"/>
                  </a:lnTo>
                  <a:lnTo>
                    <a:pt x="44" y="16"/>
                  </a:lnTo>
                  <a:lnTo>
                    <a:pt x="37" y="14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41" y="21"/>
                  </a:lnTo>
                  <a:lnTo>
                    <a:pt x="49" y="28"/>
                  </a:lnTo>
                  <a:lnTo>
                    <a:pt x="56" y="37"/>
                  </a:lnTo>
                  <a:lnTo>
                    <a:pt x="62" y="45"/>
                  </a:lnTo>
                  <a:lnTo>
                    <a:pt x="62" y="45"/>
                  </a:lnTo>
                  <a:close/>
                  <a:moveTo>
                    <a:pt x="49" y="54"/>
                  </a:moveTo>
                  <a:lnTo>
                    <a:pt x="49" y="54"/>
                  </a:lnTo>
                  <a:lnTo>
                    <a:pt x="49" y="48"/>
                  </a:lnTo>
                  <a:lnTo>
                    <a:pt x="46" y="42"/>
                  </a:lnTo>
                  <a:lnTo>
                    <a:pt x="44" y="37"/>
                  </a:lnTo>
                  <a:lnTo>
                    <a:pt x="39" y="33"/>
                  </a:lnTo>
                  <a:lnTo>
                    <a:pt x="35" y="30"/>
                  </a:lnTo>
                  <a:lnTo>
                    <a:pt x="28" y="27"/>
                  </a:lnTo>
                  <a:lnTo>
                    <a:pt x="21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33"/>
                  </a:lnTo>
                  <a:lnTo>
                    <a:pt x="14" y="38"/>
                  </a:lnTo>
                  <a:lnTo>
                    <a:pt x="17" y="42"/>
                  </a:lnTo>
                  <a:lnTo>
                    <a:pt x="23" y="47"/>
                  </a:lnTo>
                  <a:lnTo>
                    <a:pt x="27" y="49"/>
                  </a:lnTo>
                  <a:lnTo>
                    <a:pt x="34" y="52"/>
                  </a:lnTo>
                  <a:lnTo>
                    <a:pt x="42" y="54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89"/>
            <p:cNvSpPr/>
            <p:nvPr/>
          </p:nvSpPr>
          <p:spPr bwMode="auto">
            <a:xfrm>
              <a:off x="3530601" y="523875"/>
              <a:ext cx="30163" cy="6350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6" y="2"/>
                </a:cxn>
                <a:cxn ang="0">
                  <a:pos x="52" y="4"/>
                </a:cxn>
                <a:cxn ang="0">
                  <a:pos x="44" y="7"/>
                </a:cxn>
                <a:cxn ang="0">
                  <a:pos x="29" y="10"/>
                </a:cxn>
                <a:cxn ang="0">
                  <a:pos x="12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4"/>
                </a:cxn>
                <a:cxn ang="0">
                  <a:pos x="11" y="3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42" y="2"/>
                </a:cxn>
                <a:cxn ang="0">
                  <a:pos x="56" y="2"/>
                </a:cxn>
                <a:cxn ang="0">
                  <a:pos x="56" y="2"/>
                </a:cxn>
              </a:cxnLst>
              <a:rect l="0" t="0" r="r" b="b"/>
              <a:pathLst>
                <a:path w="56" h="10">
                  <a:moveTo>
                    <a:pt x="56" y="2"/>
                  </a:moveTo>
                  <a:lnTo>
                    <a:pt x="56" y="2"/>
                  </a:lnTo>
                  <a:lnTo>
                    <a:pt x="52" y="4"/>
                  </a:lnTo>
                  <a:lnTo>
                    <a:pt x="44" y="7"/>
                  </a:lnTo>
                  <a:lnTo>
                    <a:pt x="29" y="10"/>
                  </a:lnTo>
                  <a:lnTo>
                    <a:pt x="1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90"/>
            <p:cNvSpPr/>
            <p:nvPr/>
          </p:nvSpPr>
          <p:spPr bwMode="auto">
            <a:xfrm>
              <a:off x="3659188" y="650875"/>
              <a:ext cx="46038" cy="3175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88" y="7"/>
                </a:cxn>
                <a:cxn ang="0">
                  <a:pos x="48" y="7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1" y="5"/>
                </a:cxn>
                <a:cxn ang="0">
                  <a:pos x="24" y="2"/>
                </a:cxn>
                <a:cxn ang="0">
                  <a:pos x="52" y="1"/>
                </a:cxn>
                <a:cxn ang="0">
                  <a:pos x="52" y="1"/>
                </a:cxn>
                <a:cxn ang="0">
                  <a:pos x="63" y="0"/>
                </a:cxn>
                <a:cxn ang="0">
                  <a:pos x="73" y="0"/>
                </a:cxn>
                <a:cxn ang="0">
                  <a:pos x="79" y="0"/>
                </a:cxn>
                <a:cxn ang="0">
                  <a:pos x="83" y="1"/>
                </a:cxn>
                <a:cxn ang="0">
                  <a:pos x="86" y="2"/>
                </a:cxn>
                <a:cxn ang="0">
                  <a:pos x="88" y="7"/>
                </a:cxn>
                <a:cxn ang="0">
                  <a:pos x="88" y="7"/>
                </a:cxn>
              </a:cxnLst>
              <a:rect l="0" t="0" r="r" b="b"/>
              <a:pathLst>
                <a:path w="88" h="8">
                  <a:moveTo>
                    <a:pt x="88" y="7"/>
                  </a:moveTo>
                  <a:lnTo>
                    <a:pt x="88" y="7"/>
                  </a:lnTo>
                  <a:lnTo>
                    <a:pt x="48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4" y="2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79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88" y="7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91"/>
            <p:cNvSpPr/>
            <p:nvPr/>
          </p:nvSpPr>
          <p:spPr bwMode="auto">
            <a:xfrm>
              <a:off x="3681413" y="822325"/>
              <a:ext cx="33338" cy="4763"/>
            </a:xfrm>
            <a:custGeom>
              <a:avLst/>
              <a:gdLst/>
              <a:ahLst/>
              <a:cxnLst>
                <a:cxn ang="0">
                  <a:pos x="63" y="4"/>
                </a:cxn>
                <a:cxn ang="0">
                  <a:pos x="63" y="4"/>
                </a:cxn>
                <a:cxn ang="0">
                  <a:pos x="62" y="7"/>
                </a:cxn>
                <a:cxn ang="0">
                  <a:pos x="60" y="10"/>
                </a:cxn>
                <a:cxn ang="0">
                  <a:pos x="58" y="11"/>
                </a:cxn>
                <a:cxn ang="0">
                  <a:pos x="55" y="11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20" y="5"/>
                </a:cxn>
                <a:cxn ang="0">
                  <a:pos x="9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0"/>
                </a:cxn>
                <a:cxn ang="0">
                  <a:pos x="32" y="0"/>
                </a:cxn>
                <a:cxn ang="0">
                  <a:pos x="49" y="0"/>
                </a:cxn>
                <a:cxn ang="0">
                  <a:pos x="56" y="1"/>
                </a:cxn>
                <a:cxn ang="0">
                  <a:pos x="63" y="4"/>
                </a:cxn>
                <a:cxn ang="0">
                  <a:pos x="63" y="4"/>
                </a:cxn>
              </a:cxnLst>
              <a:rect l="0" t="0" r="r" b="b"/>
              <a:pathLst>
                <a:path w="62" h="11">
                  <a:moveTo>
                    <a:pt x="63" y="4"/>
                  </a:moveTo>
                  <a:lnTo>
                    <a:pt x="63" y="4"/>
                  </a:lnTo>
                  <a:lnTo>
                    <a:pt x="62" y="7"/>
                  </a:lnTo>
                  <a:lnTo>
                    <a:pt x="60" y="10"/>
                  </a:lnTo>
                  <a:lnTo>
                    <a:pt x="58" y="11"/>
                  </a:lnTo>
                  <a:lnTo>
                    <a:pt x="55" y="11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20" y="5"/>
                  </a:lnTo>
                  <a:lnTo>
                    <a:pt x="9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4"/>
                  </a:lnTo>
                  <a:lnTo>
                    <a:pt x="6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92"/>
            <p:cNvSpPr/>
            <p:nvPr/>
          </p:nvSpPr>
          <p:spPr bwMode="auto">
            <a:xfrm>
              <a:off x="3587751" y="892175"/>
              <a:ext cx="34925" cy="6350"/>
            </a:xfrm>
            <a:custGeom>
              <a:avLst/>
              <a:gdLst/>
              <a:ahLst/>
              <a:cxnLst>
                <a:cxn ang="0">
                  <a:pos x="68" y="4"/>
                </a:cxn>
                <a:cxn ang="0">
                  <a:pos x="68" y="4"/>
                </a:cxn>
                <a:cxn ang="0">
                  <a:pos x="62" y="7"/>
                </a:cxn>
                <a:cxn ang="0">
                  <a:pos x="54" y="10"/>
                </a:cxn>
                <a:cxn ang="0">
                  <a:pos x="44" y="11"/>
                </a:cxn>
                <a:cxn ang="0">
                  <a:pos x="34" y="12"/>
                </a:cxn>
                <a:cxn ang="0">
                  <a:pos x="23" y="11"/>
                </a:cxn>
                <a:cxn ang="0">
                  <a:pos x="13" y="10"/>
                </a:cxn>
                <a:cxn ang="0">
                  <a:pos x="6" y="7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1"/>
                </a:cxn>
                <a:cxn ang="0">
                  <a:pos x="14" y="0"/>
                </a:cxn>
                <a:cxn ang="0">
                  <a:pos x="31" y="1"/>
                </a:cxn>
                <a:cxn ang="0">
                  <a:pos x="48" y="4"/>
                </a:cxn>
                <a:cxn ang="0">
                  <a:pos x="58" y="4"/>
                </a:cxn>
                <a:cxn ang="0">
                  <a:pos x="68" y="4"/>
                </a:cxn>
                <a:cxn ang="0">
                  <a:pos x="68" y="4"/>
                </a:cxn>
              </a:cxnLst>
              <a:rect l="0" t="0" r="r" b="b"/>
              <a:pathLst>
                <a:path w="68" h="12">
                  <a:moveTo>
                    <a:pt x="68" y="4"/>
                  </a:moveTo>
                  <a:lnTo>
                    <a:pt x="68" y="4"/>
                  </a:lnTo>
                  <a:lnTo>
                    <a:pt x="62" y="7"/>
                  </a:lnTo>
                  <a:lnTo>
                    <a:pt x="54" y="10"/>
                  </a:lnTo>
                  <a:lnTo>
                    <a:pt x="44" y="11"/>
                  </a:lnTo>
                  <a:lnTo>
                    <a:pt x="34" y="12"/>
                  </a:lnTo>
                  <a:lnTo>
                    <a:pt x="23" y="11"/>
                  </a:lnTo>
                  <a:lnTo>
                    <a:pt x="13" y="10"/>
                  </a:lnTo>
                  <a:lnTo>
                    <a:pt x="6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1"/>
                  </a:lnTo>
                  <a:lnTo>
                    <a:pt x="14" y="0"/>
                  </a:lnTo>
                  <a:lnTo>
                    <a:pt x="31" y="1"/>
                  </a:lnTo>
                  <a:lnTo>
                    <a:pt x="48" y="4"/>
                  </a:lnTo>
                  <a:lnTo>
                    <a:pt x="58" y="4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3"/>
            <p:cNvSpPr>
              <a:spLocks noEditPoints="1"/>
            </p:cNvSpPr>
            <p:nvPr/>
          </p:nvSpPr>
          <p:spPr bwMode="auto">
            <a:xfrm>
              <a:off x="3013076" y="3175"/>
              <a:ext cx="1100138" cy="1050925"/>
            </a:xfrm>
            <a:custGeom>
              <a:avLst/>
              <a:gdLst/>
              <a:ahLst/>
              <a:cxnLst>
                <a:cxn ang="0">
                  <a:pos x="1295" y="535"/>
                </a:cxn>
                <a:cxn ang="0">
                  <a:pos x="1735" y="41"/>
                </a:cxn>
                <a:cxn ang="0">
                  <a:pos x="1774" y="369"/>
                </a:cxn>
                <a:cxn ang="0">
                  <a:pos x="1805" y="517"/>
                </a:cxn>
                <a:cxn ang="0">
                  <a:pos x="2030" y="1386"/>
                </a:cxn>
                <a:cxn ang="0">
                  <a:pos x="904" y="1968"/>
                </a:cxn>
                <a:cxn ang="0">
                  <a:pos x="307" y="1266"/>
                </a:cxn>
                <a:cxn ang="0">
                  <a:pos x="384" y="489"/>
                </a:cxn>
                <a:cxn ang="0">
                  <a:pos x="1712" y="37"/>
                </a:cxn>
                <a:cxn ang="0">
                  <a:pos x="1653" y="295"/>
                </a:cxn>
                <a:cxn ang="0">
                  <a:pos x="1703" y="88"/>
                </a:cxn>
                <a:cxn ang="0">
                  <a:pos x="1877" y="242"/>
                </a:cxn>
                <a:cxn ang="0">
                  <a:pos x="1561" y="395"/>
                </a:cxn>
                <a:cxn ang="0">
                  <a:pos x="679" y="439"/>
                </a:cxn>
                <a:cxn ang="0">
                  <a:pos x="634" y="466"/>
                </a:cxn>
                <a:cxn ang="0">
                  <a:pos x="735" y="640"/>
                </a:cxn>
                <a:cxn ang="0">
                  <a:pos x="689" y="454"/>
                </a:cxn>
                <a:cxn ang="0">
                  <a:pos x="1235" y="512"/>
                </a:cxn>
                <a:cxn ang="0">
                  <a:pos x="1718" y="487"/>
                </a:cxn>
                <a:cxn ang="0">
                  <a:pos x="595" y="991"/>
                </a:cxn>
                <a:cxn ang="0">
                  <a:pos x="1771" y="534"/>
                </a:cxn>
                <a:cxn ang="0">
                  <a:pos x="1469" y="701"/>
                </a:cxn>
                <a:cxn ang="0">
                  <a:pos x="1423" y="1084"/>
                </a:cxn>
                <a:cxn ang="0">
                  <a:pos x="1441" y="1443"/>
                </a:cxn>
                <a:cxn ang="0">
                  <a:pos x="2020" y="1099"/>
                </a:cxn>
                <a:cxn ang="0">
                  <a:pos x="2003" y="768"/>
                </a:cxn>
                <a:cxn ang="0">
                  <a:pos x="1481" y="927"/>
                </a:cxn>
                <a:cxn ang="0">
                  <a:pos x="1006" y="859"/>
                </a:cxn>
                <a:cxn ang="0">
                  <a:pos x="832" y="904"/>
                </a:cxn>
                <a:cxn ang="0">
                  <a:pos x="1140" y="1011"/>
                </a:cxn>
                <a:cxn ang="0">
                  <a:pos x="1287" y="925"/>
                </a:cxn>
                <a:cxn ang="0">
                  <a:pos x="391" y="1165"/>
                </a:cxn>
                <a:cxn ang="0">
                  <a:pos x="300" y="1056"/>
                </a:cxn>
                <a:cxn ang="0">
                  <a:pos x="273" y="1199"/>
                </a:cxn>
                <a:cxn ang="0">
                  <a:pos x="727" y="1118"/>
                </a:cxn>
                <a:cxn ang="0">
                  <a:pos x="1363" y="1092"/>
                </a:cxn>
                <a:cxn ang="0">
                  <a:pos x="1760" y="1651"/>
                </a:cxn>
                <a:cxn ang="0">
                  <a:pos x="360" y="1349"/>
                </a:cxn>
                <a:cxn ang="0">
                  <a:pos x="744" y="1259"/>
                </a:cxn>
                <a:cxn ang="0">
                  <a:pos x="1440" y="1157"/>
                </a:cxn>
                <a:cxn ang="0">
                  <a:pos x="810" y="1207"/>
                </a:cxn>
                <a:cxn ang="0">
                  <a:pos x="1412" y="1248"/>
                </a:cxn>
                <a:cxn ang="0">
                  <a:pos x="697" y="1286"/>
                </a:cxn>
                <a:cxn ang="0">
                  <a:pos x="981" y="1324"/>
                </a:cxn>
                <a:cxn ang="0">
                  <a:pos x="1220" y="1363"/>
                </a:cxn>
                <a:cxn ang="0">
                  <a:pos x="1319" y="1383"/>
                </a:cxn>
                <a:cxn ang="0">
                  <a:pos x="730" y="1500"/>
                </a:cxn>
                <a:cxn ang="0">
                  <a:pos x="1263" y="1446"/>
                </a:cxn>
                <a:cxn ang="0">
                  <a:pos x="1422" y="1415"/>
                </a:cxn>
                <a:cxn ang="0">
                  <a:pos x="1538" y="1660"/>
                </a:cxn>
                <a:cxn ang="0">
                  <a:pos x="1521" y="1662"/>
                </a:cxn>
                <a:cxn ang="0">
                  <a:pos x="1311" y="1598"/>
                </a:cxn>
                <a:cxn ang="0">
                  <a:pos x="1201" y="1620"/>
                </a:cxn>
                <a:cxn ang="0">
                  <a:pos x="598" y="1623"/>
                </a:cxn>
                <a:cxn ang="0">
                  <a:pos x="591" y="1742"/>
                </a:cxn>
                <a:cxn ang="0">
                  <a:pos x="1266" y="1759"/>
                </a:cxn>
                <a:cxn ang="0">
                  <a:pos x="638" y="1681"/>
                </a:cxn>
                <a:cxn ang="0">
                  <a:pos x="605" y="1676"/>
                </a:cxn>
                <a:cxn ang="0">
                  <a:pos x="1495" y="1692"/>
                </a:cxn>
                <a:cxn ang="0">
                  <a:pos x="1520" y="1756"/>
                </a:cxn>
                <a:cxn ang="0">
                  <a:pos x="936" y="1900"/>
                </a:cxn>
                <a:cxn ang="0">
                  <a:pos x="1298" y="1813"/>
                </a:cxn>
                <a:cxn ang="0">
                  <a:pos x="682" y="1946"/>
                </a:cxn>
              </a:cxnLst>
              <a:rect l="0" t="0" r="r" b="b"/>
              <a:pathLst>
                <a:path w="2080" h="1984">
                  <a:moveTo>
                    <a:pt x="894" y="852"/>
                  </a:moveTo>
                  <a:lnTo>
                    <a:pt x="894" y="852"/>
                  </a:lnTo>
                  <a:lnTo>
                    <a:pt x="905" y="851"/>
                  </a:lnTo>
                  <a:lnTo>
                    <a:pt x="915" y="849"/>
                  </a:lnTo>
                  <a:lnTo>
                    <a:pt x="915" y="849"/>
                  </a:lnTo>
                  <a:lnTo>
                    <a:pt x="898" y="830"/>
                  </a:lnTo>
                  <a:lnTo>
                    <a:pt x="883" y="809"/>
                  </a:lnTo>
                  <a:lnTo>
                    <a:pt x="869" y="785"/>
                  </a:lnTo>
                  <a:lnTo>
                    <a:pt x="856" y="757"/>
                  </a:lnTo>
                  <a:lnTo>
                    <a:pt x="856" y="757"/>
                  </a:lnTo>
                  <a:lnTo>
                    <a:pt x="852" y="743"/>
                  </a:lnTo>
                  <a:lnTo>
                    <a:pt x="848" y="727"/>
                  </a:lnTo>
                  <a:lnTo>
                    <a:pt x="845" y="710"/>
                  </a:lnTo>
                  <a:lnTo>
                    <a:pt x="843" y="694"/>
                  </a:lnTo>
                  <a:lnTo>
                    <a:pt x="842" y="677"/>
                  </a:lnTo>
                  <a:lnTo>
                    <a:pt x="843" y="660"/>
                  </a:lnTo>
                  <a:lnTo>
                    <a:pt x="843" y="642"/>
                  </a:lnTo>
                  <a:lnTo>
                    <a:pt x="846" y="625"/>
                  </a:lnTo>
                  <a:lnTo>
                    <a:pt x="849" y="607"/>
                  </a:lnTo>
                  <a:lnTo>
                    <a:pt x="853" y="590"/>
                  </a:lnTo>
                  <a:lnTo>
                    <a:pt x="857" y="574"/>
                  </a:lnTo>
                  <a:lnTo>
                    <a:pt x="863" y="557"/>
                  </a:lnTo>
                  <a:lnTo>
                    <a:pt x="869" y="543"/>
                  </a:lnTo>
                  <a:lnTo>
                    <a:pt x="876" y="529"/>
                  </a:lnTo>
                  <a:lnTo>
                    <a:pt x="883" y="517"/>
                  </a:lnTo>
                  <a:lnTo>
                    <a:pt x="891" y="505"/>
                  </a:lnTo>
                  <a:lnTo>
                    <a:pt x="891" y="505"/>
                  </a:lnTo>
                  <a:lnTo>
                    <a:pt x="902" y="494"/>
                  </a:lnTo>
                  <a:lnTo>
                    <a:pt x="916" y="484"/>
                  </a:lnTo>
                  <a:lnTo>
                    <a:pt x="932" y="477"/>
                  </a:lnTo>
                  <a:lnTo>
                    <a:pt x="949" y="472"/>
                  </a:lnTo>
                  <a:lnTo>
                    <a:pt x="967" y="468"/>
                  </a:lnTo>
                  <a:lnTo>
                    <a:pt x="985" y="465"/>
                  </a:lnTo>
                  <a:lnTo>
                    <a:pt x="1003" y="465"/>
                  </a:lnTo>
                  <a:lnTo>
                    <a:pt x="1022" y="466"/>
                  </a:lnTo>
                  <a:lnTo>
                    <a:pt x="1022" y="466"/>
                  </a:lnTo>
                  <a:lnTo>
                    <a:pt x="1024" y="469"/>
                  </a:lnTo>
                  <a:lnTo>
                    <a:pt x="1029" y="470"/>
                  </a:lnTo>
                  <a:lnTo>
                    <a:pt x="1036" y="472"/>
                  </a:lnTo>
                  <a:lnTo>
                    <a:pt x="1044" y="473"/>
                  </a:lnTo>
                  <a:lnTo>
                    <a:pt x="1053" y="475"/>
                  </a:lnTo>
                  <a:lnTo>
                    <a:pt x="1053" y="475"/>
                  </a:lnTo>
                  <a:lnTo>
                    <a:pt x="1058" y="477"/>
                  </a:lnTo>
                  <a:lnTo>
                    <a:pt x="1062" y="480"/>
                  </a:lnTo>
                  <a:lnTo>
                    <a:pt x="1071" y="487"/>
                  </a:lnTo>
                  <a:lnTo>
                    <a:pt x="1079" y="496"/>
                  </a:lnTo>
                  <a:lnTo>
                    <a:pt x="1083" y="500"/>
                  </a:lnTo>
                  <a:lnTo>
                    <a:pt x="1088" y="503"/>
                  </a:lnTo>
                  <a:lnTo>
                    <a:pt x="1088" y="503"/>
                  </a:lnTo>
                  <a:lnTo>
                    <a:pt x="1096" y="505"/>
                  </a:lnTo>
                  <a:lnTo>
                    <a:pt x="1107" y="507"/>
                  </a:lnTo>
                  <a:lnTo>
                    <a:pt x="1119" y="507"/>
                  </a:lnTo>
                  <a:lnTo>
                    <a:pt x="1130" y="507"/>
                  </a:lnTo>
                  <a:lnTo>
                    <a:pt x="1130" y="507"/>
                  </a:lnTo>
                  <a:lnTo>
                    <a:pt x="1141" y="477"/>
                  </a:lnTo>
                  <a:lnTo>
                    <a:pt x="1154" y="451"/>
                  </a:lnTo>
                  <a:lnTo>
                    <a:pt x="1168" y="424"/>
                  </a:lnTo>
                  <a:lnTo>
                    <a:pt x="1183" y="399"/>
                  </a:lnTo>
                  <a:lnTo>
                    <a:pt x="1183" y="399"/>
                  </a:lnTo>
                  <a:lnTo>
                    <a:pt x="1190" y="397"/>
                  </a:lnTo>
                  <a:lnTo>
                    <a:pt x="1197" y="397"/>
                  </a:lnTo>
                  <a:lnTo>
                    <a:pt x="1204" y="397"/>
                  </a:lnTo>
                  <a:lnTo>
                    <a:pt x="1210" y="399"/>
                  </a:lnTo>
                  <a:lnTo>
                    <a:pt x="1222" y="404"/>
                  </a:lnTo>
                  <a:lnTo>
                    <a:pt x="1232" y="411"/>
                  </a:lnTo>
                  <a:lnTo>
                    <a:pt x="1232" y="411"/>
                  </a:lnTo>
                  <a:lnTo>
                    <a:pt x="1231" y="420"/>
                  </a:lnTo>
                  <a:lnTo>
                    <a:pt x="1229" y="428"/>
                  </a:lnTo>
                  <a:lnTo>
                    <a:pt x="1229" y="428"/>
                  </a:lnTo>
                  <a:lnTo>
                    <a:pt x="1220" y="435"/>
                  </a:lnTo>
                  <a:lnTo>
                    <a:pt x="1211" y="442"/>
                  </a:lnTo>
                  <a:lnTo>
                    <a:pt x="1204" y="451"/>
                  </a:lnTo>
                  <a:lnTo>
                    <a:pt x="1197" y="459"/>
                  </a:lnTo>
                  <a:lnTo>
                    <a:pt x="1183" y="477"/>
                  </a:lnTo>
                  <a:lnTo>
                    <a:pt x="1170" y="497"/>
                  </a:lnTo>
                  <a:lnTo>
                    <a:pt x="1170" y="497"/>
                  </a:lnTo>
                  <a:lnTo>
                    <a:pt x="1179" y="496"/>
                  </a:lnTo>
                  <a:lnTo>
                    <a:pt x="1187" y="494"/>
                  </a:lnTo>
                  <a:lnTo>
                    <a:pt x="1204" y="494"/>
                  </a:lnTo>
                  <a:lnTo>
                    <a:pt x="1222" y="497"/>
                  </a:lnTo>
                  <a:lnTo>
                    <a:pt x="1241" y="503"/>
                  </a:lnTo>
                  <a:lnTo>
                    <a:pt x="1241" y="503"/>
                  </a:lnTo>
                  <a:lnTo>
                    <a:pt x="1246" y="505"/>
                  </a:lnTo>
                  <a:lnTo>
                    <a:pt x="1252" y="508"/>
                  </a:lnTo>
                  <a:lnTo>
                    <a:pt x="1263" y="515"/>
                  </a:lnTo>
                  <a:lnTo>
                    <a:pt x="1263" y="515"/>
                  </a:lnTo>
                  <a:lnTo>
                    <a:pt x="1269" y="517"/>
                  </a:lnTo>
                  <a:lnTo>
                    <a:pt x="1274" y="520"/>
                  </a:lnTo>
                  <a:lnTo>
                    <a:pt x="1280" y="521"/>
                  </a:lnTo>
                  <a:lnTo>
                    <a:pt x="1286" y="524"/>
                  </a:lnTo>
                  <a:lnTo>
                    <a:pt x="1286" y="524"/>
                  </a:lnTo>
                  <a:lnTo>
                    <a:pt x="1290" y="528"/>
                  </a:lnTo>
                  <a:lnTo>
                    <a:pt x="1295" y="535"/>
                  </a:lnTo>
                  <a:lnTo>
                    <a:pt x="1295" y="535"/>
                  </a:lnTo>
                  <a:lnTo>
                    <a:pt x="1308" y="545"/>
                  </a:lnTo>
                  <a:lnTo>
                    <a:pt x="1314" y="550"/>
                  </a:lnTo>
                  <a:lnTo>
                    <a:pt x="1319" y="557"/>
                  </a:lnTo>
                  <a:lnTo>
                    <a:pt x="1319" y="557"/>
                  </a:lnTo>
                  <a:lnTo>
                    <a:pt x="1326" y="573"/>
                  </a:lnTo>
                  <a:lnTo>
                    <a:pt x="1335" y="590"/>
                  </a:lnTo>
                  <a:lnTo>
                    <a:pt x="1342" y="605"/>
                  </a:lnTo>
                  <a:lnTo>
                    <a:pt x="1345" y="619"/>
                  </a:lnTo>
                  <a:lnTo>
                    <a:pt x="1345" y="619"/>
                  </a:lnTo>
                  <a:lnTo>
                    <a:pt x="1346" y="635"/>
                  </a:lnTo>
                  <a:lnTo>
                    <a:pt x="1346" y="653"/>
                  </a:lnTo>
                  <a:lnTo>
                    <a:pt x="1345" y="671"/>
                  </a:lnTo>
                  <a:lnTo>
                    <a:pt x="1342" y="688"/>
                  </a:lnTo>
                  <a:lnTo>
                    <a:pt x="1342" y="688"/>
                  </a:lnTo>
                  <a:lnTo>
                    <a:pt x="1338" y="708"/>
                  </a:lnTo>
                  <a:lnTo>
                    <a:pt x="1332" y="727"/>
                  </a:lnTo>
                  <a:lnTo>
                    <a:pt x="1319" y="764"/>
                  </a:lnTo>
                  <a:lnTo>
                    <a:pt x="1319" y="764"/>
                  </a:lnTo>
                  <a:lnTo>
                    <a:pt x="1336" y="757"/>
                  </a:lnTo>
                  <a:lnTo>
                    <a:pt x="1354" y="747"/>
                  </a:lnTo>
                  <a:lnTo>
                    <a:pt x="1374" y="737"/>
                  </a:lnTo>
                  <a:lnTo>
                    <a:pt x="1394" y="729"/>
                  </a:lnTo>
                  <a:lnTo>
                    <a:pt x="1394" y="729"/>
                  </a:lnTo>
                  <a:lnTo>
                    <a:pt x="1395" y="716"/>
                  </a:lnTo>
                  <a:lnTo>
                    <a:pt x="1395" y="716"/>
                  </a:lnTo>
                  <a:lnTo>
                    <a:pt x="1406" y="692"/>
                  </a:lnTo>
                  <a:lnTo>
                    <a:pt x="1416" y="667"/>
                  </a:lnTo>
                  <a:lnTo>
                    <a:pt x="1434" y="615"/>
                  </a:lnTo>
                  <a:lnTo>
                    <a:pt x="1434" y="615"/>
                  </a:lnTo>
                  <a:lnTo>
                    <a:pt x="1451" y="580"/>
                  </a:lnTo>
                  <a:lnTo>
                    <a:pt x="1460" y="559"/>
                  </a:lnTo>
                  <a:lnTo>
                    <a:pt x="1467" y="539"/>
                  </a:lnTo>
                  <a:lnTo>
                    <a:pt x="1467" y="539"/>
                  </a:lnTo>
                  <a:lnTo>
                    <a:pt x="1471" y="527"/>
                  </a:lnTo>
                  <a:lnTo>
                    <a:pt x="1472" y="520"/>
                  </a:lnTo>
                  <a:lnTo>
                    <a:pt x="1474" y="515"/>
                  </a:lnTo>
                  <a:lnTo>
                    <a:pt x="1474" y="515"/>
                  </a:lnTo>
                  <a:lnTo>
                    <a:pt x="1471" y="510"/>
                  </a:lnTo>
                  <a:lnTo>
                    <a:pt x="1468" y="501"/>
                  </a:lnTo>
                  <a:lnTo>
                    <a:pt x="1467" y="497"/>
                  </a:lnTo>
                  <a:lnTo>
                    <a:pt x="1467" y="491"/>
                  </a:lnTo>
                  <a:lnTo>
                    <a:pt x="1467" y="487"/>
                  </a:lnTo>
                  <a:lnTo>
                    <a:pt x="1469" y="483"/>
                  </a:lnTo>
                  <a:lnTo>
                    <a:pt x="1469" y="483"/>
                  </a:lnTo>
                  <a:lnTo>
                    <a:pt x="1482" y="476"/>
                  </a:lnTo>
                  <a:lnTo>
                    <a:pt x="1496" y="470"/>
                  </a:lnTo>
                  <a:lnTo>
                    <a:pt x="1496" y="470"/>
                  </a:lnTo>
                  <a:lnTo>
                    <a:pt x="1524" y="403"/>
                  </a:lnTo>
                  <a:lnTo>
                    <a:pt x="1541" y="371"/>
                  </a:lnTo>
                  <a:lnTo>
                    <a:pt x="1559" y="338"/>
                  </a:lnTo>
                  <a:lnTo>
                    <a:pt x="1559" y="338"/>
                  </a:lnTo>
                  <a:lnTo>
                    <a:pt x="1558" y="331"/>
                  </a:lnTo>
                  <a:lnTo>
                    <a:pt x="1558" y="326"/>
                  </a:lnTo>
                  <a:lnTo>
                    <a:pt x="1561" y="320"/>
                  </a:lnTo>
                  <a:lnTo>
                    <a:pt x="1565" y="315"/>
                  </a:lnTo>
                  <a:lnTo>
                    <a:pt x="1565" y="315"/>
                  </a:lnTo>
                  <a:lnTo>
                    <a:pt x="1559" y="305"/>
                  </a:lnTo>
                  <a:lnTo>
                    <a:pt x="1555" y="293"/>
                  </a:lnTo>
                  <a:lnTo>
                    <a:pt x="1551" y="282"/>
                  </a:lnTo>
                  <a:lnTo>
                    <a:pt x="1547" y="271"/>
                  </a:lnTo>
                  <a:lnTo>
                    <a:pt x="1545" y="260"/>
                  </a:lnTo>
                  <a:lnTo>
                    <a:pt x="1544" y="247"/>
                  </a:lnTo>
                  <a:lnTo>
                    <a:pt x="1544" y="234"/>
                  </a:lnTo>
                  <a:lnTo>
                    <a:pt x="1544" y="220"/>
                  </a:lnTo>
                  <a:lnTo>
                    <a:pt x="1544" y="220"/>
                  </a:lnTo>
                  <a:lnTo>
                    <a:pt x="1547" y="206"/>
                  </a:lnTo>
                  <a:lnTo>
                    <a:pt x="1551" y="191"/>
                  </a:lnTo>
                  <a:lnTo>
                    <a:pt x="1557" y="178"/>
                  </a:lnTo>
                  <a:lnTo>
                    <a:pt x="1564" y="166"/>
                  </a:lnTo>
                  <a:lnTo>
                    <a:pt x="1572" y="154"/>
                  </a:lnTo>
                  <a:lnTo>
                    <a:pt x="1580" y="143"/>
                  </a:lnTo>
                  <a:lnTo>
                    <a:pt x="1590" y="133"/>
                  </a:lnTo>
                  <a:lnTo>
                    <a:pt x="1601" y="124"/>
                  </a:lnTo>
                  <a:lnTo>
                    <a:pt x="1623" y="105"/>
                  </a:lnTo>
                  <a:lnTo>
                    <a:pt x="1645" y="87"/>
                  </a:lnTo>
                  <a:lnTo>
                    <a:pt x="1667" y="72"/>
                  </a:lnTo>
                  <a:lnTo>
                    <a:pt x="1686" y="53"/>
                  </a:lnTo>
                  <a:lnTo>
                    <a:pt x="1686" y="53"/>
                  </a:lnTo>
                  <a:lnTo>
                    <a:pt x="1694" y="41"/>
                  </a:lnTo>
                  <a:lnTo>
                    <a:pt x="1698" y="34"/>
                  </a:lnTo>
                  <a:lnTo>
                    <a:pt x="1703" y="30"/>
                  </a:lnTo>
                  <a:lnTo>
                    <a:pt x="1703" y="30"/>
                  </a:lnTo>
                  <a:lnTo>
                    <a:pt x="1708" y="1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719" y="0"/>
                  </a:lnTo>
                  <a:lnTo>
                    <a:pt x="1724" y="1"/>
                  </a:lnTo>
                  <a:lnTo>
                    <a:pt x="1724" y="1"/>
                  </a:lnTo>
                  <a:lnTo>
                    <a:pt x="1724" y="6"/>
                  </a:lnTo>
                  <a:lnTo>
                    <a:pt x="1725" y="11"/>
                  </a:lnTo>
                  <a:lnTo>
                    <a:pt x="1728" y="21"/>
                  </a:lnTo>
                  <a:lnTo>
                    <a:pt x="1732" y="31"/>
                  </a:lnTo>
                  <a:lnTo>
                    <a:pt x="1735" y="41"/>
                  </a:lnTo>
                  <a:lnTo>
                    <a:pt x="1735" y="41"/>
                  </a:lnTo>
                  <a:lnTo>
                    <a:pt x="1738" y="53"/>
                  </a:lnTo>
                  <a:lnTo>
                    <a:pt x="1738" y="66"/>
                  </a:lnTo>
                  <a:lnTo>
                    <a:pt x="1738" y="77"/>
                  </a:lnTo>
                  <a:lnTo>
                    <a:pt x="1735" y="90"/>
                  </a:lnTo>
                  <a:lnTo>
                    <a:pt x="1731" y="114"/>
                  </a:lnTo>
                  <a:lnTo>
                    <a:pt x="1728" y="136"/>
                  </a:lnTo>
                  <a:lnTo>
                    <a:pt x="1728" y="136"/>
                  </a:lnTo>
                  <a:lnTo>
                    <a:pt x="1724" y="140"/>
                  </a:lnTo>
                  <a:lnTo>
                    <a:pt x="1721" y="146"/>
                  </a:lnTo>
                  <a:lnTo>
                    <a:pt x="1718" y="153"/>
                  </a:lnTo>
                  <a:lnTo>
                    <a:pt x="1714" y="157"/>
                  </a:lnTo>
                  <a:lnTo>
                    <a:pt x="1714" y="157"/>
                  </a:lnTo>
                  <a:lnTo>
                    <a:pt x="1722" y="150"/>
                  </a:lnTo>
                  <a:lnTo>
                    <a:pt x="1732" y="143"/>
                  </a:lnTo>
                  <a:lnTo>
                    <a:pt x="1740" y="133"/>
                  </a:lnTo>
                  <a:lnTo>
                    <a:pt x="1743" y="128"/>
                  </a:lnTo>
                  <a:lnTo>
                    <a:pt x="1746" y="122"/>
                  </a:lnTo>
                  <a:lnTo>
                    <a:pt x="1746" y="122"/>
                  </a:lnTo>
                  <a:lnTo>
                    <a:pt x="1749" y="111"/>
                  </a:lnTo>
                  <a:lnTo>
                    <a:pt x="1752" y="101"/>
                  </a:lnTo>
                  <a:lnTo>
                    <a:pt x="1754" y="98"/>
                  </a:lnTo>
                  <a:lnTo>
                    <a:pt x="1757" y="97"/>
                  </a:lnTo>
                  <a:lnTo>
                    <a:pt x="1761" y="98"/>
                  </a:lnTo>
                  <a:lnTo>
                    <a:pt x="1767" y="103"/>
                  </a:lnTo>
                  <a:lnTo>
                    <a:pt x="1767" y="103"/>
                  </a:lnTo>
                  <a:lnTo>
                    <a:pt x="1766" y="110"/>
                  </a:lnTo>
                  <a:lnTo>
                    <a:pt x="1763" y="115"/>
                  </a:lnTo>
                  <a:lnTo>
                    <a:pt x="1763" y="115"/>
                  </a:lnTo>
                  <a:lnTo>
                    <a:pt x="1761" y="133"/>
                  </a:lnTo>
                  <a:lnTo>
                    <a:pt x="1760" y="150"/>
                  </a:lnTo>
                  <a:lnTo>
                    <a:pt x="1757" y="167"/>
                  </a:lnTo>
                  <a:lnTo>
                    <a:pt x="1753" y="183"/>
                  </a:lnTo>
                  <a:lnTo>
                    <a:pt x="1749" y="198"/>
                  </a:lnTo>
                  <a:lnTo>
                    <a:pt x="1743" y="213"/>
                  </a:lnTo>
                  <a:lnTo>
                    <a:pt x="1736" y="227"/>
                  </a:lnTo>
                  <a:lnTo>
                    <a:pt x="1729" y="242"/>
                  </a:lnTo>
                  <a:lnTo>
                    <a:pt x="1714" y="268"/>
                  </a:lnTo>
                  <a:lnTo>
                    <a:pt x="1696" y="292"/>
                  </a:lnTo>
                  <a:lnTo>
                    <a:pt x="1674" y="315"/>
                  </a:lnTo>
                  <a:lnTo>
                    <a:pt x="1653" y="336"/>
                  </a:lnTo>
                  <a:lnTo>
                    <a:pt x="1653" y="336"/>
                  </a:lnTo>
                  <a:lnTo>
                    <a:pt x="1649" y="336"/>
                  </a:lnTo>
                  <a:lnTo>
                    <a:pt x="1646" y="336"/>
                  </a:lnTo>
                  <a:lnTo>
                    <a:pt x="1645" y="337"/>
                  </a:lnTo>
                  <a:lnTo>
                    <a:pt x="1642" y="338"/>
                  </a:lnTo>
                  <a:lnTo>
                    <a:pt x="1642" y="338"/>
                  </a:lnTo>
                  <a:lnTo>
                    <a:pt x="1641" y="343"/>
                  </a:lnTo>
                  <a:lnTo>
                    <a:pt x="1641" y="350"/>
                  </a:lnTo>
                  <a:lnTo>
                    <a:pt x="1641" y="350"/>
                  </a:lnTo>
                  <a:lnTo>
                    <a:pt x="1637" y="352"/>
                  </a:lnTo>
                  <a:lnTo>
                    <a:pt x="1631" y="355"/>
                  </a:lnTo>
                  <a:lnTo>
                    <a:pt x="1631" y="355"/>
                  </a:lnTo>
                  <a:lnTo>
                    <a:pt x="1618" y="389"/>
                  </a:lnTo>
                  <a:lnTo>
                    <a:pt x="1606" y="428"/>
                  </a:lnTo>
                  <a:lnTo>
                    <a:pt x="1596" y="468"/>
                  </a:lnTo>
                  <a:lnTo>
                    <a:pt x="1585" y="503"/>
                  </a:lnTo>
                  <a:lnTo>
                    <a:pt x="1585" y="503"/>
                  </a:lnTo>
                  <a:lnTo>
                    <a:pt x="1590" y="514"/>
                  </a:lnTo>
                  <a:lnTo>
                    <a:pt x="1592" y="520"/>
                  </a:lnTo>
                  <a:lnTo>
                    <a:pt x="1593" y="528"/>
                  </a:lnTo>
                  <a:lnTo>
                    <a:pt x="1593" y="528"/>
                  </a:lnTo>
                  <a:lnTo>
                    <a:pt x="1589" y="532"/>
                  </a:lnTo>
                  <a:lnTo>
                    <a:pt x="1583" y="536"/>
                  </a:lnTo>
                  <a:lnTo>
                    <a:pt x="1576" y="539"/>
                  </a:lnTo>
                  <a:lnTo>
                    <a:pt x="1569" y="542"/>
                  </a:lnTo>
                  <a:lnTo>
                    <a:pt x="1569" y="542"/>
                  </a:lnTo>
                  <a:lnTo>
                    <a:pt x="1544" y="605"/>
                  </a:lnTo>
                  <a:lnTo>
                    <a:pt x="1516" y="670"/>
                  </a:lnTo>
                  <a:lnTo>
                    <a:pt x="1516" y="670"/>
                  </a:lnTo>
                  <a:lnTo>
                    <a:pt x="1544" y="661"/>
                  </a:lnTo>
                  <a:lnTo>
                    <a:pt x="1572" y="651"/>
                  </a:lnTo>
                  <a:lnTo>
                    <a:pt x="1601" y="642"/>
                  </a:lnTo>
                  <a:lnTo>
                    <a:pt x="1632" y="633"/>
                  </a:lnTo>
                  <a:lnTo>
                    <a:pt x="1632" y="633"/>
                  </a:lnTo>
                  <a:lnTo>
                    <a:pt x="1638" y="616"/>
                  </a:lnTo>
                  <a:lnTo>
                    <a:pt x="1645" y="600"/>
                  </a:lnTo>
                  <a:lnTo>
                    <a:pt x="1662" y="564"/>
                  </a:lnTo>
                  <a:lnTo>
                    <a:pt x="1679" y="531"/>
                  </a:lnTo>
                  <a:lnTo>
                    <a:pt x="1693" y="496"/>
                  </a:lnTo>
                  <a:lnTo>
                    <a:pt x="1693" y="496"/>
                  </a:lnTo>
                  <a:lnTo>
                    <a:pt x="1693" y="491"/>
                  </a:lnTo>
                  <a:lnTo>
                    <a:pt x="1691" y="487"/>
                  </a:lnTo>
                  <a:lnTo>
                    <a:pt x="1687" y="480"/>
                  </a:lnTo>
                  <a:lnTo>
                    <a:pt x="1687" y="480"/>
                  </a:lnTo>
                  <a:lnTo>
                    <a:pt x="1696" y="469"/>
                  </a:lnTo>
                  <a:lnTo>
                    <a:pt x="1700" y="466"/>
                  </a:lnTo>
                  <a:lnTo>
                    <a:pt x="1703" y="465"/>
                  </a:lnTo>
                  <a:lnTo>
                    <a:pt x="1705" y="465"/>
                  </a:lnTo>
                  <a:lnTo>
                    <a:pt x="1705" y="465"/>
                  </a:lnTo>
                  <a:lnTo>
                    <a:pt x="1724" y="442"/>
                  </a:lnTo>
                  <a:lnTo>
                    <a:pt x="1742" y="418"/>
                  </a:lnTo>
                  <a:lnTo>
                    <a:pt x="1759" y="395"/>
                  </a:lnTo>
                  <a:lnTo>
                    <a:pt x="1774" y="369"/>
                  </a:lnTo>
                  <a:lnTo>
                    <a:pt x="1774" y="369"/>
                  </a:lnTo>
                  <a:lnTo>
                    <a:pt x="1771" y="365"/>
                  </a:lnTo>
                  <a:lnTo>
                    <a:pt x="1771" y="362"/>
                  </a:lnTo>
                  <a:lnTo>
                    <a:pt x="1771" y="362"/>
                  </a:lnTo>
                  <a:lnTo>
                    <a:pt x="1774" y="355"/>
                  </a:lnTo>
                  <a:lnTo>
                    <a:pt x="1778" y="351"/>
                  </a:lnTo>
                  <a:lnTo>
                    <a:pt x="1787" y="344"/>
                  </a:lnTo>
                  <a:lnTo>
                    <a:pt x="1787" y="344"/>
                  </a:lnTo>
                  <a:lnTo>
                    <a:pt x="1792" y="326"/>
                  </a:lnTo>
                  <a:lnTo>
                    <a:pt x="1798" y="307"/>
                  </a:lnTo>
                  <a:lnTo>
                    <a:pt x="1804" y="288"/>
                  </a:lnTo>
                  <a:lnTo>
                    <a:pt x="1811" y="268"/>
                  </a:lnTo>
                  <a:lnTo>
                    <a:pt x="1811" y="268"/>
                  </a:lnTo>
                  <a:lnTo>
                    <a:pt x="1820" y="246"/>
                  </a:lnTo>
                  <a:lnTo>
                    <a:pt x="1833" y="223"/>
                  </a:lnTo>
                  <a:lnTo>
                    <a:pt x="1846" y="199"/>
                  </a:lnTo>
                  <a:lnTo>
                    <a:pt x="1860" y="180"/>
                  </a:lnTo>
                  <a:lnTo>
                    <a:pt x="1860" y="180"/>
                  </a:lnTo>
                  <a:lnTo>
                    <a:pt x="1870" y="166"/>
                  </a:lnTo>
                  <a:lnTo>
                    <a:pt x="1878" y="153"/>
                  </a:lnTo>
                  <a:lnTo>
                    <a:pt x="1882" y="150"/>
                  </a:lnTo>
                  <a:lnTo>
                    <a:pt x="1888" y="147"/>
                  </a:lnTo>
                  <a:lnTo>
                    <a:pt x="1892" y="149"/>
                  </a:lnTo>
                  <a:lnTo>
                    <a:pt x="1898" y="154"/>
                  </a:lnTo>
                  <a:lnTo>
                    <a:pt x="1898" y="154"/>
                  </a:lnTo>
                  <a:lnTo>
                    <a:pt x="1898" y="156"/>
                  </a:lnTo>
                  <a:lnTo>
                    <a:pt x="1898" y="159"/>
                  </a:lnTo>
                  <a:lnTo>
                    <a:pt x="1895" y="161"/>
                  </a:lnTo>
                  <a:lnTo>
                    <a:pt x="1892" y="164"/>
                  </a:lnTo>
                  <a:lnTo>
                    <a:pt x="1892" y="166"/>
                  </a:lnTo>
                  <a:lnTo>
                    <a:pt x="1892" y="167"/>
                  </a:lnTo>
                  <a:lnTo>
                    <a:pt x="1892" y="167"/>
                  </a:lnTo>
                  <a:lnTo>
                    <a:pt x="1885" y="171"/>
                  </a:lnTo>
                  <a:lnTo>
                    <a:pt x="1879" y="177"/>
                  </a:lnTo>
                  <a:lnTo>
                    <a:pt x="1875" y="183"/>
                  </a:lnTo>
                  <a:lnTo>
                    <a:pt x="1871" y="190"/>
                  </a:lnTo>
                  <a:lnTo>
                    <a:pt x="1864" y="206"/>
                  </a:lnTo>
                  <a:lnTo>
                    <a:pt x="1857" y="222"/>
                  </a:lnTo>
                  <a:lnTo>
                    <a:pt x="1857" y="222"/>
                  </a:lnTo>
                  <a:lnTo>
                    <a:pt x="1868" y="209"/>
                  </a:lnTo>
                  <a:lnTo>
                    <a:pt x="1879" y="192"/>
                  </a:lnTo>
                  <a:lnTo>
                    <a:pt x="1889" y="177"/>
                  </a:lnTo>
                  <a:lnTo>
                    <a:pt x="1896" y="163"/>
                  </a:lnTo>
                  <a:lnTo>
                    <a:pt x="1896" y="163"/>
                  </a:lnTo>
                  <a:lnTo>
                    <a:pt x="1899" y="160"/>
                  </a:lnTo>
                  <a:lnTo>
                    <a:pt x="1902" y="160"/>
                  </a:lnTo>
                  <a:lnTo>
                    <a:pt x="1909" y="161"/>
                  </a:lnTo>
                  <a:lnTo>
                    <a:pt x="1914" y="164"/>
                  </a:lnTo>
                  <a:lnTo>
                    <a:pt x="1920" y="167"/>
                  </a:lnTo>
                  <a:lnTo>
                    <a:pt x="1920" y="167"/>
                  </a:lnTo>
                  <a:lnTo>
                    <a:pt x="1927" y="167"/>
                  </a:lnTo>
                  <a:lnTo>
                    <a:pt x="1934" y="169"/>
                  </a:lnTo>
                  <a:lnTo>
                    <a:pt x="1934" y="169"/>
                  </a:lnTo>
                  <a:lnTo>
                    <a:pt x="1938" y="171"/>
                  </a:lnTo>
                  <a:lnTo>
                    <a:pt x="1945" y="177"/>
                  </a:lnTo>
                  <a:lnTo>
                    <a:pt x="1945" y="177"/>
                  </a:lnTo>
                  <a:lnTo>
                    <a:pt x="1954" y="181"/>
                  </a:lnTo>
                  <a:lnTo>
                    <a:pt x="1962" y="185"/>
                  </a:lnTo>
                  <a:lnTo>
                    <a:pt x="1968" y="192"/>
                  </a:lnTo>
                  <a:lnTo>
                    <a:pt x="1971" y="197"/>
                  </a:lnTo>
                  <a:lnTo>
                    <a:pt x="1973" y="202"/>
                  </a:lnTo>
                  <a:lnTo>
                    <a:pt x="1973" y="202"/>
                  </a:lnTo>
                  <a:lnTo>
                    <a:pt x="1968" y="212"/>
                  </a:lnTo>
                  <a:lnTo>
                    <a:pt x="1962" y="223"/>
                  </a:lnTo>
                  <a:lnTo>
                    <a:pt x="1952" y="247"/>
                  </a:lnTo>
                  <a:lnTo>
                    <a:pt x="1941" y="272"/>
                  </a:lnTo>
                  <a:lnTo>
                    <a:pt x="1936" y="284"/>
                  </a:lnTo>
                  <a:lnTo>
                    <a:pt x="1930" y="295"/>
                  </a:lnTo>
                  <a:lnTo>
                    <a:pt x="1930" y="295"/>
                  </a:lnTo>
                  <a:lnTo>
                    <a:pt x="1920" y="310"/>
                  </a:lnTo>
                  <a:lnTo>
                    <a:pt x="1910" y="326"/>
                  </a:lnTo>
                  <a:lnTo>
                    <a:pt x="1898" y="338"/>
                  </a:lnTo>
                  <a:lnTo>
                    <a:pt x="1884" y="351"/>
                  </a:lnTo>
                  <a:lnTo>
                    <a:pt x="1884" y="351"/>
                  </a:lnTo>
                  <a:lnTo>
                    <a:pt x="1875" y="364"/>
                  </a:lnTo>
                  <a:lnTo>
                    <a:pt x="1871" y="371"/>
                  </a:lnTo>
                  <a:lnTo>
                    <a:pt x="1864" y="375"/>
                  </a:lnTo>
                  <a:lnTo>
                    <a:pt x="1864" y="375"/>
                  </a:lnTo>
                  <a:lnTo>
                    <a:pt x="1864" y="378"/>
                  </a:lnTo>
                  <a:lnTo>
                    <a:pt x="1865" y="379"/>
                  </a:lnTo>
                  <a:lnTo>
                    <a:pt x="1867" y="382"/>
                  </a:lnTo>
                  <a:lnTo>
                    <a:pt x="1865" y="386"/>
                  </a:lnTo>
                  <a:lnTo>
                    <a:pt x="1865" y="386"/>
                  </a:lnTo>
                  <a:lnTo>
                    <a:pt x="1857" y="392"/>
                  </a:lnTo>
                  <a:lnTo>
                    <a:pt x="1853" y="393"/>
                  </a:lnTo>
                  <a:lnTo>
                    <a:pt x="1849" y="393"/>
                  </a:lnTo>
                  <a:lnTo>
                    <a:pt x="1849" y="393"/>
                  </a:lnTo>
                  <a:lnTo>
                    <a:pt x="1836" y="420"/>
                  </a:lnTo>
                  <a:lnTo>
                    <a:pt x="1825" y="448"/>
                  </a:lnTo>
                  <a:lnTo>
                    <a:pt x="1813" y="476"/>
                  </a:lnTo>
                  <a:lnTo>
                    <a:pt x="1802" y="501"/>
                  </a:lnTo>
                  <a:lnTo>
                    <a:pt x="1802" y="501"/>
                  </a:lnTo>
                  <a:lnTo>
                    <a:pt x="1805" y="507"/>
                  </a:lnTo>
                  <a:lnTo>
                    <a:pt x="1805" y="512"/>
                  </a:lnTo>
                  <a:lnTo>
                    <a:pt x="1805" y="517"/>
                  </a:lnTo>
                  <a:lnTo>
                    <a:pt x="1802" y="522"/>
                  </a:lnTo>
                  <a:lnTo>
                    <a:pt x="1799" y="527"/>
                  </a:lnTo>
                  <a:lnTo>
                    <a:pt x="1794" y="529"/>
                  </a:lnTo>
                  <a:lnTo>
                    <a:pt x="1790" y="532"/>
                  </a:lnTo>
                  <a:lnTo>
                    <a:pt x="1783" y="534"/>
                  </a:lnTo>
                  <a:lnTo>
                    <a:pt x="1783" y="534"/>
                  </a:lnTo>
                  <a:lnTo>
                    <a:pt x="1754" y="577"/>
                  </a:lnTo>
                  <a:lnTo>
                    <a:pt x="1739" y="598"/>
                  </a:lnTo>
                  <a:lnTo>
                    <a:pt x="1724" y="618"/>
                  </a:lnTo>
                  <a:lnTo>
                    <a:pt x="1724" y="618"/>
                  </a:lnTo>
                  <a:lnTo>
                    <a:pt x="1747" y="616"/>
                  </a:lnTo>
                  <a:lnTo>
                    <a:pt x="1771" y="616"/>
                  </a:lnTo>
                  <a:lnTo>
                    <a:pt x="1794" y="618"/>
                  </a:lnTo>
                  <a:lnTo>
                    <a:pt x="1816" y="621"/>
                  </a:lnTo>
                  <a:lnTo>
                    <a:pt x="1839" y="623"/>
                  </a:lnTo>
                  <a:lnTo>
                    <a:pt x="1861" y="628"/>
                  </a:lnTo>
                  <a:lnTo>
                    <a:pt x="1906" y="637"/>
                  </a:lnTo>
                  <a:lnTo>
                    <a:pt x="1906" y="637"/>
                  </a:lnTo>
                  <a:lnTo>
                    <a:pt x="1927" y="650"/>
                  </a:lnTo>
                  <a:lnTo>
                    <a:pt x="1938" y="657"/>
                  </a:lnTo>
                  <a:lnTo>
                    <a:pt x="1950" y="663"/>
                  </a:lnTo>
                  <a:lnTo>
                    <a:pt x="1950" y="663"/>
                  </a:lnTo>
                  <a:lnTo>
                    <a:pt x="1955" y="664"/>
                  </a:lnTo>
                  <a:lnTo>
                    <a:pt x="1959" y="666"/>
                  </a:lnTo>
                  <a:lnTo>
                    <a:pt x="1962" y="667"/>
                  </a:lnTo>
                  <a:lnTo>
                    <a:pt x="1962" y="667"/>
                  </a:lnTo>
                  <a:lnTo>
                    <a:pt x="1971" y="675"/>
                  </a:lnTo>
                  <a:lnTo>
                    <a:pt x="1980" y="687"/>
                  </a:lnTo>
                  <a:lnTo>
                    <a:pt x="2000" y="713"/>
                  </a:lnTo>
                  <a:lnTo>
                    <a:pt x="2000" y="713"/>
                  </a:lnTo>
                  <a:lnTo>
                    <a:pt x="2007" y="724"/>
                  </a:lnTo>
                  <a:lnTo>
                    <a:pt x="2011" y="737"/>
                  </a:lnTo>
                  <a:lnTo>
                    <a:pt x="2016" y="750"/>
                  </a:lnTo>
                  <a:lnTo>
                    <a:pt x="2018" y="762"/>
                  </a:lnTo>
                  <a:lnTo>
                    <a:pt x="2018" y="762"/>
                  </a:lnTo>
                  <a:lnTo>
                    <a:pt x="2016" y="776"/>
                  </a:lnTo>
                  <a:lnTo>
                    <a:pt x="2013" y="790"/>
                  </a:lnTo>
                  <a:lnTo>
                    <a:pt x="2009" y="803"/>
                  </a:lnTo>
                  <a:lnTo>
                    <a:pt x="2003" y="816"/>
                  </a:lnTo>
                  <a:lnTo>
                    <a:pt x="1992" y="840"/>
                  </a:lnTo>
                  <a:lnTo>
                    <a:pt x="1979" y="863"/>
                  </a:lnTo>
                  <a:lnTo>
                    <a:pt x="1966" y="886"/>
                  </a:lnTo>
                  <a:lnTo>
                    <a:pt x="1954" y="908"/>
                  </a:lnTo>
                  <a:lnTo>
                    <a:pt x="1943" y="931"/>
                  </a:lnTo>
                  <a:lnTo>
                    <a:pt x="1938" y="944"/>
                  </a:lnTo>
                  <a:lnTo>
                    <a:pt x="1934" y="956"/>
                  </a:lnTo>
                  <a:lnTo>
                    <a:pt x="1934" y="956"/>
                  </a:lnTo>
                  <a:lnTo>
                    <a:pt x="1930" y="959"/>
                  </a:lnTo>
                  <a:lnTo>
                    <a:pt x="1929" y="963"/>
                  </a:lnTo>
                  <a:lnTo>
                    <a:pt x="1926" y="969"/>
                  </a:lnTo>
                  <a:lnTo>
                    <a:pt x="1923" y="972"/>
                  </a:lnTo>
                  <a:lnTo>
                    <a:pt x="1923" y="972"/>
                  </a:lnTo>
                  <a:lnTo>
                    <a:pt x="1920" y="986"/>
                  </a:lnTo>
                  <a:lnTo>
                    <a:pt x="1916" y="1000"/>
                  </a:lnTo>
                  <a:lnTo>
                    <a:pt x="1906" y="1026"/>
                  </a:lnTo>
                  <a:lnTo>
                    <a:pt x="1906" y="1026"/>
                  </a:lnTo>
                  <a:lnTo>
                    <a:pt x="1907" y="1049"/>
                  </a:lnTo>
                  <a:lnTo>
                    <a:pt x="1909" y="1059"/>
                  </a:lnTo>
                  <a:lnTo>
                    <a:pt x="1912" y="1071"/>
                  </a:lnTo>
                  <a:lnTo>
                    <a:pt x="1912" y="1071"/>
                  </a:lnTo>
                  <a:lnTo>
                    <a:pt x="1940" y="1073"/>
                  </a:lnTo>
                  <a:lnTo>
                    <a:pt x="1952" y="1071"/>
                  </a:lnTo>
                  <a:lnTo>
                    <a:pt x="1958" y="1070"/>
                  </a:lnTo>
                  <a:lnTo>
                    <a:pt x="1965" y="1068"/>
                  </a:lnTo>
                  <a:lnTo>
                    <a:pt x="1965" y="1068"/>
                  </a:lnTo>
                  <a:lnTo>
                    <a:pt x="1973" y="1071"/>
                  </a:lnTo>
                  <a:lnTo>
                    <a:pt x="1983" y="1073"/>
                  </a:lnTo>
                  <a:lnTo>
                    <a:pt x="2003" y="1074"/>
                  </a:lnTo>
                  <a:lnTo>
                    <a:pt x="2003" y="1074"/>
                  </a:lnTo>
                  <a:lnTo>
                    <a:pt x="2021" y="1084"/>
                  </a:lnTo>
                  <a:lnTo>
                    <a:pt x="2041" y="1094"/>
                  </a:lnTo>
                  <a:lnTo>
                    <a:pt x="2051" y="1099"/>
                  </a:lnTo>
                  <a:lnTo>
                    <a:pt x="2059" y="1106"/>
                  </a:lnTo>
                  <a:lnTo>
                    <a:pt x="2066" y="1113"/>
                  </a:lnTo>
                  <a:lnTo>
                    <a:pt x="2070" y="1122"/>
                  </a:lnTo>
                  <a:lnTo>
                    <a:pt x="2070" y="1122"/>
                  </a:lnTo>
                  <a:lnTo>
                    <a:pt x="2072" y="1126"/>
                  </a:lnTo>
                  <a:lnTo>
                    <a:pt x="2072" y="1127"/>
                  </a:lnTo>
                  <a:lnTo>
                    <a:pt x="2069" y="1129"/>
                  </a:lnTo>
                  <a:lnTo>
                    <a:pt x="2069" y="1129"/>
                  </a:lnTo>
                  <a:lnTo>
                    <a:pt x="2072" y="1130"/>
                  </a:lnTo>
                  <a:lnTo>
                    <a:pt x="2073" y="1132"/>
                  </a:lnTo>
                  <a:lnTo>
                    <a:pt x="2075" y="1133"/>
                  </a:lnTo>
                  <a:lnTo>
                    <a:pt x="2075" y="1133"/>
                  </a:lnTo>
                  <a:lnTo>
                    <a:pt x="2079" y="1160"/>
                  </a:lnTo>
                  <a:lnTo>
                    <a:pt x="2080" y="1185"/>
                  </a:lnTo>
                  <a:lnTo>
                    <a:pt x="2080" y="1212"/>
                  </a:lnTo>
                  <a:lnTo>
                    <a:pt x="2077" y="1237"/>
                  </a:lnTo>
                  <a:lnTo>
                    <a:pt x="2073" y="1262"/>
                  </a:lnTo>
                  <a:lnTo>
                    <a:pt x="2068" y="1288"/>
                  </a:lnTo>
                  <a:lnTo>
                    <a:pt x="2055" y="1335"/>
                  </a:lnTo>
                  <a:lnTo>
                    <a:pt x="2055" y="1335"/>
                  </a:lnTo>
                  <a:lnTo>
                    <a:pt x="2042" y="1361"/>
                  </a:lnTo>
                  <a:lnTo>
                    <a:pt x="2030" y="1386"/>
                  </a:lnTo>
                  <a:lnTo>
                    <a:pt x="2016" y="1412"/>
                  </a:lnTo>
                  <a:lnTo>
                    <a:pt x="2010" y="1425"/>
                  </a:lnTo>
                  <a:lnTo>
                    <a:pt x="2006" y="1439"/>
                  </a:lnTo>
                  <a:lnTo>
                    <a:pt x="2006" y="1439"/>
                  </a:lnTo>
                  <a:lnTo>
                    <a:pt x="1990" y="1457"/>
                  </a:lnTo>
                  <a:lnTo>
                    <a:pt x="1975" y="1476"/>
                  </a:lnTo>
                  <a:lnTo>
                    <a:pt x="1962" y="1494"/>
                  </a:lnTo>
                  <a:lnTo>
                    <a:pt x="1950" y="1515"/>
                  </a:lnTo>
                  <a:lnTo>
                    <a:pt x="1950" y="1515"/>
                  </a:lnTo>
                  <a:lnTo>
                    <a:pt x="1933" y="1532"/>
                  </a:lnTo>
                  <a:lnTo>
                    <a:pt x="1926" y="1542"/>
                  </a:lnTo>
                  <a:lnTo>
                    <a:pt x="1920" y="1553"/>
                  </a:lnTo>
                  <a:lnTo>
                    <a:pt x="1920" y="1553"/>
                  </a:lnTo>
                  <a:lnTo>
                    <a:pt x="1917" y="1554"/>
                  </a:lnTo>
                  <a:lnTo>
                    <a:pt x="1913" y="1554"/>
                  </a:lnTo>
                  <a:lnTo>
                    <a:pt x="1913" y="1554"/>
                  </a:lnTo>
                  <a:lnTo>
                    <a:pt x="1906" y="1564"/>
                  </a:lnTo>
                  <a:lnTo>
                    <a:pt x="1898" y="1574"/>
                  </a:lnTo>
                  <a:lnTo>
                    <a:pt x="1881" y="1591"/>
                  </a:lnTo>
                  <a:lnTo>
                    <a:pt x="1863" y="1608"/>
                  </a:lnTo>
                  <a:lnTo>
                    <a:pt x="1854" y="1617"/>
                  </a:lnTo>
                  <a:lnTo>
                    <a:pt x="1847" y="1626"/>
                  </a:lnTo>
                  <a:lnTo>
                    <a:pt x="1847" y="1626"/>
                  </a:lnTo>
                  <a:lnTo>
                    <a:pt x="1841" y="1629"/>
                  </a:lnTo>
                  <a:lnTo>
                    <a:pt x="1839" y="1630"/>
                  </a:lnTo>
                  <a:lnTo>
                    <a:pt x="1836" y="1631"/>
                  </a:lnTo>
                  <a:lnTo>
                    <a:pt x="1836" y="1631"/>
                  </a:lnTo>
                  <a:lnTo>
                    <a:pt x="1818" y="1648"/>
                  </a:lnTo>
                  <a:lnTo>
                    <a:pt x="1799" y="1664"/>
                  </a:lnTo>
                  <a:lnTo>
                    <a:pt x="1780" y="1678"/>
                  </a:lnTo>
                  <a:lnTo>
                    <a:pt x="1760" y="1692"/>
                  </a:lnTo>
                  <a:lnTo>
                    <a:pt x="1738" y="1704"/>
                  </a:lnTo>
                  <a:lnTo>
                    <a:pt x="1715" y="1716"/>
                  </a:lnTo>
                  <a:lnTo>
                    <a:pt x="1693" y="1727"/>
                  </a:lnTo>
                  <a:lnTo>
                    <a:pt x="1669" y="1737"/>
                  </a:lnTo>
                  <a:lnTo>
                    <a:pt x="1669" y="1737"/>
                  </a:lnTo>
                  <a:lnTo>
                    <a:pt x="1677" y="1747"/>
                  </a:lnTo>
                  <a:lnTo>
                    <a:pt x="1683" y="1752"/>
                  </a:lnTo>
                  <a:lnTo>
                    <a:pt x="1688" y="1756"/>
                  </a:lnTo>
                  <a:lnTo>
                    <a:pt x="1688" y="1756"/>
                  </a:lnTo>
                  <a:lnTo>
                    <a:pt x="1693" y="1761"/>
                  </a:lnTo>
                  <a:lnTo>
                    <a:pt x="1697" y="1768"/>
                  </a:lnTo>
                  <a:lnTo>
                    <a:pt x="1701" y="1783"/>
                  </a:lnTo>
                  <a:lnTo>
                    <a:pt x="1704" y="1800"/>
                  </a:lnTo>
                  <a:lnTo>
                    <a:pt x="1707" y="1813"/>
                  </a:lnTo>
                  <a:lnTo>
                    <a:pt x="1707" y="1813"/>
                  </a:lnTo>
                  <a:lnTo>
                    <a:pt x="1705" y="1820"/>
                  </a:lnTo>
                  <a:lnTo>
                    <a:pt x="1704" y="1829"/>
                  </a:lnTo>
                  <a:lnTo>
                    <a:pt x="1704" y="1829"/>
                  </a:lnTo>
                  <a:lnTo>
                    <a:pt x="1694" y="1846"/>
                  </a:lnTo>
                  <a:lnTo>
                    <a:pt x="1684" y="1859"/>
                  </a:lnTo>
                  <a:lnTo>
                    <a:pt x="1670" y="1872"/>
                  </a:lnTo>
                  <a:lnTo>
                    <a:pt x="1655" y="1884"/>
                  </a:lnTo>
                  <a:lnTo>
                    <a:pt x="1655" y="1884"/>
                  </a:lnTo>
                  <a:lnTo>
                    <a:pt x="1635" y="1895"/>
                  </a:lnTo>
                  <a:lnTo>
                    <a:pt x="1614" y="1905"/>
                  </a:lnTo>
                  <a:lnTo>
                    <a:pt x="1592" y="1914"/>
                  </a:lnTo>
                  <a:lnTo>
                    <a:pt x="1568" y="1921"/>
                  </a:lnTo>
                  <a:lnTo>
                    <a:pt x="1542" y="1926"/>
                  </a:lnTo>
                  <a:lnTo>
                    <a:pt x="1517" y="1929"/>
                  </a:lnTo>
                  <a:lnTo>
                    <a:pt x="1489" y="1932"/>
                  </a:lnTo>
                  <a:lnTo>
                    <a:pt x="1461" y="1933"/>
                  </a:lnTo>
                  <a:lnTo>
                    <a:pt x="1461" y="1933"/>
                  </a:lnTo>
                  <a:lnTo>
                    <a:pt x="1412" y="1933"/>
                  </a:lnTo>
                  <a:lnTo>
                    <a:pt x="1387" y="1933"/>
                  </a:lnTo>
                  <a:lnTo>
                    <a:pt x="1361" y="1933"/>
                  </a:lnTo>
                  <a:lnTo>
                    <a:pt x="1336" y="1932"/>
                  </a:lnTo>
                  <a:lnTo>
                    <a:pt x="1312" y="1928"/>
                  </a:lnTo>
                  <a:lnTo>
                    <a:pt x="1290" y="1924"/>
                  </a:lnTo>
                  <a:lnTo>
                    <a:pt x="1267" y="1917"/>
                  </a:lnTo>
                  <a:lnTo>
                    <a:pt x="1267" y="1917"/>
                  </a:lnTo>
                  <a:lnTo>
                    <a:pt x="1253" y="1914"/>
                  </a:lnTo>
                  <a:lnTo>
                    <a:pt x="1238" y="1911"/>
                  </a:lnTo>
                  <a:lnTo>
                    <a:pt x="1207" y="1904"/>
                  </a:lnTo>
                  <a:lnTo>
                    <a:pt x="1207" y="1904"/>
                  </a:lnTo>
                  <a:lnTo>
                    <a:pt x="1192" y="1901"/>
                  </a:lnTo>
                  <a:lnTo>
                    <a:pt x="1185" y="1898"/>
                  </a:lnTo>
                  <a:lnTo>
                    <a:pt x="1177" y="1895"/>
                  </a:lnTo>
                  <a:lnTo>
                    <a:pt x="1177" y="1895"/>
                  </a:lnTo>
                  <a:lnTo>
                    <a:pt x="1170" y="1897"/>
                  </a:lnTo>
                  <a:lnTo>
                    <a:pt x="1163" y="1897"/>
                  </a:lnTo>
                  <a:lnTo>
                    <a:pt x="1148" y="1897"/>
                  </a:lnTo>
                  <a:lnTo>
                    <a:pt x="1119" y="1893"/>
                  </a:lnTo>
                  <a:lnTo>
                    <a:pt x="1119" y="1893"/>
                  </a:lnTo>
                  <a:lnTo>
                    <a:pt x="1109" y="1897"/>
                  </a:lnTo>
                  <a:lnTo>
                    <a:pt x="1106" y="1901"/>
                  </a:lnTo>
                  <a:lnTo>
                    <a:pt x="1103" y="1905"/>
                  </a:lnTo>
                  <a:lnTo>
                    <a:pt x="1103" y="1905"/>
                  </a:lnTo>
                  <a:lnTo>
                    <a:pt x="1050" y="1926"/>
                  </a:lnTo>
                  <a:lnTo>
                    <a:pt x="1023" y="1936"/>
                  </a:lnTo>
                  <a:lnTo>
                    <a:pt x="994" y="1946"/>
                  </a:lnTo>
                  <a:lnTo>
                    <a:pt x="966" y="1954"/>
                  </a:lnTo>
                  <a:lnTo>
                    <a:pt x="935" y="1963"/>
                  </a:lnTo>
                  <a:lnTo>
                    <a:pt x="904" y="1968"/>
                  </a:lnTo>
                  <a:lnTo>
                    <a:pt x="873" y="1973"/>
                  </a:lnTo>
                  <a:lnTo>
                    <a:pt x="873" y="1973"/>
                  </a:lnTo>
                  <a:lnTo>
                    <a:pt x="822" y="1981"/>
                  </a:lnTo>
                  <a:lnTo>
                    <a:pt x="796" y="1982"/>
                  </a:lnTo>
                  <a:lnTo>
                    <a:pt x="783" y="1984"/>
                  </a:lnTo>
                  <a:lnTo>
                    <a:pt x="770" y="1982"/>
                  </a:lnTo>
                  <a:lnTo>
                    <a:pt x="770" y="1982"/>
                  </a:lnTo>
                  <a:lnTo>
                    <a:pt x="725" y="1980"/>
                  </a:lnTo>
                  <a:lnTo>
                    <a:pt x="681" y="1978"/>
                  </a:lnTo>
                  <a:lnTo>
                    <a:pt x="636" y="1975"/>
                  </a:lnTo>
                  <a:lnTo>
                    <a:pt x="592" y="1973"/>
                  </a:lnTo>
                  <a:lnTo>
                    <a:pt x="550" y="1967"/>
                  </a:lnTo>
                  <a:lnTo>
                    <a:pt x="529" y="1963"/>
                  </a:lnTo>
                  <a:lnTo>
                    <a:pt x="508" y="1959"/>
                  </a:lnTo>
                  <a:lnTo>
                    <a:pt x="488" y="1953"/>
                  </a:lnTo>
                  <a:lnTo>
                    <a:pt x="467" y="1946"/>
                  </a:lnTo>
                  <a:lnTo>
                    <a:pt x="448" y="1938"/>
                  </a:lnTo>
                  <a:lnTo>
                    <a:pt x="429" y="1929"/>
                  </a:lnTo>
                  <a:lnTo>
                    <a:pt x="429" y="1929"/>
                  </a:lnTo>
                  <a:lnTo>
                    <a:pt x="426" y="1928"/>
                  </a:lnTo>
                  <a:lnTo>
                    <a:pt x="425" y="1928"/>
                  </a:lnTo>
                  <a:lnTo>
                    <a:pt x="419" y="1929"/>
                  </a:lnTo>
                  <a:lnTo>
                    <a:pt x="419" y="1929"/>
                  </a:lnTo>
                  <a:lnTo>
                    <a:pt x="408" y="1922"/>
                  </a:lnTo>
                  <a:lnTo>
                    <a:pt x="397" y="1914"/>
                  </a:lnTo>
                  <a:lnTo>
                    <a:pt x="377" y="1898"/>
                  </a:lnTo>
                  <a:lnTo>
                    <a:pt x="377" y="1898"/>
                  </a:lnTo>
                  <a:lnTo>
                    <a:pt x="379" y="1894"/>
                  </a:lnTo>
                  <a:lnTo>
                    <a:pt x="380" y="1890"/>
                  </a:lnTo>
                  <a:lnTo>
                    <a:pt x="380" y="1890"/>
                  </a:lnTo>
                  <a:lnTo>
                    <a:pt x="377" y="1881"/>
                  </a:lnTo>
                  <a:lnTo>
                    <a:pt x="375" y="1872"/>
                  </a:lnTo>
                  <a:lnTo>
                    <a:pt x="373" y="1853"/>
                  </a:lnTo>
                  <a:lnTo>
                    <a:pt x="372" y="1836"/>
                  </a:lnTo>
                  <a:lnTo>
                    <a:pt x="372" y="1827"/>
                  </a:lnTo>
                  <a:lnTo>
                    <a:pt x="369" y="1818"/>
                  </a:lnTo>
                  <a:lnTo>
                    <a:pt x="369" y="1818"/>
                  </a:lnTo>
                  <a:lnTo>
                    <a:pt x="372" y="1811"/>
                  </a:lnTo>
                  <a:lnTo>
                    <a:pt x="373" y="1804"/>
                  </a:lnTo>
                  <a:lnTo>
                    <a:pt x="373" y="1796"/>
                  </a:lnTo>
                  <a:lnTo>
                    <a:pt x="372" y="1787"/>
                  </a:lnTo>
                  <a:lnTo>
                    <a:pt x="372" y="1787"/>
                  </a:lnTo>
                  <a:lnTo>
                    <a:pt x="377" y="1778"/>
                  </a:lnTo>
                  <a:lnTo>
                    <a:pt x="382" y="1766"/>
                  </a:lnTo>
                  <a:lnTo>
                    <a:pt x="386" y="1756"/>
                  </a:lnTo>
                  <a:lnTo>
                    <a:pt x="393" y="1748"/>
                  </a:lnTo>
                  <a:lnTo>
                    <a:pt x="393" y="1748"/>
                  </a:lnTo>
                  <a:lnTo>
                    <a:pt x="390" y="1744"/>
                  </a:lnTo>
                  <a:lnTo>
                    <a:pt x="387" y="1742"/>
                  </a:lnTo>
                  <a:lnTo>
                    <a:pt x="382" y="1738"/>
                  </a:lnTo>
                  <a:lnTo>
                    <a:pt x="375" y="1733"/>
                  </a:lnTo>
                  <a:lnTo>
                    <a:pt x="372" y="1730"/>
                  </a:lnTo>
                  <a:lnTo>
                    <a:pt x="370" y="1727"/>
                  </a:lnTo>
                  <a:lnTo>
                    <a:pt x="370" y="1727"/>
                  </a:lnTo>
                  <a:lnTo>
                    <a:pt x="377" y="1716"/>
                  </a:lnTo>
                  <a:lnTo>
                    <a:pt x="384" y="1706"/>
                  </a:lnTo>
                  <a:lnTo>
                    <a:pt x="401" y="1688"/>
                  </a:lnTo>
                  <a:lnTo>
                    <a:pt x="418" y="1669"/>
                  </a:lnTo>
                  <a:lnTo>
                    <a:pt x="426" y="1661"/>
                  </a:lnTo>
                  <a:lnTo>
                    <a:pt x="435" y="1651"/>
                  </a:lnTo>
                  <a:lnTo>
                    <a:pt x="435" y="1651"/>
                  </a:lnTo>
                  <a:lnTo>
                    <a:pt x="432" y="1646"/>
                  </a:lnTo>
                  <a:lnTo>
                    <a:pt x="429" y="1641"/>
                  </a:lnTo>
                  <a:lnTo>
                    <a:pt x="425" y="1639"/>
                  </a:lnTo>
                  <a:lnTo>
                    <a:pt x="419" y="1636"/>
                  </a:lnTo>
                  <a:lnTo>
                    <a:pt x="419" y="1636"/>
                  </a:lnTo>
                  <a:lnTo>
                    <a:pt x="408" y="1623"/>
                  </a:lnTo>
                  <a:lnTo>
                    <a:pt x="398" y="1609"/>
                  </a:lnTo>
                  <a:lnTo>
                    <a:pt x="390" y="1594"/>
                  </a:lnTo>
                  <a:lnTo>
                    <a:pt x="382" y="1578"/>
                  </a:lnTo>
                  <a:lnTo>
                    <a:pt x="367" y="1544"/>
                  </a:lnTo>
                  <a:lnTo>
                    <a:pt x="360" y="1529"/>
                  </a:lnTo>
                  <a:lnTo>
                    <a:pt x="352" y="1515"/>
                  </a:lnTo>
                  <a:lnTo>
                    <a:pt x="352" y="1515"/>
                  </a:lnTo>
                  <a:lnTo>
                    <a:pt x="351" y="1500"/>
                  </a:lnTo>
                  <a:lnTo>
                    <a:pt x="348" y="1485"/>
                  </a:lnTo>
                  <a:lnTo>
                    <a:pt x="342" y="1456"/>
                  </a:lnTo>
                  <a:lnTo>
                    <a:pt x="339" y="1441"/>
                  </a:lnTo>
                  <a:lnTo>
                    <a:pt x="338" y="1424"/>
                  </a:lnTo>
                  <a:lnTo>
                    <a:pt x="337" y="1408"/>
                  </a:lnTo>
                  <a:lnTo>
                    <a:pt x="337" y="1391"/>
                  </a:lnTo>
                  <a:lnTo>
                    <a:pt x="337" y="1391"/>
                  </a:lnTo>
                  <a:lnTo>
                    <a:pt x="339" y="1372"/>
                  </a:lnTo>
                  <a:lnTo>
                    <a:pt x="345" y="1352"/>
                  </a:lnTo>
                  <a:lnTo>
                    <a:pt x="351" y="1334"/>
                  </a:lnTo>
                  <a:lnTo>
                    <a:pt x="358" y="1314"/>
                  </a:lnTo>
                  <a:lnTo>
                    <a:pt x="358" y="1314"/>
                  </a:lnTo>
                  <a:lnTo>
                    <a:pt x="346" y="1306"/>
                  </a:lnTo>
                  <a:lnTo>
                    <a:pt x="335" y="1295"/>
                  </a:lnTo>
                  <a:lnTo>
                    <a:pt x="324" y="1285"/>
                  </a:lnTo>
                  <a:lnTo>
                    <a:pt x="311" y="1276"/>
                  </a:lnTo>
                  <a:lnTo>
                    <a:pt x="311" y="1276"/>
                  </a:lnTo>
                  <a:lnTo>
                    <a:pt x="310" y="1272"/>
                  </a:lnTo>
                  <a:lnTo>
                    <a:pt x="307" y="1266"/>
                  </a:lnTo>
                  <a:lnTo>
                    <a:pt x="307" y="1266"/>
                  </a:lnTo>
                  <a:lnTo>
                    <a:pt x="227" y="1198"/>
                  </a:lnTo>
                  <a:lnTo>
                    <a:pt x="185" y="1163"/>
                  </a:lnTo>
                  <a:lnTo>
                    <a:pt x="141" y="1130"/>
                  </a:lnTo>
                  <a:lnTo>
                    <a:pt x="141" y="1130"/>
                  </a:lnTo>
                  <a:lnTo>
                    <a:pt x="139" y="1126"/>
                  </a:lnTo>
                  <a:lnTo>
                    <a:pt x="136" y="1123"/>
                  </a:lnTo>
                  <a:lnTo>
                    <a:pt x="134" y="1119"/>
                  </a:lnTo>
                  <a:lnTo>
                    <a:pt x="134" y="1119"/>
                  </a:lnTo>
                  <a:lnTo>
                    <a:pt x="130" y="1118"/>
                  </a:lnTo>
                  <a:lnTo>
                    <a:pt x="125" y="1113"/>
                  </a:lnTo>
                  <a:lnTo>
                    <a:pt x="120" y="1111"/>
                  </a:lnTo>
                  <a:lnTo>
                    <a:pt x="116" y="1108"/>
                  </a:lnTo>
                  <a:lnTo>
                    <a:pt x="116" y="1108"/>
                  </a:lnTo>
                  <a:lnTo>
                    <a:pt x="105" y="1097"/>
                  </a:lnTo>
                  <a:lnTo>
                    <a:pt x="92" y="1085"/>
                  </a:lnTo>
                  <a:lnTo>
                    <a:pt x="67" y="1064"/>
                  </a:lnTo>
                  <a:lnTo>
                    <a:pt x="40" y="1045"/>
                  </a:lnTo>
                  <a:lnTo>
                    <a:pt x="15" y="1024"/>
                  </a:lnTo>
                  <a:lnTo>
                    <a:pt x="15" y="1024"/>
                  </a:lnTo>
                  <a:lnTo>
                    <a:pt x="7" y="1022"/>
                  </a:lnTo>
                  <a:lnTo>
                    <a:pt x="4" y="1022"/>
                  </a:lnTo>
                  <a:lnTo>
                    <a:pt x="0" y="1019"/>
                  </a:lnTo>
                  <a:lnTo>
                    <a:pt x="0" y="1019"/>
                  </a:lnTo>
                  <a:lnTo>
                    <a:pt x="4" y="1002"/>
                  </a:lnTo>
                  <a:lnTo>
                    <a:pt x="5" y="988"/>
                  </a:lnTo>
                  <a:lnTo>
                    <a:pt x="8" y="976"/>
                  </a:lnTo>
                  <a:lnTo>
                    <a:pt x="11" y="960"/>
                  </a:lnTo>
                  <a:lnTo>
                    <a:pt x="11" y="960"/>
                  </a:lnTo>
                  <a:lnTo>
                    <a:pt x="25" y="955"/>
                  </a:lnTo>
                  <a:lnTo>
                    <a:pt x="33" y="951"/>
                  </a:lnTo>
                  <a:lnTo>
                    <a:pt x="39" y="945"/>
                  </a:lnTo>
                  <a:lnTo>
                    <a:pt x="39" y="945"/>
                  </a:lnTo>
                  <a:lnTo>
                    <a:pt x="67" y="936"/>
                  </a:lnTo>
                  <a:lnTo>
                    <a:pt x="92" y="925"/>
                  </a:lnTo>
                  <a:lnTo>
                    <a:pt x="92" y="925"/>
                  </a:lnTo>
                  <a:lnTo>
                    <a:pt x="101" y="921"/>
                  </a:lnTo>
                  <a:lnTo>
                    <a:pt x="108" y="915"/>
                  </a:lnTo>
                  <a:lnTo>
                    <a:pt x="116" y="910"/>
                  </a:lnTo>
                  <a:lnTo>
                    <a:pt x="125" y="904"/>
                  </a:lnTo>
                  <a:lnTo>
                    <a:pt x="125" y="904"/>
                  </a:lnTo>
                  <a:lnTo>
                    <a:pt x="126" y="906"/>
                  </a:lnTo>
                  <a:lnTo>
                    <a:pt x="126" y="907"/>
                  </a:lnTo>
                  <a:lnTo>
                    <a:pt x="126" y="911"/>
                  </a:lnTo>
                  <a:lnTo>
                    <a:pt x="126" y="911"/>
                  </a:lnTo>
                  <a:lnTo>
                    <a:pt x="130" y="911"/>
                  </a:lnTo>
                  <a:lnTo>
                    <a:pt x="133" y="913"/>
                  </a:lnTo>
                  <a:lnTo>
                    <a:pt x="134" y="914"/>
                  </a:lnTo>
                  <a:lnTo>
                    <a:pt x="136" y="913"/>
                  </a:lnTo>
                  <a:lnTo>
                    <a:pt x="136" y="913"/>
                  </a:lnTo>
                  <a:lnTo>
                    <a:pt x="170" y="941"/>
                  </a:lnTo>
                  <a:lnTo>
                    <a:pt x="205" y="967"/>
                  </a:lnTo>
                  <a:lnTo>
                    <a:pt x="238" y="994"/>
                  </a:lnTo>
                  <a:lnTo>
                    <a:pt x="255" y="1008"/>
                  </a:lnTo>
                  <a:lnTo>
                    <a:pt x="272" y="1024"/>
                  </a:lnTo>
                  <a:lnTo>
                    <a:pt x="272" y="1024"/>
                  </a:lnTo>
                  <a:lnTo>
                    <a:pt x="286" y="1032"/>
                  </a:lnTo>
                  <a:lnTo>
                    <a:pt x="299" y="1042"/>
                  </a:lnTo>
                  <a:lnTo>
                    <a:pt x="324" y="1063"/>
                  </a:lnTo>
                  <a:lnTo>
                    <a:pt x="349" y="1083"/>
                  </a:lnTo>
                  <a:lnTo>
                    <a:pt x="362" y="1092"/>
                  </a:lnTo>
                  <a:lnTo>
                    <a:pt x="376" y="1101"/>
                  </a:lnTo>
                  <a:lnTo>
                    <a:pt x="376" y="1101"/>
                  </a:lnTo>
                  <a:lnTo>
                    <a:pt x="394" y="1120"/>
                  </a:lnTo>
                  <a:lnTo>
                    <a:pt x="412" y="1139"/>
                  </a:lnTo>
                  <a:lnTo>
                    <a:pt x="433" y="1156"/>
                  </a:lnTo>
                  <a:lnTo>
                    <a:pt x="455" y="1172"/>
                  </a:lnTo>
                  <a:lnTo>
                    <a:pt x="455" y="1172"/>
                  </a:lnTo>
                  <a:lnTo>
                    <a:pt x="463" y="1165"/>
                  </a:lnTo>
                  <a:lnTo>
                    <a:pt x="474" y="1158"/>
                  </a:lnTo>
                  <a:lnTo>
                    <a:pt x="494" y="1144"/>
                  </a:lnTo>
                  <a:lnTo>
                    <a:pt x="494" y="1144"/>
                  </a:lnTo>
                  <a:lnTo>
                    <a:pt x="488" y="1118"/>
                  </a:lnTo>
                  <a:lnTo>
                    <a:pt x="483" y="1088"/>
                  </a:lnTo>
                  <a:lnTo>
                    <a:pt x="473" y="1026"/>
                  </a:lnTo>
                  <a:lnTo>
                    <a:pt x="463" y="966"/>
                  </a:lnTo>
                  <a:lnTo>
                    <a:pt x="457" y="938"/>
                  </a:lnTo>
                  <a:lnTo>
                    <a:pt x="450" y="911"/>
                  </a:lnTo>
                  <a:lnTo>
                    <a:pt x="450" y="911"/>
                  </a:lnTo>
                  <a:lnTo>
                    <a:pt x="442" y="847"/>
                  </a:lnTo>
                  <a:lnTo>
                    <a:pt x="431" y="782"/>
                  </a:lnTo>
                  <a:lnTo>
                    <a:pt x="418" y="716"/>
                  </a:lnTo>
                  <a:lnTo>
                    <a:pt x="404" y="650"/>
                  </a:lnTo>
                  <a:lnTo>
                    <a:pt x="404" y="650"/>
                  </a:lnTo>
                  <a:lnTo>
                    <a:pt x="398" y="621"/>
                  </a:lnTo>
                  <a:lnTo>
                    <a:pt x="394" y="587"/>
                  </a:lnTo>
                  <a:lnTo>
                    <a:pt x="394" y="587"/>
                  </a:lnTo>
                  <a:lnTo>
                    <a:pt x="390" y="564"/>
                  </a:lnTo>
                  <a:lnTo>
                    <a:pt x="386" y="542"/>
                  </a:lnTo>
                  <a:lnTo>
                    <a:pt x="380" y="518"/>
                  </a:lnTo>
                  <a:lnTo>
                    <a:pt x="379" y="505"/>
                  </a:lnTo>
                  <a:lnTo>
                    <a:pt x="379" y="493"/>
                  </a:lnTo>
                  <a:lnTo>
                    <a:pt x="379" y="493"/>
                  </a:lnTo>
                  <a:lnTo>
                    <a:pt x="384" y="489"/>
                  </a:lnTo>
                  <a:lnTo>
                    <a:pt x="390" y="484"/>
                  </a:lnTo>
                  <a:lnTo>
                    <a:pt x="394" y="482"/>
                  </a:lnTo>
                  <a:lnTo>
                    <a:pt x="401" y="482"/>
                  </a:lnTo>
                  <a:lnTo>
                    <a:pt x="401" y="482"/>
                  </a:lnTo>
                  <a:lnTo>
                    <a:pt x="405" y="483"/>
                  </a:lnTo>
                  <a:lnTo>
                    <a:pt x="410" y="486"/>
                  </a:lnTo>
                  <a:lnTo>
                    <a:pt x="417" y="493"/>
                  </a:lnTo>
                  <a:lnTo>
                    <a:pt x="422" y="501"/>
                  </a:lnTo>
                  <a:lnTo>
                    <a:pt x="428" y="508"/>
                  </a:lnTo>
                  <a:lnTo>
                    <a:pt x="428" y="508"/>
                  </a:lnTo>
                  <a:lnTo>
                    <a:pt x="481" y="556"/>
                  </a:lnTo>
                  <a:lnTo>
                    <a:pt x="532" y="607"/>
                  </a:lnTo>
                  <a:lnTo>
                    <a:pt x="584" y="656"/>
                  </a:lnTo>
                  <a:lnTo>
                    <a:pt x="636" y="706"/>
                  </a:lnTo>
                  <a:lnTo>
                    <a:pt x="636" y="706"/>
                  </a:lnTo>
                  <a:lnTo>
                    <a:pt x="647" y="715"/>
                  </a:lnTo>
                  <a:lnTo>
                    <a:pt x="659" y="724"/>
                  </a:lnTo>
                  <a:lnTo>
                    <a:pt x="682" y="747"/>
                  </a:lnTo>
                  <a:lnTo>
                    <a:pt x="703" y="768"/>
                  </a:lnTo>
                  <a:lnTo>
                    <a:pt x="714" y="778"/>
                  </a:lnTo>
                  <a:lnTo>
                    <a:pt x="727" y="788"/>
                  </a:lnTo>
                  <a:lnTo>
                    <a:pt x="727" y="788"/>
                  </a:lnTo>
                  <a:lnTo>
                    <a:pt x="707" y="746"/>
                  </a:lnTo>
                  <a:lnTo>
                    <a:pt x="686" y="703"/>
                  </a:lnTo>
                  <a:lnTo>
                    <a:pt x="665" y="663"/>
                  </a:lnTo>
                  <a:lnTo>
                    <a:pt x="645" y="619"/>
                  </a:lnTo>
                  <a:lnTo>
                    <a:pt x="645" y="619"/>
                  </a:lnTo>
                  <a:lnTo>
                    <a:pt x="626" y="588"/>
                  </a:lnTo>
                  <a:lnTo>
                    <a:pt x="608" y="556"/>
                  </a:lnTo>
                  <a:lnTo>
                    <a:pt x="589" y="522"/>
                  </a:lnTo>
                  <a:lnTo>
                    <a:pt x="572" y="489"/>
                  </a:lnTo>
                  <a:lnTo>
                    <a:pt x="572" y="489"/>
                  </a:lnTo>
                  <a:lnTo>
                    <a:pt x="571" y="475"/>
                  </a:lnTo>
                  <a:lnTo>
                    <a:pt x="570" y="459"/>
                  </a:lnTo>
                  <a:lnTo>
                    <a:pt x="563" y="427"/>
                  </a:lnTo>
                  <a:lnTo>
                    <a:pt x="563" y="427"/>
                  </a:lnTo>
                  <a:lnTo>
                    <a:pt x="554" y="388"/>
                  </a:lnTo>
                  <a:lnTo>
                    <a:pt x="549" y="344"/>
                  </a:lnTo>
                  <a:lnTo>
                    <a:pt x="549" y="344"/>
                  </a:lnTo>
                  <a:lnTo>
                    <a:pt x="547" y="334"/>
                  </a:lnTo>
                  <a:lnTo>
                    <a:pt x="547" y="326"/>
                  </a:lnTo>
                  <a:lnTo>
                    <a:pt x="547" y="320"/>
                  </a:lnTo>
                  <a:lnTo>
                    <a:pt x="549" y="316"/>
                  </a:lnTo>
                  <a:lnTo>
                    <a:pt x="551" y="312"/>
                  </a:lnTo>
                  <a:lnTo>
                    <a:pt x="554" y="309"/>
                  </a:lnTo>
                  <a:lnTo>
                    <a:pt x="554" y="309"/>
                  </a:lnTo>
                  <a:lnTo>
                    <a:pt x="571" y="320"/>
                  </a:lnTo>
                  <a:lnTo>
                    <a:pt x="588" y="334"/>
                  </a:lnTo>
                  <a:lnTo>
                    <a:pt x="603" y="348"/>
                  </a:lnTo>
                  <a:lnTo>
                    <a:pt x="620" y="362"/>
                  </a:lnTo>
                  <a:lnTo>
                    <a:pt x="620" y="362"/>
                  </a:lnTo>
                  <a:lnTo>
                    <a:pt x="637" y="375"/>
                  </a:lnTo>
                  <a:lnTo>
                    <a:pt x="652" y="388"/>
                  </a:lnTo>
                  <a:lnTo>
                    <a:pt x="652" y="388"/>
                  </a:lnTo>
                  <a:lnTo>
                    <a:pt x="674" y="409"/>
                  </a:lnTo>
                  <a:lnTo>
                    <a:pt x="683" y="417"/>
                  </a:lnTo>
                  <a:lnTo>
                    <a:pt x="695" y="424"/>
                  </a:lnTo>
                  <a:lnTo>
                    <a:pt x="695" y="424"/>
                  </a:lnTo>
                  <a:lnTo>
                    <a:pt x="700" y="441"/>
                  </a:lnTo>
                  <a:lnTo>
                    <a:pt x="707" y="456"/>
                  </a:lnTo>
                  <a:lnTo>
                    <a:pt x="721" y="486"/>
                  </a:lnTo>
                  <a:lnTo>
                    <a:pt x="738" y="517"/>
                  </a:lnTo>
                  <a:lnTo>
                    <a:pt x="754" y="548"/>
                  </a:lnTo>
                  <a:lnTo>
                    <a:pt x="754" y="548"/>
                  </a:lnTo>
                  <a:lnTo>
                    <a:pt x="789" y="622"/>
                  </a:lnTo>
                  <a:lnTo>
                    <a:pt x="805" y="659"/>
                  </a:lnTo>
                  <a:lnTo>
                    <a:pt x="824" y="695"/>
                  </a:lnTo>
                  <a:lnTo>
                    <a:pt x="824" y="695"/>
                  </a:lnTo>
                  <a:lnTo>
                    <a:pt x="836" y="729"/>
                  </a:lnTo>
                  <a:lnTo>
                    <a:pt x="843" y="744"/>
                  </a:lnTo>
                  <a:lnTo>
                    <a:pt x="850" y="757"/>
                  </a:lnTo>
                  <a:lnTo>
                    <a:pt x="850" y="757"/>
                  </a:lnTo>
                  <a:lnTo>
                    <a:pt x="852" y="765"/>
                  </a:lnTo>
                  <a:lnTo>
                    <a:pt x="855" y="772"/>
                  </a:lnTo>
                  <a:lnTo>
                    <a:pt x="862" y="785"/>
                  </a:lnTo>
                  <a:lnTo>
                    <a:pt x="867" y="796"/>
                  </a:lnTo>
                  <a:lnTo>
                    <a:pt x="870" y="803"/>
                  </a:lnTo>
                  <a:lnTo>
                    <a:pt x="870" y="810"/>
                  </a:lnTo>
                  <a:lnTo>
                    <a:pt x="870" y="810"/>
                  </a:lnTo>
                  <a:lnTo>
                    <a:pt x="873" y="810"/>
                  </a:lnTo>
                  <a:lnTo>
                    <a:pt x="873" y="812"/>
                  </a:lnTo>
                  <a:lnTo>
                    <a:pt x="874" y="814"/>
                  </a:lnTo>
                  <a:lnTo>
                    <a:pt x="877" y="816"/>
                  </a:lnTo>
                  <a:lnTo>
                    <a:pt x="877" y="816"/>
                  </a:lnTo>
                  <a:lnTo>
                    <a:pt x="877" y="819"/>
                  </a:lnTo>
                  <a:lnTo>
                    <a:pt x="878" y="823"/>
                  </a:lnTo>
                  <a:lnTo>
                    <a:pt x="884" y="831"/>
                  </a:lnTo>
                  <a:lnTo>
                    <a:pt x="890" y="841"/>
                  </a:lnTo>
                  <a:lnTo>
                    <a:pt x="893" y="847"/>
                  </a:lnTo>
                  <a:lnTo>
                    <a:pt x="894" y="852"/>
                  </a:lnTo>
                  <a:lnTo>
                    <a:pt x="894" y="852"/>
                  </a:lnTo>
                  <a:close/>
                  <a:moveTo>
                    <a:pt x="1710" y="37"/>
                  </a:moveTo>
                  <a:lnTo>
                    <a:pt x="1710" y="37"/>
                  </a:lnTo>
                  <a:lnTo>
                    <a:pt x="1712" y="37"/>
                  </a:lnTo>
                  <a:lnTo>
                    <a:pt x="1714" y="37"/>
                  </a:lnTo>
                  <a:lnTo>
                    <a:pt x="1714" y="38"/>
                  </a:lnTo>
                  <a:lnTo>
                    <a:pt x="1715" y="38"/>
                  </a:lnTo>
                  <a:lnTo>
                    <a:pt x="1715" y="38"/>
                  </a:lnTo>
                  <a:lnTo>
                    <a:pt x="1715" y="34"/>
                  </a:lnTo>
                  <a:lnTo>
                    <a:pt x="1717" y="30"/>
                  </a:lnTo>
                  <a:lnTo>
                    <a:pt x="1717" y="27"/>
                  </a:lnTo>
                  <a:lnTo>
                    <a:pt x="1715" y="24"/>
                  </a:lnTo>
                  <a:lnTo>
                    <a:pt x="1715" y="24"/>
                  </a:lnTo>
                  <a:lnTo>
                    <a:pt x="1715" y="27"/>
                  </a:lnTo>
                  <a:lnTo>
                    <a:pt x="1714" y="30"/>
                  </a:lnTo>
                  <a:lnTo>
                    <a:pt x="1710" y="37"/>
                  </a:lnTo>
                  <a:lnTo>
                    <a:pt x="1710" y="37"/>
                  </a:lnTo>
                  <a:close/>
                  <a:moveTo>
                    <a:pt x="1651" y="142"/>
                  </a:moveTo>
                  <a:lnTo>
                    <a:pt x="1651" y="142"/>
                  </a:lnTo>
                  <a:lnTo>
                    <a:pt x="1656" y="129"/>
                  </a:lnTo>
                  <a:lnTo>
                    <a:pt x="1663" y="118"/>
                  </a:lnTo>
                  <a:lnTo>
                    <a:pt x="1681" y="97"/>
                  </a:lnTo>
                  <a:lnTo>
                    <a:pt x="1688" y="87"/>
                  </a:lnTo>
                  <a:lnTo>
                    <a:pt x="1697" y="76"/>
                  </a:lnTo>
                  <a:lnTo>
                    <a:pt x="1703" y="62"/>
                  </a:lnTo>
                  <a:lnTo>
                    <a:pt x="1705" y="46"/>
                  </a:lnTo>
                  <a:lnTo>
                    <a:pt x="1705" y="46"/>
                  </a:lnTo>
                  <a:lnTo>
                    <a:pt x="1703" y="48"/>
                  </a:lnTo>
                  <a:lnTo>
                    <a:pt x="1700" y="51"/>
                  </a:lnTo>
                  <a:lnTo>
                    <a:pt x="1694" y="56"/>
                  </a:lnTo>
                  <a:lnTo>
                    <a:pt x="1690" y="65"/>
                  </a:lnTo>
                  <a:lnTo>
                    <a:pt x="1684" y="70"/>
                  </a:lnTo>
                  <a:lnTo>
                    <a:pt x="1684" y="70"/>
                  </a:lnTo>
                  <a:lnTo>
                    <a:pt x="1679" y="74"/>
                  </a:lnTo>
                  <a:lnTo>
                    <a:pt x="1673" y="79"/>
                  </a:lnTo>
                  <a:lnTo>
                    <a:pt x="1660" y="86"/>
                  </a:lnTo>
                  <a:lnTo>
                    <a:pt x="1660" y="86"/>
                  </a:lnTo>
                  <a:lnTo>
                    <a:pt x="1648" y="97"/>
                  </a:lnTo>
                  <a:lnTo>
                    <a:pt x="1637" y="107"/>
                  </a:lnTo>
                  <a:lnTo>
                    <a:pt x="1637" y="107"/>
                  </a:lnTo>
                  <a:lnTo>
                    <a:pt x="1621" y="118"/>
                  </a:lnTo>
                  <a:lnTo>
                    <a:pt x="1614" y="124"/>
                  </a:lnTo>
                  <a:lnTo>
                    <a:pt x="1607" y="129"/>
                  </a:lnTo>
                  <a:lnTo>
                    <a:pt x="1607" y="129"/>
                  </a:lnTo>
                  <a:lnTo>
                    <a:pt x="1603" y="135"/>
                  </a:lnTo>
                  <a:lnTo>
                    <a:pt x="1599" y="140"/>
                  </a:lnTo>
                  <a:lnTo>
                    <a:pt x="1592" y="152"/>
                  </a:lnTo>
                  <a:lnTo>
                    <a:pt x="1592" y="152"/>
                  </a:lnTo>
                  <a:lnTo>
                    <a:pt x="1587" y="154"/>
                  </a:lnTo>
                  <a:lnTo>
                    <a:pt x="1583" y="157"/>
                  </a:lnTo>
                  <a:lnTo>
                    <a:pt x="1583" y="157"/>
                  </a:lnTo>
                  <a:lnTo>
                    <a:pt x="1578" y="164"/>
                  </a:lnTo>
                  <a:lnTo>
                    <a:pt x="1573" y="173"/>
                  </a:lnTo>
                  <a:lnTo>
                    <a:pt x="1565" y="191"/>
                  </a:lnTo>
                  <a:lnTo>
                    <a:pt x="1559" y="211"/>
                  </a:lnTo>
                  <a:lnTo>
                    <a:pt x="1555" y="232"/>
                  </a:lnTo>
                  <a:lnTo>
                    <a:pt x="1555" y="254"/>
                  </a:lnTo>
                  <a:lnTo>
                    <a:pt x="1557" y="264"/>
                  </a:lnTo>
                  <a:lnTo>
                    <a:pt x="1559" y="274"/>
                  </a:lnTo>
                  <a:lnTo>
                    <a:pt x="1562" y="284"/>
                  </a:lnTo>
                  <a:lnTo>
                    <a:pt x="1566" y="293"/>
                  </a:lnTo>
                  <a:lnTo>
                    <a:pt x="1571" y="302"/>
                  </a:lnTo>
                  <a:lnTo>
                    <a:pt x="1576" y="310"/>
                  </a:lnTo>
                  <a:lnTo>
                    <a:pt x="1576" y="310"/>
                  </a:lnTo>
                  <a:lnTo>
                    <a:pt x="1575" y="285"/>
                  </a:lnTo>
                  <a:lnTo>
                    <a:pt x="1576" y="261"/>
                  </a:lnTo>
                  <a:lnTo>
                    <a:pt x="1578" y="250"/>
                  </a:lnTo>
                  <a:lnTo>
                    <a:pt x="1580" y="240"/>
                  </a:lnTo>
                  <a:lnTo>
                    <a:pt x="1585" y="233"/>
                  </a:lnTo>
                  <a:lnTo>
                    <a:pt x="1590" y="226"/>
                  </a:lnTo>
                  <a:lnTo>
                    <a:pt x="1590" y="226"/>
                  </a:lnTo>
                  <a:lnTo>
                    <a:pt x="1586" y="250"/>
                  </a:lnTo>
                  <a:lnTo>
                    <a:pt x="1585" y="274"/>
                  </a:lnTo>
                  <a:lnTo>
                    <a:pt x="1585" y="285"/>
                  </a:lnTo>
                  <a:lnTo>
                    <a:pt x="1586" y="296"/>
                  </a:lnTo>
                  <a:lnTo>
                    <a:pt x="1587" y="307"/>
                  </a:lnTo>
                  <a:lnTo>
                    <a:pt x="1590" y="317"/>
                  </a:lnTo>
                  <a:lnTo>
                    <a:pt x="1590" y="317"/>
                  </a:lnTo>
                  <a:lnTo>
                    <a:pt x="1596" y="319"/>
                  </a:lnTo>
                  <a:lnTo>
                    <a:pt x="1600" y="319"/>
                  </a:lnTo>
                  <a:lnTo>
                    <a:pt x="1604" y="317"/>
                  </a:lnTo>
                  <a:lnTo>
                    <a:pt x="1608" y="315"/>
                  </a:lnTo>
                  <a:lnTo>
                    <a:pt x="1614" y="309"/>
                  </a:lnTo>
                  <a:lnTo>
                    <a:pt x="1618" y="299"/>
                  </a:lnTo>
                  <a:lnTo>
                    <a:pt x="1625" y="279"/>
                  </a:lnTo>
                  <a:lnTo>
                    <a:pt x="1630" y="271"/>
                  </a:lnTo>
                  <a:lnTo>
                    <a:pt x="1635" y="264"/>
                  </a:lnTo>
                  <a:lnTo>
                    <a:pt x="1635" y="264"/>
                  </a:lnTo>
                  <a:lnTo>
                    <a:pt x="1634" y="274"/>
                  </a:lnTo>
                  <a:lnTo>
                    <a:pt x="1632" y="284"/>
                  </a:lnTo>
                  <a:lnTo>
                    <a:pt x="1627" y="300"/>
                  </a:lnTo>
                  <a:lnTo>
                    <a:pt x="1620" y="316"/>
                  </a:lnTo>
                  <a:lnTo>
                    <a:pt x="1613" y="329"/>
                  </a:lnTo>
                  <a:lnTo>
                    <a:pt x="1613" y="329"/>
                  </a:lnTo>
                  <a:lnTo>
                    <a:pt x="1627" y="317"/>
                  </a:lnTo>
                  <a:lnTo>
                    <a:pt x="1641" y="306"/>
                  </a:lnTo>
                  <a:lnTo>
                    <a:pt x="1648" y="300"/>
                  </a:lnTo>
                  <a:lnTo>
                    <a:pt x="1653" y="295"/>
                  </a:lnTo>
                  <a:lnTo>
                    <a:pt x="1659" y="288"/>
                  </a:lnTo>
                  <a:lnTo>
                    <a:pt x="1663" y="279"/>
                  </a:lnTo>
                  <a:lnTo>
                    <a:pt x="1663" y="279"/>
                  </a:lnTo>
                  <a:lnTo>
                    <a:pt x="1665" y="270"/>
                  </a:lnTo>
                  <a:lnTo>
                    <a:pt x="1667" y="260"/>
                  </a:lnTo>
                  <a:lnTo>
                    <a:pt x="1670" y="250"/>
                  </a:lnTo>
                  <a:lnTo>
                    <a:pt x="1673" y="246"/>
                  </a:lnTo>
                  <a:lnTo>
                    <a:pt x="1677" y="242"/>
                  </a:lnTo>
                  <a:lnTo>
                    <a:pt x="1677" y="242"/>
                  </a:lnTo>
                  <a:lnTo>
                    <a:pt x="1674" y="256"/>
                  </a:lnTo>
                  <a:lnTo>
                    <a:pt x="1672" y="268"/>
                  </a:lnTo>
                  <a:lnTo>
                    <a:pt x="1667" y="281"/>
                  </a:lnTo>
                  <a:lnTo>
                    <a:pt x="1663" y="291"/>
                  </a:lnTo>
                  <a:lnTo>
                    <a:pt x="1658" y="300"/>
                  </a:lnTo>
                  <a:lnTo>
                    <a:pt x="1651" y="310"/>
                  </a:lnTo>
                  <a:lnTo>
                    <a:pt x="1642" y="317"/>
                  </a:lnTo>
                  <a:lnTo>
                    <a:pt x="1635" y="326"/>
                  </a:lnTo>
                  <a:lnTo>
                    <a:pt x="1635" y="326"/>
                  </a:lnTo>
                  <a:lnTo>
                    <a:pt x="1642" y="324"/>
                  </a:lnTo>
                  <a:lnTo>
                    <a:pt x="1649" y="322"/>
                  </a:lnTo>
                  <a:lnTo>
                    <a:pt x="1653" y="317"/>
                  </a:lnTo>
                  <a:lnTo>
                    <a:pt x="1658" y="313"/>
                  </a:lnTo>
                  <a:lnTo>
                    <a:pt x="1666" y="305"/>
                  </a:lnTo>
                  <a:lnTo>
                    <a:pt x="1676" y="293"/>
                  </a:lnTo>
                  <a:lnTo>
                    <a:pt x="1676" y="293"/>
                  </a:lnTo>
                  <a:lnTo>
                    <a:pt x="1700" y="268"/>
                  </a:lnTo>
                  <a:lnTo>
                    <a:pt x="1710" y="254"/>
                  </a:lnTo>
                  <a:lnTo>
                    <a:pt x="1714" y="247"/>
                  </a:lnTo>
                  <a:lnTo>
                    <a:pt x="1717" y="239"/>
                  </a:lnTo>
                  <a:lnTo>
                    <a:pt x="1717" y="239"/>
                  </a:lnTo>
                  <a:lnTo>
                    <a:pt x="1724" y="230"/>
                  </a:lnTo>
                  <a:lnTo>
                    <a:pt x="1729" y="220"/>
                  </a:lnTo>
                  <a:lnTo>
                    <a:pt x="1736" y="199"/>
                  </a:lnTo>
                  <a:lnTo>
                    <a:pt x="1743" y="177"/>
                  </a:lnTo>
                  <a:lnTo>
                    <a:pt x="1750" y="154"/>
                  </a:lnTo>
                  <a:lnTo>
                    <a:pt x="1750" y="154"/>
                  </a:lnTo>
                  <a:lnTo>
                    <a:pt x="1750" y="152"/>
                  </a:lnTo>
                  <a:lnTo>
                    <a:pt x="1747" y="150"/>
                  </a:lnTo>
                  <a:lnTo>
                    <a:pt x="1746" y="150"/>
                  </a:lnTo>
                  <a:lnTo>
                    <a:pt x="1746" y="147"/>
                  </a:lnTo>
                  <a:lnTo>
                    <a:pt x="1746" y="147"/>
                  </a:lnTo>
                  <a:lnTo>
                    <a:pt x="1747" y="146"/>
                  </a:lnTo>
                  <a:lnTo>
                    <a:pt x="1749" y="145"/>
                  </a:lnTo>
                  <a:lnTo>
                    <a:pt x="1750" y="143"/>
                  </a:lnTo>
                  <a:lnTo>
                    <a:pt x="1750" y="140"/>
                  </a:lnTo>
                  <a:lnTo>
                    <a:pt x="1750" y="140"/>
                  </a:lnTo>
                  <a:lnTo>
                    <a:pt x="1745" y="143"/>
                  </a:lnTo>
                  <a:lnTo>
                    <a:pt x="1740" y="147"/>
                  </a:lnTo>
                  <a:lnTo>
                    <a:pt x="1731" y="157"/>
                  </a:lnTo>
                  <a:lnTo>
                    <a:pt x="1725" y="163"/>
                  </a:lnTo>
                  <a:lnTo>
                    <a:pt x="1718" y="167"/>
                  </a:lnTo>
                  <a:lnTo>
                    <a:pt x="1711" y="171"/>
                  </a:lnTo>
                  <a:lnTo>
                    <a:pt x="1703" y="173"/>
                  </a:lnTo>
                  <a:lnTo>
                    <a:pt x="1703" y="173"/>
                  </a:lnTo>
                  <a:lnTo>
                    <a:pt x="1704" y="166"/>
                  </a:lnTo>
                  <a:lnTo>
                    <a:pt x="1704" y="160"/>
                  </a:lnTo>
                  <a:lnTo>
                    <a:pt x="1710" y="149"/>
                  </a:lnTo>
                  <a:lnTo>
                    <a:pt x="1715" y="138"/>
                  </a:lnTo>
                  <a:lnTo>
                    <a:pt x="1719" y="126"/>
                  </a:lnTo>
                  <a:lnTo>
                    <a:pt x="1719" y="126"/>
                  </a:lnTo>
                  <a:lnTo>
                    <a:pt x="1722" y="117"/>
                  </a:lnTo>
                  <a:lnTo>
                    <a:pt x="1724" y="105"/>
                  </a:lnTo>
                  <a:lnTo>
                    <a:pt x="1724" y="94"/>
                  </a:lnTo>
                  <a:lnTo>
                    <a:pt x="1722" y="83"/>
                  </a:lnTo>
                  <a:lnTo>
                    <a:pt x="1722" y="83"/>
                  </a:lnTo>
                  <a:lnTo>
                    <a:pt x="1724" y="83"/>
                  </a:lnTo>
                  <a:lnTo>
                    <a:pt x="1724" y="81"/>
                  </a:lnTo>
                  <a:lnTo>
                    <a:pt x="1725" y="79"/>
                  </a:lnTo>
                  <a:lnTo>
                    <a:pt x="1726" y="76"/>
                  </a:lnTo>
                  <a:lnTo>
                    <a:pt x="1726" y="76"/>
                  </a:lnTo>
                  <a:lnTo>
                    <a:pt x="1725" y="67"/>
                  </a:lnTo>
                  <a:lnTo>
                    <a:pt x="1726" y="59"/>
                  </a:lnTo>
                  <a:lnTo>
                    <a:pt x="1726" y="51"/>
                  </a:lnTo>
                  <a:lnTo>
                    <a:pt x="1724" y="42"/>
                  </a:lnTo>
                  <a:lnTo>
                    <a:pt x="1724" y="42"/>
                  </a:lnTo>
                  <a:lnTo>
                    <a:pt x="1717" y="70"/>
                  </a:lnTo>
                  <a:lnTo>
                    <a:pt x="1707" y="97"/>
                  </a:lnTo>
                  <a:lnTo>
                    <a:pt x="1703" y="108"/>
                  </a:lnTo>
                  <a:lnTo>
                    <a:pt x="1696" y="121"/>
                  </a:lnTo>
                  <a:lnTo>
                    <a:pt x="1688" y="131"/>
                  </a:lnTo>
                  <a:lnTo>
                    <a:pt x="1679" y="139"/>
                  </a:lnTo>
                  <a:lnTo>
                    <a:pt x="1679" y="139"/>
                  </a:lnTo>
                  <a:lnTo>
                    <a:pt x="1674" y="147"/>
                  </a:lnTo>
                  <a:lnTo>
                    <a:pt x="1667" y="156"/>
                  </a:lnTo>
                  <a:lnTo>
                    <a:pt x="1663" y="159"/>
                  </a:lnTo>
                  <a:lnTo>
                    <a:pt x="1659" y="161"/>
                  </a:lnTo>
                  <a:lnTo>
                    <a:pt x="1655" y="163"/>
                  </a:lnTo>
                  <a:lnTo>
                    <a:pt x="1651" y="164"/>
                  </a:lnTo>
                  <a:lnTo>
                    <a:pt x="1651" y="164"/>
                  </a:lnTo>
                  <a:lnTo>
                    <a:pt x="1667" y="145"/>
                  </a:lnTo>
                  <a:lnTo>
                    <a:pt x="1684" y="124"/>
                  </a:lnTo>
                  <a:lnTo>
                    <a:pt x="1691" y="112"/>
                  </a:lnTo>
                  <a:lnTo>
                    <a:pt x="1698" y="101"/>
                  </a:lnTo>
                  <a:lnTo>
                    <a:pt x="1703" y="88"/>
                  </a:lnTo>
                  <a:lnTo>
                    <a:pt x="1705" y="74"/>
                  </a:lnTo>
                  <a:lnTo>
                    <a:pt x="1705" y="74"/>
                  </a:lnTo>
                  <a:lnTo>
                    <a:pt x="1693" y="93"/>
                  </a:lnTo>
                  <a:lnTo>
                    <a:pt x="1680" y="111"/>
                  </a:lnTo>
                  <a:lnTo>
                    <a:pt x="1666" y="128"/>
                  </a:lnTo>
                  <a:lnTo>
                    <a:pt x="1659" y="135"/>
                  </a:lnTo>
                  <a:lnTo>
                    <a:pt x="1651" y="142"/>
                  </a:lnTo>
                  <a:lnTo>
                    <a:pt x="1651" y="142"/>
                  </a:lnTo>
                  <a:close/>
                  <a:moveTo>
                    <a:pt x="1846" y="223"/>
                  </a:moveTo>
                  <a:lnTo>
                    <a:pt x="1846" y="223"/>
                  </a:lnTo>
                  <a:lnTo>
                    <a:pt x="1830" y="254"/>
                  </a:lnTo>
                  <a:lnTo>
                    <a:pt x="1816" y="288"/>
                  </a:lnTo>
                  <a:lnTo>
                    <a:pt x="1806" y="320"/>
                  </a:lnTo>
                  <a:lnTo>
                    <a:pt x="1802" y="336"/>
                  </a:lnTo>
                  <a:lnTo>
                    <a:pt x="1801" y="351"/>
                  </a:lnTo>
                  <a:lnTo>
                    <a:pt x="1801" y="351"/>
                  </a:lnTo>
                  <a:lnTo>
                    <a:pt x="1812" y="357"/>
                  </a:lnTo>
                  <a:lnTo>
                    <a:pt x="1823" y="362"/>
                  </a:lnTo>
                  <a:lnTo>
                    <a:pt x="1836" y="366"/>
                  </a:lnTo>
                  <a:lnTo>
                    <a:pt x="1851" y="369"/>
                  </a:lnTo>
                  <a:lnTo>
                    <a:pt x="1851" y="369"/>
                  </a:lnTo>
                  <a:lnTo>
                    <a:pt x="1857" y="362"/>
                  </a:lnTo>
                  <a:lnTo>
                    <a:pt x="1860" y="359"/>
                  </a:lnTo>
                  <a:lnTo>
                    <a:pt x="1861" y="355"/>
                  </a:lnTo>
                  <a:lnTo>
                    <a:pt x="1861" y="355"/>
                  </a:lnTo>
                  <a:lnTo>
                    <a:pt x="1874" y="345"/>
                  </a:lnTo>
                  <a:lnTo>
                    <a:pt x="1885" y="336"/>
                  </a:lnTo>
                  <a:lnTo>
                    <a:pt x="1895" y="326"/>
                  </a:lnTo>
                  <a:lnTo>
                    <a:pt x="1903" y="315"/>
                  </a:lnTo>
                  <a:lnTo>
                    <a:pt x="1920" y="289"/>
                  </a:lnTo>
                  <a:lnTo>
                    <a:pt x="1937" y="264"/>
                  </a:lnTo>
                  <a:lnTo>
                    <a:pt x="1937" y="264"/>
                  </a:lnTo>
                  <a:lnTo>
                    <a:pt x="1937" y="258"/>
                  </a:lnTo>
                  <a:lnTo>
                    <a:pt x="1938" y="254"/>
                  </a:lnTo>
                  <a:lnTo>
                    <a:pt x="1943" y="243"/>
                  </a:lnTo>
                  <a:lnTo>
                    <a:pt x="1948" y="233"/>
                  </a:lnTo>
                  <a:lnTo>
                    <a:pt x="1952" y="223"/>
                  </a:lnTo>
                  <a:lnTo>
                    <a:pt x="1952" y="223"/>
                  </a:lnTo>
                  <a:lnTo>
                    <a:pt x="1954" y="218"/>
                  </a:lnTo>
                  <a:lnTo>
                    <a:pt x="1957" y="209"/>
                  </a:lnTo>
                  <a:lnTo>
                    <a:pt x="1955" y="202"/>
                  </a:lnTo>
                  <a:lnTo>
                    <a:pt x="1954" y="199"/>
                  </a:lnTo>
                  <a:lnTo>
                    <a:pt x="1951" y="198"/>
                  </a:lnTo>
                  <a:lnTo>
                    <a:pt x="1951" y="198"/>
                  </a:lnTo>
                  <a:lnTo>
                    <a:pt x="1947" y="213"/>
                  </a:lnTo>
                  <a:lnTo>
                    <a:pt x="1940" y="229"/>
                  </a:lnTo>
                  <a:lnTo>
                    <a:pt x="1934" y="243"/>
                  </a:lnTo>
                  <a:lnTo>
                    <a:pt x="1926" y="257"/>
                  </a:lnTo>
                  <a:lnTo>
                    <a:pt x="1909" y="282"/>
                  </a:lnTo>
                  <a:lnTo>
                    <a:pt x="1891" y="306"/>
                  </a:lnTo>
                  <a:lnTo>
                    <a:pt x="1891" y="306"/>
                  </a:lnTo>
                  <a:lnTo>
                    <a:pt x="1879" y="322"/>
                  </a:lnTo>
                  <a:lnTo>
                    <a:pt x="1875" y="326"/>
                  </a:lnTo>
                  <a:lnTo>
                    <a:pt x="1871" y="329"/>
                  </a:lnTo>
                  <a:lnTo>
                    <a:pt x="1867" y="330"/>
                  </a:lnTo>
                  <a:lnTo>
                    <a:pt x="1861" y="331"/>
                  </a:lnTo>
                  <a:lnTo>
                    <a:pt x="1861" y="331"/>
                  </a:lnTo>
                  <a:lnTo>
                    <a:pt x="1879" y="307"/>
                  </a:lnTo>
                  <a:lnTo>
                    <a:pt x="1899" y="284"/>
                  </a:lnTo>
                  <a:lnTo>
                    <a:pt x="1917" y="257"/>
                  </a:lnTo>
                  <a:lnTo>
                    <a:pt x="1924" y="244"/>
                  </a:lnTo>
                  <a:lnTo>
                    <a:pt x="1931" y="229"/>
                  </a:lnTo>
                  <a:lnTo>
                    <a:pt x="1931" y="229"/>
                  </a:lnTo>
                  <a:lnTo>
                    <a:pt x="1936" y="219"/>
                  </a:lnTo>
                  <a:lnTo>
                    <a:pt x="1940" y="208"/>
                  </a:lnTo>
                  <a:lnTo>
                    <a:pt x="1940" y="202"/>
                  </a:lnTo>
                  <a:lnTo>
                    <a:pt x="1940" y="197"/>
                  </a:lnTo>
                  <a:lnTo>
                    <a:pt x="1938" y="191"/>
                  </a:lnTo>
                  <a:lnTo>
                    <a:pt x="1936" y="187"/>
                  </a:lnTo>
                  <a:lnTo>
                    <a:pt x="1936" y="187"/>
                  </a:lnTo>
                  <a:lnTo>
                    <a:pt x="1931" y="188"/>
                  </a:lnTo>
                  <a:lnTo>
                    <a:pt x="1929" y="192"/>
                  </a:lnTo>
                  <a:lnTo>
                    <a:pt x="1923" y="201"/>
                  </a:lnTo>
                  <a:lnTo>
                    <a:pt x="1913" y="223"/>
                  </a:lnTo>
                  <a:lnTo>
                    <a:pt x="1913" y="223"/>
                  </a:lnTo>
                  <a:lnTo>
                    <a:pt x="1903" y="247"/>
                  </a:lnTo>
                  <a:lnTo>
                    <a:pt x="1898" y="257"/>
                  </a:lnTo>
                  <a:lnTo>
                    <a:pt x="1895" y="260"/>
                  </a:lnTo>
                  <a:lnTo>
                    <a:pt x="1891" y="263"/>
                  </a:lnTo>
                  <a:lnTo>
                    <a:pt x="1891" y="263"/>
                  </a:lnTo>
                  <a:lnTo>
                    <a:pt x="1892" y="253"/>
                  </a:lnTo>
                  <a:lnTo>
                    <a:pt x="1895" y="243"/>
                  </a:lnTo>
                  <a:lnTo>
                    <a:pt x="1902" y="226"/>
                  </a:lnTo>
                  <a:lnTo>
                    <a:pt x="1910" y="209"/>
                  </a:lnTo>
                  <a:lnTo>
                    <a:pt x="1913" y="201"/>
                  </a:lnTo>
                  <a:lnTo>
                    <a:pt x="1916" y="192"/>
                  </a:lnTo>
                  <a:lnTo>
                    <a:pt x="1916" y="192"/>
                  </a:lnTo>
                  <a:lnTo>
                    <a:pt x="1896" y="222"/>
                  </a:lnTo>
                  <a:lnTo>
                    <a:pt x="1896" y="222"/>
                  </a:lnTo>
                  <a:lnTo>
                    <a:pt x="1888" y="239"/>
                  </a:lnTo>
                  <a:lnTo>
                    <a:pt x="1882" y="247"/>
                  </a:lnTo>
                  <a:lnTo>
                    <a:pt x="1875" y="253"/>
                  </a:lnTo>
                  <a:lnTo>
                    <a:pt x="1875" y="253"/>
                  </a:lnTo>
                  <a:lnTo>
                    <a:pt x="1877" y="242"/>
                  </a:lnTo>
                  <a:lnTo>
                    <a:pt x="1881" y="232"/>
                  </a:lnTo>
                  <a:lnTo>
                    <a:pt x="1885" y="222"/>
                  </a:lnTo>
                  <a:lnTo>
                    <a:pt x="1891" y="213"/>
                  </a:lnTo>
                  <a:lnTo>
                    <a:pt x="1903" y="197"/>
                  </a:lnTo>
                  <a:lnTo>
                    <a:pt x="1909" y="187"/>
                  </a:lnTo>
                  <a:lnTo>
                    <a:pt x="1912" y="177"/>
                  </a:lnTo>
                  <a:lnTo>
                    <a:pt x="1912" y="177"/>
                  </a:lnTo>
                  <a:lnTo>
                    <a:pt x="1907" y="176"/>
                  </a:lnTo>
                  <a:lnTo>
                    <a:pt x="1903" y="176"/>
                  </a:lnTo>
                  <a:lnTo>
                    <a:pt x="1900" y="177"/>
                  </a:lnTo>
                  <a:lnTo>
                    <a:pt x="1898" y="180"/>
                  </a:lnTo>
                  <a:lnTo>
                    <a:pt x="1893" y="187"/>
                  </a:lnTo>
                  <a:lnTo>
                    <a:pt x="1889" y="194"/>
                  </a:lnTo>
                  <a:lnTo>
                    <a:pt x="1889" y="194"/>
                  </a:lnTo>
                  <a:lnTo>
                    <a:pt x="1872" y="218"/>
                  </a:lnTo>
                  <a:lnTo>
                    <a:pt x="1864" y="230"/>
                  </a:lnTo>
                  <a:lnTo>
                    <a:pt x="1857" y="244"/>
                  </a:lnTo>
                  <a:lnTo>
                    <a:pt x="1857" y="244"/>
                  </a:lnTo>
                  <a:lnTo>
                    <a:pt x="1853" y="260"/>
                  </a:lnTo>
                  <a:lnTo>
                    <a:pt x="1851" y="264"/>
                  </a:lnTo>
                  <a:lnTo>
                    <a:pt x="1849" y="267"/>
                  </a:lnTo>
                  <a:lnTo>
                    <a:pt x="1846" y="270"/>
                  </a:lnTo>
                  <a:lnTo>
                    <a:pt x="1841" y="270"/>
                  </a:lnTo>
                  <a:lnTo>
                    <a:pt x="1841" y="270"/>
                  </a:lnTo>
                  <a:lnTo>
                    <a:pt x="1837" y="265"/>
                  </a:lnTo>
                  <a:lnTo>
                    <a:pt x="1837" y="260"/>
                  </a:lnTo>
                  <a:lnTo>
                    <a:pt x="1837" y="253"/>
                  </a:lnTo>
                  <a:lnTo>
                    <a:pt x="1839" y="246"/>
                  </a:lnTo>
                  <a:lnTo>
                    <a:pt x="1843" y="233"/>
                  </a:lnTo>
                  <a:lnTo>
                    <a:pt x="1844" y="227"/>
                  </a:lnTo>
                  <a:lnTo>
                    <a:pt x="1846" y="223"/>
                  </a:lnTo>
                  <a:lnTo>
                    <a:pt x="1846" y="223"/>
                  </a:lnTo>
                  <a:close/>
                  <a:moveTo>
                    <a:pt x="567" y="396"/>
                  </a:moveTo>
                  <a:lnTo>
                    <a:pt x="567" y="396"/>
                  </a:lnTo>
                  <a:lnTo>
                    <a:pt x="572" y="397"/>
                  </a:lnTo>
                  <a:lnTo>
                    <a:pt x="575" y="399"/>
                  </a:lnTo>
                  <a:lnTo>
                    <a:pt x="578" y="400"/>
                  </a:lnTo>
                  <a:lnTo>
                    <a:pt x="578" y="400"/>
                  </a:lnTo>
                  <a:lnTo>
                    <a:pt x="578" y="396"/>
                  </a:lnTo>
                  <a:lnTo>
                    <a:pt x="578" y="390"/>
                  </a:lnTo>
                  <a:lnTo>
                    <a:pt x="577" y="381"/>
                  </a:lnTo>
                  <a:lnTo>
                    <a:pt x="577" y="381"/>
                  </a:lnTo>
                  <a:lnTo>
                    <a:pt x="579" y="376"/>
                  </a:lnTo>
                  <a:lnTo>
                    <a:pt x="582" y="375"/>
                  </a:lnTo>
                  <a:lnTo>
                    <a:pt x="585" y="373"/>
                  </a:lnTo>
                  <a:lnTo>
                    <a:pt x="588" y="373"/>
                  </a:lnTo>
                  <a:lnTo>
                    <a:pt x="595" y="375"/>
                  </a:lnTo>
                  <a:lnTo>
                    <a:pt x="601" y="381"/>
                  </a:lnTo>
                  <a:lnTo>
                    <a:pt x="601" y="381"/>
                  </a:lnTo>
                  <a:lnTo>
                    <a:pt x="596" y="366"/>
                  </a:lnTo>
                  <a:lnTo>
                    <a:pt x="595" y="359"/>
                  </a:lnTo>
                  <a:lnTo>
                    <a:pt x="595" y="352"/>
                  </a:lnTo>
                  <a:lnTo>
                    <a:pt x="595" y="352"/>
                  </a:lnTo>
                  <a:lnTo>
                    <a:pt x="585" y="345"/>
                  </a:lnTo>
                  <a:lnTo>
                    <a:pt x="577" y="338"/>
                  </a:lnTo>
                  <a:lnTo>
                    <a:pt x="570" y="331"/>
                  </a:lnTo>
                  <a:lnTo>
                    <a:pt x="560" y="326"/>
                  </a:lnTo>
                  <a:lnTo>
                    <a:pt x="560" y="326"/>
                  </a:lnTo>
                  <a:lnTo>
                    <a:pt x="560" y="344"/>
                  </a:lnTo>
                  <a:lnTo>
                    <a:pt x="563" y="362"/>
                  </a:lnTo>
                  <a:lnTo>
                    <a:pt x="565" y="379"/>
                  </a:lnTo>
                  <a:lnTo>
                    <a:pt x="567" y="396"/>
                  </a:lnTo>
                  <a:lnTo>
                    <a:pt x="567" y="396"/>
                  </a:lnTo>
                  <a:close/>
                  <a:moveTo>
                    <a:pt x="1615" y="343"/>
                  </a:moveTo>
                  <a:lnTo>
                    <a:pt x="1615" y="343"/>
                  </a:lnTo>
                  <a:lnTo>
                    <a:pt x="1607" y="338"/>
                  </a:lnTo>
                  <a:lnTo>
                    <a:pt x="1599" y="334"/>
                  </a:lnTo>
                  <a:lnTo>
                    <a:pt x="1590" y="331"/>
                  </a:lnTo>
                  <a:lnTo>
                    <a:pt x="1586" y="330"/>
                  </a:lnTo>
                  <a:lnTo>
                    <a:pt x="1583" y="331"/>
                  </a:lnTo>
                  <a:lnTo>
                    <a:pt x="1583" y="331"/>
                  </a:lnTo>
                  <a:lnTo>
                    <a:pt x="1589" y="337"/>
                  </a:lnTo>
                  <a:lnTo>
                    <a:pt x="1597" y="340"/>
                  </a:lnTo>
                  <a:lnTo>
                    <a:pt x="1606" y="343"/>
                  </a:lnTo>
                  <a:lnTo>
                    <a:pt x="1615" y="343"/>
                  </a:lnTo>
                  <a:lnTo>
                    <a:pt x="1615" y="343"/>
                  </a:lnTo>
                  <a:close/>
                  <a:moveTo>
                    <a:pt x="1524" y="424"/>
                  </a:moveTo>
                  <a:lnTo>
                    <a:pt x="1524" y="424"/>
                  </a:lnTo>
                  <a:lnTo>
                    <a:pt x="1513" y="454"/>
                  </a:lnTo>
                  <a:lnTo>
                    <a:pt x="1507" y="470"/>
                  </a:lnTo>
                  <a:lnTo>
                    <a:pt x="1503" y="486"/>
                  </a:lnTo>
                  <a:lnTo>
                    <a:pt x="1503" y="486"/>
                  </a:lnTo>
                  <a:lnTo>
                    <a:pt x="1512" y="493"/>
                  </a:lnTo>
                  <a:lnTo>
                    <a:pt x="1521" y="501"/>
                  </a:lnTo>
                  <a:lnTo>
                    <a:pt x="1521" y="501"/>
                  </a:lnTo>
                  <a:lnTo>
                    <a:pt x="1535" y="475"/>
                  </a:lnTo>
                  <a:lnTo>
                    <a:pt x="1548" y="446"/>
                  </a:lnTo>
                  <a:lnTo>
                    <a:pt x="1558" y="417"/>
                  </a:lnTo>
                  <a:lnTo>
                    <a:pt x="1566" y="388"/>
                  </a:lnTo>
                  <a:lnTo>
                    <a:pt x="1566" y="388"/>
                  </a:lnTo>
                  <a:lnTo>
                    <a:pt x="1565" y="393"/>
                  </a:lnTo>
                  <a:lnTo>
                    <a:pt x="1564" y="395"/>
                  </a:lnTo>
                  <a:lnTo>
                    <a:pt x="1561" y="395"/>
                  </a:lnTo>
                  <a:lnTo>
                    <a:pt x="1561" y="395"/>
                  </a:lnTo>
                  <a:lnTo>
                    <a:pt x="1557" y="395"/>
                  </a:lnTo>
                  <a:lnTo>
                    <a:pt x="1554" y="393"/>
                  </a:lnTo>
                  <a:lnTo>
                    <a:pt x="1551" y="390"/>
                  </a:lnTo>
                  <a:lnTo>
                    <a:pt x="1551" y="385"/>
                  </a:lnTo>
                  <a:lnTo>
                    <a:pt x="1551" y="385"/>
                  </a:lnTo>
                  <a:lnTo>
                    <a:pt x="1554" y="383"/>
                  </a:lnTo>
                  <a:lnTo>
                    <a:pt x="1558" y="382"/>
                  </a:lnTo>
                  <a:lnTo>
                    <a:pt x="1558" y="382"/>
                  </a:lnTo>
                  <a:lnTo>
                    <a:pt x="1562" y="382"/>
                  </a:lnTo>
                  <a:lnTo>
                    <a:pt x="1565" y="385"/>
                  </a:lnTo>
                  <a:lnTo>
                    <a:pt x="1568" y="386"/>
                  </a:lnTo>
                  <a:lnTo>
                    <a:pt x="1569" y="386"/>
                  </a:lnTo>
                  <a:lnTo>
                    <a:pt x="1571" y="385"/>
                  </a:lnTo>
                  <a:lnTo>
                    <a:pt x="1571" y="385"/>
                  </a:lnTo>
                  <a:lnTo>
                    <a:pt x="1576" y="365"/>
                  </a:lnTo>
                  <a:lnTo>
                    <a:pt x="1583" y="347"/>
                  </a:lnTo>
                  <a:lnTo>
                    <a:pt x="1583" y="347"/>
                  </a:lnTo>
                  <a:lnTo>
                    <a:pt x="1579" y="344"/>
                  </a:lnTo>
                  <a:lnTo>
                    <a:pt x="1576" y="341"/>
                  </a:lnTo>
                  <a:lnTo>
                    <a:pt x="1575" y="338"/>
                  </a:lnTo>
                  <a:lnTo>
                    <a:pt x="1571" y="337"/>
                  </a:lnTo>
                  <a:lnTo>
                    <a:pt x="1571" y="337"/>
                  </a:lnTo>
                  <a:lnTo>
                    <a:pt x="1547" y="381"/>
                  </a:lnTo>
                  <a:lnTo>
                    <a:pt x="1524" y="424"/>
                  </a:lnTo>
                  <a:lnTo>
                    <a:pt x="1524" y="424"/>
                  </a:lnTo>
                  <a:close/>
                  <a:moveTo>
                    <a:pt x="1592" y="352"/>
                  </a:moveTo>
                  <a:lnTo>
                    <a:pt x="1592" y="352"/>
                  </a:lnTo>
                  <a:lnTo>
                    <a:pt x="1576" y="390"/>
                  </a:lnTo>
                  <a:lnTo>
                    <a:pt x="1562" y="430"/>
                  </a:lnTo>
                  <a:lnTo>
                    <a:pt x="1548" y="468"/>
                  </a:lnTo>
                  <a:lnTo>
                    <a:pt x="1531" y="507"/>
                  </a:lnTo>
                  <a:lnTo>
                    <a:pt x="1531" y="507"/>
                  </a:lnTo>
                  <a:lnTo>
                    <a:pt x="1547" y="510"/>
                  </a:lnTo>
                  <a:lnTo>
                    <a:pt x="1555" y="511"/>
                  </a:lnTo>
                  <a:lnTo>
                    <a:pt x="1564" y="510"/>
                  </a:lnTo>
                  <a:lnTo>
                    <a:pt x="1564" y="510"/>
                  </a:lnTo>
                  <a:lnTo>
                    <a:pt x="1568" y="503"/>
                  </a:lnTo>
                  <a:lnTo>
                    <a:pt x="1573" y="498"/>
                  </a:lnTo>
                  <a:lnTo>
                    <a:pt x="1573" y="498"/>
                  </a:lnTo>
                  <a:lnTo>
                    <a:pt x="1578" y="483"/>
                  </a:lnTo>
                  <a:lnTo>
                    <a:pt x="1582" y="466"/>
                  </a:lnTo>
                  <a:lnTo>
                    <a:pt x="1593" y="431"/>
                  </a:lnTo>
                  <a:lnTo>
                    <a:pt x="1606" y="395"/>
                  </a:lnTo>
                  <a:lnTo>
                    <a:pt x="1610" y="376"/>
                  </a:lnTo>
                  <a:lnTo>
                    <a:pt x="1613" y="358"/>
                  </a:lnTo>
                  <a:lnTo>
                    <a:pt x="1613" y="358"/>
                  </a:lnTo>
                  <a:lnTo>
                    <a:pt x="1603" y="354"/>
                  </a:lnTo>
                  <a:lnTo>
                    <a:pt x="1597" y="352"/>
                  </a:lnTo>
                  <a:lnTo>
                    <a:pt x="1592" y="352"/>
                  </a:lnTo>
                  <a:lnTo>
                    <a:pt x="1592" y="352"/>
                  </a:lnTo>
                  <a:close/>
                  <a:moveTo>
                    <a:pt x="1850" y="382"/>
                  </a:moveTo>
                  <a:lnTo>
                    <a:pt x="1850" y="382"/>
                  </a:lnTo>
                  <a:lnTo>
                    <a:pt x="1847" y="379"/>
                  </a:lnTo>
                  <a:lnTo>
                    <a:pt x="1846" y="376"/>
                  </a:lnTo>
                  <a:lnTo>
                    <a:pt x="1846" y="376"/>
                  </a:lnTo>
                  <a:lnTo>
                    <a:pt x="1837" y="376"/>
                  </a:lnTo>
                  <a:lnTo>
                    <a:pt x="1829" y="376"/>
                  </a:lnTo>
                  <a:lnTo>
                    <a:pt x="1823" y="373"/>
                  </a:lnTo>
                  <a:lnTo>
                    <a:pt x="1816" y="369"/>
                  </a:lnTo>
                  <a:lnTo>
                    <a:pt x="1805" y="362"/>
                  </a:lnTo>
                  <a:lnTo>
                    <a:pt x="1799" y="361"/>
                  </a:lnTo>
                  <a:lnTo>
                    <a:pt x="1792" y="361"/>
                  </a:lnTo>
                  <a:lnTo>
                    <a:pt x="1792" y="361"/>
                  </a:lnTo>
                  <a:lnTo>
                    <a:pt x="1794" y="362"/>
                  </a:lnTo>
                  <a:lnTo>
                    <a:pt x="1792" y="364"/>
                  </a:lnTo>
                  <a:lnTo>
                    <a:pt x="1792" y="366"/>
                  </a:lnTo>
                  <a:lnTo>
                    <a:pt x="1792" y="371"/>
                  </a:lnTo>
                  <a:lnTo>
                    <a:pt x="1792" y="371"/>
                  </a:lnTo>
                  <a:lnTo>
                    <a:pt x="1805" y="375"/>
                  </a:lnTo>
                  <a:lnTo>
                    <a:pt x="1820" y="381"/>
                  </a:lnTo>
                  <a:lnTo>
                    <a:pt x="1834" y="382"/>
                  </a:lnTo>
                  <a:lnTo>
                    <a:pt x="1841" y="382"/>
                  </a:lnTo>
                  <a:lnTo>
                    <a:pt x="1850" y="382"/>
                  </a:lnTo>
                  <a:lnTo>
                    <a:pt x="1850" y="382"/>
                  </a:lnTo>
                  <a:close/>
                  <a:moveTo>
                    <a:pt x="610" y="372"/>
                  </a:moveTo>
                  <a:lnTo>
                    <a:pt x="610" y="372"/>
                  </a:lnTo>
                  <a:lnTo>
                    <a:pt x="615" y="381"/>
                  </a:lnTo>
                  <a:lnTo>
                    <a:pt x="616" y="386"/>
                  </a:lnTo>
                  <a:lnTo>
                    <a:pt x="617" y="390"/>
                  </a:lnTo>
                  <a:lnTo>
                    <a:pt x="617" y="390"/>
                  </a:lnTo>
                  <a:lnTo>
                    <a:pt x="616" y="393"/>
                  </a:lnTo>
                  <a:lnTo>
                    <a:pt x="613" y="396"/>
                  </a:lnTo>
                  <a:lnTo>
                    <a:pt x="608" y="397"/>
                  </a:lnTo>
                  <a:lnTo>
                    <a:pt x="608" y="397"/>
                  </a:lnTo>
                  <a:lnTo>
                    <a:pt x="620" y="417"/>
                  </a:lnTo>
                  <a:lnTo>
                    <a:pt x="634" y="435"/>
                  </a:lnTo>
                  <a:lnTo>
                    <a:pt x="643" y="444"/>
                  </a:lnTo>
                  <a:lnTo>
                    <a:pt x="652" y="451"/>
                  </a:lnTo>
                  <a:lnTo>
                    <a:pt x="662" y="455"/>
                  </a:lnTo>
                  <a:lnTo>
                    <a:pt x="674" y="458"/>
                  </a:lnTo>
                  <a:lnTo>
                    <a:pt x="674" y="458"/>
                  </a:lnTo>
                  <a:lnTo>
                    <a:pt x="678" y="451"/>
                  </a:lnTo>
                  <a:lnTo>
                    <a:pt x="679" y="445"/>
                  </a:lnTo>
                  <a:lnTo>
                    <a:pt x="679" y="439"/>
                  </a:lnTo>
                  <a:lnTo>
                    <a:pt x="678" y="434"/>
                  </a:lnTo>
                  <a:lnTo>
                    <a:pt x="675" y="428"/>
                  </a:lnTo>
                  <a:lnTo>
                    <a:pt x="672" y="424"/>
                  </a:lnTo>
                  <a:lnTo>
                    <a:pt x="662" y="414"/>
                  </a:lnTo>
                  <a:lnTo>
                    <a:pt x="641" y="397"/>
                  </a:lnTo>
                  <a:lnTo>
                    <a:pt x="633" y="388"/>
                  </a:lnTo>
                  <a:lnTo>
                    <a:pt x="630" y="383"/>
                  </a:lnTo>
                  <a:lnTo>
                    <a:pt x="629" y="379"/>
                  </a:lnTo>
                  <a:lnTo>
                    <a:pt x="629" y="379"/>
                  </a:lnTo>
                  <a:lnTo>
                    <a:pt x="624" y="379"/>
                  </a:lnTo>
                  <a:lnTo>
                    <a:pt x="622" y="378"/>
                  </a:lnTo>
                  <a:lnTo>
                    <a:pt x="616" y="373"/>
                  </a:lnTo>
                  <a:lnTo>
                    <a:pt x="613" y="371"/>
                  </a:lnTo>
                  <a:lnTo>
                    <a:pt x="612" y="371"/>
                  </a:lnTo>
                  <a:lnTo>
                    <a:pt x="610" y="372"/>
                  </a:lnTo>
                  <a:lnTo>
                    <a:pt x="610" y="372"/>
                  </a:lnTo>
                  <a:close/>
                  <a:moveTo>
                    <a:pt x="1780" y="379"/>
                  </a:moveTo>
                  <a:lnTo>
                    <a:pt x="1780" y="379"/>
                  </a:lnTo>
                  <a:lnTo>
                    <a:pt x="1764" y="400"/>
                  </a:lnTo>
                  <a:lnTo>
                    <a:pt x="1750" y="421"/>
                  </a:lnTo>
                  <a:lnTo>
                    <a:pt x="1750" y="421"/>
                  </a:lnTo>
                  <a:lnTo>
                    <a:pt x="1745" y="430"/>
                  </a:lnTo>
                  <a:lnTo>
                    <a:pt x="1738" y="438"/>
                  </a:lnTo>
                  <a:lnTo>
                    <a:pt x="1725" y="455"/>
                  </a:lnTo>
                  <a:lnTo>
                    <a:pt x="1721" y="463"/>
                  </a:lnTo>
                  <a:lnTo>
                    <a:pt x="1719" y="466"/>
                  </a:lnTo>
                  <a:lnTo>
                    <a:pt x="1719" y="470"/>
                  </a:lnTo>
                  <a:lnTo>
                    <a:pt x="1721" y="473"/>
                  </a:lnTo>
                  <a:lnTo>
                    <a:pt x="1722" y="477"/>
                  </a:lnTo>
                  <a:lnTo>
                    <a:pt x="1726" y="482"/>
                  </a:lnTo>
                  <a:lnTo>
                    <a:pt x="1731" y="484"/>
                  </a:lnTo>
                  <a:lnTo>
                    <a:pt x="1731" y="484"/>
                  </a:lnTo>
                  <a:lnTo>
                    <a:pt x="1736" y="476"/>
                  </a:lnTo>
                  <a:lnTo>
                    <a:pt x="1740" y="469"/>
                  </a:lnTo>
                  <a:lnTo>
                    <a:pt x="1746" y="461"/>
                  </a:lnTo>
                  <a:lnTo>
                    <a:pt x="1749" y="451"/>
                  </a:lnTo>
                  <a:lnTo>
                    <a:pt x="1749" y="451"/>
                  </a:lnTo>
                  <a:lnTo>
                    <a:pt x="1756" y="444"/>
                  </a:lnTo>
                  <a:lnTo>
                    <a:pt x="1761" y="437"/>
                  </a:lnTo>
                  <a:lnTo>
                    <a:pt x="1773" y="417"/>
                  </a:lnTo>
                  <a:lnTo>
                    <a:pt x="1773" y="417"/>
                  </a:lnTo>
                  <a:lnTo>
                    <a:pt x="1778" y="407"/>
                  </a:lnTo>
                  <a:lnTo>
                    <a:pt x="1783" y="397"/>
                  </a:lnTo>
                  <a:lnTo>
                    <a:pt x="1784" y="388"/>
                  </a:lnTo>
                  <a:lnTo>
                    <a:pt x="1785" y="383"/>
                  </a:lnTo>
                  <a:lnTo>
                    <a:pt x="1784" y="379"/>
                  </a:lnTo>
                  <a:lnTo>
                    <a:pt x="1784" y="379"/>
                  </a:lnTo>
                  <a:lnTo>
                    <a:pt x="1780" y="379"/>
                  </a:lnTo>
                  <a:lnTo>
                    <a:pt x="1780" y="379"/>
                  </a:lnTo>
                  <a:close/>
                  <a:moveTo>
                    <a:pt x="1799" y="386"/>
                  </a:moveTo>
                  <a:lnTo>
                    <a:pt x="1799" y="386"/>
                  </a:lnTo>
                  <a:lnTo>
                    <a:pt x="1769" y="439"/>
                  </a:lnTo>
                  <a:lnTo>
                    <a:pt x="1736" y="493"/>
                  </a:lnTo>
                  <a:lnTo>
                    <a:pt x="1736" y="493"/>
                  </a:lnTo>
                  <a:lnTo>
                    <a:pt x="1740" y="497"/>
                  </a:lnTo>
                  <a:lnTo>
                    <a:pt x="1746" y="500"/>
                  </a:lnTo>
                  <a:lnTo>
                    <a:pt x="1757" y="504"/>
                  </a:lnTo>
                  <a:lnTo>
                    <a:pt x="1770" y="505"/>
                  </a:lnTo>
                  <a:lnTo>
                    <a:pt x="1783" y="504"/>
                  </a:lnTo>
                  <a:lnTo>
                    <a:pt x="1783" y="504"/>
                  </a:lnTo>
                  <a:lnTo>
                    <a:pt x="1791" y="491"/>
                  </a:lnTo>
                  <a:lnTo>
                    <a:pt x="1798" y="479"/>
                  </a:lnTo>
                  <a:lnTo>
                    <a:pt x="1811" y="451"/>
                  </a:lnTo>
                  <a:lnTo>
                    <a:pt x="1822" y="423"/>
                  </a:lnTo>
                  <a:lnTo>
                    <a:pt x="1834" y="393"/>
                  </a:lnTo>
                  <a:lnTo>
                    <a:pt x="1834" y="393"/>
                  </a:lnTo>
                  <a:lnTo>
                    <a:pt x="1825" y="390"/>
                  </a:lnTo>
                  <a:lnTo>
                    <a:pt x="1818" y="389"/>
                  </a:lnTo>
                  <a:lnTo>
                    <a:pt x="1799" y="386"/>
                  </a:lnTo>
                  <a:lnTo>
                    <a:pt x="1799" y="386"/>
                  </a:lnTo>
                  <a:close/>
                  <a:moveTo>
                    <a:pt x="592" y="504"/>
                  </a:moveTo>
                  <a:lnTo>
                    <a:pt x="592" y="504"/>
                  </a:lnTo>
                  <a:lnTo>
                    <a:pt x="598" y="504"/>
                  </a:lnTo>
                  <a:lnTo>
                    <a:pt x="603" y="503"/>
                  </a:lnTo>
                  <a:lnTo>
                    <a:pt x="608" y="500"/>
                  </a:lnTo>
                  <a:lnTo>
                    <a:pt x="609" y="496"/>
                  </a:lnTo>
                  <a:lnTo>
                    <a:pt x="610" y="491"/>
                  </a:lnTo>
                  <a:lnTo>
                    <a:pt x="610" y="486"/>
                  </a:lnTo>
                  <a:lnTo>
                    <a:pt x="609" y="475"/>
                  </a:lnTo>
                  <a:lnTo>
                    <a:pt x="602" y="448"/>
                  </a:lnTo>
                  <a:lnTo>
                    <a:pt x="599" y="435"/>
                  </a:lnTo>
                  <a:lnTo>
                    <a:pt x="599" y="427"/>
                  </a:lnTo>
                  <a:lnTo>
                    <a:pt x="599" y="427"/>
                  </a:lnTo>
                  <a:lnTo>
                    <a:pt x="605" y="435"/>
                  </a:lnTo>
                  <a:lnTo>
                    <a:pt x="609" y="444"/>
                  </a:lnTo>
                  <a:lnTo>
                    <a:pt x="617" y="465"/>
                  </a:lnTo>
                  <a:lnTo>
                    <a:pt x="617" y="465"/>
                  </a:lnTo>
                  <a:lnTo>
                    <a:pt x="619" y="465"/>
                  </a:lnTo>
                  <a:lnTo>
                    <a:pt x="622" y="465"/>
                  </a:lnTo>
                  <a:lnTo>
                    <a:pt x="626" y="468"/>
                  </a:lnTo>
                  <a:lnTo>
                    <a:pt x="630" y="469"/>
                  </a:lnTo>
                  <a:lnTo>
                    <a:pt x="631" y="468"/>
                  </a:lnTo>
                  <a:lnTo>
                    <a:pt x="634" y="466"/>
                  </a:lnTo>
                  <a:lnTo>
                    <a:pt x="634" y="466"/>
                  </a:lnTo>
                  <a:lnTo>
                    <a:pt x="633" y="463"/>
                  </a:lnTo>
                  <a:lnTo>
                    <a:pt x="631" y="459"/>
                  </a:lnTo>
                  <a:lnTo>
                    <a:pt x="631" y="452"/>
                  </a:lnTo>
                  <a:lnTo>
                    <a:pt x="633" y="446"/>
                  </a:lnTo>
                  <a:lnTo>
                    <a:pt x="633" y="446"/>
                  </a:lnTo>
                  <a:lnTo>
                    <a:pt x="622" y="432"/>
                  </a:lnTo>
                  <a:lnTo>
                    <a:pt x="612" y="417"/>
                  </a:lnTo>
                  <a:lnTo>
                    <a:pt x="602" y="403"/>
                  </a:lnTo>
                  <a:lnTo>
                    <a:pt x="596" y="396"/>
                  </a:lnTo>
                  <a:lnTo>
                    <a:pt x="591" y="389"/>
                  </a:lnTo>
                  <a:lnTo>
                    <a:pt x="591" y="389"/>
                  </a:lnTo>
                  <a:lnTo>
                    <a:pt x="589" y="397"/>
                  </a:lnTo>
                  <a:lnTo>
                    <a:pt x="588" y="404"/>
                  </a:lnTo>
                  <a:lnTo>
                    <a:pt x="584" y="410"/>
                  </a:lnTo>
                  <a:lnTo>
                    <a:pt x="577" y="413"/>
                  </a:lnTo>
                  <a:lnTo>
                    <a:pt x="577" y="413"/>
                  </a:lnTo>
                  <a:lnTo>
                    <a:pt x="572" y="410"/>
                  </a:lnTo>
                  <a:lnTo>
                    <a:pt x="571" y="409"/>
                  </a:lnTo>
                  <a:lnTo>
                    <a:pt x="570" y="409"/>
                  </a:lnTo>
                  <a:lnTo>
                    <a:pt x="570" y="409"/>
                  </a:lnTo>
                  <a:lnTo>
                    <a:pt x="574" y="420"/>
                  </a:lnTo>
                  <a:lnTo>
                    <a:pt x="577" y="432"/>
                  </a:lnTo>
                  <a:lnTo>
                    <a:pt x="579" y="458"/>
                  </a:lnTo>
                  <a:lnTo>
                    <a:pt x="584" y="482"/>
                  </a:lnTo>
                  <a:lnTo>
                    <a:pt x="588" y="494"/>
                  </a:lnTo>
                  <a:lnTo>
                    <a:pt x="592" y="504"/>
                  </a:lnTo>
                  <a:lnTo>
                    <a:pt x="592" y="504"/>
                  </a:lnTo>
                  <a:close/>
                  <a:moveTo>
                    <a:pt x="1190" y="409"/>
                  </a:moveTo>
                  <a:lnTo>
                    <a:pt x="1190" y="409"/>
                  </a:lnTo>
                  <a:lnTo>
                    <a:pt x="1193" y="413"/>
                  </a:lnTo>
                  <a:lnTo>
                    <a:pt x="1196" y="416"/>
                  </a:lnTo>
                  <a:lnTo>
                    <a:pt x="1200" y="418"/>
                  </a:lnTo>
                  <a:lnTo>
                    <a:pt x="1203" y="420"/>
                  </a:lnTo>
                  <a:lnTo>
                    <a:pt x="1207" y="420"/>
                  </a:lnTo>
                  <a:lnTo>
                    <a:pt x="1211" y="420"/>
                  </a:lnTo>
                  <a:lnTo>
                    <a:pt x="1215" y="418"/>
                  </a:lnTo>
                  <a:lnTo>
                    <a:pt x="1220" y="416"/>
                  </a:lnTo>
                  <a:lnTo>
                    <a:pt x="1220" y="416"/>
                  </a:lnTo>
                  <a:lnTo>
                    <a:pt x="1213" y="411"/>
                  </a:lnTo>
                  <a:lnTo>
                    <a:pt x="1206" y="407"/>
                  </a:lnTo>
                  <a:lnTo>
                    <a:pt x="1203" y="406"/>
                  </a:lnTo>
                  <a:lnTo>
                    <a:pt x="1199" y="406"/>
                  </a:lnTo>
                  <a:lnTo>
                    <a:pt x="1194" y="407"/>
                  </a:lnTo>
                  <a:lnTo>
                    <a:pt x="1190" y="409"/>
                  </a:lnTo>
                  <a:lnTo>
                    <a:pt x="1190" y="409"/>
                  </a:lnTo>
                  <a:close/>
                  <a:moveTo>
                    <a:pt x="1123" y="556"/>
                  </a:moveTo>
                  <a:lnTo>
                    <a:pt x="1123" y="556"/>
                  </a:lnTo>
                  <a:lnTo>
                    <a:pt x="1126" y="556"/>
                  </a:lnTo>
                  <a:lnTo>
                    <a:pt x="1128" y="555"/>
                  </a:lnTo>
                  <a:lnTo>
                    <a:pt x="1130" y="553"/>
                  </a:lnTo>
                  <a:lnTo>
                    <a:pt x="1130" y="552"/>
                  </a:lnTo>
                  <a:lnTo>
                    <a:pt x="1130" y="546"/>
                  </a:lnTo>
                  <a:lnTo>
                    <a:pt x="1131" y="541"/>
                  </a:lnTo>
                  <a:lnTo>
                    <a:pt x="1131" y="541"/>
                  </a:lnTo>
                  <a:lnTo>
                    <a:pt x="1138" y="524"/>
                  </a:lnTo>
                  <a:lnTo>
                    <a:pt x="1148" y="510"/>
                  </a:lnTo>
                  <a:lnTo>
                    <a:pt x="1166" y="482"/>
                  </a:lnTo>
                  <a:lnTo>
                    <a:pt x="1186" y="455"/>
                  </a:lnTo>
                  <a:lnTo>
                    <a:pt x="1208" y="428"/>
                  </a:lnTo>
                  <a:lnTo>
                    <a:pt x="1208" y="428"/>
                  </a:lnTo>
                  <a:lnTo>
                    <a:pt x="1201" y="427"/>
                  </a:lnTo>
                  <a:lnTo>
                    <a:pt x="1194" y="425"/>
                  </a:lnTo>
                  <a:lnTo>
                    <a:pt x="1189" y="421"/>
                  </a:lnTo>
                  <a:lnTo>
                    <a:pt x="1182" y="418"/>
                  </a:lnTo>
                  <a:lnTo>
                    <a:pt x="1182" y="418"/>
                  </a:lnTo>
                  <a:lnTo>
                    <a:pt x="1173" y="434"/>
                  </a:lnTo>
                  <a:lnTo>
                    <a:pt x="1163" y="449"/>
                  </a:lnTo>
                  <a:lnTo>
                    <a:pt x="1148" y="482"/>
                  </a:lnTo>
                  <a:lnTo>
                    <a:pt x="1134" y="518"/>
                  </a:lnTo>
                  <a:lnTo>
                    <a:pt x="1123" y="556"/>
                  </a:lnTo>
                  <a:lnTo>
                    <a:pt x="1123" y="556"/>
                  </a:lnTo>
                  <a:close/>
                  <a:moveTo>
                    <a:pt x="668" y="470"/>
                  </a:moveTo>
                  <a:lnTo>
                    <a:pt x="668" y="470"/>
                  </a:lnTo>
                  <a:lnTo>
                    <a:pt x="662" y="469"/>
                  </a:lnTo>
                  <a:lnTo>
                    <a:pt x="658" y="466"/>
                  </a:lnTo>
                  <a:lnTo>
                    <a:pt x="652" y="465"/>
                  </a:lnTo>
                  <a:lnTo>
                    <a:pt x="651" y="465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52" y="480"/>
                  </a:lnTo>
                  <a:lnTo>
                    <a:pt x="658" y="494"/>
                  </a:lnTo>
                  <a:lnTo>
                    <a:pt x="667" y="508"/>
                  </a:lnTo>
                  <a:lnTo>
                    <a:pt x="675" y="524"/>
                  </a:lnTo>
                  <a:lnTo>
                    <a:pt x="683" y="538"/>
                  </a:lnTo>
                  <a:lnTo>
                    <a:pt x="692" y="553"/>
                  </a:lnTo>
                  <a:lnTo>
                    <a:pt x="699" y="569"/>
                  </a:lnTo>
                  <a:lnTo>
                    <a:pt x="703" y="584"/>
                  </a:lnTo>
                  <a:lnTo>
                    <a:pt x="703" y="584"/>
                  </a:lnTo>
                  <a:lnTo>
                    <a:pt x="709" y="588"/>
                  </a:lnTo>
                  <a:lnTo>
                    <a:pt x="711" y="594"/>
                  </a:lnTo>
                  <a:lnTo>
                    <a:pt x="714" y="600"/>
                  </a:lnTo>
                  <a:lnTo>
                    <a:pt x="718" y="605"/>
                  </a:lnTo>
                  <a:lnTo>
                    <a:pt x="718" y="605"/>
                  </a:lnTo>
                  <a:lnTo>
                    <a:pt x="735" y="640"/>
                  </a:lnTo>
                  <a:lnTo>
                    <a:pt x="744" y="659"/>
                  </a:lnTo>
                  <a:lnTo>
                    <a:pt x="755" y="677"/>
                  </a:lnTo>
                  <a:lnTo>
                    <a:pt x="755" y="677"/>
                  </a:lnTo>
                  <a:lnTo>
                    <a:pt x="822" y="820"/>
                  </a:lnTo>
                  <a:lnTo>
                    <a:pt x="822" y="820"/>
                  </a:lnTo>
                  <a:lnTo>
                    <a:pt x="829" y="834"/>
                  </a:lnTo>
                  <a:lnTo>
                    <a:pt x="832" y="842"/>
                  </a:lnTo>
                  <a:lnTo>
                    <a:pt x="834" y="849"/>
                  </a:lnTo>
                  <a:lnTo>
                    <a:pt x="834" y="849"/>
                  </a:lnTo>
                  <a:lnTo>
                    <a:pt x="832" y="849"/>
                  </a:lnTo>
                  <a:lnTo>
                    <a:pt x="832" y="849"/>
                  </a:lnTo>
                  <a:lnTo>
                    <a:pt x="829" y="852"/>
                  </a:lnTo>
                  <a:lnTo>
                    <a:pt x="829" y="852"/>
                  </a:lnTo>
                  <a:lnTo>
                    <a:pt x="824" y="847"/>
                  </a:lnTo>
                  <a:lnTo>
                    <a:pt x="818" y="841"/>
                  </a:lnTo>
                  <a:lnTo>
                    <a:pt x="814" y="833"/>
                  </a:lnTo>
                  <a:lnTo>
                    <a:pt x="811" y="826"/>
                  </a:lnTo>
                  <a:lnTo>
                    <a:pt x="811" y="826"/>
                  </a:lnTo>
                  <a:lnTo>
                    <a:pt x="794" y="788"/>
                  </a:lnTo>
                  <a:lnTo>
                    <a:pt x="777" y="750"/>
                  </a:lnTo>
                  <a:lnTo>
                    <a:pt x="777" y="750"/>
                  </a:lnTo>
                  <a:lnTo>
                    <a:pt x="761" y="716"/>
                  </a:lnTo>
                  <a:lnTo>
                    <a:pt x="752" y="698"/>
                  </a:lnTo>
                  <a:lnTo>
                    <a:pt x="745" y="678"/>
                  </a:lnTo>
                  <a:lnTo>
                    <a:pt x="745" y="678"/>
                  </a:lnTo>
                  <a:lnTo>
                    <a:pt x="718" y="630"/>
                  </a:lnTo>
                  <a:lnTo>
                    <a:pt x="693" y="580"/>
                  </a:lnTo>
                  <a:lnTo>
                    <a:pt x="667" y="529"/>
                  </a:lnTo>
                  <a:lnTo>
                    <a:pt x="652" y="504"/>
                  </a:lnTo>
                  <a:lnTo>
                    <a:pt x="638" y="480"/>
                  </a:lnTo>
                  <a:lnTo>
                    <a:pt x="638" y="480"/>
                  </a:lnTo>
                  <a:lnTo>
                    <a:pt x="631" y="482"/>
                  </a:lnTo>
                  <a:lnTo>
                    <a:pt x="624" y="482"/>
                  </a:lnTo>
                  <a:lnTo>
                    <a:pt x="624" y="482"/>
                  </a:lnTo>
                  <a:lnTo>
                    <a:pt x="623" y="489"/>
                  </a:lnTo>
                  <a:lnTo>
                    <a:pt x="622" y="496"/>
                  </a:lnTo>
                  <a:lnTo>
                    <a:pt x="619" y="500"/>
                  </a:lnTo>
                  <a:lnTo>
                    <a:pt x="616" y="505"/>
                  </a:lnTo>
                  <a:lnTo>
                    <a:pt x="612" y="510"/>
                  </a:lnTo>
                  <a:lnTo>
                    <a:pt x="608" y="512"/>
                  </a:lnTo>
                  <a:lnTo>
                    <a:pt x="598" y="518"/>
                  </a:lnTo>
                  <a:lnTo>
                    <a:pt x="598" y="518"/>
                  </a:lnTo>
                  <a:lnTo>
                    <a:pt x="619" y="555"/>
                  </a:lnTo>
                  <a:lnTo>
                    <a:pt x="640" y="591"/>
                  </a:lnTo>
                  <a:lnTo>
                    <a:pt x="681" y="668"/>
                  </a:lnTo>
                  <a:lnTo>
                    <a:pt x="718" y="746"/>
                  </a:lnTo>
                  <a:lnTo>
                    <a:pt x="758" y="821"/>
                  </a:lnTo>
                  <a:lnTo>
                    <a:pt x="758" y="821"/>
                  </a:lnTo>
                  <a:lnTo>
                    <a:pt x="772" y="835"/>
                  </a:lnTo>
                  <a:lnTo>
                    <a:pt x="786" y="849"/>
                  </a:lnTo>
                  <a:lnTo>
                    <a:pt x="801" y="862"/>
                  </a:lnTo>
                  <a:lnTo>
                    <a:pt x="808" y="869"/>
                  </a:lnTo>
                  <a:lnTo>
                    <a:pt x="817" y="875"/>
                  </a:lnTo>
                  <a:lnTo>
                    <a:pt x="817" y="875"/>
                  </a:lnTo>
                  <a:lnTo>
                    <a:pt x="821" y="869"/>
                  </a:lnTo>
                  <a:lnTo>
                    <a:pt x="824" y="865"/>
                  </a:lnTo>
                  <a:lnTo>
                    <a:pt x="827" y="859"/>
                  </a:lnTo>
                  <a:lnTo>
                    <a:pt x="829" y="856"/>
                  </a:lnTo>
                  <a:lnTo>
                    <a:pt x="829" y="856"/>
                  </a:lnTo>
                  <a:lnTo>
                    <a:pt x="835" y="854"/>
                  </a:lnTo>
                  <a:lnTo>
                    <a:pt x="841" y="852"/>
                  </a:lnTo>
                  <a:lnTo>
                    <a:pt x="850" y="852"/>
                  </a:lnTo>
                  <a:lnTo>
                    <a:pt x="860" y="854"/>
                  </a:lnTo>
                  <a:lnTo>
                    <a:pt x="869" y="854"/>
                  </a:lnTo>
                  <a:lnTo>
                    <a:pt x="869" y="854"/>
                  </a:lnTo>
                  <a:lnTo>
                    <a:pt x="870" y="848"/>
                  </a:lnTo>
                  <a:lnTo>
                    <a:pt x="869" y="844"/>
                  </a:lnTo>
                  <a:lnTo>
                    <a:pt x="866" y="835"/>
                  </a:lnTo>
                  <a:lnTo>
                    <a:pt x="862" y="828"/>
                  </a:lnTo>
                  <a:lnTo>
                    <a:pt x="857" y="821"/>
                  </a:lnTo>
                  <a:lnTo>
                    <a:pt x="857" y="821"/>
                  </a:lnTo>
                  <a:lnTo>
                    <a:pt x="853" y="807"/>
                  </a:lnTo>
                  <a:lnTo>
                    <a:pt x="852" y="800"/>
                  </a:lnTo>
                  <a:lnTo>
                    <a:pt x="846" y="795"/>
                  </a:lnTo>
                  <a:lnTo>
                    <a:pt x="846" y="795"/>
                  </a:lnTo>
                  <a:lnTo>
                    <a:pt x="843" y="782"/>
                  </a:lnTo>
                  <a:lnTo>
                    <a:pt x="838" y="769"/>
                  </a:lnTo>
                  <a:lnTo>
                    <a:pt x="831" y="758"/>
                  </a:lnTo>
                  <a:lnTo>
                    <a:pt x="825" y="746"/>
                  </a:lnTo>
                  <a:lnTo>
                    <a:pt x="825" y="746"/>
                  </a:lnTo>
                  <a:lnTo>
                    <a:pt x="803" y="689"/>
                  </a:lnTo>
                  <a:lnTo>
                    <a:pt x="777" y="633"/>
                  </a:lnTo>
                  <a:lnTo>
                    <a:pt x="777" y="633"/>
                  </a:lnTo>
                  <a:lnTo>
                    <a:pt x="763" y="607"/>
                  </a:lnTo>
                  <a:lnTo>
                    <a:pt x="749" y="580"/>
                  </a:lnTo>
                  <a:lnTo>
                    <a:pt x="734" y="553"/>
                  </a:lnTo>
                  <a:lnTo>
                    <a:pt x="721" y="528"/>
                  </a:lnTo>
                  <a:lnTo>
                    <a:pt x="721" y="528"/>
                  </a:lnTo>
                  <a:lnTo>
                    <a:pt x="709" y="498"/>
                  </a:lnTo>
                  <a:lnTo>
                    <a:pt x="703" y="483"/>
                  </a:lnTo>
                  <a:lnTo>
                    <a:pt x="700" y="469"/>
                  </a:lnTo>
                  <a:lnTo>
                    <a:pt x="700" y="469"/>
                  </a:lnTo>
                  <a:lnTo>
                    <a:pt x="695" y="462"/>
                  </a:lnTo>
                  <a:lnTo>
                    <a:pt x="689" y="454"/>
                  </a:lnTo>
                  <a:lnTo>
                    <a:pt x="689" y="454"/>
                  </a:lnTo>
                  <a:lnTo>
                    <a:pt x="686" y="461"/>
                  </a:lnTo>
                  <a:lnTo>
                    <a:pt x="682" y="466"/>
                  </a:lnTo>
                  <a:lnTo>
                    <a:pt x="676" y="469"/>
                  </a:lnTo>
                  <a:lnTo>
                    <a:pt x="668" y="470"/>
                  </a:lnTo>
                  <a:lnTo>
                    <a:pt x="668" y="470"/>
                  </a:lnTo>
                  <a:close/>
                  <a:moveTo>
                    <a:pt x="1085" y="514"/>
                  </a:moveTo>
                  <a:lnTo>
                    <a:pt x="1085" y="514"/>
                  </a:lnTo>
                  <a:lnTo>
                    <a:pt x="1071" y="503"/>
                  </a:lnTo>
                  <a:lnTo>
                    <a:pt x="1065" y="497"/>
                  </a:lnTo>
                  <a:lnTo>
                    <a:pt x="1060" y="491"/>
                  </a:lnTo>
                  <a:lnTo>
                    <a:pt x="1060" y="491"/>
                  </a:lnTo>
                  <a:lnTo>
                    <a:pt x="1048" y="487"/>
                  </a:lnTo>
                  <a:lnTo>
                    <a:pt x="1037" y="483"/>
                  </a:lnTo>
                  <a:lnTo>
                    <a:pt x="1026" y="480"/>
                  </a:lnTo>
                  <a:lnTo>
                    <a:pt x="1013" y="477"/>
                  </a:lnTo>
                  <a:lnTo>
                    <a:pt x="1002" y="476"/>
                  </a:lnTo>
                  <a:lnTo>
                    <a:pt x="989" y="476"/>
                  </a:lnTo>
                  <a:lnTo>
                    <a:pt x="978" y="476"/>
                  </a:lnTo>
                  <a:lnTo>
                    <a:pt x="967" y="477"/>
                  </a:lnTo>
                  <a:lnTo>
                    <a:pt x="956" y="480"/>
                  </a:lnTo>
                  <a:lnTo>
                    <a:pt x="944" y="483"/>
                  </a:lnTo>
                  <a:lnTo>
                    <a:pt x="935" y="487"/>
                  </a:lnTo>
                  <a:lnTo>
                    <a:pt x="925" y="491"/>
                  </a:lnTo>
                  <a:lnTo>
                    <a:pt x="916" y="497"/>
                  </a:lnTo>
                  <a:lnTo>
                    <a:pt x="909" y="504"/>
                  </a:lnTo>
                  <a:lnTo>
                    <a:pt x="902" y="511"/>
                  </a:lnTo>
                  <a:lnTo>
                    <a:pt x="897" y="520"/>
                  </a:lnTo>
                  <a:lnTo>
                    <a:pt x="897" y="520"/>
                  </a:lnTo>
                  <a:lnTo>
                    <a:pt x="893" y="529"/>
                  </a:lnTo>
                  <a:lnTo>
                    <a:pt x="888" y="539"/>
                  </a:lnTo>
                  <a:lnTo>
                    <a:pt x="884" y="550"/>
                  </a:lnTo>
                  <a:lnTo>
                    <a:pt x="880" y="560"/>
                  </a:lnTo>
                  <a:lnTo>
                    <a:pt x="880" y="560"/>
                  </a:lnTo>
                  <a:lnTo>
                    <a:pt x="871" y="581"/>
                  </a:lnTo>
                  <a:lnTo>
                    <a:pt x="867" y="593"/>
                  </a:lnTo>
                  <a:lnTo>
                    <a:pt x="864" y="602"/>
                  </a:lnTo>
                  <a:lnTo>
                    <a:pt x="864" y="602"/>
                  </a:lnTo>
                  <a:lnTo>
                    <a:pt x="864" y="614"/>
                  </a:lnTo>
                  <a:lnTo>
                    <a:pt x="864" y="618"/>
                  </a:lnTo>
                  <a:lnTo>
                    <a:pt x="863" y="623"/>
                  </a:lnTo>
                  <a:lnTo>
                    <a:pt x="863" y="623"/>
                  </a:lnTo>
                  <a:lnTo>
                    <a:pt x="860" y="629"/>
                  </a:lnTo>
                  <a:lnTo>
                    <a:pt x="857" y="635"/>
                  </a:lnTo>
                  <a:lnTo>
                    <a:pt x="857" y="635"/>
                  </a:lnTo>
                  <a:lnTo>
                    <a:pt x="856" y="646"/>
                  </a:lnTo>
                  <a:lnTo>
                    <a:pt x="855" y="659"/>
                  </a:lnTo>
                  <a:lnTo>
                    <a:pt x="856" y="671"/>
                  </a:lnTo>
                  <a:lnTo>
                    <a:pt x="857" y="682"/>
                  </a:lnTo>
                  <a:lnTo>
                    <a:pt x="863" y="708"/>
                  </a:lnTo>
                  <a:lnTo>
                    <a:pt x="869" y="730"/>
                  </a:lnTo>
                  <a:lnTo>
                    <a:pt x="869" y="730"/>
                  </a:lnTo>
                  <a:lnTo>
                    <a:pt x="869" y="733"/>
                  </a:lnTo>
                  <a:lnTo>
                    <a:pt x="867" y="736"/>
                  </a:lnTo>
                  <a:lnTo>
                    <a:pt x="867" y="736"/>
                  </a:lnTo>
                  <a:lnTo>
                    <a:pt x="871" y="754"/>
                  </a:lnTo>
                  <a:lnTo>
                    <a:pt x="877" y="771"/>
                  </a:lnTo>
                  <a:lnTo>
                    <a:pt x="884" y="786"/>
                  </a:lnTo>
                  <a:lnTo>
                    <a:pt x="893" y="802"/>
                  </a:lnTo>
                  <a:lnTo>
                    <a:pt x="902" y="816"/>
                  </a:lnTo>
                  <a:lnTo>
                    <a:pt x="912" y="828"/>
                  </a:lnTo>
                  <a:lnTo>
                    <a:pt x="923" y="840"/>
                  </a:lnTo>
                  <a:lnTo>
                    <a:pt x="935" y="849"/>
                  </a:lnTo>
                  <a:lnTo>
                    <a:pt x="935" y="849"/>
                  </a:lnTo>
                  <a:lnTo>
                    <a:pt x="1088" y="848"/>
                  </a:lnTo>
                  <a:lnTo>
                    <a:pt x="1239" y="848"/>
                  </a:lnTo>
                  <a:lnTo>
                    <a:pt x="1239" y="848"/>
                  </a:lnTo>
                  <a:lnTo>
                    <a:pt x="1258" y="833"/>
                  </a:lnTo>
                  <a:lnTo>
                    <a:pt x="1277" y="814"/>
                  </a:lnTo>
                  <a:lnTo>
                    <a:pt x="1286" y="805"/>
                  </a:lnTo>
                  <a:lnTo>
                    <a:pt x="1294" y="793"/>
                  </a:lnTo>
                  <a:lnTo>
                    <a:pt x="1301" y="782"/>
                  </a:lnTo>
                  <a:lnTo>
                    <a:pt x="1308" y="769"/>
                  </a:lnTo>
                  <a:lnTo>
                    <a:pt x="1308" y="769"/>
                  </a:lnTo>
                  <a:lnTo>
                    <a:pt x="1316" y="750"/>
                  </a:lnTo>
                  <a:lnTo>
                    <a:pt x="1323" y="727"/>
                  </a:lnTo>
                  <a:lnTo>
                    <a:pt x="1329" y="705"/>
                  </a:lnTo>
                  <a:lnTo>
                    <a:pt x="1332" y="694"/>
                  </a:lnTo>
                  <a:lnTo>
                    <a:pt x="1333" y="682"/>
                  </a:lnTo>
                  <a:lnTo>
                    <a:pt x="1333" y="682"/>
                  </a:lnTo>
                  <a:lnTo>
                    <a:pt x="1333" y="656"/>
                  </a:lnTo>
                  <a:lnTo>
                    <a:pt x="1332" y="630"/>
                  </a:lnTo>
                  <a:lnTo>
                    <a:pt x="1331" y="618"/>
                  </a:lnTo>
                  <a:lnTo>
                    <a:pt x="1328" y="605"/>
                  </a:lnTo>
                  <a:lnTo>
                    <a:pt x="1323" y="593"/>
                  </a:lnTo>
                  <a:lnTo>
                    <a:pt x="1318" y="580"/>
                  </a:lnTo>
                  <a:lnTo>
                    <a:pt x="1318" y="580"/>
                  </a:lnTo>
                  <a:lnTo>
                    <a:pt x="1305" y="562"/>
                  </a:lnTo>
                  <a:lnTo>
                    <a:pt x="1293" y="546"/>
                  </a:lnTo>
                  <a:lnTo>
                    <a:pt x="1277" y="534"/>
                  </a:lnTo>
                  <a:lnTo>
                    <a:pt x="1260" y="524"/>
                  </a:lnTo>
                  <a:lnTo>
                    <a:pt x="1260" y="524"/>
                  </a:lnTo>
                  <a:lnTo>
                    <a:pt x="1248" y="518"/>
                  </a:lnTo>
                  <a:lnTo>
                    <a:pt x="1235" y="512"/>
                  </a:lnTo>
                  <a:lnTo>
                    <a:pt x="1222" y="508"/>
                  </a:lnTo>
                  <a:lnTo>
                    <a:pt x="1208" y="505"/>
                  </a:lnTo>
                  <a:lnTo>
                    <a:pt x="1194" y="504"/>
                  </a:lnTo>
                  <a:lnTo>
                    <a:pt x="1180" y="505"/>
                  </a:lnTo>
                  <a:lnTo>
                    <a:pt x="1168" y="510"/>
                  </a:lnTo>
                  <a:lnTo>
                    <a:pt x="1155" y="517"/>
                  </a:lnTo>
                  <a:lnTo>
                    <a:pt x="1155" y="517"/>
                  </a:lnTo>
                  <a:lnTo>
                    <a:pt x="1151" y="524"/>
                  </a:lnTo>
                  <a:lnTo>
                    <a:pt x="1147" y="532"/>
                  </a:lnTo>
                  <a:lnTo>
                    <a:pt x="1142" y="541"/>
                  </a:lnTo>
                  <a:lnTo>
                    <a:pt x="1141" y="549"/>
                  </a:lnTo>
                  <a:lnTo>
                    <a:pt x="1141" y="549"/>
                  </a:lnTo>
                  <a:lnTo>
                    <a:pt x="1148" y="541"/>
                  </a:lnTo>
                  <a:lnTo>
                    <a:pt x="1155" y="532"/>
                  </a:lnTo>
                  <a:lnTo>
                    <a:pt x="1159" y="528"/>
                  </a:lnTo>
                  <a:lnTo>
                    <a:pt x="1165" y="527"/>
                  </a:lnTo>
                  <a:lnTo>
                    <a:pt x="1170" y="527"/>
                  </a:lnTo>
                  <a:lnTo>
                    <a:pt x="1176" y="529"/>
                  </a:lnTo>
                  <a:lnTo>
                    <a:pt x="1176" y="529"/>
                  </a:lnTo>
                  <a:lnTo>
                    <a:pt x="1176" y="532"/>
                  </a:lnTo>
                  <a:lnTo>
                    <a:pt x="1176" y="534"/>
                  </a:lnTo>
                  <a:lnTo>
                    <a:pt x="1172" y="535"/>
                  </a:lnTo>
                  <a:lnTo>
                    <a:pt x="1168" y="536"/>
                  </a:lnTo>
                  <a:lnTo>
                    <a:pt x="1163" y="539"/>
                  </a:lnTo>
                  <a:lnTo>
                    <a:pt x="1163" y="539"/>
                  </a:lnTo>
                  <a:lnTo>
                    <a:pt x="1155" y="550"/>
                  </a:lnTo>
                  <a:lnTo>
                    <a:pt x="1148" y="556"/>
                  </a:lnTo>
                  <a:lnTo>
                    <a:pt x="1141" y="562"/>
                  </a:lnTo>
                  <a:lnTo>
                    <a:pt x="1134" y="566"/>
                  </a:lnTo>
                  <a:lnTo>
                    <a:pt x="1126" y="570"/>
                  </a:lnTo>
                  <a:lnTo>
                    <a:pt x="1116" y="571"/>
                  </a:lnTo>
                  <a:lnTo>
                    <a:pt x="1107" y="571"/>
                  </a:lnTo>
                  <a:lnTo>
                    <a:pt x="1107" y="571"/>
                  </a:lnTo>
                  <a:lnTo>
                    <a:pt x="1095" y="569"/>
                  </a:lnTo>
                  <a:lnTo>
                    <a:pt x="1082" y="563"/>
                  </a:lnTo>
                  <a:lnTo>
                    <a:pt x="1075" y="560"/>
                  </a:lnTo>
                  <a:lnTo>
                    <a:pt x="1071" y="556"/>
                  </a:lnTo>
                  <a:lnTo>
                    <a:pt x="1068" y="552"/>
                  </a:lnTo>
                  <a:lnTo>
                    <a:pt x="1067" y="549"/>
                  </a:lnTo>
                  <a:lnTo>
                    <a:pt x="1067" y="549"/>
                  </a:lnTo>
                  <a:lnTo>
                    <a:pt x="1074" y="549"/>
                  </a:lnTo>
                  <a:lnTo>
                    <a:pt x="1079" y="552"/>
                  </a:lnTo>
                  <a:lnTo>
                    <a:pt x="1089" y="556"/>
                  </a:lnTo>
                  <a:lnTo>
                    <a:pt x="1093" y="559"/>
                  </a:lnTo>
                  <a:lnTo>
                    <a:pt x="1097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0" y="559"/>
                  </a:lnTo>
                  <a:lnTo>
                    <a:pt x="1114" y="539"/>
                  </a:lnTo>
                  <a:lnTo>
                    <a:pt x="1123" y="520"/>
                  </a:lnTo>
                  <a:lnTo>
                    <a:pt x="1123" y="520"/>
                  </a:lnTo>
                  <a:lnTo>
                    <a:pt x="1113" y="518"/>
                  </a:lnTo>
                  <a:lnTo>
                    <a:pt x="1104" y="517"/>
                  </a:lnTo>
                  <a:lnTo>
                    <a:pt x="1096" y="515"/>
                  </a:lnTo>
                  <a:lnTo>
                    <a:pt x="1085" y="514"/>
                  </a:lnTo>
                  <a:lnTo>
                    <a:pt x="1085" y="514"/>
                  </a:lnTo>
                  <a:close/>
                  <a:moveTo>
                    <a:pt x="1703" y="477"/>
                  </a:moveTo>
                  <a:lnTo>
                    <a:pt x="1703" y="477"/>
                  </a:lnTo>
                  <a:lnTo>
                    <a:pt x="1704" y="482"/>
                  </a:lnTo>
                  <a:lnTo>
                    <a:pt x="1707" y="484"/>
                  </a:lnTo>
                  <a:lnTo>
                    <a:pt x="1708" y="487"/>
                  </a:lnTo>
                  <a:lnTo>
                    <a:pt x="1708" y="489"/>
                  </a:lnTo>
                  <a:lnTo>
                    <a:pt x="1707" y="491"/>
                  </a:lnTo>
                  <a:lnTo>
                    <a:pt x="1707" y="491"/>
                  </a:lnTo>
                  <a:lnTo>
                    <a:pt x="1718" y="500"/>
                  </a:lnTo>
                  <a:lnTo>
                    <a:pt x="1729" y="507"/>
                  </a:lnTo>
                  <a:lnTo>
                    <a:pt x="1740" y="514"/>
                  </a:lnTo>
                  <a:lnTo>
                    <a:pt x="1750" y="522"/>
                  </a:lnTo>
                  <a:lnTo>
                    <a:pt x="1750" y="522"/>
                  </a:lnTo>
                  <a:lnTo>
                    <a:pt x="1761" y="524"/>
                  </a:lnTo>
                  <a:lnTo>
                    <a:pt x="1774" y="527"/>
                  </a:lnTo>
                  <a:lnTo>
                    <a:pt x="1780" y="527"/>
                  </a:lnTo>
                  <a:lnTo>
                    <a:pt x="1785" y="525"/>
                  </a:lnTo>
                  <a:lnTo>
                    <a:pt x="1790" y="522"/>
                  </a:lnTo>
                  <a:lnTo>
                    <a:pt x="1792" y="518"/>
                  </a:lnTo>
                  <a:lnTo>
                    <a:pt x="1792" y="518"/>
                  </a:lnTo>
                  <a:lnTo>
                    <a:pt x="1790" y="515"/>
                  </a:lnTo>
                  <a:lnTo>
                    <a:pt x="1787" y="514"/>
                  </a:lnTo>
                  <a:lnTo>
                    <a:pt x="1781" y="514"/>
                  </a:lnTo>
                  <a:lnTo>
                    <a:pt x="1774" y="514"/>
                  </a:lnTo>
                  <a:lnTo>
                    <a:pt x="1767" y="515"/>
                  </a:lnTo>
                  <a:lnTo>
                    <a:pt x="1767" y="515"/>
                  </a:lnTo>
                  <a:lnTo>
                    <a:pt x="1756" y="514"/>
                  </a:lnTo>
                  <a:lnTo>
                    <a:pt x="1746" y="511"/>
                  </a:lnTo>
                  <a:lnTo>
                    <a:pt x="1738" y="505"/>
                  </a:lnTo>
                  <a:lnTo>
                    <a:pt x="1731" y="500"/>
                  </a:lnTo>
                  <a:lnTo>
                    <a:pt x="1731" y="500"/>
                  </a:lnTo>
                  <a:lnTo>
                    <a:pt x="1726" y="500"/>
                  </a:lnTo>
                  <a:lnTo>
                    <a:pt x="1724" y="500"/>
                  </a:lnTo>
                  <a:lnTo>
                    <a:pt x="1722" y="498"/>
                  </a:lnTo>
                  <a:lnTo>
                    <a:pt x="1722" y="498"/>
                  </a:lnTo>
                  <a:lnTo>
                    <a:pt x="1722" y="494"/>
                  </a:lnTo>
                  <a:lnTo>
                    <a:pt x="1722" y="491"/>
                  </a:lnTo>
                  <a:lnTo>
                    <a:pt x="1718" y="487"/>
                  </a:lnTo>
                  <a:lnTo>
                    <a:pt x="1715" y="482"/>
                  </a:lnTo>
                  <a:lnTo>
                    <a:pt x="1714" y="479"/>
                  </a:lnTo>
                  <a:lnTo>
                    <a:pt x="1712" y="475"/>
                  </a:lnTo>
                  <a:lnTo>
                    <a:pt x="1712" y="475"/>
                  </a:lnTo>
                  <a:lnTo>
                    <a:pt x="1711" y="476"/>
                  </a:lnTo>
                  <a:lnTo>
                    <a:pt x="1708" y="476"/>
                  </a:lnTo>
                  <a:lnTo>
                    <a:pt x="1705" y="476"/>
                  </a:lnTo>
                  <a:lnTo>
                    <a:pt x="1703" y="477"/>
                  </a:lnTo>
                  <a:lnTo>
                    <a:pt x="1703" y="477"/>
                  </a:lnTo>
                  <a:close/>
                  <a:moveTo>
                    <a:pt x="1489" y="484"/>
                  </a:moveTo>
                  <a:lnTo>
                    <a:pt x="1489" y="484"/>
                  </a:lnTo>
                  <a:lnTo>
                    <a:pt x="1486" y="486"/>
                  </a:lnTo>
                  <a:lnTo>
                    <a:pt x="1484" y="487"/>
                  </a:lnTo>
                  <a:lnTo>
                    <a:pt x="1484" y="487"/>
                  </a:lnTo>
                  <a:lnTo>
                    <a:pt x="1481" y="491"/>
                  </a:lnTo>
                  <a:lnTo>
                    <a:pt x="1482" y="496"/>
                  </a:lnTo>
                  <a:lnTo>
                    <a:pt x="1484" y="498"/>
                  </a:lnTo>
                  <a:lnTo>
                    <a:pt x="1485" y="503"/>
                  </a:lnTo>
                  <a:lnTo>
                    <a:pt x="1489" y="508"/>
                  </a:lnTo>
                  <a:lnTo>
                    <a:pt x="1491" y="511"/>
                  </a:lnTo>
                  <a:lnTo>
                    <a:pt x="1491" y="514"/>
                  </a:lnTo>
                  <a:lnTo>
                    <a:pt x="1491" y="514"/>
                  </a:lnTo>
                  <a:lnTo>
                    <a:pt x="1495" y="514"/>
                  </a:lnTo>
                  <a:lnTo>
                    <a:pt x="1498" y="515"/>
                  </a:lnTo>
                  <a:lnTo>
                    <a:pt x="1505" y="518"/>
                  </a:lnTo>
                  <a:lnTo>
                    <a:pt x="1510" y="521"/>
                  </a:lnTo>
                  <a:lnTo>
                    <a:pt x="1513" y="521"/>
                  </a:lnTo>
                  <a:lnTo>
                    <a:pt x="1517" y="521"/>
                  </a:lnTo>
                  <a:lnTo>
                    <a:pt x="1517" y="521"/>
                  </a:lnTo>
                  <a:lnTo>
                    <a:pt x="1520" y="524"/>
                  </a:lnTo>
                  <a:lnTo>
                    <a:pt x="1524" y="527"/>
                  </a:lnTo>
                  <a:lnTo>
                    <a:pt x="1528" y="528"/>
                  </a:lnTo>
                  <a:lnTo>
                    <a:pt x="1534" y="529"/>
                  </a:lnTo>
                  <a:lnTo>
                    <a:pt x="1545" y="531"/>
                  </a:lnTo>
                  <a:lnTo>
                    <a:pt x="1551" y="531"/>
                  </a:lnTo>
                  <a:lnTo>
                    <a:pt x="1555" y="534"/>
                  </a:lnTo>
                  <a:lnTo>
                    <a:pt x="1555" y="534"/>
                  </a:lnTo>
                  <a:lnTo>
                    <a:pt x="1559" y="531"/>
                  </a:lnTo>
                  <a:lnTo>
                    <a:pt x="1562" y="529"/>
                  </a:lnTo>
                  <a:lnTo>
                    <a:pt x="1571" y="528"/>
                  </a:lnTo>
                  <a:lnTo>
                    <a:pt x="1575" y="528"/>
                  </a:lnTo>
                  <a:lnTo>
                    <a:pt x="1578" y="527"/>
                  </a:lnTo>
                  <a:lnTo>
                    <a:pt x="1579" y="522"/>
                  </a:lnTo>
                  <a:lnTo>
                    <a:pt x="1578" y="518"/>
                  </a:lnTo>
                  <a:lnTo>
                    <a:pt x="1578" y="518"/>
                  </a:lnTo>
                  <a:lnTo>
                    <a:pt x="1571" y="521"/>
                  </a:lnTo>
                  <a:lnTo>
                    <a:pt x="1565" y="522"/>
                  </a:lnTo>
                  <a:lnTo>
                    <a:pt x="1551" y="524"/>
                  </a:lnTo>
                  <a:lnTo>
                    <a:pt x="1538" y="522"/>
                  </a:lnTo>
                  <a:lnTo>
                    <a:pt x="1526" y="518"/>
                  </a:lnTo>
                  <a:lnTo>
                    <a:pt x="1513" y="511"/>
                  </a:lnTo>
                  <a:lnTo>
                    <a:pt x="1503" y="504"/>
                  </a:lnTo>
                  <a:lnTo>
                    <a:pt x="1495" y="494"/>
                  </a:lnTo>
                  <a:lnTo>
                    <a:pt x="1489" y="484"/>
                  </a:lnTo>
                  <a:lnTo>
                    <a:pt x="1489" y="484"/>
                  </a:lnTo>
                  <a:close/>
                  <a:moveTo>
                    <a:pt x="426" y="682"/>
                  </a:moveTo>
                  <a:lnTo>
                    <a:pt x="426" y="682"/>
                  </a:lnTo>
                  <a:lnTo>
                    <a:pt x="426" y="684"/>
                  </a:lnTo>
                  <a:lnTo>
                    <a:pt x="426" y="687"/>
                  </a:lnTo>
                  <a:lnTo>
                    <a:pt x="425" y="689"/>
                  </a:lnTo>
                  <a:lnTo>
                    <a:pt x="425" y="692"/>
                  </a:lnTo>
                  <a:lnTo>
                    <a:pt x="425" y="692"/>
                  </a:lnTo>
                  <a:lnTo>
                    <a:pt x="426" y="695"/>
                  </a:lnTo>
                  <a:lnTo>
                    <a:pt x="428" y="696"/>
                  </a:lnTo>
                  <a:lnTo>
                    <a:pt x="429" y="699"/>
                  </a:lnTo>
                  <a:lnTo>
                    <a:pt x="431" y="702"/>
                  </a:lnTo>
                  <a:lnTo>
                    <a:pt x="431" y="702"/>
                  </a:lnTo>
                  <a:lnTo>
                    <a:pt x="446" y="806"/>
                  </a:lnTo>
                  <a:lnTo>
                    <a:pt x="455" y="859"/>
                  </a:lnTo>
                  <a:lnTo>
                    <a:pt x="467" y="910"/>
                  </a:lnTo>
                  <a:lnTo>
                    <a:pt x="467" y="910"/>
                  </a:lnTo>
                  <a:lnTo>
                    <a:pt x="473" y="935"/>
                  </a:lnTo>
                  <a:lnTo>
                    <a:pt x="477" y="962"/>
                  </a:lnTo>
                  <a:lnTo>
                    <a:pt x="485" y="1017"/>
                  </a:lnTo>
                  <a:lnTo>
                    <a:pt x="485" y="1017"/>
                  </a:lnTo>
                  <a:lnTo>
                    <a:pt x="490" y="1035"/>
                  </a:lnTo>
                  <a:lnTo>
                    <a:pt x="494" y="1053"/>
                  </a:lnTo>
                  <a:lnTo>
                    <a:pt x="497" y="1071"/>
                  </a:lnTo>
                  <a:lnTo>
                    <a:pt x="497" y="1080"/>
                  </a:lnTo>
                  <a:lnTo>
                    <a:pt x="495" y="1088"/>
                  </a:lnTo>
                  <a:lnTo>
                    <a:pt x="495" y="1088"/>
                  </a:lnTo>
                  <a:lnTo>
                    <a:pt x="501" y="1101"/>
                  </a:lnTo>
                  <a:lnTo>
                    <a:pt x="504" y="1113"/>
                  </a:lnTo>
                  <a:lnTo>
                    <a:pt x="506" y="1125"/>
                  </a:lnTo>
                  <a:lnTo>
                    <a:pt x="511" y="1137"/>
                  </a:lnTo>
                  <a:lnTo>
                    <a:pt x="511" y="1137"/>
                  </a:lnTo>
                  <a:lnTo>
                    <a:pt x="535" y="1127"/>
                  </a:lnTo>
                  <a:lnTo>
                    <a:pt x="560" y="1119"/>
                  </a:lnTo>
                  <a:lnTo>
                    <a:pt x="588" y="1113"/>
                  </a:lnTo>
                  <a:lnTo>
                    <a:pt x="617" y="1109"/>
                  </a:lnTo>
                  <a:lnTo>
                    <a:pt x="617" y="1109"/>
                  </a:lnTo>
                  <a:lnTo>
                    <a:pt x="613" y="1080"/>
                  </a:lnTo>
                  <a:lnTo>
                    <a:pt x="608" y="1050"/>
                  </a:lnTo>
                  <a:lnTo>
                    <a:pt x="595" y="991"/>
                  </a:lnTo>
                  <a:lnTo>
                    <a:pt x="582" y="932"/>
                  </a:lnTo>
                  <a:lnTo>
                    <a:pt x="570" y="875"/>
                  </a:lnTo>
                  <a:lnTo>
                    <a:pt x="570" y="875"/>
                  </a:lnTo>
                  <a:lnTo>
                    <a:pt x="560" y="844"/>
                  </a:lnTo>
                  <a:lnTo>
                    <a:pt x="556" y="827"/>
                  </a:lnTo>
                  <a:lnTo>
                    <a:pt x="553" y="810"/>
                  </a:lnTo>
                  <a:lnTo>
                    <a:pt x="553" y="810"/>
                  </a:lnTo>
                  <a:lnTo>
                    <a:pt x="553" y="800"/>
                  </a:lnTo>
                  <a:lnTo>
                    <a:pt x="554" y="796"/>
                  </a:lnTo>
                  <a:lnTo>
                    <a:pt x="557" y="792"/>
                  </a:lnTo>
                  <a:lnTo>
                    <a:pt x="557" y="792"/>
                  </a:lnTo>
                  <a:lnTo>
                    <a:pt x="565" y="792"/>
                  </a:lnTo>
                  <a:lnTo>
                    <a:pt x="572" y="795"/>
                  </a:lnTo>
                  <a:lnTo>
                    <a:pt x="581" y="798"/>
                  </a:lnTo>
                  <a:lnTo>
                    <a:pt x="588" y="803"/>
                  </a:lnTo>
                  <a:lnTo>
                    <a:pt x="599" y="816"/>
                  </a:lnTo>
                  <a:lnTo>
                    <a:pt x="612" y="827"/>
                  </a:lnTo>
                  <a:lnTo>
                    <a:pt x="612" y="827"/>
                  </a:lnTo>
                  <a:lnTo>
                    <a:pt x="631" y="847"/>
                  </a:lnTo>
                  <a:lnTo>
                    <a:pt x="640" y="855"/>
                  </a:lnTo>
                  <a:lnTo>
                    <a:pt x="650" y="862"/>
                  </a:lnTo>
                  <a:lnTo>
                    <a:pt x="650" y="862"/>
                  </a:lnTo>
                  <a:lnTo>
                    <a:pt x="665" y="879"/>
                  </a:lnTo>
                  <a:lnTo>
                    <a:pt x="679" y="897"/>
                  </a:lnTo>
                  <a:lnTo>
                    <a:pt x="711" y="929"/>
                  </a:lnTo>
                  <a:lnTo>
                    <a:pt x="744" y="962"/>
                  </a:lnTo>
                  <a:lnTo>
                    <a:pt x="776" y="994"/>
                  </a:lnTo>
                  <a:lnTo>
                    <a:pt x="776" y="994"/>
                  </a:lnTo>
                  <a:lnTo>
                    <a:pt x="776" y="998"/>
                  </a:lnTo>
                  <a:lnTo>
                    <a:pt x="779" y="1004"/>
                  </a:lnTo>
                  <a:lnTo>
                    <a:pt x="779" y="1004"/>
                  </a:lnTo>
                  <a:lnTo>
                    <a:pt x="786" y="1011"/>
                  </a:lnTo>
                  <a:lnTo>
                    <a:pt x="794" y="1018"/>
                  </a:lnTo>
                  <a:lnTo>
                    <a:pt x="794" y="1018"/>
                  </a:lnTo>
                  <a:lnTo>
                    <a:pt x="800" y="1026"/>
                  </a:lnTo>
                  <a:lnTo>
                    <a:pt x="805" y="1035"/>
                  </a:lnTo>
                  <a:lnTo>
                    <a:pt x="808" y="1038"/>
                  </a:lnTo>
                  <a:lnTo>
                    <a:pt x="813" y="1042"/>
                  </a:lnTo>
                  <a:lnTo>
                    <a:pt x="817" y="1045"/>
                  </a:lnTo>
                  <a:lnTo>
                    <a:pt x="821" y="1046"/>
                  </a:lnTo>
                  <a:lnTo>
                    <a:pt x="821" y="1046"/>
                  </a:lnTo>
                  <a:lnTo>
                    <a:pt x="817" y="1038"/>
                  </a:lnTo>
                  <a:lnTo>
                    <a:pt x="811" y="1031"/>
                  </a:lnTo>
                  <a:lnTo>
                    <a:pt x="805" y="1024"/>
                  </a:lnTo>
                  <a:lnTo>
                    <a:pt x="800" y="1015"/>
                  </a:lnTo>
                  <a:lnTo>
                    <a:pt x="800" y="1015"/>
                  </a:lnTo>
                  <a:lnTo>
                    <a:pt x="794" y="1001"/>
                  </a:lnTo>
                  <a:lnTo>
                    <a:pt x="791" y="986"/>
                  </a:lnTo>
                  <a:lnTo>
                    <a:pt x="790" y="969"/>
                  </a:lnTo>
                  <a:lnTo>
                    <a:pt x="790" y="953"/>
                  </a:lnTo>
                  <a:lnTo>
                    <a:pt x="791" y="936"/>
                  </a:lnTo>
                  <a:lnTo>
                    <a:pt x="796" y="921"/>
                  </a:lnTo>
                  <a:lnTo>
                    <a:pt x="800" y="906"/>
                  </a:lnTo>
                  <a:lnTo>
                    <a:pt x="805" y="893"/>
                  </a:lnTo>
                  <a:lnTo>
                    <a:pt x="805" y="893"/>
                  </a:lnTo>
                  <a:lnTo>
                    <a:pt x="783" y="869"/>
                  </a:lnTo>
                  <a:lnTo>
                    <a:pt x="773" y="856"/>
                  </a:lnTo>
                  <a:lnTo>
                    <a:pt x="763" y="844"/>
                  </a:lnTo>
                  <a:lnTo>
                    <a:pt x="763" y="844"/>
                  </a:lnTo>
                  <a:lnTo>
                    <a:pt x="741" y="824"/>
                  </a:lnTo>
                  <a:lnTo>
                    <a:pt x="720" y="803"/>
                  </a:lnTo>
                  <a:lnTo>
                    <a:pt x="678" y="761"/>
                  </a:lnTo>
                  <a:lnTo>
                    <a:pt x="636" y="719"/>
                  </a:lnTo>
                  <a:lnTo>
                    <a:pt x="615" y="699"/>
                  </a:lnTo>
                  <a:lnTo>
                    <a:pt x="594" y="680"/>
                  </a:lnTo>
                  <a:lnTo>
                    <a:pt x="594" y="680"/>
                  </a:lnTo>
                  <a:lnTo>
                    <a:pt x="567" y="656"/>
                  </a:lnTo>
                  <a:lnTo>
                    <a:pt x="542" y="630"/>
                  </a:lnTo>
                  <a:lnTo>
                    <a:pt x="492" y="580"/>
                  </a:lnTo>
                  <a:lnTo>
                    <a:pt x="492" y="580"/>
                  </a:lnTo>
                  <a:lnTo>
                    <a:pt x="470" y="559"/>
                  </a:lnTo>
                  <a:lnTo>
                    <a:pt x="445" y="538"/>
                  </a:lnTo>
                  <a:lnTo>
                    <a:pt x="422" y="515"/>
                  </a:lnTo>
                  <a:lnTo>
                    <a:pt x="400" y="493"/>
                  </a:lnTo>
                  <a:lnTo>
                    <a:pt x="400" y="493"/>
                  </a:lnTo>
                  <a:lnTo>
                    <a:pt x="396" y="493"/>
                  </a:lnTo>
                  <a:lnTo>
                    <a:pt x="396" y="493"/>
                  </a:lnTo>
                  <a:lnTo>
                    <a:pt x="396" y="515"/>
                  </a:lnTo>
                  <a:lnTo>
                    <a:pt x="397" y="538"/>
                  </a:lnTo>
                  <a:lnTo>
                    <a:pt x="400" y="562"/>
                  </a:lnTo>
                  <a:lnTo>
                    <a:pt x="404" y="587"/>
                  </a:lnTo>
                  <a:lnTo>
                    <a:pt x="414" y="636"/>
                  </a:lnTo>
                  <a:lnTo>
                    <a:pt x="426" y="682"/>
                  </a:lnTo>
                  <a:lnTo>
                    <a:pt x="426" y="682"/>
                  </a:lnTo>
                  <a:close/>
                  <a:moveTo>
                    <a:pt x="1642" y="630"/>
                  </a:moveTo>
                  <a:lnTo>
                    <a:pt x="1642" y="630"/>
                  </a:lnTo>
                  <a:lnTo>
                    <a:pt x="1676" y="625"/>
                  </a:lnTo>
                  <a:lnTo>
                    <a:pt x="1693" y="622"/>
                  </a:lnTo>
                  <a:lnTo>
                    <a:pt x="1710" y="621"/>
                  </a:lnTo>
                  <a:lnTo>
                    <a:pt x="1710" y="621"/>
                  </a:lnTo>
                  <a:lnTo>
                    <a:pt x="1726" y="601"/>
                  </a:lnTo>
                  <a:lnTo>
                    <a:pt x="1742" y="578"/>
                  </a:lnTo>
                  <a:lnTo>
                    <a:pt x="1771" y="534"/>
                  </a:lnTo>
                  <a:lnTo>
                    <a:pt x="1771" y="534"/>
                  </a:lnTo>
                  <a:lnTo>
                    <a:pt x="1759" y="532"/>
                  </a:lnTo>
                  <a:lnTo>
                    <a:pt x="1750" y="529"/>
                  </a:lnTo>
                  <a:lnTo>
                    <a:pt x="1743" y="525"/>
                  </a:lnTo>
                  <a:lnTo>
                    <a:pt x="1738" y="520"/>
                  </a:lnTo>
                  <a:lnTo>
                    <a:pt x="1738" y="520"/>
                  </a:lnTo>
                  <a:lnTo>
                    <a:pt x="1732" y="520"/>
                  </a:lnTo>
                  <a:lnTo>
                    <a:pt x="1728" y="518"/>
                  </a:lnTo>
                  <a:lnTo>
                    <a:pt x="1724" y="517"/>
                  </a:lnTo>
                  <a:lnTo>
                    <a:pt x="1719" y="514"/>
                  </a:lnTo>
                  <a:lnTo>
                    <a:pt x="1711" y="507"/>
                  </a:lnTo>
                  <a:lnTo>
                    <a:pt x="1707" y="504"/>
                  </a:lnTo>
                  <a:lnTo>
                    <a:pt x="1701" y="503"/>
                  </a:lnTo>
                  <a:lnTo>
                    <a:pt x="1701" y="503"/>
                  </a:lnTo>
                  <a:lnTo>
                    <a:pt x="1672" y="566"/>
                  </a:lnTo>
                  <a:lnTo>
                    <a:pt x="1642" y="630"/>
                  </a:lnTo>
                  <a:lnTo>
                    <a:pt x="1642" y="630"/>
                  </a:lnTo>
                  <a:close/>
                  <a:moveTo>
                    <a:pt x="1482" y="527"/>
                  </a:moveTo>
                  <a:lnTo>
                    <a:pt x="1482" y="527"/>
                  </a:lnTo>
                  <a:lnTo>
                    <a:pt x="1462" y="573"/>
                  </a:lnTo>
                  <a:lnTo>
                    <a:pt x="1444" y="622"/>
                  </a:lnTo>
                  <a:lnTo>
                    <a:pt x="1426" y="670"/>
                  </a:lnTo>
                  <a:lnTo>
                    <a:pt x="1411" y="719"/>
                  </a:lnTo>
                  <a:lnTo>
                    <a:pt x="1411" y="719"/>
                  </a:lnTo>
                  <a:lnTo>
                    <a:pt x="1422" y="713"/>
                  </a:lnTo>
                  <a:lnTo>
                    <a:pt x="1433" y="706"/>
                  </a:lnTo>
                  <a:lnTo>
                    <a:pt x="1443" y="699"/>
                  </a:lnTo>
                  <a:lnTo>
                    <a:pt x="1455" y="694"/>
                  </a:lnTo>
                  <a:lnTo>
                    <a:pt x="1455" y="694"/>
                  </a:lnTo>
                  <a:lnTo>
                    <a:pt x="1469" y="688"/>
                  </a:lnTo>
                  <a:lnTo>
                    <a:pt x="1484" y="684"/>
                  </a:lnTo>
                  <a:lnTo>
                    <a:pt x="1498" y="678"/>
                  </a:lnTo>
                  <a:lnTo>
                    <a:pt x="1502" y="674"/>
                  </a:lnTo>
                  <a:lnTo>
                    <a:pt x="1507" y="670"/>
                  </a:lnTo>
                  <a:lnTo>
                    <a:pt x="1507" y="670"/>
                  </a:lnTo>
                  <a:lnTo>
                    <a:pt x="1506" y="664"/>
                  </a:lnTo>
                  <a:lnTo>
                    <a:pt x="1507" y="661"/>
                  </a:lnTo>
                  <a:lnTo>
                    <a:pt x="1510" y="659"/>
                  </a:lnTo>
                  <a:lnTo>
                    <a:pt x="1512" y="656"/>
                  </a:lnTo>
                  <a:lnTo>
                    <a:pt x="1512" y="656"/>
                  </a:lnTo>
                  <a:lnTo>
                    <a:pt x="1514" y="650"/>
                  </a:lnTo>
                  <a:lnTo>
                    <a:pt x="1516" y="643"/>
                  </a:lnTo>
                  <a:lnTo>
                    <a:pt x="1517" y="636"/>
                  </a:lnTo>
                  <a:lnTo>
                    <a:pt x="1519" y="630"/>
                  </a:lnTo>
                  <a:lnTo>
                    <a:pt x="1519" y="630"/>
                  </a:lnTo>
                  <a:lnTo>
                    <a:pt x="1528" y="614"/>
                  </a:lnTo>
                  <a:lnTo>
                    <a:pt x="1535" y="595"/>
                  </a:lnTo>
                  <a:lnTo>
                    <a:pt x="1535" y="595"/>
                  </a:lnTo>
                  <a:lnTo>
                    <a:pt x="1545" y="569"/>
                  </a:lnTo>
                  <a:lnTo>
                    <a:pt x="1550" y="556"/>
                  </a:lnTo>
                  <a:lnTo>
                    <a:pt x="1552" y="545"/>
                  </a:lnTo>
                  <a:lnTo>
                    <a:pt x="1552" y="545"/>
                  </a:lnTo>
                  <a:lnTo>
                    <a:pt x="1535" y="541"/>
                  </a:lnTo>
                  <a:lnTo>
                    <a:pt x="1516" y="536"/>
                  </a:lnTo>
                  <a:lnTo>
                    <a:pt x="1482" y="527"/>
                  </a:lnTo>
                  <a:lnTo>
                    <a:pt x="1482" y="527"/>
                  </a:lnTo>
                  <a:close/>
                  <a:moveTo>
                    <a:pt x="1940" y="838"/>
                  </a:moveTo>
                  <a:lnTo>
                    <a:pt x="1940" y="838"/>
                  </a:lnTo>
                  <a:lnTo>
                    <a:pt x="1954" y="807"/>
                  </a:lnTo>
                  <a:lnTo>
                    <a:pt x="1968" y="775"/>
                  </a:lnTo>
                  <a:lnTo>
                    <a:pt x="1968" y="775"/>
                  </a:lnTo>
                  <a:lnTo>
                    <a:pt x="1973" y="761"/>
                  </a:lnTo>
                  <a:lnTo>
                    <a:pt x="1976" y="747"/>
                  </a:lnTo>
                  <a:lnTo>
                    <a:pt x="1978" y="732"/>
                  </a:lnTo>
                  <a:lnTo>
                    <a:pt x="1978" y="715"/>
                  </a:lnTo>
                  <a:lnTo>
                    <a:pt x="1978" y="715"/>
                  </a:lnTo>
                  <a:lnTo>
                    <a:pt x="1968" y="706"/>
                  </a:lnTo>
                  <a:lnTo>
                    <a:pt x="1959" y="696"/>
                  </a:lnTo>
                  <a:lnTo>
                    <a:pt x="1952" y="687"/>
                  </a:lnTo>
                  <a:lnTo>
                    <a:pt x="1943" y="678"/>
                  </a:lnTo>
                  <a:lnTo>
                    <a:pt x="1943" y="678"/>
                  </a:lnTo>
                  <a:lnTo>
                    <a:pt x="1933" y="671"/>
                  </a:lnTo>
                  <a:lnTo>
                    <a:pt x="1924" y="666"/>
                  </a:lnTo>
                  <a:lnTo>
                    <a:pt x="1914" y="660"/>
                  </a:lnTo>
                  <a:lnTo>
                    <a:pt x="1906" y="653"/>
                  </a:lnTo>
                  <a:lnTo>
                    <a:pt x="1906" y="653"/>
                  </a:lnTo>
                  <a:lnTo>
                    <a:pt x="1885" y="646"/>
                  </a:lnTo>
                  <a:lnTo>
                    <a:pt x="1863" y="640"/>
                  </a:lnTo>
                  <a:lnTo>
                    <a:pt x="1840" y="636"/>
                  </a:lnTo>
                  <a:lnTo>
                    <a:pt x="1816" y="633"/>
                  </a:lnTo>
                  <a:lnTo>
                    <a:pt x="1792" y="630"/>
                  </a:lnTo>
                  <a:lnTo>
                    <a:pt x="1769" y="630"/>
                  </a:lnTo>
                  <a:lnTo>
                    <a:pt x="1745" y="630"/>
                  </a:lnTo>
                  <a:lnTo>
                    <a:pt x="1719" y="632"/>
                  </a:lnTo>
                  <a:lnTo>
                    <a:pt x="1696" y="635"/>
                  </a:lnTo>
                  <a:lnTo>
                    <a:pt x="1672" y="637"/>
                  </a:lnTo>
                  <a:lnTo>
                    <a:pt x="1625" y="646"/>
                  </a:lnTo>
                  <a:lnTo>
                    <a:pt x="1580" y="657"/>
                  </a:lnTo>
                  <a:lnTo>
                    <a:pt x="1540" y="671"/>
                  </a:lnTo>
                  <a:lnTo>
                    <a:pt x="1540" y="671"/>
                  </a:lnTo>
                  <a:lnTo>
                    <a:pt x="1537" y="674"/>
                  </a:lnTo>
                  <a:lnTo>
                    <a:pt x="1533" y="677"/>
                  </a:lnTo>
                  <a:lnTo>
                    <a:pt x="1533" y="677"/>
                  </a:lnTo>
                  <a:lnTo>
                    <a:pt x="1500" y="688"/>
                  </a:lnTo>
                  <a:lnTo>
                    <a:pt x="1469" y="701"/>
                  </a:lnTo>
                  <a:lnTo>
                    <a:pt x="1440" y="716"/>
                  </a:lnTo>
                  <a:lnTo>
                    <a:pt x="1413" y="732"/>
                  </a:lnTo>
                  <a:lnTo>
                    <a:pt x="1413" y="732"/>
                  </a:lnTo>
                  <a:lnTo>
                    <a:pt x="1382" y="747"/>
                  </a:lnTo>
                  <a:lnTo>
                    <a:pt x="1353" y="761"/>
                  </a:lnTo>
                  <a:lnTo>
                    <a:pt x="1325" y="776"/>
                  </a:lnTo>
                  <a:lnTo>
                    <a:pt x="1312" y="785"/>
                  </a:lnTo>
                  <a:lnTo>
                    <a:pt x="1300" y="795"/>
                  </a:lnTo>
                  <a:lnTo>
                    <a:pt x="1300" y="795"/>
                  </a:lnTo>
                  <a:lnTo>
                    <a:pt x="1297" y="802"/>
                  </a:lnTo>
                  <a:lnTo>
                    <a:pt x="1294" y="806"/>
                  </a:lnTo>
                  <a:lnTo>
                    <a:pt x="1287" y="816"/>
                  </a:lnTo>
                  <a:lnTo>
                    <a:pt x="1279" y="826"/>
                  </a:lnTo>
                  <a:lnTo>
                    <a:pt x="1276" y="831"/>
                  </a:lnTo>
                  <a:lnTo>
                    <a:pt x="1273" y="837"/>
                  </a:lnTo>
                  <a:lnTo>
                    <a:pt x="1273" y="837"/>
                  </a:lnTo>
                  <a:lnTo>
                    <a:pt x="1265" y="841"/>
                  </a:lnTo>
                  <a:lnTo>
                    <a:pt x="1260" y="844"/>
                  </a:lnTo>
                  <a:lnTo>
                    <a:pt x="1258" y="847"/>
                  </a:lnTo>
                  <a:lnTo>
                    <a:pt x="1258" y="847"/>
                  </a:lnTo>
                  <a:lnTo>
                    <a:pt x="1287" y="847"/>
                  </a:lnTo>
                  <a:lnTo>
                    <a:pt x="1302" y="847"/>
                  </a:lnTo>
                  <a:lnTo>
                    <a:pt x="1319" y="845"/>
                  </a:lnTo>
                  <a:lnTo>
                    <a:pt x="1319" y="845"/>
                  </a:lnTo>
                  <a:lnTo>
                    <a:pt x="1336" y="828"/>
                  </a:lnTo>
                  <a:lnTo>
                    <a:pt x="1356" y="812"/>
                  </a:lnTo>
                  <a:lnTo>
                    <a:pt x="1367" y="803"/>
                  </a:lnTo>
                  <a:lnTo>
                    <a:pt x="1378" y="796"/>
                  </a:lnTo>
                  <a:lnTo>
                    <a:pt x="1391" y="790"/>
                  </a:lnTo>
                  <a:lnTo>
                    <a:pt x="1404" y="786"/>
                  </a:lnTo>
                  <a:lnTo>
                    <a:pt x="1404" y="786"/>
                  </a:lnTo>
                  <a:lnTo>
                    <a:pt x="1413" y="785"/>
                  </a:lnTo>
                  <a:lnTo>
                    <a:pt x="1425" y="786"/>
                  </a:lnTo>
                  <a:lnTo>
                    <a:pt x="1437" y="788"/>
                  </a:lnTo>
                  <a:lnTo>
                    <a:pt x="1448" y="790"/>
                  </a:lnTo>
                  <a:lnTo>
                    <a:pt x="1461" y="795"/>
                  </a:lnTo>
                  <a:lnTo>
                    <a:pt x="1471" y="800"/>
                  </a:lnTo>
                  <a:lnTo>
                    <a:pt x="1478" y="806"/>
                  </a:lnTo>
                  <a:lnTo>
                    <a:pt x="1484" y="812"/>
                  </a:lnTo>
                  <a:lnTo>
                    <a:pt x="1484" y="812"/>
                  </a:lnTo>
                  <a:lnTo>
                    <a:pt x="1485" y="817"/>
                  </a:lnTo>
                  <a:lnTo>
                    <a:pt x="1485" y="821"/>
                  </a:lnTo>
                  <a:lnTo>
                    <a:pt x="1482" y="831"/>
                  </a:lnTo>
                  <a:lnTo>
                    <a:pt x="1481" y="841"/>
                  </a:lnTo>
                  <a:lnTo>
                    <a:pt x="1482" y="847"/>
                  </a:lnTo>
                  <a:lnTo>
                    <a:pt x="1484" y="852"/>
                  </a:lnTo>
                  <a:lnTo>
                    <a:pt x="1484" y="852"/>
                  </a:lnTo>
                  <a:lnTo>
                    <a:pt x="1486" y="856"/>
                  </a:lnTo>
                  <a:lnTo>
                    <a:pt x="1491" y="861"/>
                  </a:lnTo>
                  <a:lnTo>
                    <a:pt x="1496" y="863"/>
                  </a:lnTo>
                  <a:lnTo>
                    <a:pt x="1500" y="869"/>
                  </a:lnTo>
                  <a:lnTo>
                    <a:pt x="1500" y="869"/>
                  </a:lnTo>
                  <a:lnTo>
                    <a:pt x="1503" y="876"/>
                  </a:lnTo>
                  <a:lnTo>
                    <a:pt x="1506" y="885"/>
                  </a:lnTo>
                  <a:lnTo>
                    <a:pt x="1509" y="894"/>
                  </a:lnTo>
                  <a:lnTo>
                    <a:pt x="1507" y="904"/>
                  </a:lnTo>
                  <a:lnTo>
                    <a:pt x="1507" y="904"/>
                  </a:lnTo>
                  <a:lnTo>
                    <a:pt x="1506" y="911"/>
                  </a:lnTo>
                  <a:lnTo>
                    <a:pt x="1505" y="917"/>
                  </a:lnTo>
                  <a:lnTo>
                    <a:pt x="1500" y="922"/>
                  </a:lnTo>
                  <a:lnTo>
                    <a:pt x="1496" y="928"/>
                  </a:lnTo>
                  <a:lnTo>
                    <a:pt x="1492" y="932"/>
                  </a:lnTo>
                  <a:lnTo>
                    <a:pt x="1485" y="935"/>
                  </a:lnTo>
                  <a:lnTo>
                    <a:pt x="1478" y="938"/>
                  </a:lnTo>
                  <a:lnTo>
                    <a:pt x="1471" y="939"/>
                  </a:lnTo>
                  <a:lnTo>
                    <a:pt x="1471" y="939"/>
                  </a:lnTo>
                  <a:lnTo>
                    <a:pt x="1468" y="946"/>
                  </a:lnTo>
                  <a:lnTo>
                    <a:pt x="1467" y="952"/>
                  </a:lnTo>
                  <a:lnTo>
                    <a:pt x="1467" y="965"/>
                  </a:lnTo>
                  <a:lnTo>
                    <a:pt x="1467" y="977"/>
                  </a:lnTo>
                  <a:lnTo>
                    <a:pt x="1465" y="984"/>
                  </a:lnTo>
                  <a:lnTo>
                    <a:pt x="1464" y="990"/>
                  </a:lnTo>
                  <a:lnTo>
                    <a:pt x="1464" y="990"/>
                  </a:lnTo>
                  <a:lnTo>
                    <a:pt x="1460" y="997"/>
                  </a:lnTo>
                  <a:lnTo>
                    <a:pt x="1454" y="1004"/>
                  </a:lnTo>
                  <a:lnTo>
                    <a:pt x="1441" y="1015"/>
                  </a:lnTo>
                  <a:lnTo>
                    <a:pt x="1436" y="1019"/>
                  </a:lnTo>
                  <a:lnTo>
                    <a:pt x="1432" y="1026"/>
                  </a:lnTo>
                  <a:lnTo>
                    <a:pt x="1427" y="1033"/>
                  </a:lnTo>
                  <a:lnTo>
                    <a:pt x="1427" y="1042"/>
                  </a:lnTo>
                  <a:lnTo>
                    <a:pt x="1427" y="1042"/>
                  </a:lnTo>
                  <a:lnTo>
                    <a:pt x="1434" y="1043"/>
                  </a:lnTo>
                  <a:lnTo>
                    <a:pt x="1440" y="1046"/>
                  </a:lnTo>
                  <a:lnTo>
                    <a:pt x="1444" y="1050"/>
                  </a:lnTo>
                  <a:lnTo>
                    <a:pt x="1447" y="1056"/>
                  </a:lnTo>
                  <a:lnTo>
                    <a:pt x="1448" y="1063"/>
                  </a:lnTo>
                  <a:lnTo>
                    <a:pt x="1448" y="1068"/>
                  </a:lnTo>
                  <a:lnTo>
                    <a:pt x="1446" y="1075"/>
                  </a:lnTo>
                  <a:lnTo>
                    <a:pt x="1441" y="1080"/>
                  </a:lnTo>
                  <a:lnTo>
                    <a:pt x="1441" y="1080"/>
                  </a:lnTo>
                  <a:lnTo>
                    <a:pt x="1433" y="1081"/>
                  </a:lnTo>
                  <a:lnTo>
                    <a:pt x="1425" y="1080"/>
                  </a:lnTo>
                  <a:lnTo>
                    <a:pt x="1425" y="1080"/>
                  </a:lnTo>
                  <a:lnTo>
                    <a:pt x="1423" y="1084"/>
                  </a:lnTo>
                  <a:lnTo>
                    <a:pt x="1420" y="1087"/>
                  </a:lnTo>
                  <a:lnTo>
                    <a:pt x="1418" y="1091"/>
                  </a:lnTo>
                  <a:lnTo>
                    <a:pt x="1416" y="1095"/>
                  </a:lnTo>
                  <a:lnTo>
                    <a:pt x="1416" y="1095"/>
                  </a:lnTo>
                  <a:lnTo>
                    <a:pt x="1420" y="1097"/>
                  </a:lnTo>
                  <a:lnTo>
                    <a:pt x="1423" y="1099"/>
                  </a:lnTo>
                  <a:lnTo>
                    <a:pt x="1426" y="1106"/>
                  </a:lnTo>
                  <a:lnTo>
                    <a:pt x="1426" y="1106"/>
                  </a:lnTo>
                  <a:lnTo>
                    <a:pt x="1420" y="1115"/>
                  </a:lnTo>
                  <a:lnTo>
                    <a:pt x="1418" y="1119"/>
                  </a:lnTo>
                  <a:lnTo>
                    <a:pt x="1415" y="1123"/>
                  </a:lnTo>
                  <a:lnTo>
                    <a:pt x="1415" y="1123"/>
                  </a:lnTo>
                  <a:lnTo>
                    <a:pt x="1420" y="1130"/>
                  </a:lnTo>
                  <a:lnTo>
                    <a:pt x="1426" y="1133"/>
                  </a:lnTo>
                  <a:lnTo>
                    <a:pt x="1434" y="1136"/>
                  </a:lnTo>
                  <a:lnTo>
                    <a:pt x="1444" y="1136"/>
                  </a:lnTo>
                  <a:lnTo>
                    <a:pt x="1444" y="1136"/>
                  </a:lnTo>
                  <a:lnTo>
                    <a:pt x="1448" y="1144"/>
                  </a:lnTo>
                  <a:lnTo>
                    <a:pt x="1451" y="1153"/>
                  </a:lnTo>
                  <a:lnTo>
                    <a:pt x="1451" y="1156"/>
                  </a:lnTo>
                  <a:lnTo>
                    <a:pt x="1451" y="1160"/>
                  </a:lnTo>
                  <a:lnTo>
                    <a:pt x="1450" y="1164"/>
                  </a:lnTo>
                  <a:lnTo>
                    <a:pt x="1447" y="1168"/>
                  </a:lnTo>
                  <a:lnTo>
                    <a:pt x="1447" y="1168"/>
                  </a:lnTo>
                  <a:lnTo>
                    <a:pt x="1453" y="1167"/>
                  </a:lnTo>
                  <a:lnTo>
                    <a:pt x="1460" y="1167"/>
                  </a:lnTo>
                  <a:lnTo>
                    <a:pt x="1464" y="1168"/>
                  </a:lnTo>
                  <a:lnTo>
                    <a:pt x="1469" y="1171"/>
                  </a:lnTo>
                  <a:lnTo>
                    <a:pt x="1472" y="1175"/>
                  </a:lnTo>
                  <a:lnTo>
                    <a:pt x="1477" y="1178"/>
                  </a:lnTo>
                  <a:lnTo>
                    <a:pt x="1478" y="1184"/>
                  </a:lnTo>
                  <a:lnTo>
                    <a:pt x="1479" y="1188"/>
                  </a:lnTo>
                  <a:lnTo>
                    <a:pt x="1481" y="1192"/>
                  </a:lnTo>
                  <a:lnTo>
                    <a:pt x="1479" y="1198"/>
                  </a:lnTo>
                  <a:lnTo>
                    <a:pt x="1478" y="1202"/>
                  </a:lnTo>
                  <a:lnTo>
                    <a:pt x="1477" y="1205"/>
                  </a:lnTo>
                  <a:lnTo>
                    <a:pt x="1472" y="1207"/>
                  </a:lnTo>
                  <a:lnTo>
                    <a:pt x="1468" y="1210"/>
                  </a:lnTo>
                  <a:lnTo>
                    <a:pt x="1462" y="1210"/>
                  </a:lnTo>
                  <a:lnTo>
                    <a:pt x="1455" y="1210"/>
                  </a:lnTo>
                  <a:lnTo>
                    <a:pt x="1455" y="1210"/>
                  </a:lnTo>
                  <a:lnTo>
                    <a:pt x="1451" y="1213"/>
                  </a:lnTo>
                  <a:lnTo>
                    <a:pt x="1448" y="1217"/>
                  </a:lnTo>
                  <a:lnTo>
                    <a:pt x="1447" y="1222"/>
                  </a:lnTo>
                  <a:lnTo>
                    <a:pt x="1447" y="1226"/>
                  </a:lnTo>
                  <a:lnTo>
                    <a:pt x="1448" y="1231"/>
                  </a:lnTo>
                  <a:lnTo>
                    <a:pt x="1451" y="1234"/>
                  </a:lnTo>
                  <a:lnTo>
                    <a:pt x="1454" y="1238"/>
                  </a:lnTo>
                  <a:lnTo>
                    <a:pt x="1460" y="1241"/>
                  </a:lnTo>
                  <a:lnTo>
                    <a:pt x="1460" y="1241"/>
                  </a:lnTo>
                  <a:lnTo>
                    <a:pt x="1458" y="1245"/>
                  </a:lnTo>
                  <a:lnTo>
                    <a:pt x="1454" y="1248"/>
                  </a:lnTo>
                  <a:lnTo>
                    <a:pt x="1451" y="1251"/>
                  </a:lnTo>
                  <a:lnTo>
                    <a:pt x="1448" y="1254"/>
                  </a:lnTo>
                  <a:lnTo>
                    <a:pt x="1448" y="1254"/>
                  </a:lnTo>
                  <a:lnTo>
                    <a:pt x="1451" y="1258"/>
                  </a:lnTo>
                  <a:lnTo>
                    <a:pt x="1453" y="1262"/>
                  </a:lnTo>
                  <a:lnTo>
                    <a:pt x="1455" y="1273"/>
                  </a:lnTo>
                  <a:lnTo>
                    <a:pt x="1455" y="1273"/>
                  </a:lnTo>
                  <a:lnTo>
                    <a:pt x="1464" y="1276"/>
                  </a:lnTo>
                  <a:lnTo>
                    <a:pt x="1471" y="1280"/>
                  </a:lnTo>
                  <a:lnTo>
                    <a:pt x="1475" y="1283"/>
                  </a:lnTo>
                  <a:lnTo>
                    <a:pt x="1477" y="1288"/>
                  </a:lnTo>
                  <a:lnTo>
                    <a:pt x="1478" y="1292"/>
                  </a:lnTo>
                  <a:lnTo>
                    <a:pt x="1479" y="1296"/>
                  </a:lnTo>
                  <a:lnTo>
                    <a:pt x="1479" y="1296"/>
                  </a:lnTo>
                  <a:lnTo>
                    <a:pt x="1478" y="1300"/>
                  </a:lnTo>
                  <a:lnTo>
                    <a:pt x="1477" y="1303"/>
                  </a:lnTo>
                  <a:lnTo>
                    <a:pt x="1472" y="1310"/>
                  </a:lnTo>
                  <a:lnTo>
                    <a:pt x="1469" y="1316"/>
                  </a:lnTo>
                  <a:lnTo>
                    <a:pt x="1468" y="1320"/>
                  </a:lnTo>
                  <a:lnTo>
                    <a:pt x="1469" y="1324"/>
                  </a:lnTo>
                  <a:lnTo>
                    <a:pt x="1469" y="1324"/>
                  </a:lnTo>
                  <a:lnTo>
                    <a:pt x="1464" y="1331"/>
                  </a:lnTo>
                  <a:lnTo>
                    <a:pt x="1455" y="1335"/>
                  </a:lnTo>
                  <a:lnTo>
                    <a:pt x="1440" y="1344"/>
                  </a:lnTo>
                  <a:lnTo>
                    <a:pt x="1440" y="1344"/>
                  </a:lnTo>
                  <a:lnTo>
                    <a:pt x="1441" y="1348"/>
                  </a:lnTo>
                  <a:lnTo>
                    <a:pt x="1441" y="1352"/>
                  </a:lnTo>
                  <a:lnTo>
                    <a:pt x="1440" y="1361"/>
                  </a:lnTo>
                  <a:lnTo>
                    <a:pt x="1437" y="1369"/>
                  </a:lnTo>
                  <a:lnTo>
                    <a:pt x="1434" y="1379"/>
                  </a:lnTo>
                  <a:lnTo>
                    <a:pt x="1434" y="1379"/>
                  </a:lnTo>
                  <a:lnTo>
                    <a:pt x="1437" y="1383"/>
                  </a:lnTo>
                  <a:lnTo>
                    <a:pt x="1439" y="1387"/>
                  </a:lnTo>
                  <a:lnTo>
                    <a:pt x="1439" y="1396"/>
                  </a:lnTo>
                  <a:lnTo>
                    <a:pt x="1436" y="1404"/>
                  </a:lnTo>
                  <a:lnTo>
                    <a:pt x="1433" y="1412"/>
                  </a:lnTo>
                  <a:lnTo>
                    <a:pt x="1433" y="1412"/>
                  </a:lnTo>
                  <a:lnTo>
                    <a:pt x="1437" y="1419"/>
                  </a:lnTo>
                  <a:lnTo>
                    <a:pt x="1439" y="1426"/>
                  </a:lnTo>
                  <a:lnTo>
                    <a:pt x="1441" y="1435"/>
                  </a:lnTo>
                  <a:lnTo>
                    <a:pt x="1441" y="1443"/>
                  </a:lnTo>
                  <a:lnTo>
                    <a:pt x="1441" y="1443"/>
                  </a:lnTo>
                  <a:lnTo>
                    <a:pt x="1439" y="1448"/>
                  </a:lnTo>
                  <a:lnTo>
                    <a:pt x="1436" y="1450"/>
                  </a:lnTo>
                  <a:lnTo>
                    <a:pt x="1434" y="1455"/>
                  </a:lnTo>
                  <a:lnTo>
                    <a:pt x="1434" y="1460"/>
                  </a:lnTo>
                  <a:lnTo>
                    <a:pt x="1434" y="1460"/>
                  </a:lnTo>
                  <a:lnTo>
                    <a:pt x="1453" y="1455"/>
                  </a:lnTo>
                  <a:lnTo>
                    <a:pt x="1464" y="1452"/>
                  </a:lnTo>
                  <a:lnTo>
                    <a:pt x="1477" y="1449"/>
                  </a:lnTo>
                  <a:lnTo>
                    <a:pt x="1488" y="1448"/>
                  </a:lnTo>
                  <a:lnTo>
                    <a:pt x="1499" y="1449"/>
                  </a:lnTo>
                  <a:lnTo>
                    <a:pt x="1510" y="1450"/>
                  </a:lnTo>
                  <a:lnTo>
                    <a:pt x="1519" y="1455"/>
                  </a:lnTo>
                  <a:lnTo>
                    <a:pt x="1519" y="1455"/>
                  </a:lnTo>
                  <a:lnTo>
                    <a:pt x="1524" y="1462"/>
                  </a:lnTo>
                  <a:lnTo>
                    <a:pt x="1530" y="1469"/>
                  </a:lnTo>
                  <a:lnTo>
                    <a:pt x="1541" y="1481"/>
                  </a:lnTo>
                  <a:lnTo>
                    <a:pt x="1541" y="1481"/>
                  </a:lnTo>
                  <a:lnTo>
                    <a:pt x="1552" y="1484"/>
                  </a:lnTo>
                  <a:lnTo>
                    <a:pt x="1562" y="1484"/>
                  </a:lnTo>
                  <a:lnTo>
                    <a:pt x="1580" y="1487"/>
                  </a:lnTo>
                  <a:lnTo>
                    <a:pt x="1589" y="1488"/>
                  </a:lnTo>
                  <a:lnTo>
                    <a:pt x="1597" y="1492"/>
                  </a:lnTo>
                  <a:lnTo>
                    <a:pt x="1603" y="1498"/>
                  </a:lnTo>
                  <a:lnTo>
                    <a:pt x="1608" y="1508"/>
                  </a:lnTo>
                  <a:lnTo>
                    <a:pt x="1608" y="1508"/>
                  </a:lnTo>
                  <a:lnTo>
                    <a:pt x="1610" y="1514"/>
                  </a:lnTo>
                  <a:lnTo>
                    <a:pt x="1608" y="1518"/>
                  </a:lnTo>
                  <a:lnTo>
                    <a:pt x="1606" y="1528"/>
                  </a:lnTo>
                  <a:lnTo>
                    <a:pt x="1600" y="1537"/>
                  </a:lnTo>
                  <a:lnTo>
                    <a:pt x="1599" y="1542"/>
                  </a:lnTo>
                  <a:lnTo>
                    <a:pt x="1597" y="1547"/>
                  </a:lnTo>
                  <a:lnTo>
                    <a:pt x="1597" y="1547"/>
                  </a:lnTo>
                  <a:lnTo>
                    <a:pt x="1597" y="1551"/>
                  </a:lnTo>
                  <a:lnTo>
                    <a:pt x="1599" y="1557"/>
                  </a:lnTo>
                  <a:lnTo>
                    <a:pt x="1601" y="1567"/>
                  </a:lnTo>
                  <a:lnTo>
                    <a:pt x="1603" y="1573"/>
                  </a:lnTo>
                  <a:lnTo>
                    <a:pt x="1604" y="1578"/>
                  </a:lnTo>
                  <a:lnTo>
                    <a:pt x="1603" y="1584"/>
                  </a:lnTo>
                  <a:lnTo>
                    <a:pt x="1601" y="1589"/>
                  </a:lnTo>
                  <a:lnTo>
                    <a:pt x="1601" y="1589"/>
                  </a:lnTo>
                  <a:lnTo>
                    <a:pt x="1590" y="1608"/>
                  </a:lnTo>
                  <a:lnTo>
                    <a:pt x="1578" y="1627"/>
                  </a:lnTo>
                  <a:lnTo>
                    <a:pt x="1550" y="1667"/>
                  </a:lnTo>
                  <a:lnTo>
                    <a:pt x="1550" y="1667"/>
                  </a:lnTo>
                  <a:lnTo>
                    <a:pt x="1530" y="1675"/>
                  </a:lnTo>
                  <a:lnTo>
                    <a:pt x="1510" y="1682"/>
                  </a:lnTo>
                  <a:lnTo>
                    <a:pt x="1510" y="1682"/>
                  </a:lnTo>
                  <a:lnTo>
                    <a:pt x="1524" y="1683"/>
                  </a:lnTo>
                  <a:lnTo>
                    <a:pt x="1538" y="1686"/>
                  </a:lnTo>
                  <a:lnTo>
                    <a:pt x="1566" y="1695"/>
                  </a:lnTo>
                  <a:lnTo>
                    <a:pt x="1621" y="1713"/>
                  </a:lnTo>
                  <a:lnTo>
                    <a:pt x="1621" y="1713"/>
                  </a:lnTo>
                  <a:lnTo>
                    <a:pt x="1625" y="1709"/>
                  </a:lnTo>
                  <a:lnTo>
                    <a:pt x="1631" y="1706"/>
                  </a:lnTo>
                  <a:lnTo>
                    <a:pt x="1645" y="1702"/>
                  </a:lnTo>
                  <a:lnTo>
                    <a:pt x="1658" y="1699"/>
                  </a:lnTo>
                  <a:lnTo>
                    <a:pt x="1670" y="1695"/>
                  </a:lnTo>
                  <a:lnTo>
                    <a:pt x="1670" y="1695"/>
                  </a:lnTo>
                  <a:lnTo>
                    <a:pt x="1683" y="1689"/>
                  </a:lnTo>
                  <a:lnTo>
                    <a:pt x="1694" y="1682"/>
                  </a:lnTo>
                  <a:lnTo>
                    <a:pt x="1719" y="1665"/>
                  </a:lnTo>
                  <a:lnTo>
                    <a:pt x="1763" y="1633"/>
                  </a:lnTo>
                  <a:lnTo>
                    <a:pt x="1763" y="1633"/>
                  </a:lnTo>
                  <a:lnTo>
                    <a:pt x="1802" y="1606"/>
                  </a:lnTo>
                  <a:lnTo>
                    <a:pt x="1820" y="1592"/>
                  </a:lnTo>
                  <a:lnTo>
                    <a:pt x="1839" y="1577"/>
                  </a:lnTo>
                  <a:lnTo>
                    <a:pt x="1839" y="1577"/>
                  </a:lnTo>
                  <a:lnTo>
                    <a:pt x="1861" y="1551"/>
                  </a:lnTo>
                  <a:lnTo>
                    <a:pt x="1882" y="1528"/>
                  </a:lnTo>
                  <a:lnTo>
                    <a:pt x="1882" y="1528"/>
                  </a:lnTo>
                  <a:lnTo>
                    <a:pt x="1916" y="1490"/>
                  </a:lnTo>
                  <a:lnTo>
                    <a:pt x="1933" y="1470"/>
                  </a:lnTo>
                  <a:lnTo>
                    <a:pt x="1950" y="1450"/>
                  </a:lnTo>
                  <a:lnTo>
                    <a:pt x="1965" y="1429"/>
                  </a:lnTo>
                  <a:lnTo>
                    <a:pt x="1979" y="1408"/>
                  </a:lnTo>
                  <a:lnTo>
                    <a:pt x="1992" y="1386"/>
                  </a:lnTo>
                  <a:lnTo>
                    <a:pt x="2003" y="1362"/>
                  </a:lnTo>
                  <a:lnTo>
                    <a:pt x="2003" y="1362"/>
                  </a:lnTo>
                  <a:lnTo>
                    <a:pt x="2011" y="1335"/>
                  </a:lnTo>
                  <a:lnTo>
                    <a:pt x="2020" y="1309"/>
                  </a:lnTo>
                  <a:lnTo>
                    <a:pt x="2027" y="1280"/>
                  </a:lnTo>
                  <a:lnTo>
                    <a:pt x="2035" y="1252"/>
                  </a:lnTo>
                  <a:lnTo>
                    <a:pt x="2035" y="1252"/>
                  </a:lnTo>
                  <a:lnTo>
                    <a:pt x="2037" y="1241"/>
                  </a:lnTo>
                  <a:lnTo>
                    <a:pt x="2039" y="1229"/>
                  </a:lnTo>
                  <a:lnTo>
                    <a:pt x="2041" y="1217"/>
                  </a:lnTo>
                  <a:lnTo>
                    <a:pt x="2042" y="1205"/>
                  </a:lnTo>
                  <a:lnTo>
                    <a:pt x="2042" y="1205"/>
                  </a:lnTo>
                  <a:lnTo>
                    <a:pt x="2042" y="1191"/>
                  </a:lnTo>
                  <a:lnTo>
                    <a:pt x="2041" y="1177"/>
                  </a:lnTo>
                  <a:lnTo>
                    <a:pt x="2038" y="1163"/>
                  </a:lnTo>
                  <a:lnTo>
                    <a:pt x="2035" y="1149"/>
                  </a:lnTo>
                  <a:lnTo>
                    <a:pt x="2027" y="1123"/>
                  </a:lnTo>
                  <a:lnTo>
                    <a:pt x="2020" y="1099"/>
                  </a:lnTo>
                  <a:lnTo>
                    <a:pt x="2020" y="1099"/>
                  </a:lnTo>
                  <a:lnTo>
                    <a:pt x="2014" y="1095"/>
                  </a:lnTo>
                  <a:lnTo>
                    <a:pt x="2007" y="1092"/>
                  </a:lnTo>
                  <a:lnTo>
                    <a:pt x="1995" y="1088"/>
                  </a:lnTo>
                  <a:lnTo>
                    <a:pt x="1980" y="1085"/>
                  </a:lnTo>
                  <a:lnTo>
                    <a:pt x="1965" y="1084"/>
                  </a:lnTo>
                  <a:lnTo>
                    <a:pt x="1934" y="1084"/>
                  </a:lnTo>
                  <a:lnTo>
                    <a:pt x="1920" y="1084"/>
                  </a:lnTo>
                  <a:lnTo>
                    <a:pt x="1906" y="1081"/>
                  </a:lnTo>
                  <a:lnTo>
                    <a:pt x="1906" y="1081"/>
                  </a:lnTo>
                  <a:lnTo>
                    <a:pt x="1896" y="1078"/>
                  </a:lnTo>
                  <a:lnTo>
                    <a:pt x="1888" y="1073"/>
                  </a:lnTo>
                  <a:lnTo>
                    <a:pt x="1882" y="1066"/>
                  </a:lnTo>
                  <a:lnTo>
                    <a:pt x="1877" y="1059"/>
                  </a:lnTo>
                  <a:lnTo>
                    <a:pt x="1872" y="1050"/>
                  </a:lnTo>
                  <a:lnTo>
                    <a:pt x="1868" y="1042"/>
                  </a:lnTo>
                  <a:lnTo>
                    <a:pt x="1867" y="1032"/>
                  </a:lnTo>
                  <a:lnTo>
                    <a:pt x="1865" y="1024"/>
                  </a:lnTo>
                  <a:lnTo>
                    <a:pt x="1865" y="1004"/>
                  </a:lnTo>
                  <a:lnTo>
                    <a:pt x="1868" y="987"/>
                  </a:lnTo>
                  <a:lnTo>
                    <a:pt x="1872" y="972"/>
                  </a:lnTo>
                  <a:lnTo>
                    <a:pt x="1878" y="960"/>
                  </a:lnTo>
                  <a:lnTo>
                    <a:pt x="1878" y="960"/>
                  </a:lnTo>
                  <a:lnTo>
                    <a:pt x="1878" y="963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81" y="956"/>
                  </a:lnTo>
                  <a:lnTo>
                    <a:pt x="1885" y="949"/>
                  </a:lnTo>
                  <a:lnTo>
                    <a:pt x="1889" y="942"/>
                  </a:lnTo>
                  <a:lnTo>
                    <a:pt x="1889" y="938"/>
                  </a:lnTo>
                  <a:lnTo>
                    <a:pt x="1889" y="934"/>
                  </a:lnTo>
                  <a:lnTo>
                    <a:pt x="1889" y="934"/>
                  </a:lnTo>
                  <a:lnTo>
                    <a:pt x="1886" y="941"/>
                  </a:lnTo>
                  <a:lnTo>
                    <a:pt x="1885" y="946"/>
                  </a:lnTo>
                  <a:lnTo>
                    <a:pt x="1882" y="952"/>
                  </a:lnTo>
                  <a:lnTo>
                    <a:pt x="1877" y="958"/>
                  </a:lnTo>
                  <a:lnTo>
                    <a:pt x="1877" y="958"/>
                  </a:lnTo>
                  <a:lnTo>
                    <a:pt x="1884" y="942"/>
                  </a:lnTo>
                  <a:lnTo>
                    <a:pt x="1891" y="927"/>
                  </a:lnTo>
                  <a:lnTo>
                    <a:pt x="1906" y="896"/>
                  </a:lnTo>
                  <a:lnTo>
                    <a:pt x="1923" y="868"/>
                  </a:lnTo>
                  <a:lnTo>
                    <a:pt x="1940" y="838"/>
                  </a:lnTo>
                  <a:lnTo>
                    <a:pt x="1940" y="838"/>
                  </a:lnTo>
                  <a:close/>
                  <a:moveTo>
                    <a:pt x="1976" y="783"/>
                  </a:moveTo>
                  <a:lnTo>
                    <a:pt x="1976" y="783"/>
                  </a:lnTo>
                  <a:lnTo>
                    <a:pt x="1976" y="792"/>
                  </a:lnTo>
                  <a:lnTo>
                    <a:pt x="1975" y="800"/>
                  </a:lnTo>
                  <a:lnTo>
                    <a:pt x="1972" y="809"/>
                  </a:lnTo>
                  <a:lnTo>
                    <a:pt x="1968" y="817"/>
                  </a:lnTo>
                  <a:lnTo>
                    <a:pt x="1959" y="834"/>
                  </a:lnTo>
                  <a:lnTo>
                    <a:pt x="1955" y="844"/>
                  </a:lnTo>
                  <a:lnTo>
                    <a:pt x="1954" y="854"/>
                  </a:lnTo>
                  <a:lnTo>
                    <a:pt x="1954" y="854"/>
                  </a:lnTo>
                  <a:lnTo>
                    <a:pt x="1941" y="872"/>
                  </a:lnTo>
                  <a:lnTo>
                    <a:pt x="1929" y="893"/>
                  </a:lnTo>
                  <a:lnTo>
                    <a:pt x="1903" y="938"/>
                  </a:lnTo>
                  <a:lnTo>
                    <a:pt x="1903" y="938"/>
                  </a:lnTo>
                  <a:lnTo>
                    <a:pt x="1891" y="963"/>
                  </a:lnTo>
                  <a:lnTo>
                    <a:pt x="1886" y="976"/>
                  </a:lnTo>
                  <a:lnTo>
                    <a:pt x="1882" y="990"/>
                  </a:lnTo>
                  <a:lnTo>
                    <a:pt x="1879" y="1004"/>
                  </a:lnTo>
                  <a:lnTo>
                    <a:pt x="1878" y="1018"/>
                  </a:lnTo>
                  <a:lnTo>
                    <a:pt x="1878" y="1032"/>
                  </a:lnTo>
                  <a:lnTo>
                    <a:pt x="1879" y="1046"/>
                  </a:lnTo>
                  <a:lnTo>
                    <a:pt x="1879" y="1046"/>
                  </a:lnTo>
                  <a:lnTo>
                    <a:pt x="1882" y="1046"/>
                  </a:lnTo>
                  <a:lnTo>
                    <a:pt x="1885" y="1049"/>
                  </a:lnTo>
                  <a:lnTo>
                    <a:pt x="1888" y="1054"/>
                  </a:lnTo>
                  <a:lnTo>
                    <a:pt x="1891" y="1059"/>
                  </a:lnTo>
                  <a:lnTo>
                    <a:pt x="1892" y="1060"/>
                  </a:lnTo>
                  <a:lnTo>
                    <a:pt x="1895" y="1060"/>
                  </a:lnTo>
                  <a:lnTo>
                    <a:pt x="1895" y="1060"/>
                  </a:lnTo>
                  <a:lnTo>
                    <a:pt x="1893" y="1054"/>
                  </a:lnTo>
                  <a:lnTo>
                    <a:pt x="1893" y="1049"/>
                  </a:lnTo>
                  <a:lnTo>
                    <a:pt x="1895" y="1039"/>
                  </a:lnTo>
                  <a:lnTo>
                    <a:pt x="1895" y="1031"/>
                  </a:lnTo>
                  <a:lnTo>
                    <a:pt x="1895" y="1021"/>
                  </a:lnTo>
                  <a:lnTo>
                    <a:pt x="1895" y="1021"/>
                  </a:lnTo>
                  <a:lnTo>
                    <a:pt x="1906" y="991"/>
                  </a:lnTo>
                  <a:lnTo>
                    <a:pt x="1917" y="963"/>
                  </a:lnTo>
                  <a:lnTo>
                    <a:pt x="1929" y="935"/>
                  </a:lnTo>
                  <a:lnTo>
                    <a:pt x="1940" y="906"/>
                  </a:lnTo>
                  <a:lnTo>
                    <a:pt x="1940" y="906"/>
                  </a:lnTo>
                  <a:lnTo>
                    <a:pt x="1948" y="890"/>
                  </a:lnTo>
                  <a:lnTo>
                    <a:pt x="1957" y="876"/>
                  </a:lnTo>
                  <a:lnTo>
                    <a:pt x="1976" y="847"/>
                  </a:lnTo>
                  <a:lnTo>
                    <a:pt x="1985" y="831"/>
                  </a:lnTo>
                  <a:lnTo>
                    <a:pt x="1992" y="817"/>
                  </a:lnTo>
                  <a:lnTo>
                    <a:pt x="1997" y="800"/>
                  </a:lnTo>
                  <a:lnTo>
                    <a:pt x="2000" y="783"/>
                  </a:lnTo>
                  <a:lnTo>
                    <a:pt x="2000" y="783"/>
                  </a:lnTo>
                  <a:lnTo>
                    <a:pt x="2002" y="776"/>
                  </a:lnTo>
                  <a:lnTo>
                    <a:pt x="2003" y="768"/>
                  </a:lnTo>
                  <a:lnTo>
                    <a:pt x="2003" y="761"/>
                  </a:lnTo>
                  <a:lnTo>
                    <a:pt x="2002" y="753"/>
                  </a:lnTo>
                  <a:lnTo>
                    <a:pt x="1997" y="736"/>
                  </a:lnTo>
                  <a:lnTo>
                    <a:pt x="1990" y="722"/>
                  </a:lnTo>
                  <a:lnTo>
                    <a:pt x="1990" y="722"/>
                  </a:lnTo>
                  <a:lnTo>
                    <a:pt x="1989" y="739"/>
                  </a:lnTo>
                  <a:lnTo>
                    <a:pt x="1987" y="755"/>
                  </a:lnTo>
                  <a:lnTo>
                    <a:pt x="1983" y="771"/>
                  </a:lnTo>
                  <a:lnTo>
                    <a:pt x="1980" y="778"/>
                  </a:lnTo>
                  <a:lnTo>
                    <a:pt x="1976" y="783"/>
                  </a:lnTo>
                  <a:lnTo>
                    <a:pt x="1976" y="783"/>
                  </a:lnTo>
                  <a:close/>
                  <a:moveTo>
                    <a:pt x="1405" y="795"/>
                  </a:moveTo>
                  <a:lnTo>
                    <a:pt x="1405" y="795"/>
                  </a:lnTo>
                  <a:lnTo>
                    <a:pt x="1401" y="796"/>
                  </a:lnTo>
                  <a:lnTo>
                    <a:pt x="1396" y="799"/>
                  </a:lnTo>
                  <a:lnTo>
                    <a:pt x="1388" y="805"/>
                  </a:lnTo>
                  <a:lnTo>
                    <a:pt x="1388" y="805"/>
                  </a:lnTo>
                  <a:lnTo>
                    <a:pt x="1371" y="813"/>
                  </a:lnTo>
                  <a:lnTo>
                    <a:pt x="1356" y="821"/>
                  </a:lnTo>
                  <a:lnTo>
                    <a:pt x="1350" y="827"/>
                  </a:lnTo>
                  <a:lnTo>
                    <a:pt x="1345" y="834"/>
                  </a:lnTo>
                  <a:lnTo>
                    <a:pt x="1342" y="840"/>
                  </a:lnTo>
                  <a:lnTo>
                    <a:pt x="1339" y="847"/>
                  </a:lnTo>
                  <a:lnTo>
                    <a:pt x="1339" y="847"/>
                  </a:lnTo>
                  <a:lnTo>
                    <a:pt x="1361" y="845"/>
                  </a:lnTo>
                  <a:lnTo>
                    <a:pt x="1374" y="847"/>
                  </a:lnTo>
                  <a:lnTo>
                    <a:pt x="1388" y="848"/>
                  </a:lnTo>
                  <a:lnTo>
                    <a:pt x="1399" y="851"/>
                  </a:lnTo>
                  <a:lnTo>
                    <a:pt x="1405" y="852"/>
                  </a:lnTo>
                  <a:lnTo>
                    <a:pt x="1409" y="855"/>
                  </a:lnTo>
                  <a:lnTo>
                    <a:pt x="1412" y="859"/>
                  </a:lnTo>
                  <a:lnTo>
                    <a:pt x="1415" y="863"/>
                  </a:lnTo>
                  <a:lnTo>
                    <a:pt x="1416" y="869"/>
                  </a:lnTo>
                  <a:lnTo>
                    <a:pt x="1416" y="875"/>
                  </a:lnTo>
                  <a:lnTo>
                    <a:pt x="1416" y="875"/>
                  </a:lnTo>
                  <a:lnTo>
                    <a:pt x="1415" y="882"/>
                  </a:lnTo>
                  <a:lnTo>
                    <a:pt x="1409" y="892"/>
                  </a:lnTo>
                  <a:lnTo>
                    <a:pt x="1406" y="896"/>
                  </a:lnTo>
                  <a:lnTo>
                    <a:pt x="1404" y="900"/>
                  </a:lnTo>
                  <a:lnTo>
                    <a:pt x="1399" y="903"/>
                  </a:lnTo>
                  <a:lnTo>
                    <a:pt x="1395" y="903"/>
                  </a:lnTo>
                  <a:lnTo>
                    <a:pt x="1395" y="903"/>
                  </a:lnTo>
                  <a:lnTo>
                    <a:pt x="1392" y="899"/>
                  </a:lnTo>
                  <a:lnTo>
                    <a:pt x="1385" y="896"/>
                  </a:lnTo>
                  <a:lnTo>
                    <a:pt x="1380" y="896"/>
                  </a:lnTo>
                  <a:lnTo>
                    <a:pt x="1377" y="896"/>
                  </a:lnTo>
                  <a:lnTo>
                    <a:pt x="1374" y="899"/>
                  </a:lnTo>
                  <a:lnTo>
                    <a:pt x="1374" y="899"/>
                  </a:lnTo>
                  <a:lnTo>
                    <a:pt x="1375" y="907"/>
                  </a:lnTo>
                  <a:lnTo>
                    <a:pt x="1375" y="914"/>
                  </a:lnTo>
                  <a:lnTo>
                    <a:pt x="1373" y="921"/>
                  </a:lnTo>
                  <a:lnTo>
                    <a:pt x="1370" y="928"/>
                  </a:lnTo>
                  <a:lnTo>
                    <a:pt x="1370" y="928"/>
                  </a:lnTo>
                  <a:lnTo>
                    <a:pt x="1373" y="932"/>
                  </a:lnTo>
                  <a:lnTo>
                    <a:pt x="1375" y="936"/>
                  </a:lnTo>
                  <a:lnTo>
                    <a:pt x="1377" y="941"/>
                  </a:lnTo>
                  <a:lnTo>
                    <a:pt x="1377" y="946"/>
                  </a:lnTo>
                  <a:lnTo>
                    <a:pt x="1377" y="946"/>
                  </a:lnTo>
                  <a:lnTo>
                    <a:pt x="1373" y="949"/>
                  </a:lnTo>
                  <a:lnTo>
                    <a:pt x="1370" y="952"/>
                  </a:lnTo>
                  <a:lnTo>
                    <a:pt x="1368" y="955"/>
                  </a:lnTo>
                  <a:lnTo>
                    <a:pt x="1367" y="959"/>
                  </a:lnTo>
                  <a:lnTo>
                    <a:pt x="1367" y="966"/>
                  </a:lnTo>
                  <a:lnTo>
                    <a:pt x="1368" y="974"/>
                  </a:lnTo>
                  <a:lnTo>
                    <a:pt x="1371" y="983"/>
                  </a:lnTo>
                  <a:lnTo>
                    <a:pt x="1371" y="993"/>
                  </a:lnTo>
                  <a:lnTo>
                    <a:pt x="1371" y="1001"/>
                  </a:lnTo>
                  <a:lnTo>
                    <a:pt x="1368" y="1005"/>
                  </a:lnTo>
                  <a:lnTo>
                    <a:pt x="1366" y="1010"/>
                  </a:lnTo>
                  <a:lnTo>
                    <a:pt x="1366" y="1010"/>
                  </a:lnTo>
                  <a:lnTo>
                    <a:pt x="1388" y="1010"/>
                  </a:lnTo>
                  <a:lnTo>
                    <a:pt x="1398" y="1008"/>
                  </a:lnTo>
                  <a:lnTo>
                    <a:pt x="1409" y="1007"/>
                  </a:lnTo>
                  <a:lnTo>
                    <a:pt x="1409" y="1007"/>
                  </a:lnTo>
                  <a:lnTo>
                    <a:pt x="1411" y="1010"/>
                  </a:lnTo>
                  <a:lnTo>
                    <a:pt x="1415" y="1012"/>
                  </a:lnTo>
                  <a:lnTo>
                    <a:pt x="1418" y="1014"/>
                  </a:lnTo>
                  <a:lnTo>
                    <a:pt x="1420" y="1018"/>
                  </a:lnTo>
                  <a:lnTo>
                    <a:pt x="1420" y="1018"/>
                  </a:lnTo>
                  <a:lnTo>
                    <a:pt x="1432" y="1010"/>
                  </a:lnTo>
                  <a:lnTo>
                    <a:pt x="1441" y="1001"/>
                  </a:lnTo>
                  <a:lnTo>
                    <a:pt x="1451" y="991"/>
                  </a:lnTo>
                  <a:lnTo>
                    <a:pt x="1454" y="987"/>
                  </a:lnTo>
                  <a:lnTo>
                    <a:pt x="1457" y="980"/>
                  </a:lnTo>
                  <a:lnTo>
                    <a:pt x="1457" y="980"/>
                  </a:lnTo>
                  <a:lnTo>
                    <a:pt x="1458" y="973"/>
                  </a:lnTo>
                  <a:lnTo>
                    <a:pt x="1458" y="966"/>
                  </a:lnTo>
                  <a:lnTo>
                    <a:pt x="1458" y="951"/>
                  </a:lnTo>
                  <a:lnTo>
                    <a:pt x="1460" y="944"/>
                  </a:lnTo>
                  <a:lnTo>
                    <a:pt x="1461" y="936"/>
                  </a:lnTo>
                  <a:lnTo>
                    <a:pt x="1467" y="931"/>
                  </a:lnTo>
                  <a:lnTo>
                    <a:pt x="1474" y="927"/>
                  </a:lnTo>
                  <a:lnTo>
                    <a:pt x="1474" y="927"/>
                  </a:lnTo>
                  <a:lnTo>
                    <a:pt x="1481" y="927"/>
                  </a:lnTo>
                  <a:lnTo>
                    <a:pt x="1488" y="925"/>
                  </a:lnTo>
                  <a:lnTo>
                    <a:pt x="1488" y="925"/>
                  </a:lnTo>
                  <a:lnTo>
                    <a:pt x="1493" y="913"/>
                  </a:lnTo>
                  <a:lnTo>
                    <a:pt x="1496" y="907"/>
                  </a:lnTo>
                  <a:lnTo>
                    <a:pt x="1499" y="900"/>
                  </a:lnTo>
                  <a:lnTo>
                    <a:pt x="1499" y="900"/>
                  </a:lnTo>
                  <a:lnTo>
                    <a:pt x="1499" y="894"/>
                  </a:lnTo>
                  <a:lnTo>
                    <a:pt x="1498" y="889"/>
                  </a:lnTo>
                  <a:lnTo>
                    <a:pt x="1493" y="879"/>
                  </a:lnTo>
                  <a:lnTo>
                    <a:pt x="1488" y="871"/>
                  </a:lnTo>
                  <a:lnTo>
                    <a:pt x="1482" y="862"/>
                  </a:lnTo>
                  <a:lnTo>
                    <a:pt x="1475" y="852"/>
                  </a:lnTo>
                  <a:lnTo>
                    <a:pt x="1472" y="842"/>
                  </a:lnTo>
                  <a:lnTo>
                    <a:pt x="1471" y="837"/>
                  </a:lnTo>
                  <a:lnTo>
                    <a:pt x="1471" y="831"/>
                  </a:lnTo>
                  <a:lnTo>
                    <a:pt x="1472" y="824"/>
                  </a:lnTo>
                  <a:lnTo>
                    <a:pt x="1475" y="817"/>
                  </a:lnTo>
                  <a:lnTo>
                    <a:pt x="1475" y="817"/>
                  </a:lnTo>
                  <a:lnTo>
                    <a:pt x="1468" y="812"/>
                  </a:lnTo>
                  <a:lnTo>
                    <a:pt x="1461" y="806"/>
                  </a:lnTo>
                  <a:lnTo>
                    <a:pt x="1453" y="800"/>
                  </a:lnTo>
                  <a:lnTo>
                    <a:pt x="1443" y="798"/>
                  </a:lnTo>
                  <a:lnTo>
                    <a:pt x="1433" y="795"/>
                  </a:lnTo>
                  <a:lnTo>
                    <a:pt x="1423" y="793"/>
                  </a:lnTo>
                  <a:lnTo>
                    <a:pt x="1415" y="793"/>
                  </a:lnTo>
                  <a:lnTo>
                    <a:pt x="1405" y="795"/>
                  </a:lnTo>
                  <a:lnTo>
                    <a:pt x="1405" y="795"/>
                  </a:lnTo>
                  <a:close/>
                  <a:moveTo>
                    <a:pt x="570" y="816"/>
                  </a:moveTo>
                  <a:lnTo>
                    <a:pt x="570" y="816"/>
                  </a:lnTo>
                  <a:lnTo>
                    <a:pt x="574" y="851"/>
                  </a:lnTo>
                  <a:lnTo>
                    <a:pt x="578" y="866"/>
                  </a:lnTo>
                  <a:lnTo>
                    <a:pt x="579" y="875"/>
                  </a:lnTo>
                  <a:lnTo>
                    <a:pt x="584" y="882"/>
                  </a:lnTo>
                  <a:lnTo>
                    <a:pt x="584" y="882"/>
                  </a:lnTo>
                  <a:lnTo>
                    <a:pt x="610" y="994"/>
                  </a:lnTo>
                  <a:lnTo>
                    <a:pt x="622" y="1050"/>
                  </a:lnTo>
                  <a:lnTo>
                    <a:pt x="633" y="1105"/>
                  </a:lnTo>
                  <a:lnTo>
                    <a:pt x="633" y="1105"/>
                  </a:lnTo>
                  <a:lnTo>
                    <a:pt x="650" y="1105"/>
                  </a:lnTo>
                  <a:lnTo>
                    <a:pt x="669" y="1106"/>
                  </a:lnTo>
                  <a:lnTo>
                    <a:pt x="686" y="1109"/>
                  </a:lnTo>
                  <a:lnTo>
                    <a:pt x="702" y="1112"/>
                  </a:lnTo>
                  <a:lnTo>
                    <a:pt x="702" y="1112"/>
                  </a:lnTo>
                  <a:lnTo>
                    <a:pt x="702" y="1104"/>
                  </a:lnTo>
                  <a:lnTo>
                    <a:pt x="703" y="1094"/>
                  </a:lnTo>
                  <a:lnTo>
                    <a:pt x="706" y="1083"/>
                  </a:lnTo>
                  <a:lnTo>
                    <a:pt x="710" y="1073"/>
                  </a:lnTo>
                  <a:lnTo>
                    <a:pt x="716" y="1063"/>
                  </a:lnTo>
                  <a:lnTo>
                    <a:pt x="723" y="1054"/>
                  </a:lnTo>
                  <a:lnTo>
                    <a:pt x="730" y="1049"/>
                  </a:lnTo>
                  <a:lnTo>
                    <a:pt x="738" y="1046"/>
                  </a:lnTo>
                  <a:lnTo>
                    <a:pt x="738" y="1046"/>
                  </a:lnTo>
                  <a:lnTo>
                    <a:pt x="747" y="1045"/>
                  </a:lnTo>
                  <a:lnTo>
                    <a:pt x="754" y="1043"/>
                  </a:lnTo>
                  <a:lnTo>
                    <a:pt x="770" y="1043"/>
                  </a:lnTo>
                  <a:lnTo>
                    <a:pt x="784" y="1045"/>
                  </a:lnTo>
                  <a:lnTo>
                    <a:pt x="793" y="1043"/>
                  </a:lnTo>
                  <a:lnTo>
                    <a:pt x="800" y="1043"/>
                  </a:lnTo>
                  <a:lnTo>
                    <a:pt x="800" y="1043"/>
                  </a:lnTo>
                  <a:lnTo>
                    <a:pt x="786" y="1026"/>
                  </a:lnTo>
                  <a:lnTo>
                    <a:pt x="773" y="1010"/>
                  </a:lnTo>
                  <a:lnTo>
                    <a:pt x="744" y="979"/>
                  </a:lnTo>
                  <a:lnTo>
                    <a:pt x="716" y="948"/>
                  </a:lnTo>
                  <a:lnTo>
                    <a:pt x="686" y="915"/>
                  </a:lnTo>
                  <a:lnTo>
                    <a:pt x="686" y="915"/>
                  </a:lnTo>
                  <a:lnTo>
                    <a:pt x="685" y="914"/>
                  </a:lnTo>
                  <a:lnTo>
                    <a:pt x="682" y="914"/>
                  </a:lnTo>
                  <a:lnTo>
                    <a:pt x="681" y="914"/>
                  </a:lnTo>
                  <a:lnTo>
                    <a:pt x="678" y="913"/>
                  </a:lnTo>
                  <a:lnTo>
                    <a:pt x="678" y="913"/>
                  </a:lnTo>
                  <a:lnTo>
                    <a:pt x="668" y="900"/>
                  </a:lnTo>
                  <a:lnTo>
                    <a:pt x="655" y="887"/>
                  </a:lnTo>
                  <a:lnTo>
                    <a:pt x="630" y="862"/>
                  </a:lnTo>
                  <a:lnTo>
                    <a:pt x="630" y="862"/>
                  </a:lnTo>
                  <a:lnTo>
                    <a:pt x="615" y="845"/>
                  </a:lnTo>
                  <a:lnTo>
                    <a:pt x="599" y="830"/>
                  </a:lnTo>
                  <a:lnTo>
                    <a:pt x="592" y="821"/>
                  </a:lnTo>
                  <a:lnTo>
                    <a:pt x="584" y="814"/>
                  </a:lnTo>
                  <a:lnTo>
                    <a:pt x="574" y="809"/>
                  </a:lnTo>
                  <a:lnTo>
                    <a:pt x="564" y="805"/>
                  </a:lnTo>
                  <a:lnTo>
                    <a:pt x="564" y="805"/>
                  </a:lnTo>
                  <a:lnTo>
                    <a:pt x="563" y="809"/>
                  </a:lnTo>
                  <a:lnTo>
                    <a:pt x="564" y="812"/>
                  </a:lnTo>
                  <a:lnTo>
                    <a:pt x="567" y="813"/>
                  </a:lnTo>
                  <a:lnTo>
                    <a:pt x="570" y="816"/>
                  </a:lnTo>
                  <a:lnTo>
                    <a:pt x="570" y="816"/>
                  </a:lnTo>
                  <a:close/>
                  <a:moveTo>
                    <a:pt x="1394" y="862"/>
                  </a:moveTo>
                  <a:lnTo>
                    <a:pt x="1394" y="862"/>
                  </a:lnTo>
                  <a:lnTo>
                    <a:pt x="1377" y="859"/>
                  </a:lnTo>
                  <a:lnTo>
                    <a:pt x="1361" y="858"/>
                  </a:lnTo>
                  <a:lnTo>
                    <a:pt x="1326" y="858"/>
                  </a:lnTo>
                  <a:lnTo>
                    <a:pt x="1326" y="858"/>
                  </a:lnTo>
                  <a:lnTo>
                    <a:pt x="1113" y="858"/>
                  </a:lnTo>
                  <a:lnTo>
                    <a:pt x="1006" y="859"/>
                  </a:lnTo>
                  <a:lnTo>
                    <a:pt x="904" y="861"/>
                  </a:lnTo>
                  <a:lnTo>
                    <a:pt x="904" y="861"/>
                  </a:lnTo>
                  <a:lnTo>
                    <a:pt x="904" y="863"/>
                  </a:lnTo>
                  <a:lnTo>
                    <a:pt x="905" y="866"/>
                  </a:lnTo>
                  <a:lnTo>
                    <a:pt x="905" y="869"/>
                  </a:lnTo>
                  <a:lnTo>
                    <a:pt x="902" y="871"/>
                  </a:lnTo>
                  <a:lnTo>
                    <a:pt x="902" y="871"/>
                  </a:lnTo>
                  <a:lnTo>
                    <a:pt x="901" y="869"/>
                  </a:lnTo>
                  <a:lnTo>
                    <a:pt x="900" y="869"/>
                  </a:lnTo>
                  <a:lnTo>
                    <a:pt x="898" y="865"/>
                  </a:lnTo>
                  <a:lnTo>
                    <a:pt x="897" y="862"/>
                  </a:lnTo>
                  <a:lnTo>
                    <a:pt x="895" y="862"/>
                  </a:lnTo>
                  <a:lnTo>
                    <a:pt x="894" y="862"/>
                  </a:lnTo>
                  <a:lnTo>
                    <a:pt x="894" y="862"/>
                  </a:lnTo>
                  <a:lnTo>
                    <a:pt x="888" y="863"/>
                  </a:lnTo>
                  <a:lnTo>
                    <a:pt x="881" y="863"/>
                  </a:lnTo>
                  <a:lnTo>
                    <a:pt x="869" y="863"/>
                  </a:lnTo>
                  <a:lnTo>
                    <a:pt x="856" y="862"/>
                  </a:lnTo>
                  <a:lnTo>
                    <a:pt x="849" y="863"/>
                  </a:lnTo>
                  <a:lnTo>
                    <a:pt x="843" y="865"/>
                  </a:lnTo>
                  <a:lnTo>
                    <a:pt x="843" y="865"/>
                  </a:lnTo>
                  <a:lnTo>
                    <a:pt x="838" y="868"/>
                  </a:lnTo>
                  <a:lnTo>
                    <a:pt x="832" y="873"/>
                  </a:lnTo>
                  <a:lnTo>
                    <a:pt x="822" y="885"/>
                  </a:lnTo>
                  <a:lnTo>
                    <a:pt x="822" y="885"/>
                  </a:lnTo>
                  <a:lnTo>
                    <a:pt x="824" y="887"/>
                  </a:lnTo>
                  <a:lnTo>
                    <a:pt x="825" y="892"/>
                  </a:lnTo>
                  <a:lnTo>
                    <a:pt x="827" y="894"/>
                  </a:lnTo>
                  <a:lnTo>
                    <a:pt x="827" y="896"/>
                  </a:lnTo>
                  <a:lnTo>
                    <a:pt x="825" y="899"/>
                  </a:lnTo>
                  <a:lnTo>
                    <a:pt x="825" y="899"/>
                  </a:lnTo>
                  <a:lnTo>
                    <a:pt x="824" y="900"/>
                  </a:lnTo>
                  <a:lnTo>
                    <a:pt x="822" y="900"/>
                  </a:lnTo>
                  <a:lnTo>
                    <a:pt x="820" y="897"/>
                  </a:lnTo>
                  <a:lnTo>
                    <a:pt x="817" y="896"/>
                  </a:lnTo>
                  <a:lnTo>
                    <a:pt x="815" y="896"/>
                  </a:lnTo>
                  <a:lnTo>
                    <a:pt x="815" y="899"/>
                  </a:lnTo>
                  <a:lnTo>
                    <a:pt x="815" y="899"/>
                  </a:lnTo>
                  <a:lnTo>
                    <a:pt x="810" y="907"/>
                  </a:lnTo>
                  <a:lnTo>
                    <a:pt x="805" y="917"/>
                  </a:lnTo>
                  <a:lnTo>
                    <a:pt x="803" y="927"/>
                  </a:lnTo>
                  <a:lnTo>
                    <a:pt x="801" y="938"/>
                  </a:lnTo>
                  <a:lnTo>
                    <a:pt x="800" y="949"/>
                  </a:lnTo>
                  <a:lnTo>
                    <a:pt x="800" y="960"/>
                  </a:lnTo>
                  <a:lnTo>
                    <a:pt x="800" y="970"/>
                  </a:lnTo>
                  <a:lnTo>
                    <a:pt x="801" y="981"/>
                  </a:lnTo>
                  <a:lnTo>
                    <a:pt x="804" y="991"/>
                  </a:lnTo>
                  <a:lnTo>
                    <a:pt x="807" y="1002"/>
                  </a:lnTo>
                  <a:lnTo>
                    <a:pt x="811" y="1011"/>
                  </a:lnTo>
                  <a:lnTo>
                    <a:pt x="817" y="1019"/>
                  </a:lnTo>
                  <a:lnTo>
                    <a:pt x="822" y="1028"/>
                  </a:lnTo>
                  <a:lnTo>
                    <a:pt x="828" y="1035"/>
                  </a:lnTo>
                  <a:lnTo>
                    <a:pt x="836" y="1040"/>
                  </a:lnTo>
                  <a:lnTo>
                    <a:pt x="843" y="1045"/>
                  </a:lnTo>
                  <a:lnTo>
                    <a:pt x="843" y="1045"/>
                  </a:lnTo>
                  <a:lnTo>
                    <a:pt x="894" y="1042"/>
                  </a:lnTo>
                  <a:lnTo>
                    <a:pt x="944" y="1040"/>
                  </a:lnTo>
                  <a:lnTo>
                    <a:pt x="1048" y="1040"/>
                  </a:lnTo>
                  <a:lnTo>
                    <a:pt x="1149" y="1040"/>
                  </a:lnTo>
                  <a:lnTo>
                    <a:pt x="1199" y="1040"/>
                  </a:lnTo>
                  <a:lnTo>
                    <a:pt x="1246" y="1040"/>
                  </a:lnTo>
                  <a:lnTo>
                    <a:pt x="1246" y="1040"/>
                  </a:lnTo>
                  <a:lnTo>
                    <a:pt x="1409" y="1035"/>
                  </a:lnTo>
                  <a:lnTo>
                    <a:pt x="1409" y="1035"/>
                  </a:lnTo>
                  <a:lnTo>
                    <a:pt x="1406" y="1031"/>
                  </a:lnTo>
                  <a:lnTo>
                    <a:pt x="1404" y="1028"/>
                  </a:lnTo>
                  <a:lnTo>
                    <a:pt x="1399" y="1025"/>
                  </a:lnTo>
                  <a:lnTo>
                    <a:pt x="1395" y="1024"/>
                  </a:lnTo>
                  <a:lnTo>
                    <a:pt x="1385" y="1024"/>
                  </a:lnTo>
                  <a:lnTo>
                    <a:pt x="1374" y="1025"/>
                  </a:lnTo>
                  <a:lnTo>
                    <a:pt x="1374" y="1025"/>
                  </a:lnTo>
                  <a:lnTo>
                    <a:pt x="1319" y="1024"/>
                  </a:lnTo>
                  <a:lnTo>
                    <a:pt x="1265" y="1021"/>
                  </a:lnTo>
                  <a:lnTo>
                    <a:pt x="1208" y="1019"/>
                  </a:lnTo>
                  <a:lnTo>
                    <a:pt x="1147" y="1021"/>
                  </a:lnTo>
                  <a:lnTo>
                    <a:pt x="1147" y="1021"/>
                  </a:lnTo>
                  <a:lnTo>
                    <a:pt x="1110" y="1021"/>
                  </a:lnTo>
                  <a:lnTo>
                    <a:pt x="1074" y="1021"/>
                  </a:lnTo>
                  <a:lnTo>
                    <a:pt x="999" y="1019"/>
                  </a:lnTo>
                  <a:lnTo>
                    <a:pt x="961" y="1019"/>
                  </a:lnTo>
                  <a:lnTo>
                    <a:pt x="923" y="1019"/>
                  </a:lnTo>
                  <a:lnTo>
                    <a:pt x="886" y="1022"/>
                  </a:lnTo>
                  <a:lnTo>
                    <a:pt x="849" y="1026"/>
                  </a:lnTo>
                  <a:lnTo>
                    <a:pt x="849" y="1026"/>
                  </a:lnTo>
                  <a:lnTo>
                    <a:pt x="843" y="1019"/>
                  </a:lnTo>
                  <a:lnTo>
                    <a:pt x="838" y="1012"/>
                  </a:lnTo>
                  <a:lnTo>
                    <a:pt x="832" y="1005"/>
                  </a:lnTo>
                  <a:lnTo>
                    <a:pt x="829" y="997"/>
                  </a:lnTo>
                  <a:lnTo>
                    <a:pt x="827" y="988"/>
                  </a:lnTo>
                  <a:lnTo>
                    <a:pt x="824" y="979"/>
                  </a:lnTo>
                  <a:lnTo>
                    <a:pt x="822" y="960"/>
                  </a:lnTo>
                  <a:lnTo>
                    <a:pt x="824" y="941"/>
                  </a:lnTo>
                  <a:lnTo>
                    <a:pt x="827" y="922"/>
                  </a:lnTo>
                  <a:lnTo>
                    <a:pt x="832" y="904"/>
                  </a:lnTo>
                  <a:lnTo>
                    <a:pt x="839" y="890"/>
                  </a:lnTo>
                  <a:lnTo>
                    <a:pt x="839" y="890"/>
                  </a:lnTo>
                  <a:lnTo>
                    <a:pt x="846" y="886"/>
                  </a:lnTo>
                  <a:lnTo>
                    <a:pt x="852" y="883"/>
                  </a:lnTo>
                  <a:lnTo>
                    <a:pt x="859" y="883"/>
                  </a:lnTo>
                  <a:lnTo>
                    <a:pt x="866" y="883"/>
                  </a:lnTo>
                  <a:lnTo>
                    <a:pt x="880" y="885"/>
                  </a:lnTo>
                  <a:lnTo>
                    <a:pt x="895" y="886"/>
                  </a:lnTo>
                  <a:lnTo>
                    <a:pt x="895" y="886"/>
                  </a:lnTo>
                  <a:lnTo>
                    <a:pt x="988" y="882"/>
                  </a:lnTo>
                  <a:lnTo>
                    <a:pt x="988" y="882"/>
                  </a:lnTo>
                  <a:lnTo>
                    <a:pt x="1064" y="879"/>
                  </a:lnTo>
                  <a:lnTo>
                    <a:pt x="1134" y="879"/>
                  </a:lnTo>
                  <a:lnTo>
                    <a:pt x="1203" y="879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300" y="882"/>
                  </a:lnTo>
                  <a:lnTo>
                    <a:pt x="1329" y="883"/>
                  </a:lnTo>
                  <a:lnTo>
                    <a:pt x="1359" y="886"/>
                  </a:lnTo>
                  <a:lnTo>
                    <a:pt x="1387" y="886"/>
                  </a:lnTo>
                  <a:lnTo>
                    <a:pt x="1387" y="886"/>
                  </a:lnTo>
                  <a:lnTo>
                    <a:pt x="1394" y="886"/>
                  </a:lnTo>
                  <a:lnTo>
                    <a:pt x="1401" y="886"/>
                  </a:lnTo>
                  <a:lnTo>
                    <a:pt x="1401" y="886"/>
                  </a:lnTo>
                  <a:lnTo>
                    <a:pt x="1404" y="882"/>
                  </a:lnTo>
                  <a:lnTo>
                    <a:pt x="1404" y="879"/>
                  </a:lnTo>
                  <a:lnTo>
                    <a:pt x="1404" y="875"/>
                  </a:lnTo>
                  <a:lnTo>
                    <a:pt x="1402" y="872"/>
                  </a:lnTo>
                  <a:lnTo>
                    <a:pt x="1399" y="866"/>
                  </a:lnTo>
                  <a:lnTo>
                    <a:pt x="1394" y="862"/>
                  </a:lnTo>
                  <a:lnTo>
                    <a:pt x="1394" y="862"/>
                  </a:lnTo>
                  <a:close/>
                  <a:moveTo>
                    <a:pt x="1015" y="890"/>
                  </a:moveTo>
                  <a:lnTo>
                    <a:pt x="1015" y="890"/>
                  </a:lnTo>
                  <a:lnTo>
                    <a:pt x="995" y="892"/>
                  </a:lnTo>
                  <a:lnTo>
                    <a:pt x="974" y="893"/>
                  </a:lnTo>
                  <a:lnTo>
                    <a:pt x="935" y="894"/>
                  </a:lnTo>
                  <a:lnTo>
                    <a:pt x="895" y="894"/>
                  </a:lnTo>
                  <a:lnTo>
                    <a:pt x="877" y="896"/>
                  </a:lnTo>
                  <a:lnTo>
                    <a:pt x="859" y="899"/>
                  </a:lnTo>
                  <a:lnTo>
                    <a:pt x="859" y="899"/>
                  </a:lnTo>
                  <a:lnTo>
                    <a:pt x="859" y="904"/>
                  </a:lnTo>
                  <a:lnTo>
                    <a:pt x="859" y="911"/>
                  </a:lnTo>
                  <a:lnTo>
                    <a:pt x="859" y="918"/>
                  </a:lnTo>
                  <a:lnTo>
                    <a:pt x="857" y="924"/>
                  </a:lnTo>
                  <a:lnTo>
                    <a:pt x="857" y="924"/>
                  </a:lnTo>
                  <a:lnTo>
                    <a:pt x="869" y="925"/>
                  </a:lnTo>
                  <a:lnTo>
                    <a:pt x="880" y="925"/>
                  </a:lnTo>
                  <a:lnTo>
                    <a:pt x="905" y="924"/>
                  </a:lnTo>
                  <a:lnTo>
                    <a:pt x="916" y="924"/>
                  </a:lnTo>
                  <a:lnTo>
                    <a:pt x="929" y="924"/>
                  </a:lnTo>
                  <a:lnTo>
                    <a:pt x="939" y="927"/>
                  </a:lnTo>
                  <a:lnTo>
                    <a:pt x="949" y="929"/>
                  </a:lnTo>
                  <a:lnTo>
                    <a:pt x="949" y="929"/>
                  </a:lnTo>
                  <a:lnTo>
                    <a:pt x="923" y="929"/>
                  </a:lnTo>
                  <a:lnTo>
                    <a:pt x="901" y="931"/>
                  </a:lnTo>
                  <a:lnTo>
                    <a:pt x="855" y="935"/>
                  </a:lnTo>
                  <a:lnTo>
                    <a:pt x="855" y="935"/>
                  </a:lnTo>
                  <a:lnTo>
                    <a:pt x="857" y="939"/>
                  </a:lnTo>
                  <a:lnTo>
                    <a:pt x="859" y="944"/>
                  </a:lnTo>
                  <a:lnTo>
                    <a:pt x="857" y="953"/>
                  </a:lnTo>
                  <a:lnTo>
                    <a:pt x="856" y="959"/>
                  </a:lnTo>
                  <a:lnTo>
                    <a:pt x="856" y="965"/>
                  </a:lnTo>
                  <a:lnTo>
                    <a:pt x="857" y="969"/>
                  </a:lnTo>
                  <a:lnTo>
                    <a:pt x="860" y="973"/>
                  </a:lnTo>
                  <a:lnTo>
                    <a:pt x="860" y="973"/>
                  </a:lnTo>
                  <a:lnTo>
                    <a:pt x="859" y="977"/>
                  </a:lnTo>
                  <a:lnTo>
                    <a:pt x="855" y="980"/>
                  </a:lnTo>
                  <a:lnTo>
                    <a:pt x="852" y="984"/>
                  </a:lnTo>
                  <a:lnTo>
                    <a:pt x="852" y="986"/>
                  </a:lnTo>
                  <a:lnTo>
                    <a:pt x="852" y="987"/>
                  </a:lnTo>
                  <a:lnTo>
                    <a:pt x="852" y="987"/>
                  </a:lnTo>
                  <a:lnTo>
                    <a:pt x="873" y="986"/>
                  </a:lnTo>
                  <a:lnTo>
                    <a:pt x="894" y="986"/>
                  </a:lnTo>
                  <a:lnTo>
                    <a:pt x="936" y="988"/>
                  </a:lnTo>
                  <a:lnTo>
                    <a:pt x="936" y="988"/>
                  </a:lnTo>
                  <a:lnTo>
                    <a:pt x="926" y="991"/>
                  </a:lnTo>
                  <a:lnTo>
                    <a:pt x="918" y="993"/>
                  </a:lnTo>
                  <a:lnTo>
                    <a:pt x="898" y="994"/>
                  </a:lnTo>
                  <a:lnTo>
                    <a:pt x="878" y="994"/>
                  </a:lnTo>
                  <a:lnTo>
                    <a:pt x="869" y="995"/>
                  </a:lnTo>
                  <a:lnTo>
                    <a:pt x="857" y="997"/>
                  </a:lnTo>
                  <a:lnTo>
                    <a:pt x="857" y="997"/>
                  </a:lnTo>
                  <a:lnTo>
                    <a:pt x="859" y="1000"/>
                  </a:lnTo>
                  <a:lnTo>
                    <a:pt x="862" y="1002"/>
                  </a:lnTo>
                  <a:lnTo>
                    <a:pt x="863" y="1005"/>
                  </a:lnTo>
                  <a:lnTo>
                    <a:pt x="863" y="1010"/>
                  </a:lnTo>
                  <a:lnTo>
                    <a:pt x="863" y="1010"/>
                  </a:lnTo>
                  <a:lnTo>
                    <a:pt x="915" y="1010"/>
                  </a:lnTo>
                  <a:lnTo>
                    <a:pt x="966" y="1008"/>
                  </a:lnTo>
                  <a:lnTo>
                    <a:pt x="1017" y="1008"/>
                  </a:lnTo>
                  <a:lnTo>
                    <a:pt x="1071" y="1010"/>
                  </a:lnTo>
                  <a:lnTo>
                    <a:pt x="1071" y="1010"/>
                  </a:lnTo>
                  <a:lnTo>
                    <a:pt x="1104" y="1011"/>
                  </a:lnTo>
                  <a:lnTo>
                    <a:pt x="1140" y="1011"/>
                  </a:lnTo>
                  <a:lnTo>
                    <a:pt x="1213" y="1011"/>
                  </a:lnTo>
                  <a:lnTo>
                    <a:pt x="1287" y="1010"/>
                  </a:lnTo>
                  <a:lnTo>
                    <a:pt x="1356" y="1011"/>
                  </a:lnTo>
                  <a:lnTo>
                    <a:pt x="1356" y="1011"/>
                  </a:lnTo>
                  <a:lnTo>
                    <a:pt x="1356" y="1002"/>
                  </a:lnTo>
                  <a:lnTo>
                    <a:pt x="1356" y="1000"/>
                  </a:lnTo>
                  <a:lnTo>
                    <a:pt x="1356" y="995"/>
                  </a:lnTo>
                  <a:lnTo>
                    <a:pt x="1356" y="995"/>
                  </a:lnTo>
                  <a:lnTo>
                    <a:pt x="1352" y="994"/>
                  </a:lnTo>
                  <a:lnTo>
                    <a:pt x="1346" y="994"/>
                  </a:lnTo>
                  <a:lnTo>
                    <a:pt x="1340" y="993"/>
                  </a:lnTo>
                  <a:lnTo>
                    <a:pt x="1340" y="991"/>
                  </a:lnTo>
                  <a:lnTo>
                    <a:pt x="1340" y="988"/>
                  </a:lnTo>
                  <a:lnTo>
                    <a:pt x="1340" y="988"/>
                  </a:lnTo>
                  <a:lnTo>
                    <a:pt x="1339" y="988"/>
                  </a:lnTo>
                  <a:lnTo>
                    <a:pt x="1338" y="991"/>
                  </a:lnTo>
                  <a:lnTo>
                    <a:pt x="1336" y="993"/>
                  </a:lnTo>
                  <a:lnTo>
                    <a:pt x="1333" y="993"/>
                  </a:lnTo>
                  <a:lnTo>
                    <a:pt x="1333" y="993"/>
                  </a:lnTo>
                  <a:lnTo>
                    <a:pt x="1316" y="991"/>
                  </a:lnTo>
                  <a:lnTo>
                    <a:pt x="1301" y="991"/>
                  </a:lnTo>
                  <a:lnTo>
                    <a:pt x="1266" y="991"/>
                  </a:lnTo>
                  <a:lnTo>
                    <a:pt x="1231" y="990"/>
                  </a:lnTo>
                  <a:lnTo>
                    <a:pt x="1213" y="988"/>
                  </a:lnTo>
                  <a:lnTo>
                    <a:pt x="1194" y="987"/>
                  </a:lnTo>
                  <a:lnTo>
                    <a:pt x="1194" y="987"/>
                  </a:lnTo>
                  <a:lnTo>
                    <a:pt x="1222" y="984"/>
                  </a:lnTo>
                  <a:lnTo>
                    <a:pt x="1253" y="984"/>
                  </a:lnTo>
                  <a:lnTo>
                    <a:pt x="1318" y="984"/>
                  </a:lnTo>
                  <a:lnTo>
                    <a:pt x="1318" y="984"/>
                  </a:lnTo>
                  <a:lnTo>
                    <a:pt x="1338" y="984"/>
                  </a:lnTo>
                  <a:lnTo>
                    <a:pt x="1347" y="983"/>
                  </a:lnTo>
                  <a:lnTo>
                    <a:pt x="1352" y="983"/>
                  </a:lnTo>
                  <a:lnTo>
                    <a:pt x="1354" y="980"/>
                  </a:lnTo>
                  <a:lnTo>
                    <a:pt x="1354" y="980"/>
                  </a:lnTo>
                  <a:lnTo>
                    <a:pt x="1349" y="977"/>
                  </a:lnTo>
                  <a:lnTo>
                    <a:pt x="1342" y="976"/>
                  </a:lnTo>
                  <a:lnTo>
                    <a:pt x="1323" y="976"/>
                  </a:lnTo>
                  <a:lnTo>
                    <a:pt x="1315" y="976"/>
                  </a:lnTo>
                  <a:lnTo>
                    <a:pt x="1305" y="976"/>
                  </a:lnTo>
                  <a:lnTo>
                    <a:pt x="1297" y="974"/>
                  </a:lnTo>
                  <a:lnTo>
                    <a:pt x="1290" y="970"/>
                  </a:lnTo>
                  <a:lnTo>
                    <a:pt x="1290" y="970"/>
                  </a:lnTo>
                  <a:lnTo>
                    <a:pt x="1321" y="969"/>
                  </a:lnTo>
                  <a:lnTo>
                    <a:pt x="1354" y="967"/>
                  </a:lnTo>
                  <a:lnTo>
                    <a:pt x="1354" y="967"/>
                  </a:lnTo>
                  <a:lnTo>
                    <a:pt x="1353" y="959"/>
                  </a:lnTo>
                  <a:lnTo>
                    <a:pt x="1353" y="953"/>
                  </a:lnTo>
                  <a:lnTo>
                    <a:pt x="1354" y="948"/>
                  </a:lnTo>
                  <a:lnTo>
                    <a:pt x="1359" y="942"/>
                  </a:lnTo>
                  <a:lnTo>
                    <a:pt x="1359" y="942"/>
                  </a:lnTo>
                  <a:lnTo>
                    <a:pt x="1342" y="942"/>
                  </a:lnTo>
                  <a:lnTo>
                    <a:pt x="1325" y="942"/>
                  </a:lnTo>
                  <a:lnTo>
                    <a:pt x="1290" y="944"/>
                  </a:lnTo>
                  <a:lnTo>
                    <a:pt x="1255" y="946"/>
                  </a:lnTo>
                  <a:lnTo>
                    <a:pt x="1220" y="949"/>
                  </a:lnTo>
                  <a:lnTo>
                    <a:pt x="1220" y="949"/>
                  </a:lnTo>
                  <a:lnTo>
                    <a:pt x="1185" y="951"/>
                  </a:lnTo>
                  <a:lnTo>
                    <a:pt x="1148" y="949"/>
                  </a:lnTo>
                  <a:lnTo>
                    <a:pt x="1112" y="949"/>
                  </a:lnTo>
                  <a:lnTo>
                    <a:pt x="1075" y="951"/>
                  </a:lnTo>
                  <a:lnTo>
                    <a:pt x="1075" y="951"/>
                  </a:lnTo>
                  <a:lnTo>
                    <a:pt x="1046" y="952"/>
                  </a:lnTo>
                  <a:lnTo>
                    <a:pt x="1016" y="953"/>
                  </a:lnTo>
                  <a:lnTo>
                    <a:pt x="987" y="955"/>
                  </a:lnTo>
                  <a:lnTo>
                    <a:pt x="960" y="958"/>
                  </a:lnTo>
                  <a:lnTo>
                    <a:pt x="960" y="958"/>
                  </a:lnTo>
                  <a:lnTo>
                    <a:pt x="949" y="962"/>
                  </a:lnTo>
                  <a:lnTo>
                    <a:pt x="944" y="962"/>
                  </a:lnTo>
                  <a:lnTo>
                    <a:pt x="942" y="960"/>
                  </a:lnTo>
                  <a:lnTo>
                    <a:pt x="939" y="959"/>
                  </a:lnTo>
                  <a:lnTo>
                    <a:pt x="939" y="959"/>
                  </a:lnTo>
                  <a:lnTo>
                    <a:pt x="953" y="955"/>
                  </a:lnTo>
                  <a:lnTo>
                    <a:pt x="968" y="952"/>
                  </a:lnTo>
                  <a:lnTo>
                    <a:pt x="998" y="948"/>
                  </a:lnTo>
                  <a:lnTo>
                    <a:pt x="1029" y="946"/>
                  </a:lnTo>
                  <a:lnTo>
                    <a:pt x="1060" y="945"/>
                  </a:lnTo>
                  <a:lnTo>
                    <a:pt x="1124" y="946"/>
                  </a:lnTo>
                  <a:lnTo>
                    <a:pt x="1159" y="946"/>
                  </a:lnTo>
                  <a:lnTo>
                    <a:pt x="1193" y="944"/>
                  </a:lnTo>
                  <a:lnTo>
                    <a:pt x="1193" y="944"/>
                  </a:lnTo>
                  <a:lnTo>
                    <a:pt x="1262" y="938"/>
                  </a:lnTo>
                  <a:lnTo>
                    <a:pt x="1325" y="934"/>
                  </a:lnTo>
                  <a:lnTo>
                    <a:pt x="1325" y="934"/>
                  </a:lnTo>
                  <a:lnTo>
                    <a:pt x="1345" y="934"/>
                  </a:lnTo>
                  <a:lnTo>
                    <a:pt x="1349" y="934"/>
                  </a:lnTo>
                  <a:lnTo>
                    <a:pt x="1353" y="932"/>
                  </a:lnTo>
                  <a:lnTo>
                    <a:pt x="1356" y="931"/>
                  </a:lnTo>
                  <a:lnTo>
                    <a:pt x="1357" y="927"/>
                  </a:lnTo>
                  <a:lnTo>
                    <a:pt x="1357" y="927"/>
                  </a:lnTo>
                  <a:lnTo>
                    <a:pt x="1349" y="924"/>
                  </a:lnTo>
                  <a:lnTo>
                    <a:pt x="1338" y="924"/>
                  </a:lnTo>
                  <a:lnTo>
                    <a:pt x="1312" y="924"/>
                  </a:lnTo>
                  <a:lnTo>
                    <a:pt x="1287" y="925"/>
                  </a:lnTo>
                  <a:lnTo>
                    <a:pt x="1274" y="925"/>
                  </a:lnTo>
                  <a:lnTo>
                    <a:pt x="1263" y="922"/>
                  </a:lnTo>
                  <a:lnTo>
                    <a:pt x="1263" y="922"/>
                  </a:lnTo>
                  <a:lnTo>
                    <a:pt x="1284" y="920"/>
                  </a:lnTo>
                  <a:lnTo>
                    <a:pt x="1309" y="918"/>
                  </a:lnTo>
                  <a:lnTo>
                    <a:pt x="1361" y="914"/>
                  </a:lnTo>
                  <a:lnTo>
                    <a:pt x="1361" y="914"/>
                  </a:lnTo>
                  <a:lnTo>
                    <a:pt x="1361" y="910"/>
                  </a:lnTo>
                  <a:lnTo>
                    <a:pt x="1361" y="906"/>
                  </a:lnTo>
                  <a:lnTo>
                    <a:pt x="1361" y="900"/>
                  </a:lnTo>
                  <a:lnTo>
                    <a:pt x="1363" y="899"/>
                  </a:lnTo>
                  <a:lnTo>
                    <a:pt x="1364" y="897"/>
                  </a:lnTo>
                  <a:lnTo>
                    <a:pt x="1364" y="897"/>
                  </a:lnTo>
                  <a:lnTo>
                    <a:pt x="1366" y="896"/>
                  </a:lnTo>
                  <a:lnTo>
                    <a:pt x="1364" y="896"/>
                  </a:lnTo>
                  <a:lnTo>
                    <a:pt x="1364" y="896"/>
                  </a:lnTo>
                  <a:lnTo>
                    <a:pt x="1322" y="892"/>
                  </a:lnTo>
                  <a:lnTo>
                    <a:pt x="1279" y="890"/>
                  </a:lnTo>
                  <a:lnTo>
                    <a:pt x="1190" y="889"/>
                  </a:lnTo>
                  <a:lnTo>
                    <a:pt x="1100" y="889"/>
                  </a:lnTo>
                  <a:lnTo>
                    <a:pt x="1015" y="890"/>
                  </a:lnTo>
                  <a:lnTo>
                    <a:pt x="1015" y="890"/>
                  </a:lnTo>
                  <a:close/>
                  <a:moveTo>
                    <a:pt x="185" y="966"/>
                  </a:moveTo>
                  <a:lnTo>
                    <a:pt x="185" y="966"/>
                  </a:lnTo>
                  <a:lnTo>
                    <a:pt x="178" y="960"/>
                  </a:lnTo>
                  <a:lnTo>
                    <a:pt x="170" y="953"/>
                  </a:lnTo>
                  <a:lnTo>
                    <a:pt x="160" y="945"/>
                  </a:lnTo>
                  <a:lnTo>
                    <a:pt x="149" y="939"/>
                  </a:lnTo>
                  <a:lnTo>
                    <a:pt x="149" y="939"/>
                  </a:lnTo>
                  <a:lnTo>
                    <a:pt x="147" y="936"/>
                  </a:lnTo>
                  <a:lnTo>
                    <a:pt x="144" y="934"/>
                  </a:lnTo>
                  <a:lnTo>
                    <a:pt x="137" y="929"/>
                  </a:lnTo>
                  <a:lnTo>
                    <a:pt x="130" y="924"/>
                  </a:lnTo>
                  <a:lnTo>
                    <a:pt x="127" y="921"/>
                  </a:lnTo>
                  <a:lnTo>
                    <a:pt x="125" y="915"/>
                  </a:lnTo>
                  <a:lnTo>
                    <a:pt x="125" y="915"/>
                  </a:lnTo>
                  <a:lnTo>
                    <a:pt x="113" y="924"/>
                  </a:lnTo>
                  <a:lnTo>
                    <a:pt x="102" y="931"/>
                  </a:lnTo>
                  <a:lnTo>
                    <a:pt x="90" y="938"/>
                  </a:lnTo>
                  <a:lnTo>
                    <a:pt x="76" y="942"/>
                  </a:lnTo>
                  <a:lnTo>
                    <a:pt x="49" y="955"/>
                  </a:lnTo>
                  <a:lnTo>
                    <a:pt x="38" y="960"/>
                  </a:lnTo>
                  <a:lnTo>
                    <a:pt x="26" y="969"/>
                  </a:lnTo>
                  <a:lnTo>
                    <a:pt x="26" y="969"/>
                  </a:lnTo>
                  <a:lnTo>
                    <a:pt x="74" y="1014"/>
                  </a:lnTo>
                  <a:lnTo>
                    <a:pt x="122" y="1059"/>
                  </a:lnTo>
                  <a:lnTo>
                    <a:pt x="147" y="1081"/>
                  </a:lnTo>
                  <a:lnTo>
                    <a:pt x="172" y="1101"/>
                  </a:lnTo>
                  <a:lnTo>
                    <a:pt x="198" y="1122"/>
                  </a:lnTo>
                  <a:lnTo>
                    <a:pt x="226" y="1140"/>
                  </a:lnTo>
                  <a:lnTo>
                    <a:pt x="226" y="1140"/>
                  </a:lnTo>
                  <a:lnTo>
                    <a:pt x="241" y="1156"/>
                  </a:lnTo>
                  <a:lnTo>
                    <a:pt x="257" y="1171"/>
                  </a:lnTo>
                  <a:lnTo>
                    <a:pt x="290" y="1199"/>
                  </a:lnTo>
                  <a:lnTo>
                    <a:pt x="324" y="1227"/>
                  </a:lnTo>
                  <a:lnTo>
                    <a:pt x="339" y="1243"/>
                  </a:lnTo>
                  <a:lnTo>
                    <a:pt x="355" y="1258"/>
                  </a:lnTo>
                  <a:lnTo>
                    <a:pt x="355" y="1258"/>
                  </a:lnTo>
                  <a:lnTo>
                    <a:pt x="360" y="1261"/>
                  </a:lnTo>
                  <a:lnTo>
                    <a:pt x="366" y="1265"/>
                  </a:lnTo>
                  <a:lnTo>
                    <a:pt x="370" y="1271"/>
                  </a:lnTo>
                  <a:lnTo>
                    <a:pt x="375" y="1273"/>
                  </a:lnTo>
                  <a:lnTo>
                    <a:pt x="375" y="1273"/>
                  </a:lnTo>
                  <a:lnTo>
                    <a:pt x="382" y="1259"/>
                  </a:lnTo>
                  <a:lnTo>
                    <a:pt x="389" y="1247"/>
                  </a:lnTo>
                  <a:lnTo>
                    <a:pt x="397" y="1234"/>
                  </a:lnTo>
                  <a:lnTo>
                    <a:pt x="405" y="1223"/>
                  </a:lnTo>
                  <a:lnTo>
                    <a:pt x="425" y="1200"/>
                  </a:lnTo>
                  <a:lnTo>
                    <a:pt x="445" y="1179"/>
                  </a:lnTo>
                  <a:lnTo>
                    <a:pt x="445" y="1179"/>
                  </a:lnTo>
                  <a:lnTo>
                    <a:pt x="443" y="1178"/>
                  </a:lnTo>
                  <a:lnTo>
                    <a:pt x="442" y="1178"/>
                  </a:lnTo>
                  <a:lnTo>
                    <a:pt x="442" y="1175"/>
                  </a:lnTo>
                  <a:lnTo>
                    <a:pt x="442" y="1175"/>
                  </a:lnTo>
                  <a:lnTo>
                    <a:pt x="432" y="1177"/>
                  </a:lnTo>
                  <a:lnTo>
                    <a:pt x="424" y="1181"/>
                  </a:lnTo>
                  <a:lnTo>
                    <a:pt x="408" y="1189"/>
                  </a:lnTo>
                  <a:lnTo>
                    <a:pt x="401" y="1193"/>
                  </a:lnTo>
                  <a:lnTo>
                    <a:pt x="394" y="1198"/>
                  </a:lnTo>
                  <a:lnTo>
                    <a:pt x="386" y="1199"/>
                  </a:lnTo>
                  <a:lnTo>
                    <a:pt x="376" y="1200"/>
                  </a:lnTo>
                  <a:lnTo>
                    <a:pt x="376" y="1200"/>
                  </a:lnTo>
                  <a:lnTo>
                    <a:pt x="389" y="1191"/>
                  </a:lnTo>
                  <a:lnTo>
                    <a:pt x="403" y="1182"/>
                  </a:lnTo>
                  <a:lnTo>
                    <a:pt x="415" y="1174"/>
                  </a:lnTo>
                  <a:lnTo>
                    <a:pt x="426" y="1163"/>
                  </a:lnTo>
                  <a:lnTo>
                    <a:pt x="426" y="1163"/>
                  </a:lnTo>
                  <a:lnTo>
                    <a:pt x="422" y="1160"/>
                  </a:lnTo>
                  <a:lnTo>
                    <a:pt x="419" y="1156"/>
                  </a:lnTo>
                  <a:lnTo>
                    <a:pt x="419" y="1156"/>
                  </a:lnTo>
                  <a:lnTo>
                    <a:pt x="405" y="1164"/>
                  </a:lnTo>
                  <a:lnTo>
                    <a:pt x="397" y="1167"/>
                  </a:lnTo>
                  <a:lnTo>
                    <a:pt x="394" y="1167"/>
                  </a:lnTo>
                  <a:lnTo>
                    <a:pt x="391" y="1165"/>
                  </a:lnTo>
                  <a:lnTo>
                    <a:pt x="391" y="1165"/>
                  </a:lnTo>
                  <a:lnTo>
                    <a:pt x="393" y="1161"/>
                  </a:lnTo>
                  <a:lnTo>
                    <a:pt x="394" y="1158"/>
                  </a:lnTo>
                  <a:lnTo>
                    <a:pt x="400" y="1156"/>
                  </a:lnTo>
                  <a:lnTo>
                    <a:pt x="405" y="1151"/>
                  </a:lnTo>
                  <a:lnTo>
                    <a:pt x="411" y="1147"/>
                  </a:lnTo>
                  <a:lnTo>
                    <a:pt x="411" y="1147"/>
                  </a:lnTo>
                  <a:lnTo>
                    <a:pt x="407" y="1146"/>
                  </a:lnTo>
                  <a:lnTo>
                    <a:pt x="403" y="1146"/>
                  </a:lnTo>
                  <a:lnTo>
                    <a:pt x="397" y="1149"/>
                  </a:lnTo>
                  <a:lnTo>
                    <a:pt x="393" y="1151"/>
                  </a:lnTo>
                  <a:lnTo>
                    <a:pt x="389" y="1154"/>
                  </a:lnTo>
                  <a:lnTo>
                    <a:pt x="384" y="1156"/>
                  </a:lnTo>
                  <a:lnTo>
                    <a:pt x="380" y="1156"/>
                  </a:lnTo>
                  <a:lnTo>
                    <a:pt x="376" y="1153"/>
                  </a:lnTo>
                  <a:lnTo>
                    <a:pt x="376" y="1153"/>
                  </a:lnTo>
                  <a:lnTo>
                    <a:pt x="380" y="1147"/>
                  </a:lnTo>
                  <a:lnTo>
                    <a:pt x="386" y="1143"/>
                  </a:lnTo>
                  <a:lnTo>
                    <a:pt x="398" y="1134"/>
                  </a:lnTo>
                  <a:lnTo>
                    <a:pt x="398" y="1134"/>
                  </a:lnTo>
                  <a:lnTo>
                    <a:pt x="394" y="1132"/>
                  </a:lnTo>
                  <a:lnTo>
                    <a:pt x="390" y="1130"/>
                  </a:lnTo>
                  <a:lnTo>
                    <a:pt x="384" y="1132"/>
                  </a:lnTo>
                  <a:lnTo>
                    <a:pt x="379" y="1134"/>
                  </a:lnTo>
                  <a:lnTo>
                    <a:pt x="367" y="1140"/>
                  </a:lnTo>
                  <a:lnTo>
                    <a:pt x="363" y="1140"/>
                  </a:lnTo>
                  <a:lnTo>
                    <a:pt x="358" y="1139"/>
                  </a:lnTo>
                  <a:lnTo>
                    <a:pt x="358" y="1139"/>
                  </a:lnTo>
                  <a:lnTo>
                    <a:pt x="359" y="1136"/>
                  </a:lnTo>
                  <a:lnTo>
                    <a:pt x="360" y="1133"/>
                  </a:lnTo>
                  <a:lnTo>
                    <a:pt x="367" y="1129"/>
                  </a:lnTo>
                  <a:lnTo>
                    <a:pt x="375" y="1125"/>
                  </a:lnTo>
                  <a:lnTo>
                    <a:pt x="382" y="1120"/>
                  </a:lnTo>
                  <a:lnTo>
                    <a:pt x="382" y="1120"/>
                  </a:lnTo>
                  <a:lnTo>
                    <a:pt x="379" y="1119"/>
                  </a:lnTo>
                  <a:lnTo>
                    <a:pt x="376" y="1118"/>
                  </a:lnTo>
                  <a:lnTo>
                    <a:pt x="375" y="1115"/>
                  </a:lnTo>
                  <a:lnTo>
                    <a:pt x="370" y="1113"/>
                  </a:lnTo>
                  <a:lnTo>
                    <a:pt x="370" y="1113"/>
                  </a:lnTo>
                  <a:lnTo>
                    <a:pt x="355" y="1120"/>
                  </a:lnTo>
                  <a:lnTo>
                    <a:pt x="346" y="1122"/>
                  </a:lnTo>
                  <a:lnTo>
                    <a:pt x="344" y="1122"/>
                  </a:lnTo>
                  <a:lnTo>
                    <a:pt x="339" y="1120"/>
                  </a:lnTo>
                  <a:lnTo>
                    <a:pt x="339" y="1120"/>
                  </a:lnTo>
                  <a:lnTo>
                    <a:pt x="341" y="1118"/>
                  </a:lnTo>
                  <a:lnTo>
                    <a:pt x="344" y="1115"/>
                  </a:lnTo>
                  <a:lnTo>
                    <a:pt x="351" y="1111"/>
                  </a:lnTo>
                  <a:lnTo>
                    <a:pt x="358" y="1108"/>
                  </a:lnTo>
                  <a:lnTo>
                    <a:pt x="360" y="1106"/>
                  </a:lnTo>
                  <a:lnTo>
                    <a:pt x="362" y="1102"/>
                  </a:lnTo>
                  <a:lnTo>
                    <a:pt x="362" y="1102"/>
                  </a:lnTo>
                  <a:lnTo>
                    <a:pt x="351" y="1094"/>
                  </a:lnTo>
                  <a:lnTo>
                    <a:pt x="351" y="1094"/>
                  </a:lnTo>
                  <a:lnTo>
                    <a:pt x="341" y="1098"/>
                  </a:lnTo>
                  <a:lnTo>
                    <a:pt x="332" y="1102"/>
                  </a:lnTo>
                  <a:lnTo>
                    <a:pt x="324" y="1106"/>
                  </a:lnTo>
                  <a:lnTo>
                    <a:pt x="313" y="1109"/>
                  </a:lnTo>
                  <a:lnTo>
                    <a:pt x="313" y="1109"/>
                  </a:lnTo>
                  <a:lnTo>
                    <a:pt x="304" y="1115"/>
                  </a:lnTo>
                  <a:lnTo>
                    <a:pt x="295" y="1122"/>
                  </a:lnTo>
                  <a:lnTo>
                    <a:pt x="285" y="1126"/>
                  </a:lnTo>
                  <a:lnTo>
                    <a:pt x="280" y="1127"/>
                  </a:lnTo>
                  <a:lnTo>
                    <a:pt x="275" y="1127"/>
                  </a:lnTo>
                  <a:lnTo>
                    <a:pt x="275" y="1127"/>
                  </a:lnTo>
                  <a:lnTo>
                    <a:pt x="280" y="1120"/>
                  </a:lnTo>
                  <a:lnTo>
                    <a:pt x="287" y="1115"/>
                  </a:lnTo>
                  <a:lnTo>
                    <a:pt x="296" y="1109"/>
                  </a:lnTo>
                  <a:lnTo>
                    <a:pt x="304" y="1105"/>
                  </a:lnTo>
                  <a:lnTo>
                    <a:pt x="321" y="1095"/>
                  </a:lnTo>
                  <a:lnTo>
                    <a:pt x="330" y="1091"/>
                  </a:lnTo>
                  <a:lnTo>
                    <a:pt x="338" y="1085"/>
                  </a:lnTo>
                  <a:lnTo>
                    <a:pt x="338" y="1085"/>
                  </a:lnTo>
                  <a:lnTo>
                    <a:pt x="335" y="1081"/>
                  </a:lnTo>
                  <a:lnTo>
                    <a:pt x="331" y="1078"/>
                  </a:lnTo>
                  <a:lnTo>
                    <a:pt x="321" y="1073"/>
                  </a:lnTo>
                  <a:lnTo>
                    <a:pt x="321" y="1073"/>
                  </a:lnTo>
                  <a:lnTo>
                    <a:pt x="314" y="1075"/>
                  </a:lnTo>
                  <a:lnTo>
                    <a:pt x="307" y="1078"/>
                  </a:lnTo>
                  <a:lnTo>
                    <a:pt x="300" y="1083"/>
                  </a:lnTo>
                  <a:lnTo>
                    <a:pt x="293" y="1085"/>
                  </a:lnTo>
                  <a:lnTo>
                    <a:pt x="293" y="1085"/>
                  </a:lnTo>
                  <a:lnTo>
                    <a:pt x="292" y="1081"/>
                  </a:lnTo>
                  <a:lnTo>
                    <a:pt x="293" y="1078"/>
                  </a:lnTo>
                  <a:lnTo>
                    <a:pt x="296" y="1075"/>
                  </a:lnTo>
                  <a:lnTo>
                    <a:pt x="299" y="1073"/>
                  </a:lnTo>
                  <a:lnTo>
                    <a:pt x="306" y="1067"/>
                  </a:lnTo>
                  <a:lnTo>
                    <a:pt x="309" y="1064"/>
                  </a:lnTo>
                  <a:lnTo>
                    <a:pt x="310" y="1061"/>
                  </a:lnTo>
                  <a:lnTo>
                    <a:pt x="310" y="1061"/>
                  </a:lnTo>
                  <a:lnTo>
                    <a:pt x="307" y="1060"/>
                  </a:lnTo>
                  <a:lnTo>
                    <a:pt x="306" y="1057"/>
                  </a:lnTo>
                  <a:lnTo>
                    <a:pt x="304" y="1056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293" y="1060"/>
                  </a:lnTo>
                  <a:lnTo>
                    <a:pt x="285" y="1064"/>
                  </a:lnTo>
                  <a:lnTo>
                    <a:pt x="276" y="1066"/>
                  </a:lnTo>
                  <a:lnTo>
                    <a:pt x="272" y="1066"/>
                  </a:lnTo>
                  <a:lnTo>
                    <a:pt x="269" y="1064"/>
                  </a:lnTo>
                  <a:lnTo>
                    <a:pt x="269" y="1064"/>
                  </a:lnTo>
                  <a:lnTo>
                    <a:pt x="273" y="1059"/>
                  </a:lnTo>
                  <a:lnTo>
                    <a:pt x="280" y="1054"/>
                  </a:lnTo>
                  <a:lnTo>
                    <a:pt x="293" y="1049"/>
                  </a:lnTo>
                  <a:lnTo>
                    <a:pt x="293" y="1049"/>
                  </a:lnTo>
                  <a:lnTo>
                    <a:pt x="290" y="1046"/>
                  </a:lnTo>
                  <a:lnTo>
                    <a:pt x="286" y="1043"/>
                  </a:lnTo>
                  <a:lnTo>
                    <a:pt x="280" y="1039"/>
                  </a:lnTo>
                  <a:lnTo>
                    <a:pt x="280" y="1039"/>
                  </a:lnTo>
                  <a:lnTo>
                    <a:pt x="272" y="1043"/>
                  </a:lnTo>
                  <a:lnTo>
                    <a:pt x="264" y="1049"/>
                  </a:lnTo>
                  <a:lnTo>
                    <a:pt x="254" y="1052"/>
                  </a:lnTo>
                  <a:lnTo>
                    <a:pt x="248" y="1052"/>
                  </a:lnTo>
                  <a:lnTo>
                    <a:pt x="244" y="1052"/>
                  </a:lnTo>
                  <a:lnTo>
                    <a:pt x="244" y="1052"/>
                  </a:lnTo>
                  <a:lnTo>
                    <a:pt x="250" y="1045"/>
                  </a:lnTo>
                  <a:lnTo>
                    <a:pt x="255" y="1040"/>
                  </a:lnTo>
                  <a:lnTo>
                    <a:pt x="262" y="1036"/>
                  </a:lnTo>
                  <a:lnTo>
                    <a:pt x="271" y="1033"/>
                  </a:lnTo>
                  <a:lnTo>
                    <a:pt x="271" y="1033"/>
                  </a:lnTo>
                  <a:lnTo>
                    <a:pt x="268" y="1031"/>
                  </a:lnTo>
                  <a:lnTo>
                    <a:pt x="266" y="1029"/>
                  </a:lnTo>
                  <a:lnTo>
                    <a:pt x="261" y="1029"/>
                  </a:lnTo>
                  <a:lnTo>
                    <a:pt x="254" y="1031"/>
                  </a:lnTo>
                  <a:lnTo>
                    <a:pt x="248" y="1032"/>
                  </a:lnTo>
                  <a:lnTo>
                    <a:pt x="241" y="1035"/>
                  </a:lnTo>
                  <a:lnTo>
                    <a:pt x="234" y="1038"/>
                  </a:lnTo>
                  <a:lnTo>
                    <a:pt x="229" y="1038"/>
                  </a:lnTo>
                  <a:lnTo>
                    <a:pt x="226" y="1036"/>
                  </a:lnTo>
                  <a:lnTo>
                    <a:pt x="224" y="1035"/>
                  </a:lnTo>
                  <a:lnTo>
                    <a:pt x="224" y="1035"/>
                  </a:lnTo>
                  <a:lnTo>
                    <a:pt x="231" y="1029"/>
                  </a:lnTo>
                  <a:lnTo>
                    <a:pt x="238" y="1026"/>
                  </a:lnTo>
                  <a:lnTo>
                    <a:pt x="252" y="1018"/>
                  </a:lnTo>
                  <a:lnTo>
                    <a:pt x="252" y="1018"/>
                  </a:lnTo>
                  <a:lnTo>
                    <a:pt x="248" y="1015"/>
                  </a:lnTo>
                  <a:lnTo>
                    <a:pt x="245" y="1014"/>
                  </a:lnTo>
                  <a:lnTo>
                    <a:pt x="243" y="1011"/>
                  </a:lnTo>
                  <a:lnTo>
                    <a:pt x="240" y="1010"/>
                  </a:lnTo>
                  <a:lnTo>
                    <a:pt x="240" y="1010"/>
                  </a:lnTo>
                  <a:lnTo>
                    <a:pt x="222" y="1018"/>
                  </a:lnTo>
                  <a:lnTo>
                    <a:pt x="205" y="1025"/>
                  </a:lnTo>
                  <a:lnTo>
                    <a:pt x="188" y="1032"/>
                  </a:lnTo>
                  <a:lnTo>
                    <a:pt x="179" y="1036"/>
                  </a:lnTo>
                  <a:lnTo>
                    <a:pt x="172" y="1042"/>
                  </a:lnTo>
                  <a:lnTo>
                    <a:pt x="172" y="1042"/>
                  </a:lnTo>
                  <a:lnTo>
                    <a:pt x="170" y="1039"/>
                  </a:lnTo>
                  <a:lnTo>
                    <a:pt x="168" y="1035"/>
                  </a:lnTo>
                  <a:lnTo>
                    <a:pt x="168" y="1035"/>
                  </a:lnTo>
                  <a:lnTo>
                    <a:pt x="174" y="1028"/>
                  </a:lnTo>
                  <a:lnTo>
                    <a:pt x="181" y="1024"/>
                  </a:lnTo>
                  <a:lnTo>
                    <a:pt x="198" y="1015"/>
                  </a:lnTo>
                  <a:lnTo>
                    <a:pt x="213" y="1008"/>
                  </a:lnTo>
                  <a:lnTo>
                    <a:pt x="222" y="1004"/>
                  </a:lnTo>
                  <a:lnTo>
                    <a:pt x="227" y="998"/>
                  </a:lnTo>
                  <a:lnTo>
                    <a:pt x="227" y="998"/>
                  </a:lnTo>
                  <a:lnTo>
                    <a:pt x="205" y="979"/>
                  </a:lnTo>
                  <a:lnTo>
                    <a:pt x="193" y="970"/>
                  </a:lnTo>
                  <a:lnTo>
                    <a:pt x="182" y="965"/>
                  </a:lnTo>
                  <a:lnTo>
                    <a:pt x="182" y="965"/>
                  </a:lnTo>
                  <a:lnTo>
                    <a:pt x="184" y="965"/>
                  </a:lnTo>
                  <a:lnTo>
                    <a:pt x="185" y="966"/>
                  </a:lnTo>
                  <a:lnTo>
                    <a:pt x="185" y="966"/>
                  </a:lnTo>
                  <a:close/>
                  <a:moveTo>
                    <a:pt x="12" y="1010"/>
                  </a:moveTo>
                  <a:lnTo>
                    <a:pt x="12" y="1010"/>
                  </a:lnTo>
                  <a:lnTo>
                    <a:pt x="102" y="1081"/>
                  </a:lnTo>
                  <a:lnTo>
                    <a:pt x="191" y="1153"/>
                  </a:lnTo>
                  <a:lnTo>
                    <a:pt x="278" y="1226"/>
                  </a:lnTo>
                  <a:lnTo>
                    <a:pt x="363" y="1300"/>
                  </a:lnTo>
                  <a:lnTo>
                    <a:pt x="363" y="1300"/>
                  </a:lnTo>
                  <a:lnTo>
                    <a:pt x="366" y="1292"/>
                  </a:lnTo>
                  <a:lnTo>
                    <a:pt x="370" y="1285"/>
                  </a:lnTo>
                  <a:lnTo>
                    <a:pt x="370" y="1285"/>
                  </a:lnTo>
                  <a:lnTo>
                    <a:pt x="365" y="1282"/>
                  </a:lnTo>
                  <a:lnTo>
                    <a:pt x="360" y="1278"/>
                  </a:lnTo>
                  <a:lnTo>
                    <a:pt x="356" y="1273"/>
                  </a:lnTo>
                  <a:lnTo>
                    <a:pt x="353" y="1272"/>
                  </a:lnTo>
                  <a:lnTo>
                    <a:pt x="351" y="1271"/>
                  </a:lnTo>
                  <a:lnTo>
                    <a:pt x="351" y="1271"/>
                  </a:lnTo>
                  <a:lnTo>
                    <a:pt x="349" y="1266"/>
                  </a:lnTo>
                  <a:lnTo>
                    <a:pt x="346" y="1264"/>
                  </a:lnTo>
                  <a:lnTo>
                    <a:pt x="342" y="1261"/>
                  </a:lnTo>
                  <a:lnTo>
                    <a:pt x="339" y="1258"/>
                  </a:lnTo>
                  <a:lnTo>
                    <a:pt x="339" y="1258"/>
                  </a:lnTo>
                  <a:lnTo>
                    <a:pt x="324" y="1243"/>
                  </a:lnTo>
                  <a:lnTo>
                    <a:pt x="309" y="1227"/>
                  </a:lnTo>
                  <a:lnTo>
                    <a:pt x="292" y="1212"/>
                  </a:lnTo>
                  <a:lnTo>
                    <a:pt x="273" y="1199"/>
                  </a:lnTo>
                  <a:lnTo>
                    <a:pt x="273" y="1199"/>
                  </a:lnTo>
                  <a:lnTo>
                    <a:pt x="231" y="1161"/>
                  </a:lnTo>
                  <a:lnTo>
                    <a:pt x="209" y="1143"/>
                  </a:lnTo>
                  <a:lnTo>
                    <a:pt x="186" y="1126"/>
                  </a:lnTo>
                  <a:lnTo>
                    <a:pt x="186" y="1126"/>
                  </a:lnTo>
                  <a:lnTo>
                    <a:pt x="164" y="1109"/>
                  </a:lnTo>
                  <a:lnTo>
                    <a:pt x="143" y="1091"/>
                  </a:lnTo>
                  <a:lnTo>
                    <a:pt x="99" y="1054"/>
                  </a:lnTo>
                  <a:lnTo>
                    <a:pt x="99" y="1054"/>
                  </a:lnTo>
                  <a:lnTo>
                    <a:pt x="94" y="1046"/>
                  </a:lnTo>
                  <a:lnTo>
                    <a:pt x="85" y="1039"/>
                  </a:lnTo>
                  <a:lnTo>
                    <a:pt x="70" y="1024"/>
                  </a:lnTo>
                  <a:lnTo>
                    <a:pt x="52" y="1010"/>
                  </a:lnTo>
                  <a:lnTo>
                    <a:pt x="35" y="994"/>
                  </a:lnTo>
                  <a:lnTo>
                    <a:pt x="35" y="994"/>
                  </a:lnTo>
                  <a:lnTo>
                    <a:pt x="32" y="988"/>
                  </a:lnTo>
                  <a:lnTo>
                    <a:pt x="29" y="984"/>
                  </a:lnTo>
                  <a:lnTo>
                    <a:pt x="25" y="981"/>
                  </a:lnTo>
                  <a:lnTo>
                    <a:pt x="19" y="979"/>
                  </a:lnTo>
                  <a:lnTo>
                    <a:pt x="19" y="979"/>
                  </a:lnTo>
                  <a:lnTo>
                    <a:pt x="17" y="986"/>
                  </a:lnTo>
                  <a:lnTo>
                    <a:pt x="15" y="994"/>
                  </a:lnTo>
                  <a:lnTo>
                    <a:pt x="12" y="1010"/>
                  </a:lnTo>
                  <a:lnTo>
                    <a:pt x="12" y="1010"/>
                  </a:lnTo>
                  <a:close/>
                  <a:moveTo>
                    <a:pt x="1399" y="1049"/>
                  </a:moveTo>
                  <a:lnTo>
                    <a:pt x="1399" y="1049"/>
                  </a:lnTo>
                  <a:lnTo>
                    <a:pt x="1380" y="1047"/>
                  </a:lnTo>
                  <a:lnTo>
                    <a:pt x="1363" y="1046"/>
                  </a:lnTo>
                  <a:lnTo>
                    <a:pt x="1328" y="1046"/>
                  </a:lnTo>
                  <a:lnTo>
                    <a:pt x="1294" y="1047"/>
                  </a:lnTo>
                  <a:lnTo>
                    <a:pt x="1260" y="1049"/>
                  </a:lnTo>
                  <a:lnTo>
                    <a:pt x="1260" y="1049"/>
                  </a:lnTo>
                  <a:lnTo>
                    <a:pt x="1235" y="1049"/>
                  </a:lnTo>
                  <a:lnTo>
                    <a:pt x="1208" y="1049"/>
                  </a:lnTo>
                  <a:lnTo>
                    <a:pt x="1158" y="1052"/>
                  </a:lnTo>
                  <a:lnTo>
                    <a:pt x="1158" y="1052"/>
                  </a:lnTo>
                  <a:lnTo>
                    <a:pt x="1110" y="1050"/>
                  </a:lnTo>
                  <a:lnTo>
                    <a:pt x="1062" y="1052"/>
                  </a:lnTo>
                  <a:lnTo>
                    <a:pt x="1062" y="1052"/>
                  </a:lnTo>
                  <a:lnTo>
                    <a:pt x="1013" y="1052"/>
                  </a:lnTo>
                  <a:lnTo>
                    <a:pt x="964" y="1052"/>
                  </a:lnTo>
                  <a:lnTo>
                    <a:pt x="915" y="1052"/>
                  </a:lnTo>
                  <a:lnTo>
                    <a:pt x="863" y="1054"/>
                  </a:lnTo>
                  <a:lnTo>
                    <a:pt x="863" y="1054"/>
                  </a:lnTo>
                  <a:lnTo>
                    <a:pt x="834" y="1056"/>
                  </a:lnTo>
                  <a:lnTo>
                    <a:pt x="804" y="1056"/>
                  </a:lnTo>
                  <a:lnTo>
                    <a:pt x="773" y="1056"/>
                  </a:lnTo>
                  <a:lnTo>
                    <a:pt x="742" y="1059"/>
                  </a:lnTo>
                  <a:lnTo>
                    <a:pt x="742" y="1059"/>
                  </a:lnTo>
                  <a:lnTo>
                    <a:pt x="744" y="1063"/>
                  </a:lnTo>
                  <a:lnTo>
                    <a:pt x="745" y="1067"/>
                  </a:lnTo>
                  <a:lnTo>
                    <a:pt x="748" y="1073"/>
                  </a:lnTo>
                  <a:lnTo>
                    <a:pt x="751" y="1074"/>
                  </a:lnTo>
                  <a:lnTo>
                    <a:pt x="754" y="1074"/>
                  </a:lnTo>
                  <a:lnTo>
                    <a:pt x="754" y="1074"/>
                  </a:lnTo>
                  <a:lnTo>
                    <a:pt x="791" y="1075"/>
                  </a:lnTo>
                  <a:lnTo>
                    <a:pt x="836" y="1075"/>
                  </a:lnTo>
                  <a:lnTo>
                    <a:pt x="884" y="1075"/>
                  </a:lnTo>
                  <a:lnTo>
                    <a:pt x="908" y="1077"/>
                  </a:lnTo>
                  <a:lnTo>
                    <a:pt x="932" y="1078"/>
                  </a:lnTo>
                  <a:lnTo>
                    <a:pt x="932" y="1078"/>
                  </a:lnTo>
                  <a:lnTo>
                    <a:pt x="943" y="1077"/>
                  </a:lnTo>
                  <a:lnTo>
                    <a:pt x="956" y="1074"/>
                  </a:lnTo>
                  <a:lnTo>
                    <a:pt x="985" y="1074"/>
                  </a:lnTo>
                  <a:lnTo>
                    <a:pt x="1013" y="1074"/>
                  </a:lnTo>
                  <a:lnTo>
                    <a:pt x="1037" y="1075"/>
                  </a:lnTo>
                  <a:lnTo>
                    <a:pt x="1037" y="1075"/>
                  </a:lnTo>
                  <a:lnTo>
                    <a:pt x="1074" y="1070"/>
                  </a:lnTo>
                  <a:lnTo>
                    <a:pt x="1113" y="1067"/>
                  </a:lnTo>
                  <a:lnTo>
                    <a:pt x="1154" y="1066"/>
                  </a:lnTo>
                  <a:lnTo>
                    <a:pt x="1196" y="1066"/>
                  </a:lnTo>
                  <a:lnTo>
                    <a:pt x="1283" y="1067"/>
                  </a:lnTo>
                  <a:lnTo>
                    <a:pt x="1368" y="1070"/>
                  </a:lnTo>
                  <a:lnTo>
                    <a:pt x="1368" y="1070"/>
                  </a:lnTo>
                  <a:lnTo>
                    <a:pt x="1415" y="1068"/>
                  </a:lnTo>
                  <a:lnTo>
                    <a:pt x="1415" y="1068"/>
                  </a:lnTo>
                  <a:lnTo>
                    <a:pt x="1427" y="1070"/>
                  </a:lnTo>
                  <a:lnTo>
                    <a:pt x="1433" y="1068"/>
                  </a:lnTo>
                  <a:lnTo>
                    <a:pt x="1436" y="1067"/>
                  </a:lnTo>
                  <a:lnTo>
                    <a:pt x="1439" y="1066"/>
                  </a:lnTo>
                  <a:lnTo>
                    <a:pt x="1439" y="1066"/>
                  </a:lnTo>
                  <a:lnTo>
                    <a:pt x="1436" y="1060"/>
                  </a:lnTo>
                  <a:lnTo>
                    <a:pt x="1432" y="1057"/>
                  </a:lnTo>
                  <a:lnTo>
                    <a:pt x="1427" y="1054"/>
                  </a:lnTo>
                  <a:lnTo>
                    <a:pt x="1422" y="1053"/>
                  </a:lnTo>
                  <a:lnTo>
                    <a:pt x="1411" y="1050"/>
                  </a:lnTo>
                  <a:lnTo>
                    <a:pt x="1399" y="1049"/>
                  </a:lnTo>
                  <a:lnTo>
                    <a:pt x="1399" y="1049"/>
                  </a:lnTo>
                  <a:close/>
                  <a:moveTo>
                    <a:pt x="738" y="1156"/>
                  </a:moveTo>
                  <a:lnTo>
                    <a:pt x="738" y="1156"/>
                  </a:lnTo>
                  <a:lnTo>
                    <a:pt x="734" y="1147"/>
                  </a:lnTo>
                  <a:lnTo>
                    <a:pt x="730" y="1139"/>
                  </a:lnTo>
                  <a:lnTo>
                    <a:pt x="728" y="1129"/>
                  </a:lnTo>
                  <a:lnTo>
                    <a:pt x="727" y="1118"/>
                  </a:lnTo>
                  <a:lnTo>
                    <a:pt x="727" y="1118"/>
                  </a:lnTo>
                  <a:lnTo>
                    <a:pt x="728" y="1102"/>
                  </a:lnTo>
                  <a:lnTo>
                    <a:pt x="731" y="1088"/>
                  </a:lnTo>
                  <a:lnTo>
                    <a:pt x="732" y="1075"/>
                  </a:lnTo>
                  <a:lnTo>
                    <a:pt x="732" y="1071"/>
                  </a:lnTo>
                  <a:lnTo>
                    <a:pt x="730" y="1067"/>
                  </a:lnTo>
                  <a:lnTo>
                    <a:pt x="730" y="1067"/>
                  </a:lnTo>
                  <a:lnTo>
                    <a:pt x="725" y="1071"/>
                  </a:lnTo>
                  <a:lnTo>
                    <a:pt x="721" y="1077"/>
                  </a:lnTo>
                  <a:lnTo>
                    <a:pt x="716" y="1088"/>
                  </a:lnTo>
                  <a:lnTo>
                    <a:pt x="714" y="1102"/>
                  </a:lnTo>
                  <a:lnTo>
                    <a:pt x="713" y="1116"/>
                  </a:lnTo>
                  <a:lnTo>
                    <a:pt x="716" y="1130"/>
                  </a:lnTo>
                  <a:lnTo>
                    <a:pt x="721" y="1141"/>
                  </a:lnTo>
                  <a:lnTo>
                    <a:pt x="724" y="1147"/>
                  </a:lnTo>
                  <a:lnTo>
                    <a:pt x="728" y="1150"/>
                  </a:lnTo>
                  <a:lnTo>
                    <a:pt x="732" y="1154"/>
                  </a:lnTo>
                  <a:lnTo>
                    <a:pt x="738" y="1156"/>
                  </a:lnTo>
                  <a:lnTo>
                    <a:pt x="738" y="1156"/>
                  </a:lnTo>
                  <a:close/>
                  <a:moveTo>
                    <a:pt x="787" y="1122"/>
                  </a:moveTo>
                  <a:lnTo>
                    <a:pt x="787" y="1122"/>
                  </a:lnTo>
                  <a:lnTo>
                    <a:pt x="770" y="1120"/>
                  </a:lnTo>
                  <a:lnTo>
                    <a:pt x="759" y="1122"/>
                  </a:lnTo>
                  <a:lnTo>
                    <a:pt x="755" y="1123"/>
                  </a:lnTo>
                  <a:lnTo>
                    <a:pt x="752" y="1125"/>
                  </a:lnTo>
                  <a:lnTo>
                    <a:pt x="752" y="1125"/>
                  </a:lnTo>
                  <a:lnTo>
                    <a:pt x="754" y="1127"/>
                  </a:lnTo>
                  <a:lnTo>
                    <a:pt x="755" y="1129"/>
                  </a:lnTo>
                  <a:lnTo>
                    <a:pt x="759" y="1130"/>
                  </a:lnTo>
                  <a:lnTo>
                    <a:pt x="770" y="1132"/>
                  </a:lnTo>
                  <a:lnTo>
                    <a:pt x="770" y="1132"/>
                  </a:lnTo>
                  <a:lnTo>
                    <a:pt x="838" y="1139"/>
                  </a:lnTo>
                  <a:lnTo>
                    <a:pt x="873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2" y="1139"/>
                  </a:lnTo>
                  <a:lnTo>
                    <a:pt x="907" y="1139"/>
                  </a:lnTo>
                  <a:lnTo>
                    <a:pt x="914" y="1139"/>
                  </a:lnTo>
                  <a:lnTo>
                    <a:pt x="919" y="1137"/>
                  </a:lnTo>
                  <a:lnTo>
                    <a:pt x="919" y="1137"/>
                  </a:lnTo>
                  <a:lnTo>
                    <a:pt x="926" y="1139"/>
                  </a:lnTo>
                  <a:lnTo>
                    <a:pt x="932" y="1139"/>
                  </a:lnTo>
                  <a:lnTo>
                    <a:pt x="946" y="1139"/>
                  </a:lnTo>
                  <a:lnTo>
                    <a:pt x="959" y="1137"/>
                  </a:lnTo>
                  <a:lnTo>
                    <a:pt x="964" y="1137"/>
                  </a:lnTo>
                  <a:lnTo>
                    <a:pt x="970" y="1137"/>
                  </a:lnTo>
                  <a:lnTo>
                    <a:pt x="970" y="1137"/>
                  </a:lnTo>
                  <a:lnTo>
                    <a:pt x="967" y="1137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8" y="1139"/>
                  </a:lnTo>
                  <a:lnTo>
                    <a:pt x="971" y="1139"/>
                  </a:lnTo>
                  <a:lnTo>
                    <a:pt x="973" y="1136"/>
                  </a:lnTo>
                  <a:lnTo>
                    <a:pt x="973" y="1136"/>
                  </a:lnTo>
                  <a:lnTo>
                    <a:pt x="1076" y="1134"/>
                  </a:lnTo>
                  <a:lnTo>
                    <a:pt x="1187" y="1132"/>
                  </a:lnTo>
                  <a:lnTo>
                    <a:pt x="1300" y="1130"/>
                  </a:lnTo>
                  <a:lnTo>
                    <a:pt x="1356" y="1130"/>
                  </a:lnTo>
                  <a:lnTo>
                    <a:pt x="1409" y="1130"/>
                  </a:lnTo>
                  <a:lnTo>
                    <a:pt x="1409" y="1130"/>
                  </a:lnTo>
                  <a:lnTo>
                    <a:pt x="1408" y="1129"/>
                  </a:lnTo>
                  <a:lnTo>
                    <a:pt x="1406" y="1126"/>
                  </a:lnTo>
                  <a:lnTo>
                    <a:pt x="1404" y="1119"/>
                  </a:lnTo>
                  <a:lnTo>
                    <a:pt x="1404" y="1119"/>
                  </a:lnTo>
                  <a:lnTo>
                    <a:pt x="1387" y="1116"/>
                  </a:lnTo>
                  <a:lnTo>
                    <a:pt x="1368" y="1115"/>
                  </a:lnTo>
                  <a:lnTo>
                    <a:pt x="1329" y="1113"/>
                  </a:lnTo>
                  <a:lnTo>
                    <a:pt x="1291" y="1113"/>
                  </a:lnTo>
                  <a:lnTo>
                    <a:pt x="1255" y="1113"/>
                  </a:lnTo>
                  <a:lnTo>
                    <a:pt x="1255" y="1113"/>
                  </a:lnTo>
                  <a:lnTo>
                    <a:pt x="1245" y="1112"/>
                  </a:lnTo>
                  <a:lnTo>
                    <a:pt x="1239" y="1111"/>
                  </a:lnTo>
                  <a:lnTo>
                    <a:pt x="1235" y="1108"/>
                  </a:lnTo>
                  <a:lnTo>
                    <a:pt x="1235" y="1108"/>
                  </a:lnTo>
                  <a:lnTo>
                    <a:pt x="1301" y="1106"/>
                  </a:lnTo>
                  <a:lnTo>
                    <a:pt x="1333" y="1106"/>
                  </a:lnTo>
                  <a:lnTo>
                    <a:pt x="1366" y="1106"/>
                  </a:lnTo>
                  <a:lnTo>
                    <a:pt x="1366" y="1106"/>
                  </a:lnTo>
                  <a:lnTo>
                    <a:pt x="1378" y="1108"/>
                  </a:lnTo>
                  <a:lnTo>
                    <a:pt x="1391" y="1111"/>
                  </a:lnTo>
                  <a:lnTo>
                    <a:pt x="1396" y="1111"/>
                  </a:lnTo>
                  <a:lnTo>
                    <a:pt x="1402" y="1109"/>
                  </a:lnTo>
                  <a:lnTo>
                    <a:pt x="1408" y="1108"/>
                  </a:lnTo>
                  <a:lnTo>
                    <a:pt x="1413" y="1104"/>
                  </a:lnTo>
                  <a:lnTo>
                    <a:pt x="1413" y="1104"/>
                  </a:lnTo>
                  <a:lnTo>
                    <a:pt x="1392" y="1102"/>
                  </a:lnTo>
                  <a:lnTo>
                    <a:pt x="1367" y="1101"/>
                  </a:lnTo>
                  <a:lnTo>
                    <a:pt x="1343" y="1099"/>
                  </a:lnTo>
                  <a:lnTo>
                    <a:pt x="1323" y="1097"/>
                  </a:lnTo>
                  <a:lnTo>
                    <a:pt x="1323" y="1097"/>
                  </a:lnTo>
                  <a:lnTo>
                    <a:pt x="1332" y="1095"/>
                  </a:lnTo>
                  <a:lnTo>
                    <a:pt x="1342" y="1094"/>
                  </a:lnTo>
                  <a:lnTo>
                    <a:pt x="1363" y="1092"/>
                  </a:lnTo>
                  <a:lnTo>
                    <a:pt x="1384" y="1094"/>
                  </a:lnTo>
                  <a:lnTo>
                    <a:pt x="1405" y="1092"/>
                  </a:lnTo>
                  <a:lnTo>
                    <a:pt x="1405" y="1092"/>
                  </a:lnTo>
                  <a:lnTo>
                    <a:pt x="1406" y="1090"/>
                  </a:lnTo>
                  <a:lnTo>
                    <a:pt x="1408" y="1087"/>
                  </a:lnTo>
                  <a:lnTo>
                    <a:pt x="1409" y="1083"/>
                  </a:lnTo>
                  <a:lnTo>
                    <a:pt x="1412" y="1080"/>
                  </a:lnTo>
                  <a:lnTo>
                    <a:pt x="1412" y="1080"/>
                  </a:lnTo>
                  <a:lnTo>
                    <a:pt x="1373" y="1080"/>
                  </a:lnTo>
                  <a:lnTo>
                    <a:pt x="1331" y="1080"/>
                  </a:lnTo>
                  <a:lnTo>
                    <a:pt x="1245" y="1077"/>
                  </a:lnTo>
                  <a:lnTo>
                    <a:pt x="1158" y="1075"/>
                  </a:lnTo>
                  <a:lnTo>
                    <a:pt x="1116" y="1077"/>
                  </a:lnTo>
                  <a:lnTo>
                    <a:pt x="1075" y="1078"/>
                  </a:lnTo>
                  <a:lnTo>
                    <a:pt x="1075" y="1078"/>
                  </a:lnTo>
                  <a:lnTo>
                    <a:pt x="1034" y="1081"/>
                  </a:lnTo>
                  <a:lnTo>
                    <a:pt x="994" y="1084"/>
                  </a:lnTo>
                  <a:lnTo>
                    <a:pt x="915" y="1085"/>
                  </a:lnTo>
                  <a:lnTo>
                    <a:pt x="755" y="1087"/>
                  </a:lnTo>
                  <a:lnTo>
                    <a:pt x="755" y="1087"/>
                  </a:lnTo>
                  <a:lnTo>
                    <a:pt x="756" y="1092"/>
                  </a:lnTo>
                  <a:lnTo>
                    <a:pt x="756" y="1098"/>
                  </a:lnTo>
                  <a:lnTo>
                    <a:pt x="756" y="1098"/>
                  </a:lnTo>
                  <a:lnTo>
                    <a:pt x="765" y="1099"/>
                  </a:lnTo>
                  <a:lnTo>
                    <a:pt x="775" y="1099"/>
                  </a:lnTo>
                  <a:lnTo>
                    <a:pt x="794" y="1099"/>
                  </a:lnTo>
                  <a:lnTo>
                    <a:pt x="814" y="1098"/>
                  </a:lnTo>
                  <a:lnTo>
                    <a:pt x="825" y="1098"/>
                  </a:lnTo>
                  <a:lnTo>
                    <a:pt x="835" y="1099"/>
                  </a:lnTo>
                  <a:lnTo>
                    <a:pt x="835" y="1099"/>
                  </a:lnTo>
                  <a:lnTo>
                    <a:pt x="828" y="1102"/>
                  </a:lnTo>
                  <a:lnTo>
                    <a:pt x="820" y="1105"/>
                  </a:lnTo>
                  <a:lnTo>
                    <a:pt x="798" y="1106"/>
                  </a:lnTo>
                  <a:lnTo>
                    <a:pt x="776" y="1108"/>
                  </a:lnTo>
                  <a:lnTo>
                    <a:pt x="755" y="1111"/>
                  </a:lnTo>
                  <a:lnTo>
                    <a:pt x="755" y="1111"/>
                  </a:lnTo>
                  <a:lnTo>
                    <a:pt x="773" y="1113"/>
                  </a:lnTo>
                  <a:lnTo>
                    <a:pt x="793" y="1113"/>
                  </a:lnTo>
                  <a:lnTo>
                    <a:pt x="835" y="1113"/>
                  </a:lnTo>
                  <a:lnTo>
                    <a:pt x="877" y="1113"/>
                  </a:lnTo>
                  <a:lnTo>
                    <a:pt x="897" y="1113"/>
                  </a:lnTo>
                  <a:lnTo>
                    <a:pt x="915" y="1115"/>
                  </a:lnTo>
                  <a:lnTo>
                    <a:pt x="915" y="1115"/>
                  </a:lnTo>
                  <a:lnTo>
                    <a:pt x="850" y="1119"/>
                  </a:lnTo>
                  <a:lnTo>
                    <a:pt x="818" y="1122"/>
                  </a:lnTo>
                  <a:lnTo>
                    <a:pt x="787" y="1122"/>
                  </a:lnTo>
                  <a:lnTo>
                    <a:pt x="787" y="1122"/>
                  </a:lnTo>
                  <a:close/>
                  <a:moveTo>
                    <a:pt x="2051" y="1238"/>
                  </a:moveTo>
                  <a:lnTo>
                    <a:pt x="2051" y="1238"/>
                  </a:lnTo>
                  <a:lnTo>
                    <a:pt x="2048" y="1251"/>
                  </a:lnTo>
                  <a:lnTo>
                    <a:pt x="2044" y="1266"/>
                  </a:lnTo>
                  <a:lnTo>
                    <a:pt x="2032" y="1295"/>
                  </a:lnTo>
                  <a:lnTo>
                    <a:pt x="2032" y="1295"/>
                  </a:lnTo>
                  <a:lnTo>
                    <a:pt x="2028" y="1316"/>
                  </a:lnTo>
                  <a:lnTo>
                    <a:pt x="2025" y="1325"/>
                  </a:lnTo>
                  <a:lnTo>
                    <a:pt x="2024" y="1335"/>
                  </a:lnTo>
                  <a:lnTo>
                    <a:pt x="2024" y="1335"/>
                  </a:lnTo>
                  <a:lnTo>
                    <a:pt x="2020" y="1341"/>
                  </a:lnTo>
                  <a:lnTo>
                    <a:pt x="2017" y="1346"/>
                  </a:lnTo>
                  <a:lnTo>
                    <a:pt x="2017" y="1346"/>
                  </a:lnTo>
                  <a:lnTo>
                    <a:pt x="2014" y="1353"/>
                  </a:lnTo>
                  <a:lnTo>
                    <a:pt x="2013" y="1362"/>
                  </a:lnTo>
                  <a:lnTo>
                    <a:pt x="2010" y="1369"/>
                  </a:lnTo>
                  <a:lnTo>
                    <a:pt x="2009" y="1377"/>
                  </a:lnTo>
                  <a:lnTo>
                    <a:pt x="2009" y="1377"/>
                  </a:lnTo>
                  <a:lnTo>
                    <a:pt x="1995" y="1404"/>
                  </a:lnTo>
                  <a:lnTo>
                    <a:pt x="1978" y="1431"/>
                  </a:lnTo>
                  <a:lnTo>
                    <a:pt x="1961" y="1456"/>
                  </a:lnTo>
                  <a:lnTo>
                    <a:pt x="1943" y="1478"/>
                  </a:lnTo>
                  <a:lnTo>
                    <a:pt x="1943" y="1478"/>
                  </a:lnTo>
                  <a:lnTo>
                    <a:pt x="1920" y="1505"/>
                  </a:lnTo>
                  <a:lnTo>
                    <a:pt x="1896" y="1532"/>
                  </a:lnTo>
                  <a:lnTo>
                    <a:pt x="1896" y="1532"/>
                  </a:lnTo>
                  <a:lnTo>
                    <a:pt x="1881" y="1547"/>
                  </a:lnTo>
                  <a:lnTo>
                    <a:pt x="1865" y="1561"/>
                  </a:lnTo>
                  <a:lnTo>
                    <a:pt x="1865" y="1561"/>
                  </a:lnTo>
                  <a:lnTo>
                    <a:pt x="1860" y="1568"/>
                  </a:lnTo>
                  <a:lnTo>
                    <a:pt x="1853" y="1575"/>
                  </a:lnTo>
                  <a:lnTo>
                    <a:pt x="1847" y="1584"/>
                  </a:lnTo>
                  <a:lnTo>
                    <a:pt x="1841" y="1591"/>
                  </a:lnTo>
                  <a:lnTo>
                    <a:pt x="1841" y="1591"/>
                  </a:lnTo>
                  <a:lnTo>
                    <a:pt x="1837" y="1594"/>
                  </a:lnTo>
                  <a:lnTo>
                    <a:pt x="1832" y="1595"/>
                  </a:lnTo>
                  <a:lnTo>
                    <a:pt x="1823" y="1601"/>
                  </a:lnTo>
                  <a:lnTo>
                    <a:pt x="1823" y="1601"/>
                  </a:lnTo>
                  <a:lnTo>
                    <a:pt x="1818" y="1608"/>
                  </a:lnTo>
                  <a:lnTo>
                    <a:pt x="1812" y="1613"/>
                  </a:lnTo>
                  <a:lnTo>
                    <a:pt x="1812" y="1613"/>
                  </a:lnTo>
                  <a:lnTo>
                    <a:pt x="1798" y="1622"/>
                  </a:lnTo>
                  <a:lnTo>
                    <a:pt x="1791" y="1626"/>
                  </a:lnTo>
                  <a:lnTo>
                    <a:pt x="1784" y="1630"/>
                  </a:lnTo>
                  <a:lnTo>
                    <a:pt x="1784" y="1630"/>
                  </a:lnTo>
                  <a:lnTo>
                    <a:pt x="1773" y="1641"/>
                  </a:lnTo>
                  <a:lnTo>
                    <a:pt x="1760" y="1651"/>
                  </a:lnTo>
                  <a:lnTo>
                    <a:pt x="1760" y="1651"/>
                  </a:lnTo>
                  <a:lnTo>
                    <a:pt x="1733" y="1669"/>
                  </a:lnTo>
                  <a:lnTo>
                    <a:pt x="1733" y="1669"/>
                  </a:lnTo>
                  <a:lnTo>
                    <a:pt x="1710" y="1685"/>
                  </a:lnTo>
                  <a:lnTo>
                    <a:pt x="1686" y="1699"/>
                  </a:lnTo>
                  <a:lnTo>
                    <a:pt x="1673" y="1704"/>
                  </a:lnTo>
                  <a:lnTo>
                    <a:pt x="1660" y="1710"/>
                  </a:lnTo>
                  <a:lnTo>
                    <a:pt x="1648" y="1713"/>
                  </a:lnTo>
                  <a:lnTo>
                    <a:pt x="1634" y="1716"/>
                  </a:lnTo>
                  <a:lnTo>
                    <a:pt x="1634" y="1716"/>
                  </a:lnTo>
                  <a:lnTo>
                    <a:pt x="1639" y="1720"/>
                  </a:lnTo>
                  <a:lnTo>
                    <a:pt x="1646" y="1723"/>
                  </a:lnTo>
                  <a:lnTo>
                    <a:pt x="1660" y="1731"/>
                  </a:lnTo>
                  <a:lnTo>
                    <a:pt x="1660" y="1731"/>
                  </a:lnTo>
                  <a:lnTo>
                    <a:pt x="1669" y="1724"/>
                  </a:lnTo>
                  <a:lnTo>
                    <a:pt x="1679" y="1720"/>
                  </a:lnTo>
                  <a:lnTo>
                    <a:pt x="1698" y="1713"/>
                  </a:lnTo>
                  <a:lnTo>
                    <a:pt x="1698" y="1713"/>
                  </a:lnTo>
                  <a:lnTo>
                    <a:pt x="1708" y="1707"/>
                  </a:lnTo>
                  <a:lnTo>
                    <a:pt x="1718" y="1702"/>
                  </a:lnTo>
                  <a:lnTo>
                    <a:pt x="1726" y="1696"/>
                  </a:lnTo>
                  <a:lnTo>
                    <a:pt x="1736" y="1693"/>
                  </a:lnTo>
                  <a:lnTo>
                    <a:pt x="1736" y="1693"/>
                  </a:lnTo>
                  <a:lnTo>
                    <a:pt x="1754" y="1682"/>
                  </a:lnTo>
                  <a:lnTo>
                    <a:pt x="1773" y="1669"/>
                  </a:lnTo>
                  <a:lnTo>
                    <a:pt x="1808" y="1643"/>
                  </a:lnTo>
                  <a:lnTo>
                    <a:pt x="1840" y="1615"/>
                  </a:lnTo>
                  <a:lnTo>
                    <a:pt x="1870" y="1585"/>
                  </a:lnTo>
                  <a:lnTo>
                    <a:pt x="1870" y="1585"/>
                  </a:lnTo>
                  <a:lnTo>
                    <a:pt x="1888" y="1565"/>
                  </a:lnTo>
                  <a:lnTo>
                    <a:pt x="1905" y="1549"/>
                  </a:lnTo>
                  <a:lnTo>
                    <a:pt x="1905" y="1549"/>
                  </a:lnTo>
                  <a:lnTo>
                    <a:pt x="1922" y="1530"/>
                  </a:lnTo>
                  <a:lnTo>
                    <a:pt x="1929" y="1521"/>
                  </a:lnTo>
                  <a:lnTo>
                    <a:pt x="1934" y="1509"/>
                  </a:lnTo>
                  <a:lnTo>
                    <a:pt x="1934" y="1509"/>
                  </a:lnTo>
                  <a:lnTo>
                    <a:pt x="1940" y="1505"/>
                  </a:lnTo>
                  <a:lnTo>
                    <a:pt x="1945" y="1501"/>
                  </a:lnTo>
                  <a:lnTo>
                    <a:pt x="1945" y="1501"/>
                  </a:lnTo>
                  <a:lnTo>
                    <a:pt x="1954" y="1488"/>
                  </a:lnTo>
                  <a:lnTo>
                    <a:pt x="1962" y="1474"/>
                  </a:lnTo>
                  <a:lnTo>
                    <a:pt x="1971" y="1460"/>
                  </a:lnTo>
                  <a:lnTo>
                    <a:pt x="1979" y="1446"/>
                  </a:lnTo>
                  <a:lnTo>
                    <a:pt x="1979" y="1446"/>
                  </a:lnTo>
                  <a:lnTo>
                    <a:pt x="1987" y="1435"/>
                  </a:lnTo>
                  <a:lnTo>
                    <a:pt x="1996" y="1424"/>
                  </a:lnTo>
                  <a:lnTo>
                    <a:pt x="2006" y="1412"/>
                  </a:lnTo>
                  <a:lnTo>
                    <a:pt x="2014" y="1400"/>
                  </a:lnTo>
                  <a:lnTo>
                    <a:pt x="2014" y="1400"/>
                  </a:lnTo>
                  <a:lnTo>
                    <a:pt x="2024" y="1376"/>
                  </a:lnTo>
                  <a:lnTo>
                    <a:pt x="2034" y="1353"/>
                  </a:lnTo>
                  <a:lnTo>
                    <a:pt x="2034" y="1353"/>
                  </a:lnTo>
                  <a:lnTo>
                    <a:pt x="2045" y="1327"/>
                  </a:lnTo>
                  <a:lnTo>
                    <a:pt x="2053" y="1302"/>
                  </a:lnTo>
                  <a:lnTo>
                    <a:pt x="2059" y="1275"/>
                  </a:lnTo>
                  <a:lnTo>
                    <a:pt x="2063" y="1245"/>
                  </a:lnTo>
                  <a:lnTo>
                    <a:pt x="2063" y="1245"/>
                  </a:lnTo>
                  <a:lnTo>
                    <a:pt x="2066" y="1226"/>
                  </a:lnTo>
                  <a:lnTo>
                    <a:pt x="2066" y="1226"/>
                  </a:lnTo>
                  <a:lnTo>
                    <a:pt x="2069" y="1203"/>
                  </a:lnTo>
                  <a:lnTo>
                    <a:pt x="2069" y="1182"/>
                  </a:lnTo>
                  <a:lnTo>
                    <a:pt x="2069" y="1160"/>
                  </a:lnTo>
                  <a:lnTo>
                    <a:pt x="2068" y="1150"/>
                  </a:lnTo>
                  <a:lnTo>
                    <a:pt x="2065" y="1140"/>
                  </a:lnTo>
                  <a:lnTo>
                    <a:pt x="2065" y="1140"/>
                  </a:lnTo>
                  <a:lnTo>
                    <a:pt x="2063" y="1134"/>
                  </a:lnTo>
                  <a:lnTo>
                    <a:pt x="2060" y="1129"/>
                  </a:lnTo>
                  <a:lnTo>
                    <a:pt x="2052" y="1119"/>
                  </a:lnTo>
                  <a:lnTo>
                    <a:pt x="2042" y="1109"/>
                  </a:lnTo>
                  <a:lnTo>
                    <a:pt x="2034" y="1102"/>
                  </a:lnTo>
                  <a:lnTo>
                    <a:pt x="2034" y="1102"/>
                  </a:lnTo>
                  <a:lnTo>
                    <a:pt x="2044" y="1136"/>
                  </a:lnTo>
                  <a:lnTo>
                    <a:pt x="2048" y="1153"/>
                  </a:lnTo>
                  <a:lnTo>
                    <a:pt x="2052" y="1170"/>
                  </a:lnTo>
                  <a:lnTo>
                    <a:pt x="2053" y="1186"/>
                  </a:lnTo>
                  <a:lnTo>
                    <a:pt x="2055" y="1203"/>
                  </a:lnTo>
                  <a:lnTo>
                    <a:pt x="2053" y="1220"/>
                  </a:lnTo>
                  <a:lnTo>
                    <a:pt x="2051" y="1238"/>
                  </a:lnTo>
                  <a:lnTo>
                    <a:pt x="2051" y="1238"/>
                  </a:lnTo>
                  <a:close/>
                  <a:moveTo>
                    <a:pt x="547" y="1133"/>
                  </a:moveTo>
                  <a:lnTo>
                    <a:pt x="547" y="1133"/>
                  </a:lnTo>
                  <a:lnTo>
                    <a:pt x="512" y="1150"/>
                  </a:lnTo>
                  <a:lnTo>
                    <a:pt x="478" y="1167"/>
                  </a:lnTo>
                  <a:lnTo>
                    <a:pt x="478" y="1167"/>
                  </a:lnTo>
                  <a:lnTo>
                    <a:pt x="463" y="1179"/>
                  </a:lnTo>
                  <a:lnTo>
                    <a:pt x="449" y="1193"/>
                  </a:lnTo>
                  <a:lnTo>
                    <a:pt x="433" y="1209"/>
                  </a:lnTo>
                  <a:lnTo>
                    <a:pt x="419" y="1226"/>
                  </a:lnTo>
                  <a:lnTo>
                    <a:pt x="407" y="1244"/>
                  </a:lnTo>
                  <a:lnTo>
                    <a:pt x="396" y="1262"/>
                  </a:lnTo>
                  <a:lnTo>
                    <a:pt x="384" y="1283"/>
                  </a:lnTo>
                  <a:lnTo>
                    <a:pt x="375" y="1304"/>
                  </a:lnTo>
                  <a:lnTo>
                    <a:pt x="366" y="1327"/>
                  </a:lnTo>
                  <a:lnTo>
                    <a:pt x="360" y="1349"/>
                  </a:lnTo>
                  <a:lnTo>
                    <a:pt x="355" y="1373"/>
                  </a:lnTo>
                  <a:lnTo>
                    <a:pt x="352" y="1397"/>
                  </a:lnTo>
                  <a:lnTo>
                    <a:pt x="351" y="1422"/>
                  </a:lnTo>
                  <a:lnTo>
                    <a:pt x="352" y="1448"/>
                  </a:lnTo>
                  <a:lnTo>
                    <a:pt x="355" y="1474"/>
                  </a:lnTo>
                  <a:lnTo>
                    <a:pt x="360" y="1501"/>
                  </a:lnTo>
                  <a:lnTo>
                    <a:pt x="360" y="1501"/>
                  </a:lnTo>
                  <a:lnTo>
                    <a:pt x="365" y="1516"/>
                  </a:lnTo>
                  <a:lnTo>
                    <a:pt x="370" y="1530"/>
                  </a:lnTo>
                  <a:lnTo>
                    <a:pt x="383" y="1557"/>
                  </a:lnTo>
                  <a:lnTo>
                    <a:pt x="397" y="1582"/>
                  </a:lnTo>
                  <a:lnTo>
                    <a:pt x="410" y="1609"/>
                  </a:lnTo>
                  <a:lnTo>
                    <a:pt x="410" y="1609"/>
                  </a:lnTo>
                  <a:lnTo>
                    <a:pt x="417" y="1615"/>
                  </a:lnTo>
                  <a:lnTo>
                    <a:pt x="422" y="1620"/>
                  </a:lnTo>
                  <a:lnTo>
                    <a:pt x="428" y="1627"/>
                  </a:lnTo>
                  <a:lnTo>
                    <a:pt x="435" y="1631"/>
                  </a:lnTo>
                  <a:lnTo>
                    <a:pt x="435" y="1631"/>
                  </a:lnTo>
                  <a:lnTo>
                    <a:pt x="439" y="1633"/>
                  </a:lnTo>
                  <a:lnTo>
                    <a:pt x="442" y="1634"/>
                  </a:lnTo>
                  <a:lnTo>
                    <a:pt x="446" y="1634"/>
                  </a:lnTo>
                  <a:lnTo>
                    <a:pt x="449" y="1637"/>
                  </a:lnTo>
                  <a:lnTo>
                    <a:pt x="449" y="1637"/>
                  </a:lnTo>
                  <a:lnTo>
                    <a:pt x="452" y="1643"/>
                  </a:lnTo>
                  <a:lnTo>
                    <a:pt x="452" y="1647"/>
                  </a:lnTo>
                  <a:lnTo>
                    <a:pt x="450" y="1651"/>
                  </a:lnTo>
                  <a:lnTo>
                    <a:pt x="448" y="1655"/>
                  </a:lnTo>
                  <a:lnTo>
                    <a:pt x="442" y="1662"/>
                  </a:lnTo>
                  <a:lnTo>
                    <a:pt x="436" y="1667"/>
                  </a:lnTo>
                  <a:lnTo>
                    <a:pt x="436" y="1667"/>
                  </a:lnTo>
                  <a:lnTo>
                    <a:pt x="425" y="1678"/>
                  </a:lnTo>
                  <a:lnTo>
                    <a:pt x="415" y="1690"/>
                  </a:lnTo>
                  <a:lnTo>
                    <a:pt x="405" y="1702"/>
                  </a:lnTo>
                  <a:lnTo>
                    <a:pt x="396" y="1710"/>
                  </a:lnTo>
                  <a:lnTo>
                    <a:pt x="396" y="1710"/>
                  </a:lnTo>
                  <a:lnTo>
                    <a:pt x="396" y="1717"/>
                  </a:lnTo>
                  <a:lnTo>
                    <a:pt x="396" y="1724"/>
                  </a:lnTo>
                  <a:lnTo>
                    <a:pt x="398" y="1731"/>
                  </a:lnTo>
                  <a:lnTo>
                    <a:pt x="404" y="1737"/>
                  </a:lnTo>
                  <a:lnTo>
                    <a:pt x="404" y="1737"/>
                  </a:lnTo>
                  <a:lnTo>
                    <a:pt x="417" y="1721"/>
                  </a:lnTo>
                  <a:lnTo>
                    <a:pt x="432" y="1706"/>
                  </a:lnTo>
                  <a:lnTo>
                    <a:pt x="446" y="1693"/>
                  </a:lnTo>
                  <a:lnTo>
                    <a:pt x="462" y="1679"/>
                  </a:lnTo>
                  <a:lnTo>
                    <a:pt x="478" y="1668"/>
                  </a:lnTo>
                  <a:lnTo>
                    <a:pt x="495" y="1655"/>
                  </a:lnTo>
                  <a:lnTo>
                    <a:pt x="513" y="1646"/>
                  </a:lnTo>
                  <a:lnTo>
                    <a:pt x="533" y="1636"/>
                  </a:lnTo>
                  <a:lnTo>
                    <a:pt x="533" y="1636"/>
                  </a:lnTo>
                  <a:lnTo>
                    <a:pt x="532" y="1627"/>
                  </a:lnTo>
                  <a:lnTo>
                    <a:pt x="532" y="1620"/>
                  </a:lnTo>
                  <a:lnTo>
                    <a:pt x="533" y="1612"/>
                  </a:lnTo>
                  <a:lnTo>
                    <a:pt x="536" y="1606"/>
                  </a:lnTo>
                  <a:lnTo>
                    <a:pt x="542" y="1594"/>
                  </a:lnTo>
                  <a:lnTo>
                    <a:pt x="547" y="1585"/>
                  </a:lnTo>
                  <a:lnTo>
                    <a:pt x="547" y="1585"/>
                  </a:lnTo>
                  <a:lnTo>
                    <a:pt x="539" y="1585"/>
                  </a:lnTo>
                  <a:lnTo>
                    <a:pt x="532" y="1582"/>
                  </a:lnTo>
                  <a:lnTo>
                    <a:pt x="526" y="1577"/>
                  </a:lnTo>
                  <a:lnTo>
                    <a:pt x="521" y="1570"/>
                  </a:lnTo>
                  <a:lnTo>
                    <a:pt x="511" y="1554"/>
                  </a:lnTo>
                  <a:lnTo>
                    <a:pt x="502" y="1539"/>
                  </a:lnTo>
                  <a:lnTo>
                    <a:pt x="502" y="1539"/>
                  </a:lnTo>
                  <a:lnTo>
                    <a:pt x="494" y="1523"/>
                  </a:lnTo>
                  <a:lnTo>
                    <a:pt x="487" y="1507"/>
                  </a:lnTo>
                  <a:lnTo>
                    <a:pt x="480" y="1490"/>
                  </a:lnTo>
                  <a:lnTo>
                    <a:pt x="476" y="1471"/>
                  </a:lnTo>
                  <a:lnTo>
                    <a:pt x="474" y="1453"/>
                  </a:lnTo>
                  <a:lnTo>
                    <a:pt x="473" y="1434"/>
                  </a:lnTo>
                  <a:lnTo>
                    <a:pt x="474" y="1414"/>
                  </a:lnTo>
                  <a:lnTo>
                    <a:pt x="477" y="1396"/>
                  </a:lnTo>
                  <a:lnTo>
                    <a:pt x="477" y="1396"/>
                  </a:lnTo>
                  <a:lnTo>
                    <a:pt x="483" y="1376"/>
                  </a:lnTo>
                  <a:lnTo>
                    <a:pt x="488" y="1356"/>
                  </a:lnTo>
                  <a:lnTo>
                    <a:pt x="495" y="1338"/>
                  </a:lnTo>
                  <a:lnTo>
                    <a:pt x="498" y="1330"/>
                  </a:lnTo>
                  <a:lnTo>
                    <a:pt x="502" y="1323"/>
                  </a:lnTo>
                  <a:lnTo>
                    <a:pt x="502" y="1323"/>
                  </a:lnTo>
                  <a:lnTo>
                    <a:pt x="513" y="1310"/>
                  </a:lnTo>
                  <a:lnTo>
                    <a:pt x="528" y="1297"/>
                  </a:lnTo>
                  <a:lnTo>
                    <a:pt x="543" y="1285"/>
                  </a:lnTo>
                  <a:lnTo>
                    <a:pt x="556" y="1275"/>
                  </a:lnTo>
                  <a:lnTo>
                    <a:pt x="556" y="1275"/>
                  </a:lnTo>
                  <a:lnTo>
                    <a:pt x="577" y="1265"/>
                  </a:lnTo>
                  <a:lnTo>
                    <a:pt x="599" y="1258"/>
                  </a:lnTo>
                  <a:lnTo>
                    <a:pt x="622" y="1252"/>
                  </a:lnTo>
                  <a:lnTo>
                    <a:pt x="645" y="1251"/>
                  </a:lnTo>
                  <a:lnTo>
                    <a:pt x="669" y="1251"/>
                  </a:lnTo>
                  <a:lnTo>
                    <a:pt x="693" y="1255"/>
                  </a:lnTo>
                  <a:lnTo>
                    <a:pt x="716" y="1261"/>
                  </a:lnTo>
                  <a:lnTo>
                    <a:pt x="738" y="1268"/>
                  </a:lnTo>
                  <a:lnTo>
                    <a:pt x="738" y="1268"/>
                  </a:lnTo>
                  <a:lnTo>
                    <a:pt x="742" y="1265"/>
                  </a:lnTo>
                  <a:lnTo>
                    <a:pt x="744" y="1259"/>
                  </a:lnTo>
                  <a:lnTo>
                    <a:pt x="745" y="1255"/>
                  </a:lnTo>
                  <a:lnTo>
                    <a:pt x="745" y="1250"/>
                  </a:lnTo>
                  <a:lnTo>
                    <a:pt x="745" y="1238"/>
                  </a:lnTo>
                  <a:lnTo>
                    <a:pt x="747" y="1229"/>
                  </a:lnTo>
                  <a:lnTo>
                    <a:pt x="747" y="1229"/>
                  </a:lnTo>
                  <a:lnTo>
                    <a:pt x="749" y="1219"/>
                  </a:lnTo>
                  <a:lnTo>
                    <a:pt x="752" y="1210"/>
                  </a:lnTo>
                  <a:lnTo>
                    <a:pt x="761" y="1196"/>
                  </a:lnTo>
                  <a:lnTo>
                    <a:pt x="770" y="1184"/>
                  </a:lnTo>
                  <a:lnTo>
                    <a:pt x="780" y="1171"/>
                  </a:lnTo>
                  <a:lnTo>
                    <a:pt x="780" y="1171"/>
                  </a:lnTo>
                  <a:lnTo>
                    <a:pt x="773" y="1172"/>
                  </a:lnTo>
                  <a:lnTo>
                    <a:pt x="766" y="1172"/>
                  </a:lnTo>
                  <a:lnTo>
                    <a:pt x="754" y="1171"/>
                  </a:lnTo>
                  <a:lnTo>
                    <a:pt x="742" y="1170"/>
                  </a:lnTo>
                  <a:lnTo>
                    <a:pt x="735" y="1168"/>
                  </a:lnTo>
                  <a:lnTo>
                    <a:pt x="730" y="1170"/>
                  </a:lnTo>
                  <a:lnTo>
                    <a:pt x="730" y="1170"/>
                  </a:lnTo>
                  <a:lnTo>
                    <a:pt x="724" y="1165"/>
                  </a:lnTo>
                  <a:lnTo>
                    <a:pt x="720" y="1161"/>
                  </a:lnTo>
                  <a:lnTo>
                    <a:pt x="716" y="1156"/>
                  </a:lnTo>
                  <a:lnTo>
                    <a:pt x="711" y="1150"/>
                  </a:lnTo>
                  <a:lnTo>
                    <a:pt x="706" y="1137"/>
                  </a:lnTo>
                  <a:lnTo>
                    <a:pt x="703" y="1125"/>
                  </a:lnTo>
                  <a:lnTo>
                    <a:pt x="703" y="1125"/>
                  </a:lnTo>
                  <a:lnTo>
                    <a:pt x="685" y="1120"/>
                  </a:lnTo>
                  <a:lnTo>
                    <a:pt x="665" y="1119"/>
                  </a:lnTo>
                  <a:lnTo>
                    <a:pt x="645" y="1119"/>
                  </a:lnTo>
                  <a:lnTo>
                    <a:pt x="624" y="1120"/>
                  </a:lnTo>
                  <a:lnTo>
                    <a:pt x="605" y="1123"/>
                  </a:lnTo>
                  <a:lnTo>
                    <a:pt x="585" y="1126"/>
                  </a:lnTo>
                  <a:lnTo>
                    <a:pt x="547" y="1133"/>
                  </a:lnTo>
                  <a:lnTo>
                    <a:pt x="547" y="1133"/>
                  </a:lnTo>
                  <a:close/>
                  <a:moveTo>
                    <a:pt x="1419" y="1144"/>
                  </a:moveTo>
                  <a:lnTo>
                    <a:pt x="1419" y="1144"/>
                  </a:lnTo>
                  <a:lnTo>
                    <a:pt x="1401" y="1143"/>
                  </a:lnTo>
                  <a:lnTo>
                    <a:pt x="1382" y="1144"/>
                  </a:lnTo>
                  <a:lnTo>
                    <a:pt x="1366" y="1144"/>
                  </a:lnTo>
                  <a:lnTo>
                    <a:pt x="1347" y="1144"/>
                  </a:lnTo>
                  <a:lnTo>
                    <a:pt x="1347" y="1144"/>
                  </a:lnTo>
                  <a:lnTo>
                    <a:pt x="1323" y="1143"/>
                  </a:lnTo>
                  <a:lnTo>
                    <a:pt x="1295" y="1141"/>
                  </a:lnTo>
                  <a:lnTo>
                    <a:pt x="1295" y="1141"/>
                  </a:lnTo>
                  <a:lnTo>
                    <a:pt x="1258" y="1141"/>
                  </a:lnTo>
                  <a:lnTo>
                    <a:pt x="1222" y="1141"/>
                  </a:lnTo>
                  <a:lnTo>
                    <a:pt x="1222" y="1141"/>
                  </a:lnTo>
                  <a:lnTo>
                    <a:pt x="1130" y="1146"/>
                  </a:lnTo>
                  <a:lnTo>
                    <a:pt x="1036" y="1147"/>
                  </a:lnTo>
                  <a:lnTo>
                    <a:pt x="1036" y="1147"/>
                  </a:lnTo>
                  <a:lnTo>
                    <a:pt x="1009" y="1147"/>
                  </a:lnTo>
                  <a:lnTo>
                    <a:pt x="981" y="1146"/>
                  </a:lnTo>
                  <a:lnTo>
                    <a:pt x="954" y="1146"/>
                  </a:lnTo>
                  <a:lnTo>
                    <a:pt x="928" y="1146"/>
                  </a:lnTo>
                  <a:lnTo>
                    <a:pt x="928" y="1146"/>
                  </a:lnTo>
                  <a:lnTo>
                    <a:pt x="919" y="1147"/>
                  </a:lnTo>
                  <a:lnTo>
                    <a:pt x="912" y="1149"/>
                  </a:lnTo>
                  <a:lnTo>
                    <a:pt x="905" y="1150"/>
                  </a:lnTo>
                  <a:lnTo>
                    <a:pt x="897" y="1151"/>
                  </a:lnTo>
                  <a:lnTo>
                    <a:pt x="897" y="1151"/>
                  </a:lnTo>
                  <a:lnTo>
                    <a:pt x="862" y="1151"/>
                  </a:lnTo>
                  <a:lnTo>
                    <a:pt x="827" y="1150"/>
                  </a:lnTo>
                  <a:lnTo>
                    <a:pt x="756" y="1143"/>
                  </a:lnTo>
                  <a:lnTo>
                    <a:pt x="756" y="1143"/>
                  </a:lnTo>
                  <a:lnTo>
                    <a:pt x="755" y="1149"/>
                  </a:lnTo>
                  <a:lnTo>
                    <a:pt x="752" y="1153"/>
                  </a:lnTo>
                  <a:lnTo>
                    <a:pt x="751" y="1156"/>
                  </a:lnTo>
                  <a:lnTo>
                    <a:pt x="749" y="1158"/>
                  </a:lnTo>
                  <a:lnTo>
                    <a:pt x="751" y="1160"/>
                  </a:lnTo>
                  <a:lnTo>
                    <a:pt x="751" y="1160"/>
                  </a:lnTo>
                  <a:lnTo>
                    <a:pt x="765" y="1160"/>
                  </a:lnTo>
                  <a:lnTo>
                    <a:pt x="780" y="1161"/>
                  </a:lnTo>
                  <a:lnTo>
                    <a:pt x="796" y="1164"/>
                  </a:lnTo>
                  <a:lnTo>
                    <a:pt x="801" y="1165"/>
                  </a:lnTo>
                  <a:lnTo>
                    <a:pt x="807" y="1168"/>
                  </a:lnTo>
                  <a:lnTo>
                    <a:pt x="807" y="1168"/>
                  </a:lnTo>
                  <a:lnTo>
                    <a:pt x="944" y="1167"/>
                  </a:lnTo>
                  <a:lnTo>
                    <a:pt x="1083" y="1165"/>
                  </a:lnTo>
                  <a:lnTo>
                    <a:pt x="1083" y="1165"/>
                  </a:lnTo>
                  <a:lnTo>
                    <a:pt x="1133" y="1164"/>
                  </a:lnTo>
                  <a:lnTo>
                    <a:pt x="1156" y="1163"/>
                  </a:lnTo>
                  <a:lnTo>
                    <a:pt x="1179" y="1164"/>
                  </a:lnTo>
                  <a:lnTo>
                    <a:pt x="1179" y="1164"/>
                  </a:lnTo>
                  <a:lnTo>
                    <a:pt x="1214" y="1165"/>
                  </a:lnTo>
                  <a:lnTo>
                    <a:pt x="1248" y="1165"/>
                  </a:lnTo>
                  <a:lnTo>
                    <a:pt x="1316" y="1164"/>
                  </a:lnTo>
                  <a:lnTo>
                    <a:pt x="1316" y="1164"/>
                  </a:lnTo>
                  <a:lnTo>
                    <a:pt x="1349" y="1165"/>
                  </a:lnTo>
                  <a:lnTo>
                    <a:pt x="1381" y="1167"/>
                  </a:lnTo>
                  <a:lnTo>
                    <a:pt x="1412" y="1168"/>
                  </a:lnTo>
                  <a:lnTo>
                    <a:pt x="1425" y="1168"/>
                  </a:lnTo>
                  <a:lnTo>
                    <a:pt x="1437" y="1167"/>
                  </a:lnTo>
                  <a:lnTo>
                    <a:pt x="1437" y="1167"/>
                  </a:lnTo>
                  <a:lnTo>
                    <a:pt x="1439" y="1161"/>
                  </a:lnTo>
                  <a:lnTo>
                    <a:pt x="1440" y="1157"/>
                  </a:lnTo>
                  <a:lnTo>
                    <a:pt x="1439" y="1154"/>
                  </a:lnTo>
                  <a:lnTo>
                    <a:pt x="1436" y="1151"/>
                  </a:lnTo>
                  <a:lnTo>
                    <a:pt x="1432" y="1149"/>
                  </a:lnTo>
                  <a:lnTo>
                    <a:pt x="1427" y="1147"/>
                  </a:lnTo>
                  <a:lnTo>
                    <a:pt x="1419" y="1144"/>
                  </a:lnTo>
                  <a:lnTo>
                    <a:pt x="1419" y="1144"/>
                  </a:lnTo>
                  <a:close/>
                  <a:moveTo>
                    <a:pt x="1462" y="1182"/>
                  </a:moveTo>
                  <a:lnTo>
                    <a:pt x="1462" y="1182"/>
                  </a:lnTo>
                  <a:lnTo>
                    <a:pt x="1384" y="1179"/>
                  </a:lnTo>
                  <a:lnTo>
                    <a:pt x="1304" y="1177"/>
                  </a:lnTo>
                  <a:lnTo>
                    <a:pt x="1221" y="1177"/>
                  </a:lnTo>
                  <a:lnTo>
                    <a:pt x="1138" y="1177"/>
                  </a:lnTo>
                  <a:lnTo>
                    <a:pt x="973" y="1178"/>
                  </a:lnTo>
                  <a:lnTo>
                    <a:pt x="815" y="1181"/>
                  </a:lnTo>
                  <a:lnTo>
                    <a:pt x="815" y="1181"/>
                  </a:lnTo>
                  <a:lnTo>
                    <a:pt x="815" y="1185"/>
                  </a:lnTo>
                  <a:lnTo>
                    <a:pt x="817" y="1188"/>
                  </a:lnTo>
                  <a:lnTo>
                    <a:pt x="818" y="1195"/>
                  </a:lnTo>
                  <a:lnTo>
                    <a:pt x="818" y="1195"/>
                  </a:lnTo>
                  <a:lnTo>
                    <a:pt x="1013" y="1191"/>
                  </a:lnTo>
                  <a:lnTo>
                    <a:pt x="1112" y="1191"/>
                  </a:lnTo>
                  <a:lnTo>
                    <a:pt x="1159" y="1191"/>
                  </a:lnTo>
                  <a:lnTo>
                    <a:pt x="1206" y="1193"/>
                  </a:lnTo>
                  <a:lnTo>
                    <a:pt x="1206" y="1193"/>
                  </a:lnTo>
                  <a:lnTo>
                    <a:pt x="1235" y="1193"/>
                  </a:lnTo>
                  <a:lnTo>
                    <a:pt x="1263" y="1193"/>
                  </a:lnTo>
                  <a:lnTo>
                    <a:pt x="1291" y="1192"/>
                  </a:lnTo>
                  <a:lnTo>
                    <a:pt x="1319" y="1193"/>
                  </a:lnTo>
                  <a:lnTo>
                    <a:pt x="1319" y="1193"/>
                  </a:lnTo>
                  <a:lnTo>
                    <a:pt x="1354" y="1195"/>
                  </a:lnTo>
                  <a:lnTo>
                    <a:pt x="1389" y="1196"/>
                  </a:lnTo>
                  <a:lnTo>
                    <a:pt x="1389" y="1196"/>
                  </a:lnTo>
                  <a:lnTo>
                    <a:pt x="1405" y="1196"/>
                  </a:lnTo>
                  <a:lnTo>
                    <a:pt x="1420" y="1198"/>
                  </a:lnTo>
                  <a:lnTo>
                    <a:pt x="1436" y="1199"/>
                  </a:lnTo>
                  <a:lnTo>
                    <a:pt x="1450" y="1199"/>
                  </a:lnTo>
                  <a:lnTo>
                    <a:pt x="1450" y="1199"/>
                  </a:lnTo>
                  <a:lnTo>
                    <a:pt x="1455" y="1199"/>
                  </a:lnTo>
                  <a:lnTo>
                    <a:pt x="1461" y="1198"/>
                  </a:lnTo>
                  <a:lnTo>
                    <a:pt x="1467" y="1195"/>
                  </a:lnTo>
                  <a:lnTo>
                    <a:pt x="1468" y="1193"/>
                  </a:lnTo>
                  <a:lnTo>
                    <a:pt x="1469" y="1191"/>
                  </a:lnTo>
                  <a:lnTo>
                    <a:pt x="1469" y="1191"/>
                  </a:lnTo>
                  <a:lnTo>
                    <a:pt x="1469" y="1189"/>
                  </a:lnTo>
                  <a:lnTo>
                    <a:pt x="1468" y="1188"/>
                  </a:lnTo>
                  <a:lnTo>
                    <a:pt x="1465" y="1186"/>
                  </a:lnTo>
                  <a:lnTo>
                    <a:pt x="1462" y="1186"/>
                  </a:lnTo>
                  <a:lnTo>
                    <a:pt x="1461" y="1185"/>
                  </a:lnTo>
                  <a:lnTo>
                    <a:pt x="1462" y="1182"/>
                  </a:lnTo>
                  <a:lnTo>
                    <a:pt x="1462" y="1182"/>
                  </a:lnTo>
                  <a:close/>
                  <a:moveTo>
                    <a:pt x="791" y="1179"/>
                  </a:moveTo>
                  <a:lnTo>
                    <a:pt x="791" y="1179"/>
                  </a:lnTo>
                  <a:lnTo>
                    <a:pt x="783" y="1186"/>
                  </a:lnTo>
                  <a:lnTo>
                    <a:pt x="776" y="1193"/>
                  </a:lnTo>
                  <a:lnTo>
                    <a:pt x="770" y="1202"/>
                  </a:lnTo>
                  <a:lnTo>
                    <a:pt x="765" y="1212"/>
                  </a:lnTo>
                  <a:lnTo>
                    <a:pt x="762" y="1222"/>
                  </a:lnTo>
                  <a:lnTo>
                    <a:pt x="759" y="1231"/>
                  </a:lnTo>
                  <a:lnTo>
                    <a:pt x="758" y="1243"/>
                  </a:lnTo>
                  <a:lnTo>
                    <a:pt x="758" y="1254"/>
                  </a:lnTo>
                  <a:lnTo>
                    <a:pt x="758" y="1254"/>
                  </a:lnTo>
                  <a:lnTo>
                    <a:pt x="759" y="1257"/>
                  </a:lnTo>
                  <a:lnTo>
                    <a:pt x="761" y="1258"/>
                  </a:lnTo>
                  <a:lnTo>
                    <a:pt x="762" y="1259"/>
                  </a:lnTo>
                  <a:lnTo>
                    <a:pt x="763" y="1261"/>
                  </a:lnTo>
                  <a:lnTo>
                    <a:pt x="763" y="1261"/>
                  </a:lnTo>
                  <a:lnTo>
                    <a:pt x="762" y="1265"/>
                  </a:lnTo>
                  <a:lnTo>
                    <a:pt x="761" y="1269"/>
                  </a:lnTo>
                  <a:lnTo>
                    <a:pt x="761" y="1269"/>
                  </a:lnTo>
                  <a:lnTo>
                    <a:pt x="768" y="1282"/>
                  </a:lnTo>
                  <a:lnTo>
                    <a:pt x="777" y="1293"/>
                  </a:lnTo>
                  <a:lnTo>
                    <a:pt x="782" y="1297"/>
                  </a:lnTo>
                  <a:lnTo>
                    <a:pt x="789" y="1300"/>
                  </a:lnTo>
                  <a:lnTo>
                    <a:pt x="794" y="1303"/>
                  </a:lnTo>
                  <a:lnTo>
                    <a:pt x="803" y="1303"/>
                  </a:lnTo>
                  <a:lnTo>
                    <a:pt x="803" y="1303"/>
                  </a:lnTo>
                  <a:lnTo>
                    <a:pt x="789" y="1269"/>
                  </a:lnTo>
                  <a:lnTo>
                    <a:pt x="782" y="1251"/>
                  </a:lnTo>
                  <a:lnTo>
                    <a:pt x="776" y="1234"/>
                  </a:lnTo>
                  <a:lnTo>
                    <a:pt x="776" y="1234"/>
                  </a:lnTo>
                  <a:lnTo>
                    <a:pt x="786" y="1209"/>
                  </a:lnTo>
                  <a:lnTo>
                    <a:pt x="791" y="1196"/>
                  </a:lnTo>
                  <a:lnTo>
                    <a:pt x="800" y="1185"/>
                  </a:lnTo>
                  <a:lnTo>
                    <a:pt x="800" y="1185"/>
                  </a:lnTo>
                  <a:lnTo>
                    <a:pt x="796" y="1184"/>
                  </a:lnTo>
                  <a:lnTo>
                    <a:pt x="794" y="1182"/>
                  </a:lnTo>
                  <a:lnTo>
                    <a:pt x="794" y="1181"/>
                  </a:lnTo>
                  <a:lnTo>
                    <a:pt x="791" y="1179"/>
                  </a:lnTo>
                  <a:lnTo>
                    <a:pt x="791" y="1179"/>
                  </a:lnTo>
                  <a:close/>
                  <a:moveTo>
                    <a:pt x="1095" y="1200"/>
                  </a:moveTo>
                  <a:lnTo>
                    <a:pt x="1095" y="1200"/>
                  </a:lnTo>
                  <a:lnTo>
                    <a:pt x="947" y="1202"/>
                  </a:lnTo>
                  <a:lnTo>
                    <a:pt x="876" y="1205"/>
                  </a:lnTo>
                  <a:lnTo>
                    <a:pt x="810" y="1207"/>
                  </a:lnTo>
                  <a:lnTo>
                    <a:pt x="810" y="1207"/>
                  </a:lnTo>
                  <a:lnTo>
                    <a:pt x="810" y="1217"/>
                  </a:lnTo>
                  <a:lnTo>
                    <a:pt x="814" y="1227"/>
                  </a:lnTo>
                  <a:lnTo>
                    <a:pt x="814" y="1227"/>
                  </a:lnTo>
                  <a:lnTo>
                    <a:pt x="845" y="1227"/>
                  </a:lnTo>
                  <a:lnTo>
                    <a:pt x="874" y="1226"/>
                  </a:lnTo>
                  <a:lnTo>
                    <a:pt x="930" y="1223"/>
                  </a:lnTo>
                  <a:lnTo>
                    <a:pt x="930" y="1223"/>
                  </a:lnTo>
                  <a:lnTo>
                    <a:pt x="939" y="1222"/>
                  </a:lnTo>
                  <a:lnTo>
                    <a:pt x="949" y="1220"/>
                  </a:lnTo>
                  <a:lnTo>
                    <a:pt x="957" y="1220"/>
                  </a:lnTo>
                  <a:lnTo>
                    <a:pt x="961" y="1222"/>
                  </a:lnTo>
                  <a:lnTo>
                    <a:pt x="966" y="1224"/>
                  </a:lnTo>
                  <a:lnTo>
                    <a:pt x="966" y="1224"/>
                  </a:lnTo>
                  <a:lnTo>
                    <a:pt x="891" y="1230"/>
                  </a:lnTo>
                  <a:lnTo>
                    <a:pt x="852" y="1234"/>
                  </a:lnTo>
                  <a:lnTo>
                    <a:pt x="814" y="1236"/>
                  </a:lnTo>
                  <a:lnTo>
                    <a:pt x="814" y="1236"/>
                  </a:lnTo>
                  <a:lnTo>
                    <a:pt x="811" y="1247"/>
                  </a:lnTo>
                  <a:lnTo>
                    <a:pt x="811" y="1251"/>
                  </a:lnTo>
                  <a:lnTo>
                    <a:pt x="813" y="1257"/>
                  </a:lnTo>
                  <a:lnTo>
                    <a:pt x="813" y="1257"/>
                  </a:lnTo>
                  <a:lnTo>
                    <a:pt x="890" y="1252"/>
                  </a:lnTo>
                  <a:lnTo>
                    <a:pt x="928" y="1250"/>
                  </a:lnTo>
                  <a:lnTo>
                    <a:pt x="961" y="1250"/>
                  </a:lnTo>
                  <a:lnTo>
                    <a:pt x="961" y="1250"/>
                  </a:lnTo>
                  <a:lnTo>
                    <a:pt x="943" y="1254"/>
                  </a:lnTo>
                  <a:lnTo>
                    <a:pt x="925" y="1255"/>
                  </a:lnTo>
                  <a:lnTo>
                    <a:pt x="887" y="1259"/>
                  </a:lnTo>
                  <a:lnTo>
                    <a:pt x="850" y="1261"/>
                  </a:lnTo>
                  <a:lnTo>
                    <a:pt x="814" y="1265"/>
                  </a:lnTo>
                  <a:lnTo>
                    <a:pt x="814" y="1265"/>
                  </a:lnTo>
                  <a:lnTo>
                    <a:pt x="815" y="1272"/>
                  </a:lnTo>
                  <a:lnTo>
                    <a:pt x="817" y="1275"/>
                  </a:lnTo>
                  <a:lnTo>
                    <a:pt x="815" y="1276"/>
                  </a:lnTo>
                  <a:lnTo>
                    <a:pt x="815" y="1276"/>
                  </a:lnTo>
                  <a:lnTo>
                    <a:pt x="831" y="1280"/>
                  </a:lnTo>
                  <a:lnTo>
                    <a:pt x="849" y="1283"/>
                  </a:lnTo>
                  <a:lnTo>
                    <a:pt x="866" y="1285"/>
                  </a:lnTo>
                  <a:lnTo>
                    <a:pt x="873" y="1285"/>
                  </a:lnTo>
                  <a:lnTo>
                    <a:pt x="878" y="1283"/>
                  </a:lnTo>
                  <a:lnTo>
                    <a:pt x="878" y="1283"/>
                  </a:lnTo>
                  <a:lnTo>
                    <a:pt x="907" y="1288"/>
                  </a:lnTo>
                  <a:lnTo>
                    <a:pt x="937" y="1289"/>
                  </a:lnTo>
                  <a:lnTo>
                    <a:pt x="970" y="1289"/>
                  </a:lnTo>
                  <a:lnTo>
                    <a:pt x="1003" y="1289"/>
                  </a:lnTo>
                  <a:lnTo>
                    <a:pt x="1072" y="1286"/>
                  </a:lnTo>
                  <a:lnTo>
                    <a:pt x="1104" y="1286"/>
                  </a:lnTo>
                  <a:lnTo>
                    <a:pt x="1135" y="1286"/>
                  </a:lnTo>
                  <a:lnTo>
                    <a:pt x="1135" y="1286"/>
                  </a:lnTo>
                  <a:lnTo>
                    <a:pt x="1147" y="1286"/>
                  </a:lnTo>
                  <a:lnTo>
                    <a:pt x="1159" y="1285"/>
                  </a:lnTo>
                  <a:lnTo>
                    <a:pt x="1172" y="1285"/>
                  </a:lnTo>
                  <a:lnTo>
                    <a:pt x="1183" y="1283"/>
                  </a:lnTo>
                  <a:lnTo>
                    <a:pt x="1183" y="1283"/>
                  </a:lnTo>
                  <a:lnTo>
                    <a:pt x="1201" y="1285"/>
                  </a:lnTo>
                  <a:lnTo>
                    <a:pt x="1220" y="1286"/>
                  </a:lnTo>
                  <a:lnTo>
                    <a:pt x="1220" y="1286"/>
                  </a:lnTo>
                  <a:lnTo>
                    <a:pt x="1245" y="1286"/>
                  </a:lnTo>
                  <a:lnTo>
                    <a:pt x="1270" y="1283"/>
                  </a:lnTo>
                  <a:lnTo>
                    <a:pt x="1297" y="1282"/>
                  </a:lnTo>
                  <a:lnTo>
                    <a:pt x="1322" y="1280"/>
                  </a:lnTo>
                  <a:lnTo>
                    <a:pt x="1322" y="1280"/>
                  </a:lnTo>
                  <a:lnTo>
                    <a:pt x="1353" y="1282"/>
                  </a:lnTo>
                  <a:lnTo>
                    <a:pt x="1384" y="1283"/>
                  </a:lnTo>
                  <a:lnTo>
                    <a:pt x="1399" y="1282"/>
                  </a:lnTo>
                  <a:lnTo>
                    <a:pt x="1415" y="1282"/>
                  </a:lnTo>
                  <a:lnTo>
                    <a:pt x="1430" y="1280"/>
                  </a:lnTo>
                  <a:lnTo>
                    <a:pt x="1446" y="1276"/>
                  </a:lnTo>
                  <a:lnTo>
                    <a:pt x="1446" y="1276"/>
                  </a:lnTo>
                  <a:lnTo>
                    <a:pt x="1446" y="1273"/>
                  </a:lnTo>
                  <a:lnTo>
                    <a:pt x="1444" y="1271"/>
                  </a:lnTo>
                  <a:lnTo>
                    <a:pt x="1441" y="1268"/>
                  </a:lnTo>
                  <a:lnTo>
                    <a:pt x="1441" y="1264"/>
                  </a:lnTo>
                  <a:lnTo>
                    <a:pt x="1441" y="1264"/>
                  </a:lnTo>
                  <a:lnTo>
                    <a:pt x="1408" y="1262"/>
                  </a:lnTo>
                  <a:lnTo>
                    <a:pt x="1374" y="1261"/>
                  </a:lnTo>
                  <a:lnTo>
                    <a:pt x="1304" y="1259"/>
                  </a:lnTo>
                  <a:lnTo>
                    <a:pt x="1270" y="1259"/>
                  </a:lnTo>
                  <a:lnTo>
                    <a:pt x="1236" y="1257"/>
                  </a:lnTo>
                  <a:lnTo>
                    <a:pt x="1204" y="1254"/>
                  </a:lnTo>
                  <a:lnTo>
                    <a:pt x="1173" y="1248"/>
                  </a:lnTo>
                  <a:lnTo>
                    <a:pt x="1173" y="1248"/>
                  </a:lnTo>
                  <a:lnTo>
                    <a:pt x="1238" y="1252"/>
                  </a:lnTo>
                  <a:lnTo>
                    <a:pt x="1297" y="1254"/>
                  </a:lnTo>
                  <a:lnTo>
                    <a:pt x="1412" y="1255"/>
                  </a:lnTo>
                  <a:lnTo>
                    <a:pt x="1412" y="1255"/>
                  </a:lnTo>
                  <a:lnTo>
                    <a:pt x="1425" y="1257"/>
                  </a:lnTo>
                  <a:lnTo>
                    <a:pt x="1432" y="1255"/>
                  </a:lnTo>
                  <a:lnTo>
                    <a:pt x="1434" y="1254"/>
                  </a:lnTo>
                  <a:lnTo>
                    <a:pt x="1436" y="1250"/>
                  </a:lnTo>
                  <a:lnTo>
                    <a:pt x="1436" y="1250"/>
                  </a:lnTo>
                  <a:lnTo>
                    <a:pt x="1425" y="1248"/>
                  </a:lnTo>
                  <a:lnTo>
                    <a:pt x="1412" y="1248"/>
                  </a:lnTo>
                  <a:lnTo>
                    <a:pt x="1382" y="1248"/>
                  </a:lnTo>
                  <a:lnTo>
                    <a:pt x="1352" y="1248"/>
                  </a:lnTo>
                  <a:lnTo>
                    <a:pt x="1338" y="1247"/>
                  </a:lnTo>
                  <a:lnTo>
                    <a:pt x="1325" y="1245"/>
                  </a:lnTo>
                  <a:lnTo>
                    <a:pt x="1325" y="1245"/>
                  </a:lnTo>
                  <a:lnTo>
                    <a:pt x="1339" y="1243"/>
                  </a:lnTo>
                  <a:lnTo>
                    <a:pt x="1353" y="1241"/>
                  </a:lnTo>
                  <a:lnTo>
                    <a:pt x="1382" y="1241"/>
                  </a:lnTo>
                  <a:lnTo>
                    <a:pt x="1411" y="1240"/>
                  </a:lnTo>
                  <a:lnTo>
                    <a:pt x="1425" y="1238"/>
                  </a:lnTo>
                  <a:lnTo>
                    <a:pt x="1440" y="1237"/>
                  </a:lnTo>
                  <a:lnTo>
                    <a:pt x="1440" y="1237"/>
                  </a:lnTo>
                  <a:lnTo>
                    <a:pt x="1437" y="1234"/>
                  </a:lnTo>
                  <a:lnTo>
                    <a:pt x="1434" y="1231"/>
                  </a:lnTo>
                  <a:lnTo>
                    <a:pt x="1427" y="1229"/>
                  </a:lnTo>
                  <a:lnTo>
                    <a:pt x="1411" y="1229"/>
                  </a:lnTo>
                  <a:lnTo>
                    <a:pt x="1411" y="1229"/>
                  </a:lnTo>
                  <a:lnTo>
                    <a:pt x="1375" y="1227"/>
                  </a:lnTo>
                  <a:lnTo>
                    <a:pt x="1375" y="1227"/>
                  </a:lnTo>
                  <a:lnTo>
                    <a:pt x="1378" y="1224"/>
                  </a:lnTo>
                  <a:lnTo>
                    <a:pt x="1382" y="1223"/>
                  </a:lnTo>
                  <a:lnTo>
                    <a:pt x="1391" y="1222"/>
                  </a:lnTo>
                  <a:lnTo>
                    <a:pt x="1413" y="1220"/>
                  </a:lnTo>
                  <a:lnTo>
                    <a:pt x="1423" y="1220"/>
                  </a:lnTo>
                  <a:lnTo>
                    <a:pt x="1432" y="1217"/>
                  </a:lnTo>
                  <a:lnTo>
                    <a:pt x="1436" y="1216"/>
                  </a:lnTo>
                  <a:lnTo>
                    <a:pt x="1437" y="1213"/>
                  </a:lnTo>
                  <a:lnTo>
                    <a:pt x="1440" y="1210"/>
                  </a:lnTo>
                  <a:lnTo>
                    <a:pt x="1440" y="1206"/>
                  </a:lnTo>
                  <a:lnTo>
                    <a:pt x="1440" y="1206"/>
                  </a:lnTo>
                  <a:lnTo>
                    <a:pt x="1396" y="1206"/>
                  </a:lnTo>
                  <a:lnTo>
                    <a:pt x="1353" y="1206"/>
                  </a:lnTo>
                  <a:lnTo>
                    <a:pt x="1267" y="1203"/>
                  </a:lnTo>
                  <a:lnTo>
                    <a:pt x="1182" y="1200"/>
                  </a:lnTo>
                  <a:lnTo>
                    <a:pt x="1138" y="1200"/>
                  </a:lnTo>
                  <a:lnTo>
                    <a:pt x="1095" y="1200"/>
                  </a:lnTo>
                  <a:lnTo>
                    <a:pt x="1095" y="1200"/>
                  </a:lnTo>
                  <a:close/>
                  <a:moveTo>
                    <a:pt x="536" y="1317"/>
                  </a:moveTo>
                  <a:lnTo>
                    <a:pt x="536" y="1317"/>
                  </a:lnTo>
                  <a:lnTo>
                    <a:pt x="540" y="1318"/>
                  </a:lnTo>
                  <a:lnTo>
                    <a:pt x="542" y="1321"/>
                  </a:lnTo>
                  <a:lnTo>
                    <a:pt x="543" y="1327"/>
                  </a:lnTo>
                  <a:lnTo>
                    <a:pt x="543" y="1327"/>
                  </a:lnTo>
                  <a:lnTo>
                    <a:pt x="546" y="1344"/>
                  </a:lnTo>
                  <a:lnTo>
                    <a:pt x="547" y="1361"/>
                  </a:lnTo>
                  <a:lnTo>
                    <a:pt x="547" y="1377"/>
                  </a:lnTo>
                  <a:lnTo>
                    <a:pt x="547" y="1396"/>
                  </a:lnTo>
                  <a:lnTo>
                    <a:pt x="547" y="1396"/>
                  </a:lnTo>
                  <a:lnTo>
                    <a:pt x="550" y="1421"/>
                  </a:lnTo>
                  <a:lnTo>
                    <a:pt x="554" y="1445"/>
                  </a:lnTo>
                  <a:lnTo>
                    <a:pt x="554" y="1445"/>
                  </a:lnTo>
                  <a:lnTo>
                    <a:pt x="564" y="1511"/>
                  </a:lnTo>
                  <a:lnTo>
                    <a:pt x="567" y="1542"/>
                  </a:lnTo>
                  <a:lnTo>
                    <a:pt x="570" y="1574"/>
                  </a:lnTo>
                  <a:lnTo>
                    <a:pt x="570" y="1574"/>
                  </a:lnTo>
                  <a:lnTo>
                    <a:pt x="596" y="1563"/>
                  </a:lnTo>
                  <a:lnTo>
                    <a:pt x="609" y="1557"/>
                  </a:lnTo>
                  <a:lnTo>
                    <a:pt x="622" y="1550"/>
                  </a:lnTo>
                  <a:lnTo>
                    <a:pt x="622" y="1550"/>
                  </a:lnTo>
                  <a:lnTo>
                    <a:pt x="612" y="1530"/>
                  </a:lnTo>
                  <a:lnTo>
                    <a:pt x="603" y="1507"/>
                  </a:lnTo>
                  <a:lnTo>
                    <a:pt x="598" y="1483"/>
                  </a:lnTo>
                  <a:lnTo>
                    <a:pt x="595" y="1470"/>
                  </a:lnTo>
                  <a:lnTo>
                    <a:pt x="595" y="1457"/>
                  </a:lnTo>
                  <a:lnTo>
                    <a:pt x="595" y="1457"/>
                  </a:lnTo>
                  <a:lnTo>
                    <a:pt x="595" y="1432"/>
                  </a:lnTo>
                  <a:lnTo>
                    <a:pt x="596" y="1407"/>
                  </a:lnTo>
                  <a:lnTo>
                    <a:pt x="601" y="1382"/>
                  </a:lnTo>
                  <a:lnTo>
                    <a:pt x="606" y="1359"/>
                  </a:lnTo>
                  <a:lnTo>
                    <a:pt x="610" y="1348"/>
                  </a:lnTo>
                  <a:lnTo>
                    <a:pt x="615" y="1338"/>
                  </a:lnTo>
                  <a:lnTo>
                    <a:pt x="620" y="1328"/>
                  </a:lnTo>
                  <a:lnTo>
                    <a:pt x="626" y="1320"/>
                  </a:lnTo>
                  <a:lnTo>
                    <a:pt x="633" y="1313"/>
                  </a:lnTo>
                  <a:lnTo>
                    <a:pt x="640" y="1307"/>
                  </a:lnTo>
                  <a:lnTo>
                    <a:pt x="648" y="1303"/>
                  </a:lnTo>
                  <a:lnTo>
                    <a:pt x="657" y="1299"/>
                  </a:lnTo>
                  <a:lnTo>
                    <a:pt x="657" y="1299"/>
                  </a:lnTo>
                  <a:lnTo>
                    <a:pt x="654" y="1280"/>
                  </a:lnTo>
                  <a:lnTo>
                    <a:pt x="650" y="1262"/>
                  </a:lnTo>
                  <a:lnTo>
                    <a:pt x="650" y="1262"/>
                  </a:lnTo>
                  <a:lnTo>
                    <a:pt x="631" y="1265"/>
                  </a:lnTo>
                  <a:lnTo>
                    <a:pt x="613" y="1268"/>
                  </a:lnTo>
                  <a:lnTo>
                    <a:pt x="596" y="1272"/>
                  </a:lnTo>
                  <a:lnTo>
                    <a:pt x="581" y="1278"/>
                  </a:lnTo>
                  <a:lnTo>
                    <a:pt x="567" y="1285"/>
                  </a:lnTo>
                  <a:lnTo>
                    <a:pt x="554" y="1293"/>
                  </a:lnTo>
                  <a:lnTo>
                    <a:pt x="544" y="1304"/>
                  </a:lnTo>
                  <a:lnTo>
                    <a:pt x="536" y="1317"/>
                  </a:lnTo>
                  <a:lnTo>
                    <a:pt x="536" y="1317"/>
                  </a:lnTo>
                  <a:close/>
                  <a:moveTo>
                    <a:pt x="671" y="1296"/>
                  </a:moveTo>
                  <a:lnTo>
                    <a:pt x="671" y="1296"/>
                  </a:lnTo>
                  <a:lnTo>
                    <a:pt x="683" y="1290"/>
                  </a:lnTo>
                  <a:lnTo>
                    <a:pt x="697" y="1286"/>
                  </a:lnTo>
                  <a:lnTo>
                    <a:pt x="710" y="1280"/>
                  </a:lnTo>
                  <a:lnTo>
                    <a:pt x="716" y="1278"/>
                  </a:lnTo>
                  <a:lnTo>
                    <a:pt x="721" y="1273"/>
                  </a:lnTo>
                  <a:lnTo>
                    <a:pt x="721" y="1273"/>
                  </a:lnTo>
                  <a:lnTo>
                    <a:pt x="707" y="1271"/>
                  </a:lnTo>
                  <a:lnTo>
                    <a:pt x="693" y="1268"/>
                  </a:lnTo>
                  <a:lnTo>
                    <a:pt x="664" y="1262"/>
                  </a:lnTo>
                  <a:lnTo>
                    <a:pt x="664" y="1262"/>
                  </a:lnTo>
                  <a:lnTo>
                    <a:pt x="665" y="1272"/>
                  </a:lnTo>
                  <a:lnTo>
                    <a:pt x="667" y="1280"/>
                  </a:lnTo>
                  <a:lnTo>
                    <a:pt x="671" y="1296"/>
                  </a:lnTo>
                  <a:lnTo>
                    <a:pt x="671" y="1296"/>
                  </a:lnTo>
                  <a:close/>
                  <a:moveTo>
                    <a:pt x="693" y="1300"/>
                  </a:moveTo>
                  <a:lnTo>
                    <a:pt x="693" y="1300"/>
                  </a:lnTo>
                  <a:lnTo>
                    <a:pt x="716" y="1300"/>
                  </a:lnTo>
                  <a:lnTo>
                    <a:pt x="735" y="1302"/>
                  </a:lnTo>
                  <a:lnTo>
                    <a:pt x="754" y="1303"/>
                  </a:lnTo>
                  <a:lnTo>
                    <a:pt x="770" y="1302"/>
                  </a:lnTo>
                  <a:lnTo>
                    <a:pt x="770" y="1302"/>
                  </a:lnTo>
                  <a:lnTo>
                    <a:pt x="763" y="1296"/>
                  </a:lnTo>
                  <a:lnTo>
                    <a:pt x="756" y="1290"/>
                  </a:lnTo>
                  <a:lnTo>
                    <a:pt x="747" y="1275"/>
                  </a:lnTo>
                  <a:lnTo>
                    <a:pt x="747" y="1275"/>
                  </a:lnTo>
                  <a:lnTo>
                    <a:pt x="693" y="1300"/>
                  </a:lnTo>
                  <a:lnTo>
                    <a:pt x="693" y="1300"/>
                  </a:lnTo>
                  <a:close/>
                  <a:moveTo>
                    <a:pt x="1455" y="1290"/>
                  </a:moveTo>
                  <a:lnTo>
                    <a:pt x="1455" y="1290"/>
                  </a:lnTo>
                  <a:lnTo>
                    <a:pt x="1217" y="1295"/>
                  </a:lnTo>
                  <a:lnTo>
                    <a:pt x="1095" y="1296"/>
                  </a:lnTo>
                  <a:lnTo>
                    <a:pt x="975" y="1299"/>
                  </a:lnTo>
                  <a:lnTo>
                    <a:pt x="975" y="1299"/>
                  </a:lnTo>
                  <a:lnTo>
                    <a:pt x="951" y="1299"/>
                  </a:lnTo>
                  <a:lnTo>
                    <a:pt x="930" y="1299"/>
                  </a:lnTo>
                  <a:lnTo>
                    <a:pt x="887" y="1296"/>
                  </a:lnTo>
                  <a:lnTo>
                    <a:pt x="887" y="1296"/>
                  </a:lnTo>
                  <a:lnTo>
                    <a:pt x="871" y="1296"/>
                  </a:lnTo>
                  <a:lnTo>
                    <a:pt x="856" y="1296"/>
                  </a:lnTo>
                  <a:lnTo>
                    <a:pt x="856" y="1296"/>
                  </a:lnTo>
                  <a:lnTo>
                    <a:pt x="846" y="1295"/>
                  </a:lnTo>
                  <a:lnTo>
                    <a:pt x="836" y="1293"/>
                  </a:lnTo>
                  <a:lnTo>
                    <a:pt x="832" y="1292"/>
                  </a:lnTo>
                  <a:lnTo>
                    <a:pt x="828" y="1293"/>
                  </a:lnTo>
                  <a:lnTo>
                    <a:pt x="825" y="1296"/>
                  </a:lnTo>
                  <a:lnTo>
                    <a:pt x="821" y="1299"/>
                  </a:lnTo>
                  <a:lnTo>
                    <a:pt x="821" y="1299"/>
                  </a:lnTo>
                  <a:lnTo>
                    <a:pt x="825" y="1299"/>
                  </a:lnTo>
                  <a:lnTo>
                    <a:pt x="825" y="1300"/>
                  </a:lnTo>
                  <a:lnTo>
                    <a:pt x="824" y="1303"/>
                  </a:lnTo>
                  <a:lnTo>
                    <a:pt x="824" y="1306"/>
                  </a:lnTo>
                  <a:lnTo>
                    <a:pt x="824" y="1306"/>
                  </a:lnTo>
                  <a:lnTo>
                    <a:pt x="894" y="1310"/>
                  </a:lnTo>
                  <a:lnTo>
                    <a:pt x="964" y="1313"/>
                  </a:lnTo>
                  <a:lnTo>
                    <a:pt x="964" y="1313"/>
                  </a:lnTo>
                  <a:lnTo>
                    <a:pt x="966" y="1313"/>
                  </a:lnTo>
                  <a:lnTo>
                    <a:pt x="967" y="1313"/>
                  </a:lnTo>
                  <a:lnTo>
                    <a:pt x="968" y="1310"/>
                  </a:lnTo>
                  <a:lnTo>
                    <a:pt x="970" y="1307"/>
                  </a:lnTo>
                  <a:lnTo>
                    <a:pt x="971" y="1307"/>
                  </a:lnTo>
                  <a:lnTo>
                    <a:pt x="974" y="1307"/>
                  </a:lnTo>
                  <a:lnTo>
                    <a:pt x="974" y="1307"/>
                  </a:lnTo>
                  <a:lnTo>
                    <a:pt x="1040" y="1309"/>
                  </a:lnTo>
                  <a:lnTo>
                    <a:pt x="1112" y="1309"/>
                  </a:lnTo>
                  <a:lnTo>
                    <a:pt x="1183" y="1307"/>
                  </a:lnTo>
                  <a:lnTo>
                    <a:pt x="1255" y="1309"/>
                  </a:lnTo>
                  <a:lnTo>
                    <a:pt x="1255" y="1309"/>
                  </a:lnTo>
                  <a:lnTo>
                    <a:pt x="1284" y="1309"/>
                  </a:lnTo>
                  <a:lnTo>
                    <a:pt x="1318" y="1307"/>
                  </a:lnTo>
                  <a:lnTo>
                    <a:pt x="1352" y="1304"/>
                  </a:lnTo>
                  <a:lnTo>
                    <a:pt x="1384" y="1303"/>
                  </a:lnTo>
                  <a:lnTo>
                    <a:pt x="1384" y="1303"/>
                  </a:lnTo>
                  <a:lnTo>
                    <a:pt x="1408" y="1304"/>
                  </a:lnTo>
                  <a:lnTo>
                    <a:pt x="1434" y="1306"/>
                  </a:lnTo>
                  <a:lnTo>
                    <a:pt x="1447" y="1304"/>
                  </a:lnTo>
                  <a:lnTo>
                    <a:pt x="1457" y="1302"/>
                  </a:lnTo>
                  <a:lnTo>
                    <a:pt x="1460" y="1299"/>
                  </a:lnTo>
                  <a:lnTo>
                    <a:pt x="1462" y="1296"/>
                  </a:lnTo>
                  <a:lnTo>
                    <a:pt x="1462" y="1293"/>
                  </a:lnTo>
                  <a:lnTo>
                    <a:pt x="1462" y="1288"/>
                  </a:lnTo>
                  <a:lnTo>
                    <a:pt x="1462" y="1288"/>
                  </a:lnTo>
                  <a:lnTo>
                    <a:pt x="1460" y="1288"/>
                  </a:lnTo>
                  <a:lnTo>
                    <a:pt x="1460" y="1288"/>
                  </a:lnTo>
                  <a:lnTo>
                    <a:pt x="1455" y="1290"/>
                  </a:lnTo>
                  <a:lnTo>
                    <a:pt x="1455" y="1290"/>
                  </a:lnTo>
                  <a:close/>
                  <a:moveTo>
                    <a:pt x="1302" y="1346"/>
                  </a:moveTo>
                  <a:lnTo>
                    <a:pt x="1302" y="1346"/>
                  </a:lnTo>
                  <a:lnTo>
                    <a:pt x="1248" y="1342"/>
                  </a:lnTo>
                  <a:lnTo>
                    <a:pt x="1194" y="1338"/>
                  </a:lnTo>
                  <a:lnTo>
                    <a:pt x="1140" y="1332"/>
                  </a:lnTo>
                  <a:lnTo>
                    <a:pt x="1085" y="1328"/>
                  </a:lnTo>
                  <a:lnTo>
                    <a:pt x="1085" y="1328"/>
                  </a:lnTo>
                  <a:lnTo>
                    <a:pt x="1057" y="1328"/>
                  </a:lnTo>
                  <a:lnTo>
                    <a:pt x="1029" y="1327"/>
                  </a:lnTo>
                  <a:lnTo>
                    <a:pt x="1029" y="1327"/>
                  </a:lnTo>
                  <a:lnTo>
                    <a:pt x="981" y="1324"/>
                  </a:lnTo>
                  <a:lnTo>
                    <a:pt x="935" y="1323"/>
                  </a:lnTo>
                  <a:lnTo>
                    <a:pt x="839" y="1320"/>
                  </a:lnTo>
                  <a:lnTo>
                    <a:pt x="839" y="1320"/>
                  </a:lnTo>
                  <a:lnTo>
                    <a:pt x="831" y="1320"/>
                  </a:lnTo>
                  <a:lnTo>
                    <a:pt x="824" y="1318"/>
                  </a:lnTo>
                  <a:lnTo>
                    <a:pt x="815" y="1317"/>
                  </a:lnTo>
                  <a:lnTo>
                    <a:pt x="808" y="1316"/>
                  </a:lnTo>
                  <a:lnTo>
                    <a:pt x="808" y="1316"/>
                  </a:lnTo>
                  <a:lnTo>
                    <a:pt x="772" y="1314"/>
                  </a:lnTo>
                  <a:lnTo>
                    <a:pt x="740" y="1313"/>
                  </a:lnTo>
                  <a:lnTo>
                    <a:pt x="707" y="1311"/>
                  </a:lnTo>
                  <a:lnTo>
                    <a:pt x="671" y="1310"/>
                  </a:lnTo>
                  <a:lnTo>
                    <a:pt x="671" y="1310"/>
                  </a:lnTo>
                  <a:lnTo>
                    <a:pt x="671" y="1309"/>
                  </a:lnTo>
                  <a:lnTo>
                    <a:pt x="669" y="1309"/>
                  </a:lnTo>
                  <a:lnTo>
                    <a:pt x="669" y="1309"/>
                  </a:lnTo>
                  <a:lnTo>
                    <a:pt x="669" y="1311"/>
                  </a:lnTo>
                  <a:lnTo>
                    <a:pt x="669" y="1313"/>
                  </a:lnTo>
                  <a:lnTo>
                    <a:pt x="668" y="1314"/>
                  </a:lnTo>
                  <a:lnTo>
                    <a:pt x="668" y="1317"/>
                  </a:lnTo>
                  <a:lnTo>
                    <a:pt x="668" y="1317"/>
                  </a:lnTo>
                  <a:lnTo>
                    <a:pt x="662" y="1314"/>
                  </a:lnTo>
                  <a:lnTo>
                    <a:pt x="657" y="1314"/>
                  </a:lnTo>
                  <a:lnTo>
                    <a:pt x="651" y="1316"/>
                  </a:lnTo>
                  <a:lnTo>
                    <a:pt x="645" y="1318"/>
                  </a:lnTo>
                  <a:lnTo>
                    <a:pt x="636" y="1325"/>
                  </a:lnTo>
                  <a:lnTo>
                    <a:pt x="629" y="1334"/>
                  </a:lnTo>
                  <a:lnTo>
                    <a:pt x="629" y="1334"/>
                  </a:lnTo>
                  <a:lnTo>
                    <a:pt x="619" y="1361"/>
                  </a:lnTo>
                  <a:lnTo>
                    <a:pt x="612" y="1387"/>
                  </a:lnTo>
                  <a:lnTo>
                    <a:pt x="608" y="1415"/>
                  </a:lnTo>
                  <a:lnTo>
                    <a:pt x="608" y="1443"/>
                  </a:lnTo>
                  <a:lnTo>
                    <a:pt x="609" y="1471"/>
                  </a:lnTo>
                  <a:lnTo>
                    <a:pt x="615" y="1498"/>
                  </a:lnTo>
                  <a:lnTo>
                    <a:pt x="617" y="1512"/>
                  </a:lnTo>
                  <a:lnTo>
                    <a:pt x="623" y="1525"/>
                  </a:lnTo>
                  <a:lnTo>
                    <a:pt x="627" y="1536"/>
                  </a:lnTo>
                  <a:lnTo>
                    <a:pt x="634" y="1549"/>
                  </a:lnTo>
                  <a:lnTo>
                    <a:pt x="634" y="1549"/>
                  </a:lnTo>
                  <a:lnTo>
                    <a:pt x="672" y="1551"/>
                  </a:lnTo>
                  <a:lnTo>
                    <a:pt x="707" y="1551"/>
                  </a:lnTo>
                  <a:lnTo>
                    <a:pt x="744" y="1551"/>
                  </a:lnTo>
                  <a:lnTo>
                    <a:pt x="780" y="1550"/>
                  </a:lnTo>
                  <a:lnTo>
                    <a:pt x="780" y="1550"/>
                  </a:lnTo>
                  <a:lnTo>
                    <a:pt x="765" y="1547"/>
                  </a:lnTo>
                  <a:lnTo>
                    <a:pt x="749" y="1546"/>
                  </a:lnTo>
                  <a:lnTo>
                    <a:pt x="718" y="1544"/>
                  </a:lnTo>
                  <a:lnTo>
                    <a:pt x="686" y="1543"/>
                  </a:lnTo>
                  <a:lnTo>
                    <a:pt x="669" y="1540"/>
                  </a:lnTo>
                  <a:lnTo>
                    <a:pt x="652" y="1539"/>
                  </a:lnTo>
                  <a:lnTo>
                    <a:pt x="652" y="1539"/>
                  </a:lnTo>
                  <a:lnTo>
                    <a:pt x="652" y="1537"/>
                  </a:lnTo>
                  <a:lnTo>
                    <a:pt x="651" y="1536"/>
                  </a:lnTo>
                  <a:lnTo>
                    <a:pt x="654" y="1535"/>
                  </a:lnTo>
                  <a:lnTo>
                    <a:pt x="655" y="1532"/>
                  </a:lnTo>
                  <a:lnTo>
                    <a:pt x="655" y="1532"/>
                  </a:lnTo>
                  <a:lnTo>
                    <a:pt x="654" y="1530"/>
                  </a:lnTo>
                  <a:lnTo>
                    <a:pt x="654" y="1530"/>
                  </a:lnTo>
                  <a:lnTo>
                    <a:pt x="647" y="1519"/>
                  </a:lnTo>
                  <a:lnTo>
                    <a:pt x="640" y="1507"/>
                  </a:lnTo>
                  <a:lnTo>
                    <a:pt x="634" y="1494"/>
                  </a:lnTo>
                  <a:lnTo>
                    <a:pt x="630" y="1481"/>
                  </a:lnTo>
                  <a:lnTo>
                    <a:pt x="626" y="1467"/>
                  </a:lnTo>
                  <a:lnTo>
                    <a:pt x="624" y="1455"/>
                  </a:lnTo>
                  <a:lnTo>
                    <a:pt x="623" y="1441"/>
                  </a:lnTo>
                  <a:lnTo>
                    <a:pt x="623" y="1426"/>
                  </a:lnTo>
                  <a:lnTo>
                    <a:pt x="624" y="1412"/>
                  </a:lnTo>
                  <a:lnTo>
                    <a:pt x="626" y="1398"/>
                  </a:lnTo>
                  <a:lnTo>
                    <a:pt x="631" y="1372"/>
                  </a:lnTo>
                  <a:lnTo>
                    <a:pt x="638" y="1345"/>
                  </a:lnTo>
                  <a:lnTo>
                    <a:pt x="648" y="1321"/>
                  </a:lnTo>
                  <a:lnTo>
                    <a:pt x="648" y="1321"/>
                  </a:lnTo>
                  <a:lnTo>
                    <a:pt x="659" y="1321"/>
                  </a:lnTo>
                  <a:lnTo>
                    <a:pt x="669" y="1323"/>
                  </a:lnTo>
                  <a:lnTo>
                    <a:pt x="686" y="1328"/>
                  </a:lnTo>
                  <a:lnTo>
                    <a:pt x="686" y="1328"/>
                  </a:lnTo>
                  <a:lnTo>
                    <a:pt x="699" y="1330"/>
                  </a:lnTo>
                  <a:lnTo>
                    <a:pt x="710" y="1331"/>
                  </a:lnTo>
                  <a:lnTo>
                    <a:pt x="710" y="1331"/>
                  </a:lnTo>
                  <a:lnTo>
                    <a:pt x="749" y="1335"/>
                  </a:lnTo>
                  <a:lnTo>
                    <a:pt x="766" y="1337"/>
                  </a:lnTo>
                  <a:lnTo>
                    <a:pt x="784" y="1337"/>
                  </a:lnTo>
                  <a:lnTo>
                    <a:pt x="784" y="1337"/>
                  </a:lnTo>
                  <a:lnTo>
                    <a:pt x="825" y="1337"/>
                  </a:lnTo>
                  <a:lnTo>
                    <a:pt x="867" y="1337"/>
                  </a:lnTo>
                  <a:lnTo>
                    <a:pt x="949" y="1341"/>
                  </a:lnTo>
                  <a:lnTo>
                    <a:pt x="1030" y="1348"/>
                  </a:lnTo>
                  <a:lnTo>
                    <a:pt x="1109" y="1356"/>
                  </a:lnTo>
                  <a:lnTo>
                    <a:pt x="1109" y="1356"/>
                  </a:lnTo>
                  <a:lnTo>
                    <a:pt x="1126" y="1355"/>
                  </a:lnTo>
                  <a:lnTo>
                    <a:pt x="1144" y="1356"/>
                  </a:lnTo>
                  <a:lnTo>
                    <a:pt x="1182" y="1361"/>
                  </a:lnTo>
                  <a:lnTo>
                    <a:pt x="1182" y="1361"/>
                  </a:lnTo>
                  <a:lnTo>
                    <a:pt x="1220" y="1363"/>
                  </a:lnTo>
                  <a:lnTo>
                    <a:pt x="1258" y="1365"/>
                  </a:lnTo>
                  <a:lnTo>
                    <a:pt x="1294" y="1366"/>
                  </a:lnTo>
                  <a:lnTo>
                    <a:pt x="1329" y="1370"/>
                  </a:lnTo>
                  <a:lnTo>
                    <a:pt x="1329" y="1370"/>
                  </a:lnTo>
                  <a:lnTo>
                    <a:pt x="1328" y="1365"/>
                  </a:lnTo>
                  <a:lnTo>
                    <a:pt x="1326" y="1361"/>
                  </a:lnTo>
                  <a:lnTo>
                    <a:pt x="1323" y="1356"/>
                  </a:lnTo>
                  <a:lnTo>
                    <a:pt x="1321" y="1352"/>
                  </a:lnTo>
                  <a:lnTo>
                    <a:pt x="1318" y="1351"/>
                  </a:lnTo>
                  <a:lnTo>
                    <a:pt x="1312" y="1348"/>
                  </a:lnTo>
                  <a:lnTo>
                    <a:pt x="1302" y="1346"/>
                  </a:lnTo>
                  <a:lnTo>
                    <a:pt x="1302" y="1346"/>
                  </a:lnTo>
                  <a:close/>
                  <a:moveTo>
                    <a:pt x="1089" y="1317"/>
                  </a:moveTo>
                  <a:lnTo>
                    <a:pt x="1089" y="1317"/>
                  </a:lnTo>
                  <a:lnTo>
                    <a:pt x="1083" y="1317"/>
                  </a:lnTo>
                  <a:lnTo>
                    <a:pt x="1083" y="1317"/>
                  </a:lnTo>
                  <a:lnTo>
                    <a:pt x="1083" y="1318"/>
                  </a:lnTo>
                  <a:lnTo>
                    <a:pt x="1086" y="1318"/>
                  </a:lnTo>
                  <a:lnTo>
                    <a:pt x="1092" y="1318"/>
                  </a:lnTo>
                  <a:lnTo>
                    <a:pt x="1092" y="1318"/>
                  </a:lnTo>
                  <a:lnTo>
                    <a:pt x="1155" y="1324"/>
                  </a:lnTo>
                  <a:lnTo>
                    <a:pt x="1220" y="1331"/>
                  </a:lnTo>
                  <a:lnTo>
                    <a:pt x="1220" y="1331"/>
                  </a:lnTo>
                  <a:lnTo>
                    <a:pt x="1256" y="1335"/>
                  </a:lnTo>
                  <a:lnTo>
                    <a:pt x="1291" y="1338"/>
                  </a:lnTo>
                  <a:lnTo>
                    <a:pt x="1291" y="1338"/>
                  </a:lnTo>
                  <a:lnTo>
                    <a:pt x="1309" y="1337"/>
                  </a:lnTo>
                  <a:lnTo>
                    <a:pt x="1318" y="1338"/>
                  </a:lnTo>
                  <a:lnTo>
                    <a:pt x="1322" y="1339"/>
                  </a:lnTo>
                  <a:lnTo>
                    <a:pt x="1326" y="1342"/>
                  </a:lnTo>
                  <a:lnTo>
                    <a:pt x="1326" y="1342"/>
                  </a:lnTo>
                  <a:lnTo>
                    <a:pt x="1345" y="1337"/>
                  </a:lnTo>
                  <a:lnTo>
                    <a:pt x="1363" y="1330"/>
                  </a:lnTo>
                  <a:lnTo>
                    <a:pt x="1381" y="1323"/>
                  </a:lnTo>
                  <a:lnTo>
                    <a:pt x="1396" y="1314"/>
                  </a:lnTo>
                  <a:lnTo>
                    <a:pt x="1396" y="1314"/>
                  </a:lnTo>
                  <a:lnTo>
                    <a:pt x="1318" y="1317"/>
                  </a:lnTo>
                  <a:lnTo>
                    <a:pt x="1241" y="1317"/>
                  </a:lnTo>
                  <a:lnTo>
                    <a:pt x="1165" y="1318"/>
                  </a:lnTo>
                  <a:lnTo>
                    <a:pt x="1089" y="1317"/>
                  </a:lnTo>
                  <a:lnTo>
                    <a:pt x="1089" y="1317"/>
                  </a:lnTo>
                  <a:close/>
                  <a:moveTo>
                    <a:pt x="1408" y="1325"/>
                  </a:moveTo>
                  <a:lnTo>
                    <a:pt x="1408" y="1325"/>
                  </a:lnTo>
                  <a:lnTo>
                    <a:pt x="1398" y="1327"/>
                  </a:lnTo>
                  <a:lnTo>
                    <a:pt x="1389" y="1330"/>
                  </a:lnTo>
                  <a:lnTo>
                    <a:pt x="1373" y="1337"/>
                  </a:lnTo>
                  <a:lnTo>
                    <a:pt x="1356" y="1344"/>
                  </a:lnTo>
                  <a:lnTo>
                    <a:pt x="1346" y="1346"/>
                  </a:lnTo>
                  <a:lnTo>
                    <a:pt x="1336" y="1349"/>
                  </a:lnTo>
                  <a:lnTo>
                    <a:pt x="1336" y="1349"/>
                  </a:lnTo>
                  <a:lnTo>
                    <a:pt x="1338" y="1353"/>
                  </a:lnTo>
                  <a:lnTo>
                    <a:pt x="1339" y="1356"/>
                  </a:lnTo>
                  <a:lnTo>
                    <a:pt x="1340" y="1361"/>
                  </a:lnTo>
                  <a:lnTo>
                    <a:pt x="1340" y="1365"/>
                  </a:lnTo>
                  <a:lnTo>
                    <a:pt x="1340" y="1365"/>
                  </a:lnTo>
                  <a:lnTo>
                    <a:pt x="1371" y="1355"/>
                  </a:lnTo>
                  <a:lnTo>
                    <a:pt x="1402" y="1345"/>
                  </a:lnTo>
                  <a:lnTo>
                    <a:pt x="1416" y="1339"/>
                  </a:lnTo>
                  <a:lnTo>
                    <a:pt x="1430" y="1332"/>
                  </a:lnTo>
                  <a:lnTo>
                    <a:pt x="1443" y="1325"/>
                  </a:lnTo>
                  <a:lnTo>
                    <a:pt x="1454" y="1317"/>
                  </a:lnTo>
                  <a:lnTo>
                    <a:pt x="1454" y="1317"/>
                  </a:lnTo>
                  <a:lnTo>
                    <a:pt x="1413" y="1316"/>
                  </a:lnTo>
                  <a:lnTo>
                    <a:pt x="1413" y="1316"/>
                  </a:lnTo>
                  <a:lnTo>
                    <a:pt x="1412" y="1321"/>
                  </a:lnTo>
                  <a:lnTo>
                    <a:pt x="1411" y="1324"/>
                  </a:lnTo>
                  <a:lnTo>
                    <a:pt x="1408" y="1325"/>
                  </a:lnTo>
                  <a:lnTo>
                    <a:pt x="1408" y="1325"/>
                  </a:lnTo>
                  <a:close/>
                  <a:moveTo>
                    <a:pt x="492" y="1400"/>
                  </a:moveTo>
                  <a:lnTo>
                    <a:pt x="492" y="1400"/>
                  </a:lnTo>
                  <a:lnTo>
                    <a:pt x="502" y="1411"/>
                  </a:lnTo>
                  <a:lnTo>
                    <a:pt x="513" y="1422"/>
                  </a:lnTo>
                  <a:lnTo>
                    <a:pt x="537" y="1442"/>
                  </a:lnTo>
                  <a:lnTo>
                    <a:pt x="537" y="1442"/>
                  </a:lnTo>
                  <a:lnTo>
                    <a:pt x="536" y="1417"/>
                  </a:lnTo>
                  <a:lnTo>
                    <a:pt x="532" y="1387"/>
                  </a:lnTo>
                  <a:lnTo>
                    <a:pt x="523" y="1332"/>
                  </a:lnTo>
                  <a:lnTo>
                    <a:pt x="523" y="1332"/>
                  </a:lnTo>
                  <a:lnTo>
                    <a:pt x="506" y="1365"/>
                  </a:lnTo>
                  <a:lnTo>
                    <a:pt x="499" y="1382"/>
                  </a:lnTo>
                  <a:lnTo>
                    <a:pt x="492" y="1400"/>
                  </a:lnTo>
                  <a:lnTo>
                    <a:pt x="492" y="1400"/>
                  </a:lnTo>
                  <a:close/>
                  <a:moveTo>
                    <a:pt x="1119" y="1435"/>
                  </a:moveTo>
                  <a:lnTo>
                    <a:pt x="1119" y="1435"/>
                  </a:lnTo>
                  <a:lnTo>
                    <a:pt x="1169" y="1431"/>
                  </a:lnTo>
                  <a:lnTo>
                    <a:pt x="1218" y="1428"/>
                  </a:lnTo>
                  <a:lnTo>
                    <a:pt x="1325" y="1424"/>
                  </a:lnTo>
                  <a:lnTo>
                    <a:pt x="1325" y="1424"/>
                  </a:lnTo>
                  <a:lnTo>
                    <a:pt x="1326" y="1418"/>
                  </a:lnTo>
                  <a:lnTo>
                    <a:pt x="1328" y="1411"/>
                  </a:lnTo>
                  <a:lnTo>
                    <a:pt x="1328" y="1405"/>
                  </a:lnTo>
                  <a:lnTo>
                    <a:pt x="1326" y="1398"/>
                  </a:lnTo>
                  <a:lnTo>
                    <a:pt x="1322" y="1387"/>
                  </a:lnTo>
                  <a:lnTo>
                    <a:pt x="1319" y="1383"/>
                  </a:lnTo>
                  <a:lnTo>
                    <a:pt x="1316" y="1379"/>
                  </a:lnTo>
                  <a:lnTo>
                    <a:pt x="1316" y="1379"/>
                  </a:lnTo>
                  <a:lnTo>
                    <a:pt x="1274" y="1375"/>
                  </a:lnTo>
                  <a:lnTo>
                    <a:pt x="1235" y="1375"/>
                  </a:lnTo>
                  <a:lnTo>
                    <a:pt x="1199" y="1373"/>
                  </a:lnTo>
                  <a:lnTo>
                    <a:pt x="1163" y="1372"/>
                  </a:lnTo>
                  <a:lnTo>
                    <a:pt x="1163" y="1372"/>
                  </a:lnTo>
                  <a:lnTo>
                    <a:pt x="1081" y="1362"/>
                  </a:lnTo>
                  <a:lnTo>
                    <a:pt x="1081" y="1362"/>
                  </a:lnTo>
                  <a:lnTo>
                    <a:pt x="1029" y="1355"/>
                  </a:lnTo>
                  <a:lnTo>
                    <a:pt x="1002" y="1352"/>
                  </a:lnTo>
                  <a:lnTo>
                    <a:pt x="975" y="1351"/>
                  </a:lnTo>
                  <a:lnTo>
                    <a:pt x="975" y="1351"/>
                  </a:lnTo>
                  <a:lnTo>
                    <a:pt x="895" y="1351"/>
                  </a:lnTo>
                  <a:lnTo>
                    <a:pt x="818" y="1349"/>
                  </a:lnTo>
                  <a:lnTo>
                    <a:pt x="779" y="1348"/>
                  </a:lnTo>
                  <a:lnTo>
                    <a:pt x="741" y="1346"/>
                  </a:lnTo>
                  <a:lnTo>
                    <a:pt x="702" y="1342"/>
                  </a:lnTo>
                  <a:lnTo>
                    <a:pt x="661" y="1338"/>
                  </a:lnTo>
                  <a:lnTo>
                    <a:pt x="661" y="1338"/>
                  </a:lnTo>
                  <a:lnTo>
                    <a:pt x="661" y="1344"/>
                  </a:lnTo>
                  <a:lnTo>
                    <a:pt x="661" y="1349"/>
                  </a:lnTo>
                  <a:lnTo>
                    <a:pt x="662" y="1359"/>
                  </a:lnTo>
                  <a:lnTo>
                    <a:pt x="667" y="1368"/>
                  </a:lnTo>
                  <a:lnTo>
                    <a:pt x="671" y="1377"/>
                  </a:lnTo>
                  <a:lnTo>
                    <a:pt x="671" y="1377"/>
                  </a:lnTo>
                  <a:lnTo>
                    <a:pt x="695" y="1379"/>
                  </a:lnTo>
                  <a:lnTo>
                    <a:pt x="716" y="1380"/>
                  </a:lnTo>
                  <a:lnTo>
                    <a:pt x="756" y="1380"/>
                  </a:lnTo>
                  <a:lnTo>
                    <a:pt x="797" y="1380"/>
                  </a:lnTo>
                  <a:lnTo>
                    <a:pt x="817" y="1380"/>
                  </a:lnTo>
                  <a:lnTo>
                    <a:pt x="836" y="1383"/>
                  </a:lnTo>
                  <a:lnTo>
                    <a:pt x="836" y="1383"/>
                  </a:lnTo>
                  <a:lnTo>
                    <a:pt x="848" y="1384"/>
                  </a:lnTo>
                  <a:lnTo>
                    <a:pt x="853" y="1387"/>
                  </a:lnTo>
                  <a:lnTo>
                    <a:pt x="856" y="1391"/>
                  </a:lnTo>
                  <a:lnTo>
                    <a:pt x="856" y="1391"/>
                  </a:lnTo>
                  <a:lnTo>
                    <a:pt x="804" y="1389"/>
                  </a:lnTo>
                  <a:lnTo>
                    <a:pt x="755" y="1387"/>
                  </a:lnTo>
                  <a:lnTo>
                    <a:pt x="710" y="1387"/>
                  </a:lnTo>
                  <a:lnTo>
                    <a:pt x="668" y="1387"/>
                  </a:lnTo>
                  <a:lnTo>
                    <a:pt x="668" y="1387"/>
                  </a:lnTo>
                  <a:lnTo>
                    <a:pt x="668" y="1393"/>
                  </a:lnTo>
                  <a:lnTo>
                    <a:pt x="669" y="1398"/>
                  </a:lnTo>
                  <a:lnTo>
                    <a:pt x="672" y="1401"/>
                  </a:lnTo>
                  <a:lnTo>
                    <a:pt x="678" y="1403"/>
                  </a:lnTo>
                  <a:lnTo>
                    <a:pt x="689" y="1404"/>
                  </a:lnTo>
                  <a:lnTo>
                    <a:pt x="699" y="1405"/>
                  </a:lnTo>
                  <a:lnTo>
                    <a:pt x="699" y="1405"/>
                  </a:lnTo>
                  <a:lnTo>
                    <a:pt x="751" y="1407"/>
                  </a:lnTo>
                  <a:lnTo>
                    <a:pt x="807" y="1410"/>
                  </a:lnTo>
                  <a:lnTo>
                    <a:pt x="807" y="1410"/>
                  </a:lnTo>
                  <a:lnTo>
                    <a:pt x="793" y="1411"/>
                  </a:lnTo>
                  <a:lnTo>
                    <a:pt x="776" y="1412"/>
                  </a:lnTo>
                  <a:lnTo>
                    <a:pt x="740" y="1414"/>
                  </a:lnTo>
                  <a:lnTo>
                    <a:pt x="703" y="1412"/>
                  </a:lnTo>
                  <a:lnTo>
                    <a:pt x="675" y="1412"/>
                  </a:lnTo>
                  <a:lnTo>
                    <a:pt x="675" y="1412"/>
                  </a:lnTo>
                  <a:lnTo>
                    <a:pt x="672" y="1425"/>
                  </a:lnTo>
                  <a:lnTo>
                    <a:pt x="672" y="1436"/>
                  </a:lnTo>
                  <a:lnTo>
                    <a:pt x="672" y="1448"/>
                  </a:lnTo>
                  <a:lnTo>
                    <a:pt x="675" y="1460"/>
                  </a:lnTo>
                  <a:lnTo>
                    <a:pt x="675" y="1460"/>
                  </a:lnTo>
                  <a:lnTo>
                    <a:pt x="709" y="1464"/>
                  </a:lnTo>
                  <a:lnTo>
                    <a:pt x="744" y="1466"/>
                  </a:lnTo>
                  <a:lnTo>
                    <a:pt x="807" y="1467"/>
                  </a:lnTo>
                  <a:lnTo>
                    <a:pt x="807" y="1467"/>
                  </a:lnTo>
                  <a:lnTo>
                    <a:pt x="804" y="1467"/>
                  </a:lnTo>
                  <a:lnTo>
                    <a:pt x="804" y="1466"/>
                  </a:lnTo>
                  <a:lnTo>
                    <a:pt x="807" y="1466"/>
                  </a:lnTo>
                  <a:lnTo>
                    <a:pt x="807" y="1466"/>
                  </a:lnTo>
                  <a:lnTo>
                    <a:pt x="883" y="1469"/>
                  </a:lnTo>
                  <a:lnTo>
                    <a:pt x="921" y="1470"/>
                  </a:lnTo>
                  <a:lnTo>
                    <a:pt x="957" y="1474"/>
                  </a:lnTo>
                  <a:lnTo>
                    <a:pt x="957" y="1474"/>
                  </a:lnTo>
                  <a:lnTo>
                    <a:pt x="921" y="1473"/>
                  </a:lnTo>
                  <a:lnTo>
                    <a:pt x="886" y="1473"/>
                  </a:lnTo>
                  <a:lnTo>
                    <a:pt x="814" y="1473"/>
                  </a:lnTo>
                  <a:lnTo>
                    <a:pt x="742" y="1473"/>
                  </a:lnTo>
                  <a:lnTo>
                    <a:pt x="669" y="1471"/>
                  </a:lnTo>
                  <a:lnTo>
                    <a:pt x="669" y="1471"/>
                  </a:lnTo>
                  <a:lnTo>
                    <a:pt x="672" y="1473"/>
                  </a:lnTo>
                  <a:lnTo>
                    <a:pt x="672" y="1474"/>
                  </a:lnTo>
                  <a:lnTo>
                    <a:pt x="672" y="1478"/>
                  </a:lnTo>
                  <a:lnTo>
                    <a:pt x="671" y="1484"/>
                  </a:lnTo>
                  <a:lnTo>
                    <a:pt x="671" y="1487"/>
                  </a:lnTo>
                  <a:lnTo>
                    <a:pt x="672" y="1488"/>
                  </a:lnTo>
                  <a:lnTo>
                    <a:pt x="672" y="1488"/>
                  </a:lnTo>
                  <a:lnTo>
                    <a:pt x="690" y="1490"/>
                  </a:lnTo>
                  <a:lnTo>
                    <a:pt x="711" y="1492"/>
                  </a:lnTo>
                  <a:lnTo>
                    <a:pt x="734" y="1495"/>
                  </a:lnTo>
                  <a:lnTo>
                    <a:pt x="754" y="1497"/>
                  </a:lnTo>
                  <a:lnTo>
                    <a:pt x="754" y="1497"/>
                  </a:lnTo>
                  <a:lnTo>
                    <a:pt x="730" y="1500"/>
                  </a:lnTo>
                  <a:lnTo>
                    <a:pt x="709" y="1500"/>
                  </a:lnTo>
                  <a:lnTo>
                    <a:pt x="689" y="1498"/>
                  </a:lnTo>
                  <a:lnTo>
                    <a:pt x="672" y="1497"/>
                  </a:lnTo>
                  <a:lnTo>
                    <a:pt x="672" y="1497"/>
                  </a:lnTo>
                  <a:lnTo>
                    <a:pt x="672" y="1505"/>
                  </a:lnTo>
                  <a:lnTo>
                    <a:pt x="674" y="1514"/>
                  </a:lnTo>
                  <a:lnTo>
                    <a:pt x="678" y="1532"/>
                  </a:lnTo>
                  <a:lnTo>
                    <a:pt x="678" y="1532"/>
                  </a:lnTo>
                  <a:lnTo>
                    <a:pt x="724" y="1535"/>
                  </a:lnTo>
                  <a:lnTo>
                    <a:pt x="768" y="1537"/>
                  </a:lnTo>
                  <a:lnTo>
                    <a:pt x="811" y="1543"/>
                  </a:lnTo>
                  <a:lnTo>
                    <a:pt x="857" y="1547"/>
                  </a:lnTo>
                  <a:lnTo>
                    <a:pt x="857" y="1547"/>
                  </a:lnTo>
                  <a:lnTo>
                    <a:pt x="860" y="1549"/>
                  </a:lnTo>
                  <a:lnTo>
                    <a:pt x="862" y="1550"/>
                  </a:lnTo>
                  <a:lnTo>
                    <a:pt x="863" y="1551"/>
                  </a:lnTo>
                  <a:lnTo>
                    <a:pt x="864" y="1553"/>
                  </a:lnTo>
                  <a:lnTo>
                    <a:pt x="864" y="1553"/>
                  </a:lnTo>
                  <a:lnTo>
                    <a:pt x="900" y="1556"/>
                  </a:lnTo>
                  <a:lnTo>
                    <a:pt x="935" y="1558"/>
                  </a:lnTo>
                  <a:lnTo>
                    <a:pt x="1009" y="1563"/>
                  </a:lnTo>
                  <a:lnTo>
                    <a:pt x="1088" y="1565"/>
                  </a:lnTo>
                  <a:lnTo>
                    <a:pt x="1166" y="1568"/>
                  </a:lnTo>
                  <a:lnTo>
                    <a:pt x="1166" y="1568"/>
                  </a:lnTo>
                  <a:lnTo>
                    <a:pt x="1187" y="1568"/>
                  </a:lnTo>
                  <a:lnTo>
                    <a:pt x="1210" y="1568"/>
                  </a:lnTo>
                  <a:lnTo>
                    <a:pt x="1231" y="1568"/>
                  </a:lnTo>
                  <a:lnTo>
                    <a:pt x="1249" y="1570"/>
                  </a:lnTo>
                  <a:lnTo>
                    <a:pt x="1249" y="1570"/>
                  </a:lnTo>
                  <a:lnTo>
                    <a:pt x="1269" y="1571"/>
                  </a:lnTo>
                  <a:lnTo>
                    <a:pt x="1290" y="1573"/>
                  </a:lnTo>
                  <a:lnTo>
                    <a:pt x="1312" y="1573"/>
                  </a:lnTo>
                  <a:lnTo>
                    <a:pt x="1333" y="1571"/>
                  </a:lnTo>
                  <a:lnTo>
                    <a:pt x="1333" y="1571"/>
                  </a:lnTo>
                  <a:lnTo>
                    <a:pt x="1333" y="1564"/>
                  </a:lnTo>
                  <a:lnTo>
                    <a:pt x="1331" y="1557"/>
                  </a:lnTo>
                  <a:lnTo>
                    <a:pt x="1329" y="1550"/>
                  </a:lnTo>
                  <a:lnTo>
                    <a:pt x="1331" y="1543"/>
                  </a:lnTo>
                  <a:lnTo>
                    <a:pt x="1331" y="1543"/>
                  </a:lnTo>
                  <a:lnTo>
                    <a:pt x="1332" y="1537"/>
                  </a:lnTo>
                  <a:lnTo>
                    <a:pt x="1335" y="1535"/>
                  </a:lnTo>
                  <a:lnTo>
                    <a:pt x="1336" y="1530"/>
                  </a:lnTo>
                  <a:lnTo>
                    <a:pt x="1336" y="1529"/>
                  </a:lnTo>
                  <a:lnTo>
                    <a:pt x="1335" y="1528"/>
                  </a:lnTo>
                  <a:lnTo>
                    <a:pt x="1335" y="1528"/>
                  </a:lnTo>
                  <a:lnTo>
                    <a:pt x="1305" y="1525"/>
                  </a:lnTo>
                  <a:lnTo>
                    <a:pt x="1276" y="1522"/>
                  </a:lnTo>
                  <a:lnTo>
                    <a:pt x="1248" y="1519"/>
                  </a:lnTo>
                  <a:lnTo>
                    <a:pt x="1220" y="1515"/>
                  </a:lnTo>
                  <a:lnTo>
                    <a:pt x="1220" y="1515"/>
                  </a:lnTo>
                  <a:lnTo>
                    <a:pt x="1250" y="1515"/>
                  </a:lnTo>
                  <a:lnTo>
                    <a:pt x="1280" y="1516"/>
                  </a:lnTo>
                  <a:lnTo>
                    <a:pt x="1309" y="1518"/>
                  </a:lnTo>
                  <a:lnTo>
                    <a:pt x="1323" y="1518"/>
                  </a:lnTo>
                  <a:lnTo>
                    <a:pt x="1338" y="1516"/>
                  </a:lnTo>
                  <a:lnTo>
                    <a:pt x="1338" y="1516"/>
                  </a:lnTo>
                  <a:lnTo>
                    <a:pt x="1335" y="1511"/>
                  </a:lnTo>
                  <a:lnTo>
                    <a:pt x="1333" y="1505"/>
                  </a:lnTo>
                  <a:lnTo>
                    <a:pt x="1333" y="1505"/>
                  </a:lnTo>
                  <a:lnTo>
                    <a:pt x="1293" y="1502"/>
                  </a:lnTo>
                  <a:lnTo>
                    <a:pt x="1252" y="1500"/>
                  </a:lnTo>
                  <a:lnTo>
                    <a:pt x="1170" y="1497"/>
                  </a:lnTo>
                  <a:lnTo>
                    <a:pt x="1170" y="1497"/>
                  </a:lnTo>
                  <a:lnTo>
                    <a:pt x="1113" y="1495"/>
                  </a:lnTo>
                  <a:lnTo>
                    <a:pt x="1086" y="1494"/>
                  </a:lnTo>
                  <a:lnTo>
                    <a:pt x="1058" y="1495"/>
                  </a:lnTo>
                  <a:lnTo>
                    <a:pt x="1058" y="1495"/>
                  </a:lnTo>
                  <a:lnTo>
                    <a:pt x="1039" y="1498"/>
                  </a:lnTo>
                  <a:lnTo>
                    <a:pt x="1029" y="1498"/>
                  </a:lnTo>
                  <a:lnTo>
                    <a:pt x="1024" y="1497"/>
                  </a:lnTo>
                  <a:lnTo>
                    <a:pt x="1020" y="1494"/>
                  </a:lnTo>
                  <a:lnTo>
                    <a:pt x="1020" y="1494"/>
                  </a:lnTo>
                  <a:lnTo>
                    <a:pt x="1057" y="1491"/>
                  </a:lnTo>
                  <a:lnTo>
                    <a:pt x="1095" y="1490"/>
                  </a:lnTo>
                  <a:lnTo>
                    <a:pt x="1133" y="1490"/>
                  </a:lnTo>
                  <a:lnTo>
                    <a:pt x="1170" y="1490"/>
                  </a:lnTo>
                  <a:lnTo>
                    <a:pt x="1249" y="1492"/>
                  </a:lnTo>
                  <a:lnTo>
                    <a:pt x="1328" y="1494"/>
                  </a:lnTo>
                  <a:lnTo>
                    <a:pt x="1328" y="1494"/>
                  </a:lnTo>
                  <a:lnTo>
                    <a:pt x="1329" y="1485"/>
                  </a:lnTo>
                  <a:lnTo>
                    <a:pt x="1333" y="1478"/>
                  </a:lnTo>
                  <a:lnTo>
                    <a:pt x="1336" y="1473"/>
                  </a:lnTo>
                  <a:lnTo>
                    <a:pt x="1336" y="1469"/>
                  </a:lnTo>
                  <a:lnTo>
                    <a:pt x="1336" y="1464"/>
                  </a:lnTo>
                  <a:lnTo>
                    <a:pt x="1336" y="1464"/>
                  </a:lnTo>
                  <a:lnTo>
                    <a:pt x="1336" y="1460"/>
                  </a:lnTo>
                  <a:lnTo>
                    <a:pt x="1333" y="1456"/>
                  </a:lnTo>
                  <a:lnTo>
                    <a:pt x="1331" y="1453"/>
                  </a:lnTo>
                  <a:lnTo>
                    <a:pt x="1326" y="1450"/>
                  </a:lnTo>
                  <a:lnTo>
                    <a:pt x="1318" y="1449"/>
                  </a:lnTo>
                  <a:lnTo>
                    <a:pt x="1307" y="1448"/>
                  </a:lnTo>
                  <a:lnTo>
                    <a:pt x="1283" y="1449"/>
                  </a:lnTo>
                  <a:lnTo>
                    <a:pt x="1272" y="1449"/>
                  </a:lnTo>
                  <a:lnTo>
                    <a:pt x="1263" y="1446"/>
                  </a:lnTo>
                  <a:lnTo>
                    <a:pt x="1263" y="1446"/>
                  </a:lnTo>
                  <a:lnTo>
                    <a:pt x="1277" y="1443"/>
                  </a:lnTo>
                  <a:lnTo>
                    <a:pt x="1293" y="1442"/>
                  </a:lnTo>
                  <a:lnTo>
                    <a:pt x="1323" y="1439"/>
                  </a:lnTo>
                  <a:lnTo>
                    <a:pt x="1323" y="1439"/>
                  </a:lnTo>
                  <a:lnTo>
                    <a:pt x="1309" y="1436"/>
                  </a:lnTo>
                  <a:lnTo>
                    <a:pt x="1295" y="1434"/>
                  </a:lnTo>
                  <a:lnTo>
                    <a:pt x="1281" y="1434"/>
                  </a:lnTo>
                  <a:lnTo>
                    <a:pt x="1267" y="1434"/>
                  </a:lnTo>
                  <a:lnTo>
                    <a:pt x="1239" y="1436"/>
                  </a:lnTo>
                  <a:lnTo>
                    <a:pt x="1211" y="1438"/>
                  </a:lnTo>
                  <a:lnTo>
                    <a:pt x="1211" y="1438"/>
                  </a:lnTo>
                  <a:lnTo>
                    <a:pt x="1176" y="1439"/>
                  </a:lnTo>
                  <a:lnTo>
                    <a:pt x="1159" y="1439"/>
                  </a:lnTo>
                  <a:lnTo>
                    <a:pt x="1144" y="1438"/>
                  </a:lnTo>
                  <a:lnTo>
                    <a:pt x="1144" y="1438"/>
                  </a:lnTo>
                  <a:lnTo>
                    <a:pt x="1137" y="1441"/>
                  </a:lnTo>
                  <a:lnTo>
                    <a:pt x="1131" y="1441"/>
                  </a:lnTo>
                  <a:lnTo>
                    <a:pt x="1126" y="1438"/>
                  </a:lnTo>
                  <a:lnTo>
                    <a:pt x="1119" y="1435"/>
                  </a:lnTo>
                  <a:lnTo>
                    <a:pt x="1119" y="1435"/>
                  </a:lnTo>
                  <a:close/>
                  <a:moveTo>
                    <a:pt x="1335" y="1382"/>
                  </a:moveTo>
                  <a:lnTo>
                    <a:pt x="1335" y="1382"/>
                  </a:lnTo>
                  <a:lnTo>
                    <a:pt x="1336" y="1389"/>
                  </a:lnTo>
                  <a:lnTo>
                    <a:pt x="1338" y="1396"/>
                  </a:lnTo>
                  <a:lnTo>
                    <a:pt x="1339" y="1404"/>
                  </a:lnTo>
                  <a:lnTo>
                    <a:pt x="1339" y="1411"/>
                  </a:lnTo>
                  <a:lnTo>
                    <a:pt x="1339" y="1411"/>
                  </a:lnTo>
                  <a:lnTo>
                    <a:pt x="1339" y="1417"/>
                  </a:lnTo>
                  <a:lnTo>
                    <a:pt x="1336" y="1422"/>
                  </a:lnTo>
                  <a:lnTo>
                    <a:pt x="1333" y="1428"/>
                  </a:lnTo>
                  <a:lnTo>
                    <a:pt x="1333" y="1432"/>
                  </a:lnTo>
                  <a:lnTo>
                    <a:pt x="1333" y="1432"/>
                  </a:lnTo>
                  <a:lnTo>
                    <a:pt x="1333" y="1438"/>
                  </a:lnTo>
                  <a:lnTo>
                    <a:pt x="1336" y="1443"/>
                  </a:lnTo>
                  <a:lnTo>
                    <a:pt x="1342" y="1453"/>
                  </a:lnTo>
                  <a:lnTo>
                    <a:pt x="1345" y="1457"/>
                  </a:lnTo>
                  <a:lnTo>
                    <a:pt x="1347" y="1463"/>
                  </a:lnTo>
                  <a:lnTo>
                    <a:pt x="1347" y="1469"/>
                  </a:lnTo>
                  <a:lnTo>
                    <a:pt x="1346" y="1474"/>
                  </a:lnTo>
                  <a:lnTo>
                    <a:pt x="1346" y="1474"/>
                  </a:lnTo>
                  <a:lnTo>
                    <a:pt x="1342" y="1480"/>
                  </a:lnTo>
                  <a:lnTo>
                    <a:pt x="1340" y="1487"/>
                  </a:lnTo>
                  <a:lnTo>
                    <a:pt x="1340" y="1494"/>
                  </a:lnTo>
                  <a:lnTo>
                    <a:pt x="1342" y="1501"/>
                  </a:lnTo>
                  <a:lnTo>
                    <a:pt x="1346" y="1515"/>
                  </a:lnTo>
                  <a:lnTo>
                    <a:pt x="1350" y="1528"/>
                  </a:lnTo>
                  <a:lnTo>
                    <a:pt x="1350" y="1528"/>
                  </a:lnTo>
                  <a:lnTo>
                    <a:pt x="1345" y="1533"/>
                  </a:lnTo>
                  <a:lnTo>
                    <a:pt x="1340" y="1543"/>
                  </a:lnTo>
                  <a:lnTo>
                    <a:pt x="1339" y="1547"/>
                  </a:lnTo>
                  <a:lnTo>
                    <a:pt x="1339" y="1553"/>
                  </a:lnTo>
                  <a:lnTo>
                    <a:pt x="1340" y="1557"/>
                  </a:lnTo>
                  <a:lnTo>
                    <a:pt x="1343" y="1563"/>
                  </a:lnTo>
                  <a:lnTo>
                    <a:pt x="1343" y="1563"/>
                  </a:lnTo>
                  <a:lnTo>
                    <a:pt x="1366" y="1551"/>
                  </a:lnTo>
                  <a:lnTo>
                    <a:pt x="1387" y="1539"/>
                  </a:lnTo>
                  <a:lnTo>
                    <a:pt x="1426" y="1511"/>
                  </a:lnTo>
                  <a:lnTo>
                    <a:pt x="1426" y="1511"/>
                  </a:lnTo>
                  <a:lnTo>
                    <a:pt x="1432" y="1492"/>
                  </a:lnTo>
                  <a:lnTo>
                    <a:pt x="1432" y="1483"/>
                  </a:lnTo>
                  <a:lnTo>
                    <a:pt x="1430" y="1478"/>
                  </a:lnTo>
                  <a:lnTo>
                    <a:pt x="1429" y="1473"/>
                  </a:lnTo>
                  <a:lnTo>
                    <a:pt x="1429" y="1473"/>
                  </a:lnTo>
                  <a:lnTo>
                    <a:pt x="1415" y="1477"/>
                  </a:lnTo>
                  <a:lnTo>
                    <a:pt x="1402" y="1483"/>
                  </a:lnTo>
                  <a:lnTo>
                    <a:pt x="1377" y="1495"/>
                  </a:lnTo>
                  <a:lnTo>
                    <a:pt x="1377" y="1495"/>
                  </a:lnTo>
                  <a:lnTo>
                    <a:pt x="1380" y="1488"/>
                  </a:lnTo>
                  <a:lnTo>
                    <a:pt x="1382" y="1484"/>
                  </a:lnTo>
                  <a:lnTo>
                    <a:pt x="1389" y="1480"/>
                  </a:lnTo>
                  <a:lnTo>
                    <a:pt x="1396" y="1476"/>
                  </a:lnTo>
                  <a:lnTo>
                    <a:pt x="1411" y="1470"/>
                  </a:lnTo>
                  <a:lnTo>
                    <a:pt x="1418" y="1466"/>
                  </a:lnTo>
                  <a:lnTo>
                    <a:pt x="1422" y="1460"/>
                  </a:lnTo>
                  <a:lnTo>
                    <a:pt x="1422" y="1460"/>
                  </a:lnTo>
                  <a:lnTo>
                    <a:pt x="1419" y="1462"/>
                  </a:lnTo>
                  <a:lnTo>
                    <a:pt x="1415" y="1463"/>
                  </a:lnTo>
                  <a:lnTo>
                    <a:pt x="1409" y="1467"/>
                  </a:lnTo>
                  <a:lnTo>
                    <a:pt x="1406" y="1469"/>
                  </a:lnTo>
                  <a:lnTo>
                    <a:pt x="1404" y="1470"/>
                  </a:lnTo>
                  <a:lnTo>
                    <a:pt x="1399" y="1470"/>
                  </a:lnTo>
                  <a:lnTo>
                    <a:pt x="1396" y="1467"/>
                  </a:lnTo>
                  <a:lnTo>
                    <a:pt x="1396" y="1467"/>
                  </a:lnTo>
                  <a:lnTo>
                    <a:pt x="1405" y="1460"/>
                  </a:lnTo>
                  <a:lnTo>
                    <a:pt x="1413" y="1453"/>
                  </a:lnTo>
                  <a:lnTo>
                    <a:pt x="1422" y="1446"/>
                  </a:lnTo>
                  <a:lnTo>
                    <a:pt x="1430" y="1441"/>
                  </a:lnTo>
                  <a:lnTo>
                    <a:pt x="1430" y="1441"/>
                  </a:lnTo>
                  <a:lnTo>
                    <a:pt x="1430" y="1432"/>
                  </a:lnTo>
                  <a:lnTo>
                    <a:pt x="1427" y="1426"/>
                  </a:lnTo>
                  <a:lnTo>
                    <a:pt x="1425" y="1421"/>
                  </a:lnTo>
                  <a:lnTo>
                    <a:pt x="1422" y="1415"/>
                  </a:lnTo>
                  <a:lnTo>
                    <a:pt x="1422" y="1415"/>
                  </a:lnTo>
                  <a:lnTo>
                    <a:pt x="1415" y="1417"/>
                  </a:lnTo>
                  <a:lnTo>
                    <a:pt x="1409" y="1418"/>
                  </a:lnTo>
                  <a:lnTo>
                    <a:pt x="1398" y="1425"/>
                  </a:lnTo>
                  <a:lnTo>
                    <a:pt x="1385" y="1429"/>
                  </a:lnTo>
                  <a:lnTo>
                    <a:pt x="1380" y="1431"/>
                  </a:lnTo>
                  <a:lnTo>
                    <a:pt x="1373" y="1431"/>
                  </a:lnTo>
                  <a:lnTo>
                    <a:pt x="1373" y="1431"/>
                  </a:lnTo>
                  <a:lnTo>
                    <a:pt x="1374" y="1428"/>
                  </a:lnTo>
                  <a:lnTo>
                    <a:pt x="1377" y="1425"/>
                  </a:lnTo>
                  <a:lnTo>
                    <a:pt x="1385" y="1419"/>
                  </a:lnTo>
                  <a:lnTo>
                    <a:pt x="1408" y="1411"/>
                  </a:lnTo>
                  <a:lnTo>
                    <a:pt x="1418" y="1405"/>
                  </a:lnTo>
                  <a:lnTo>
                    <a:pt x="1422" y="1403"/>
                  </a:lnTo>
                  <a:lnTo>
                    <a:pt x="1425" y="1398"/>
                  </a:lnTo>
                  <a:lnTo>
                    <a:pt x="1427" y="1396"/>
                  </a:lnTo>
                  <a:lnTo>
                    <a:pt x="1427" y="1391"/>
                  </a:lnTo>
                  <a:lnTo>
                    <a:pt x="1426" y="1387"/>
                  </a:lnTo>
                  <a:lnTo>
                    <a:pt x="1423" y="1383"/>
                  </a:lnTo>
                  <a:lnTo>
                    <a:pt x="1423" y="1383"/>
                  </a:lnTo>
                  <a:lnTo>
                    <a:pt x="1418" y="1386"/>
                  </a:lnTo>
                  <a:lnTo>
                    <a:pt x="1412" y="1390"/>
                  </a:lnTo>
                  <a:lnTo>
                    <a:pt x="1405" y="1393"/>
                  </a:lnTo>
                  <a:lnTo>
                    <a:pt x="1398" y="1393"/>
                  </a:lnTo>
                  <a:lnTo>
                    <a:pt x="1398" y="1393"/>
                  </a:lnTo>
                  <a:lnTo>
                    <a:pt x="1402" y="1387"/>
                  </a:lnTo>
                  <a:lnTo>
                    <a:pt x="1406" y="1384"/>
                  </a:lnTo>
                  <a:lnTo>
                    <a:pt x="1415" y="1377"/>
                  </a:lnTo>
                  <a:lnTo>
                    <a:pt x="1423" y="1369"/>
                  </a:lnTo>
                  <a:lnTo>
                    <a:pt x="1427" y="1365"/>
                  </a:lnTo>
                  <a:lnTo>
                    <a:pt x="1430" y="1361"/>
                  </a:lnTo>
                  <a:lnTo>
                    <a:pt x="1430" y="1361"/>
                  </a:lnTo>
                  <a:lnTo>
                    <a:pt x="1427" y="1353"/>
                  </a:lnTo>
                  <a:lnTo>
                    <a:pt x="1426" y="1351"/>
                  </a:lnTo>
                  <a:lnTo>
                    <a:pt x="1425" y="1348"/>
                  </a:lnTo>
                  <a:lnTo>
                    <a:pt x="1425" y="1348"/>
                  </a:lnTo>
                  <a:lnTo>
                    <a:pt x="1402" y="1356"/>
                  </a:lnTo>
                  <a:lnTo>
                    <a:pt x="1380" y="1363"/>
                  </a:lnTo>
                  <a:lnTo>
                    <a:pt x="1356" y="1372"/>
                  </a:lnTo>
                  <a:lnTo>
                    <a:pt x="1346" y="1376"/>
                  </a:lnTo>
                  <a:lnTo>
                    <a:pt x="1335" y="1382"/>
                  </a:lnTo>
                  <a:lnTo>
                    <a:pt x="1335" y="1382"/>
                  </a:lnTo>
                  <a:close/>
                  <a:moveTo>
                    <a:pt x="488" y="1431"/>
                  </a:moveTo>
                  <a:lnTo>
                    <a:pt x="488" y="1431"/>
                  </a:lnTo>
                  <a:lnTo>
                    <a:pt x="494" y="1439"/>
                  </a:lnTo>
                  <a:lnTo>
                    <a:pt x="501" y="1446"/>
                  </a:lnTo>
                  <a:lnTo>
                    <a:pt x="515" y="1459"/>
                  </a:lnTo>
                  <a:lnTo>
                    <a:pt x="530" y="1473"/>
                  </a:lnTo>
                  <a:lnTo>
                    <a:pt x="537" y="1481"/>
                  </a:lnTo>
                  <a:lnTo>
                    <a:pt x="544" y="1488"/>
                  </a:lnTo>
                  <a:lnTo>
                    <a:pt x="544" y="1488"/>
                  </a:lnTo>
                  <a:lnTo>
                    <a:pt x="543" y="1481"/>
                  </a:lnTo>
                  <a:lnTo>
                    <a:pt x="542" y="1476"/>
                  </a:lnTo>
                  <a:lnTo>
                    <a:pt x="540" y="1469"/>
                  </a:lnTo>
                  <a:lnTo>
                    <a:pt x="540" y="1460"/>
                  </a:lnTo>
                  <a:lnTo>
                    <a:pt x="540" y="1460"/>
                  </a:lnTo>
                  <a:lnTo>
                    <a:pt x="516" y="1436"/>
                  </a:lnTo>
                  <a:lnTo>
                    <a:pt x="490" y="1415"/>
                  </a:lnTo>
                  <a:lnTo>
                    <a:pt x="490" y="1415"/>
                  </a:lnTo>
                  <a:lnTo>
                    <a:pt x="491" y="1419"/>
                  </a:lnTo>
                  <a:lnTo>
                    <a:pt x="490" y="1424"/>
                  </a:lnTo>
                  <a:lnTo>
                    <a:pt x="488" y="1431"/>
                  </a:lnTo>
                  <a:lnTo>
                    <a:pt x="488" y="1431"/>
                  </a:lnTo>
                  <a:close/>
                  <a:moveTo>
                    <a:pt x="525" y="1550"/>
                  </a:moveTo>
                  <a:lnTo>
                    <a:pt x="525" y="1550"/>
                  </a:lnTo>
                  <a:lnTo>
                    <a:pt x="542" y="1565"/>
                  </a:lnTo>
                  <a:lnTo>
                    <a:pt x="550" y="1573"/>
                  </a:lnTo>
                  <a:lnTo>
                    <a:pt x="558" y="1577"/>
                  </a:lnTo>
                  <a:lnTo>
                    <a:pt x="558" y="1577"/>
                  </a:lnTo>
                  <a:lnTo>
                    <a:pt x="556" y="1560"/>
                  </a:lnTo>
                  <a:lnTo>
                    <a:pt x="553" y="1542"/>
                  </a:lnTo>
                  <a:lnTo>
                    <a:pt x="550" y="1523"/>
                  </a:lnTo>
                  <a:lnTo>
                    <a:pt x="547" y="1514"/>
                  </a:lnTo>
                  <a:lnTo>
                    <a:pt x="544" y="1504"/>
                  </a:lnTo>
                  <a:lnTo>
                    <a:pt x="544" y="1504"/>
                  </a:lnTo>
                  <a:lnTo>
                    <a:pt x="530" y="1491"/>
                  </a:lnTo>
                  <a:lnTo>
                    <a:pt x="518" y="1477"/>
                  </a:lnTo>
                  <a:lnTo>
                    <a:pt x="505" y="1463"/>
                  </a:lnTo>
                  <a:lnTo>
                    <a:pt x="490" y="1450"/>
                  </a:lnTo>
                  <a:lnTo>
                    <a:pt x="490" y="1450"/>
                  </a:lnTo>
                  <a:lnTo>
                    <a:pt x="490" y="1466"/>
                  </a:lnTo>
                  <a:lnTo>
                    <a:pt x="491" y="1480"/>
                  </a:lnTo>
                  <a:lnTo>
                    <a:pt x="494" y="1494"/>
                  </a:lnTo>
                  <a:lnTo>
                    <a:pt x="498" y="1507"/>
                  </a:lnTo>
                  <a:lnTo>
                    <a:pt x="502" y="1518"/>
                  </a:lnTo>
                  <a:lnTo>
                    <a:pt x="509" y="1529"/>
                  </a:lnTo>
                  <a:lnTo>
                    <a:pt x="516" y="1540"/>
                  </a:lnTo>
                  <a:lnTo>
                    <a:pt x="525" y="1550"/>
                  </a:lnTo>
                  <a:lnTo>
                    <a:pt x="525" y="1550"/>
                  </a:lnTo>
                  <a:close/>
                  <a:moveTo>
                    <a:pt x="1521" y="1662"/>
                  </a:moveTo>
                  <a:lnTo>
                    <a:pt x="1521" y="1662"/>
                  </a:lnTo>
                  <a:lnTo>
                    <a:pt x="1527" y="1662"/>
                  </a:lnTo>
                  <a:lnTo>
                    <a:pt x="1533" y="1662"/>
                  </a:lnTo>
                  <a:lnTo>
                    <a:pt x="1533" y="1662"/>
                  </a:lnTo>
                  <a:lnTo>
                    <a:pt x="1538" y="1660"/>
                  </a:lnTo>
                  <a:lnTo>
                    <a:pt x="1544" y="1655"/>
                  </a:lnTo>
                  <a:lnTo>
                    <a:pt x="1551" y="1647"/>
                  </a:lnTo>
                  <a:lnTo>
                    <a:pt x="1558" y="1636"/>
                  </a:lnTo>
                  <a:lnTo>
                    <a:pt x="1565" y="1624"/>
                  </a:lnTo>
                  <a:lnTo>
                    <a:pt x="1565" y="1624"/>
                  </a:lnTo>
                  <a:lnTo>
                    <a:pt x="1580" y="1605"/>
                  </a:lnTo>
                  <a:lnTo>
                    <a:pt x="1593" y="1584"/>
                  </a:lnTo>
                  <a:lnTo>
                    <a:pt x="1593" y="1584"/>
                  </a:lnTo>
                  <a:lnTo>
                    <a:pt x="1590" y="1568"/>
                  </a:lnTo>
                  <a:lnTo>
                    <a:pt x="1589" y="1551"/>
                  </a:lnTo>
                  <a:lnTo>
                    <a:pt x="1589" y="1543"/>
                  </a:lnTo>
                  <a:lnTo>
                    <a:pt x="1590" y="1533"/>
                  </a:lnTo>
                  <a:lnTo>
                    <a:pt x="1593" y="1526"/>
                  </a:lnTo>
                  <a:lnTo>
                    <a:pt x="1597" y="1518"/>
                  </a:lnTo>
                  <a:lnTo>
                    <a:pt x="1597" y="1518"/>
                  </a:lnTo>
                  <a:lnTo>
                    <a:pt x="1596" y="1511"/>
                  </a:lnTo>
                  <a:lnTo>
                    <a:pt x="1594" y="1505"/>
                  </a:lnTo>
                  <a:lnTo>
                    <a:pt x="1592" y="1502"/>
                  </a:lnTo>
                  <a:lnTo>
                    <a:pt x="1589" y="1500"/>
                  </a:lnTo>
                  <a:lnTo>
                    <a:pt x="1585" y="1498"/>
                  </a:lnTo>
                  <a:lnTo>
                    <a:pt x="1579" y="1497"/>
                  </a:lnTo>
                  <a:lnTo>
                    <a:pt x="1565" y="1495"/>
                  </a:lnTo>
                  <a:lnTo>
                    <a:pt x="1565" y="1495"/>
                  </a:lnTo>
                  <a:lnTo>
                    <a:pt x="1554" y="1494"/>
                  </a:lnTo>
                  <a:lnTo>
                    <a:pt x="1544" y="1491"/>
                  </a:lnTo>
                  <a:lnTo>
                    <a:pt x="1534" y="1488"/>
                  </a:lnTo>
                  <a:lnTo>
                    <a:pt x="1527" y="1483"/>
                  </a:lnTo>
                  <a:lnTo>
                    <a:pt x="1527" y="1483"/>
                  </a:lnTo>
                  <a:lnTo>
                    <a:pt x="1520" y="1474"/>
                  </a:lnTo>
                  <a:lnTo>
                    <a:pt x="1514" y="1466"/>
                  </a:lnTo>
                  <a:lnTo>
                    <a:pt x="1509" y="1460"/>
                  </a:lnTo>
                  <a:lnTo>
                    <a:pt x="1505" y="1457"/>
                  </a:lnTo>
                  <a:lnTo>
                    <a:pt x="1500" y="1456"/>
                  </a:lnTo>
                  <a:lnTo>
                    <a:pt x="1500" y="1456"/>
                  </a:lnTo>
                  <a:lnTo>
                    <a:pt x="1491" y="1455"/>
                  </a:lnTo>
                  <a:lnTo>
                    <a:pt x="1482" y="1455"/>
                  </a:lnTo>
                  <a:lnTo>
                    <a:pt x="1475" y="1456"/>
                  </a:lnTo>
                  <a:lnTo>
                    <a:pt x="1467" y="1459"/>
                  </a:lnTo>
                  <a:lnTo>
                    <a:pt x="1451" y="1464"/>
                  </a:lnTo>
                  <a:lnTo>
                    <a:pt x="1437" y="1473"/>
                  </a:lnTo>
                  <a:lnTo>
                    <a:pt x="1437" y="1473"/>
                  </a:lnTo>
                  <a:lnTo>
                    <a:pt x="1440" y="1474"/>
                  </a:lnTo>
                  <a:lnTo>
                    <a:pt x="1441" y="1477"/>
                  </a:lnTo>
                  <a:lnTo>
                    <a:pt x="1443" y="1484"/>
                  </a:lnTo>
                  <a:lnTo>
                    <a:pt x="1443" y="1491"/>
                  </a:lnTo>
                  <a:lnTo>
                    <a:pt x="1444" y="1494"/>
                  </a:lnTo>
                  <a:lnTo>
                    <a:pt x="1446" y="1497"/>
                  </a:lnTo>
                  <a:lnTo>
                    <a:pt x="1446" y="1497"/>
                  </a:lnTo>
                  <a:lnTo>
                    <a:pt x="1451" y="1494"/>
                  </a:lnTo>
                  <a:lnTo>
                    <a:pt x="1458" y="1494"/>
                  </a:lnTo>
                  <a:lnTo>
                    <a:pt x="1465" y="1494"/>
                  </a:lnTo>
                  <a:lnTo>
                    <a:pt x="1472" y="1495"/>
                  </a:lnTo>
                  <a:lnTo>
                    <a:pt x="1479" y="1498"/>
                  </a:lnTo>
                  <a:lnTo>
                    <a:pt x="1484" y="1502"/>
                  </a:lnTo>
                  <a:lnTo>
                    <a:pt x="1488" y="1508"/>
                  </a:lnTo>
                  <a:lnTo>
                    <a:pt x="1489" y="1516"/>
                  </a:lnTo>
                  <a:lnTo>
                    <a:pt x="1489" y="1516"/>
                  </a:lnTo>
                  <a:lnTo>
                    <a:pt x="1485" y="1521"/>
                  </a:lnTo>
                  <a:lnTo>
                    <a:pt x="1479" y="1525"/>
                  </a:lnTo>
                  <a:lnTo>
                    <a:pt x="1468" y="1532"/>
                  </a:lnTo>
                  <a:lnTo>
                    <a:pt x="1457" y="1539"/>
                  </a:lnTo>
                  <a:lnTo>
                    <a:pt x="1451" y="1543"/>
                  </a:lnTo>
                  <a:lnTo>
                    <a:pt x="1447" y="1549"/>
                  </a:lnTo>
                  <a:lnTo>
                    <a:pt x="1447" y="1549"/>
                  </a:lnTo>
                  <a:lnTo>
                    <a:pt x="1472" y="1558"/>
                  </a:lnTo>
                  <a:lnTo>
                    <a:pt x="1498" y="1568"/>
                  </a:lnTo>
                  <a:lnTo>
                    <a:pt x="1509" y="1574"/>
                  </a:lnTo>
                  <a:lnTo>
                    <a:pt x="1520" y="1581"/>
                  </a:lnTo>
                  <a:lnTo>
                    <a:pt x="1530" y="1588"/>
                  </a:lnTo>
                  <a:lnTo>
                    <a:pt x="1538" y="1596"/>
                  </a:lnTo>
                  <a:lnTo>
                    <a:pt x="1538" y="1596"/>
                  </a:lnTo>
                  <a:lnTo>
                    <a:pt x="1542" y="1608"/>
                  </a:lnTo>
                  <a:lnTo>
                    <a:pt x="1542" y="1617"/>
                  </a:lnTo>
                  <a:lnTo>
                    <a:pt x="1538" y="1626"/>
                  </a:lnTo>
                  <a:lnTo>
                    <a:pt x="1534" y="1633"/>
                  </a:lnTo>
                  <a:lnTo>
                    <a:pt x="1526" y="1637"/>
                  </a:lnTo>
                  <a:lnTo>
                    <a:pt x="1517" y="1640"/>
                  </a:lnTo>
                  <a:lnTo>
                    <a:pt x="1507" y="1641"/>
                  </a:lnTo>
                  <a:lnTo>
                    <a:pt x="1498" y="1640"/>
                  </a:lnTo>
                  <a:lnTo>
                    <a:pt x="1498" y="1640"/>
                  </a:lnTo>
                  <a:lnTo>
                    <a:pt x="1495" y="1644"/>
                  </a:lnTo>
                  <a:lnTo>
                    <a:pt x="1493" y="1648"/>
                  </a:lnTo>
                  <a:lnTo>
                    <a:pt x="1492" y="1653"/>
                  </a:lnTo>
                  <a:lnTo>
                    <a:pt x="1491" y="1657"/>
                  </a:lnTo>
                  <a:lnTo>
                    <a:pt x="1491" y="1657"/>
                  </a:lnTo>
                  <a:lnTo>
                    <a:pt x="1493" y="1661"/>
                  </a:lnTo>
                  <a:lnTo>
                    <a:pt x="1498" y="1665"/>
                  </a:lnTo>
                  <a:lnTo>
                    <a:pt x="1500" y="1671"/>
                  </a:lnTo>
                  <a:lnTo>
                    <a:pt x="1506" y="1674"/>
                  </a:lnTo>
                  <a:lnTo>
                    <a:pt x="1506" y="1674"/>
                  </a:lnTo>
                  <a:lnTo>
                    <a:pt x="1513" y="1667"/>
                  </a:lnTo>
                  <a:lnTo>
                    <a:pt x="1517" y="1664"/>
                  </a:lnTo>
                  <a:lnTo>
                    <a:pt x="1521" y="1662"/>
                  </a:lnTo>
                  <a:lnTo>
                    <a:pt x="1521" y="1662"/>
                  </a:lnTo>
                  <a:close/>
                  <a:moveTo>
                    <a:pt x="1462" y="1504"/>
                  </a:moveTo>
                  <a:lnTo>
                    <a:pt x="1462" y="1504"/>
                  </a:lnTo>
                  <a:lnTo>
                    <a:pt x="1436" y="1519"/>
                  </a:lnTo>
                  <a:lnTo>
                    <a:pt x="1406" y="1537"/>
                  </a:lnTo>
                  <a:lnTo>
                    <a:pt x="1377" y="1557"/>
                  </a:lnTo>
                  <a:lnTo>
                    <a:pt x="1349" y="1573"/>
                  </a:lnTo>
                  <a:lnTo>
                    <a:pt x="1349" y="1573"/>
                  </a:lnTo>
                  <a:lnTo>
                    <a:pt x="1352" y="1577"/>
                  </a:lnTo>
                  <a:lnTo>
                    <a:pt x="1354" y="1581"/>
                  </a:lnTo>
                  <a:lnTo>
                    <a:pt x="1361" y="1587"/>
                  </a:lnTo>
                  <a:lnTo>
                    <a:pt x="1361" y="1587"/>
                  </a:lnTo>
                  <a:lnTo>
                    <a:pt x="1391" y="1567"/>
                  </a:lnTo>
                  <a:lnTo>
                    <a:pt x="1420" y="1550"/>
                  </a:lnTo>
                  <a:lnTo>
                    <a:pt x="1448" y="1533"/>
                  </a:lnTo>
                  <a:lnTo>
                    <a:pt x="1462" y="1523"/>
                  </a:lnTo>
                  <a:lnTo>
                    <a:pt x="1475" y="1512"/>
                  </a:lnTo>
                  <a:lnTo>
                    <a:pt x="1475" y="1512"/>
                  </a:lnTo>
                  <a:lnTo>
                    <a:pt x="1472" y="1508"/>
                  </a:lnTo>
                  <a:lnTo>
                    <a:pt x="1469" y="1505"/>
                  </a:lnTo>
                  <a:lnTo>
                    <a:pt x="1465" y="1504"/>
                  </a:lnTo>
                  <a:lnTo>
                    <a:pt x="1462" y="1504"/>
                  </a:lnTo>
                  <a:lnTo>
                    <a:pt x="1462" y="1504"/>
                  </a:lnTo>
                  <a:close/>
                  <a:moveTo>
                    <a:pt x="1434" y="1554"/>
                  </a:moveTo>
                  <a:lnTo>
                    <a:pt x="1434" y="1554"/>
                  </a:lnTo>
                  <a:lnTo>
                    <a:pt x="1416" y="1564"/>
                  </a:lnTo>
                  <a:lnTo>
                    <a:pt x="1398" y="1575"/>
                  </a:lnTo>
                  <a:lnTo>
                    <a:pt x="1380" y="1585"/>
                  </a:lnTo>
                  <a:lnTo>
                    <a:pt x="1371" y="1592"/>
                  </a:lnTo>
                  <a:lnTo>
                    <a:pt x="1363" y="1598"/>
                  </a:lnTo>
                  <a:lnTo>
                    <a:pt x="1363" y="1598"/>
                  </a:lnTo>
                  <a:lnTo>
                    <a:pt x="1399" y="1596"/>
                  </a:lnTo>
                  <a:lnTo>
                    <a:pt x="1436" y="1596"/>
                  </a:lnTo>
                  <a:lnTo>
                    <a:pt x="1474" y="1595"/>
                  </a:lnTo>
                  <a:lnTo>
                    <a:pt x="1514" y="1592"/>
                  </a:lnTo>
                  <a:lnTo>
                    <a:pt x="1514" y="1592"/>
                  </a:lnTo>
                  <a:lnTo>
                    <a:pt x="1507" y="1587"/>
                  </a:lnTo>
                  <a:lnTo>
                    <a:pt x="1498" y="1580"/>
                  </a:lnTo>
                  <a:lnTo>
                    <a:pt x="1488" y="1575"/>
                  </a:lnTo>
                  <a:lnTo>
                    <a:pt x="1478" y="1571"/>
                  </a:lnTo>
                  <a:lnTo>
                    <a:pt x="1455" y="1563"/>
                  </a:lnTo>
                  <a:lnTo>
                    <a:pt x="1434" y="1554"/>
                  </a:lnTo>
                  <a:lnTo>
                    <a:pt x="1434" y="1554"/>
                  </a:lnTo>
                  <a:close/>
                  <a:moveTo>
                    <a:pt x="1300" y="1584"/>
                  </a:moveTo>
                  <a:lnTo>
                    <a:pt x="1300" y="1584"/>
                  </a:lnTo>
                  <a:lnTo>
                    <a:pt x="1250" y="1582"/>
                  </a:lnTo>
                  <a:lnTo>
                    <a:pt x="1200" y="1581"/>
                  </a:lnTo>
                  <a:lnTo>
                    <a:pt x="1147" y="1578"/>
                  </a:lnTo>
                  <a:lnTo>
                    <a:pt x="1092" y="1578"/>
                  </a:lnTo>
                  <a:lnTo>
                    <a:pt x="1092" y="1578"/>
                  </a:lnTo>
                  <a:lnTo>
                    <a:pt x="1051" y="1577"/>
                  </a:lnTo>
                  <a:lnTo>
                    <a:pt x="1009" y="1575"/>
                  </a:lnTo>
                  <a:lnTo>
                    <a:pt x="967" y="1571"/>
                  </a:lnTo>
                  <a:lnTo>
                    <a:pt x="926" y="1568"/>
                  </a:lnTo>
                  <a:lnTo>
                    <a:pt x="926" y="1568"/>
                  </a:lnTo>
                  <a:lnTo>
                    <a:pt x="887" y="1564"/>
                  </a:lnTo>
                  <a:lnTo>
                    <a:pt x="846" y="1563"/>
                  </a:lnTo>
                  <a:lnTo>
                    <a:pt x="766" y="1561"/>
                  </a:lnTo>
                  <a:lnTo>
                    <a:pt x="620" y="1563"/>
                  </a:lnTo>
                  <a:lnTo>
                    <a:pt x="620" y="1563"/>
                  </a:lnTo>
                  <a:lnTo>
                    <a:pt x="613" y="1565"/>
                  </a:lnTo>
                  <a:lnTo>
                    <a:pt x="605" y="1568"/>
                  </a:lnTo>
                  <a:lnTo>
                    <a:pt x="598" y="1573"/>
                  </a:lnTo>
                  <a:lnTo>
                    <a:pt x="595" y="1574"/>
                  </a:lnTo>
                  <a:lnTo>
                    <a:pt x="595" y="1577"/>
                  </a:lnTo>
                  <a:lnTo>
                    <a:pt x="595" y="1577"/>
                  </a:lnTo>
                  <a:lnTo>
                    <a:pt x="636" y="1574"/>
                  </a:lnTo>
                  <a:lnTo>
                    <a:pt x="675" y="1571"/>
                  </a:lnTo>
                  <a:lnTo>
                    <a:pt x="749" y="1571"/>
                  </a:lnTo>
                  <a:lnTo>
                    <a:pt x="822" y="1571"/>
                  </a:lnTo>
                  <a:lnTo>
                    <a:pt x="895" y="1571"/>
                  </a:lnTo>
                  <a:lnTo>
                    <a:pt x="895" y="1571"/>
                  </a:lnTo>
                  <a:lnTo>
                    <a:pt x="909" y="1571"/>
                  </a:lnTo>
                  <a:lnTo>
                    <a:pt x="922" y="1573"/>
                  </a:lnTo>
                  <a:lnTo>
                    <a:pt x="936" y="1575"/>
                  </a:lnTo>
                  <a:lnTo>
                    <a:pt x="950" y="1577"/>
                  </a:lnTo>
                  <a:lnTo>
                    <a:pt x="950" y="1577"/>
                  </a:lnTo>
                  <a:lnTo>
                    <a:pt x="981" y="1575"/>
                  </a:lnTo>
                  <a:lnTo>
                    <a:pt x="1017" y="1577"/>
                  </a:lnTo>
                  <a:lnTo>
                    <a:pt x="1017" y="1577"/>
                  </a:lnTo>
                  <a:lnTo>
                    <a:pt x="1041" y="1578"/>
                  </a:lnTo>
                  <a:lnTo>
                    <a:pt x="1064" y="1582"/>
                  </a:lnTo>
                  <a:lnTo>
                    <a:pt x="1086" y="1585"/>
                  </a:lnTo>
                  <a:lnTo>
                    <a:pt x="1110" y="1588"/>
                  </a:lnTo>
                  <a:lnTo>
                    <a:pt x="1110" y="1588"/>
                  </a:lnTo>
                  <a:lnTo>
                    <a:pt x="1131" y="1588"/>
                  </a:lnTo>
                  <a:lnTo>
                    <a:pt x="1154" y="1587"/>
                  </a:lnTo>
                  <a:lnTo>
                    <a:pt x="1175" y="1587"/>
                  </a:lnTo>
                  <a:lnTo>
                    <a:pt x="1194" y="1589"/>
                  </a:lnTo>
                  <a:lnTo>
                    <a:pt x="1194" y="1589"/>
                  </a:lnTo>
                  <a:lnTo>
                    <a:pt x="1221" y="1592"/>
                  </a:lnTo>
                  <a:lnTo>
                    <a:pt x="1249" y="1595"/>
                  </a:lnTo>
                  <a:lnTo>
                    <a:pt x="1300" y="1596"/>
                  </a:lnTo>
                  <a:lnTo>
                    <a:pt x="1300" y="1596"/>
                  </a:lnTo>
                  <a:lnTo>
                    <a:pt x="1311" y="1598"/>
                  </a:lnTo>
                  <a:lnTo>
                    <a:pt x="1323" y="1598"/>
                  </a:lnTo>
                  <a:lnTo>
                    <a:pt x="1331" y="1598"/>
                  </a:lnTo>
                  <a:lnTo>
                    <a:pt x="1336" y="1596"/>
                  </a:lnTo>
                  <a:lnTo>
                    <a:pt x="1342" y="1594"/>
                  </a:lnTo>
                  <a:lnTo>
                    <a:pt x="1345" y="1589"/>
                  </a:lnTo>
                  <a:lnTo>
                    <a:pt x="1345" y="1589"/>
                  </a:lnTo>
                  <a:lnTo>
                    <a:pt x="1335" y="1585"/>
                  </a:lnTo>
                  <a:lnTo>
                    <a:pt x="1323" y="1584"/>
                  </a:lnTo>
                  <a:lnTo>
                    <a:pt x="1300" y="1584"/>
                  </a:lnTo>
                  <a:lnTo>
                    <a:pt x="1300" y="1584"/>
                  </a:lnTo>
                  <a:close/>
                  <a:moveTo>
                    <a:pt x="1406" y="1605"/>
                  </a:moveTo>
                  <a:lnTo>
                    <a:pt x="1406" y="1605"/>
                  </a:lnTo>
                  <a:lnTo>
                    <a:pt x="1385" y="1608"/>
                  </a:lnTo>
                  <a:lnTo>
                    <a:pt x="1364" y="1609"/>
                  </a:lnTo>
                  <a:lnTo>
                    <a:pt x="1343" y="1609"/>
                  </a:lnTo>
                  <a:lnTo>
                    <a:pt x="1322" y="1609"/>
                  </a:lnTo>
                  <a:lnTo>
                    <a:pt x="1281" y="1606"/>
                  </a:lnTo>
                  <a:lnTo>
                    <a:pt x="1245" y="1603"/>
                  </a:lnTo>
                  <a:lnTo>
                    <a:pt x="1245" y="1603"/>
                  </a:lnTo>
                  <a:lnTo>
                    <a:pt x="1231" y="1603"/>
                  </a:lnTo>
                  <a:lnTo>
                    <a:pt x="1217" y="1602"/>
                  </a:lnTo>
                  <a:lnTo>
                    <a:pt x="1189" y="1598"/>
                  </a:lnTo>
                  <a:lnTo>
                    <a:pt x="1189" y="1598"/>
                  </a:lnTo>
                  <a:lnTo>
                    <a:pt x="1158" y="1596"/>
                  </a:lnTo>
                  <a:lnTo>
                    <a:pt x="1124" y="1596"/>
                  </a:lnTo>
                  <a:lnTo>
                    <a:pt x="1090" y="1595"/>
                  </a:lnTo>
                  <a:lnTo>
                    <a:pt x="1057" y="1592"/>
                  </a:lnTo>
                  <a:lnTo>
                    <a:pt x="1057" y="1592"/>
                  </a:lnTo>
                  <a:lnTo>
                    <a:pt x="988" y="1588"/>
                  </a:lnTo>
                  <a:lnTo>
                    <a:pt x="956" y="1587"/>
                  </a:lnTo>
                  <a:lnTo>
                    <a:pt x="923" y="1582"/>
                  </a:lnTo>
                  <a:lnTo>
                    <a:pt x="923" y="1582"/>
                  </a:lnTo>
                  <a:lnTo>
                    <a:pt x="915" y="1585"/>
                  </a:lnTo>
                  <a:lnTo>
                    <a:pt x="907" y="1587"/>
                  </a:lnTo>
                  <a:lnTo>
                    <a:pt x="898" y="1587"/>
                  </a:lnTo>
                  <a:lnTo>
                    <a:pt x="890" y="1585"/>
                  </a:lnTo>
                  <a:lnTo>
                    <a:pt x="870" y="1584"/>
                  </a:lnTo>
                  <a:lnTo>
                    <a:pt x="852" y="1582"/>
                  </a:lnTo>
                  <a:lnTo>
                    <a:pt x="852" y="1582"/>
                  </a:lnTo>
                  <a:lnTo>
                    <a:pt x="845" y="1582"/>
                  </a:lnTo>
                  <a:lnTo>
                    <a:pt x="836" y="1585"/>
                  </a:lnTo>
                  <a:lnTo>
                    <a:pt x="836" y="1585"/>
                  </a:lnTo>
                  <a:lnTo>
                    <a:pt x="820" y="1584"/>
                  </a:lnTo>
                  <a:lnTo>
                    <a:pt x="803" y="1582"/>
                  </a:lnTo>
                  <a:lnTo>
                    <a:pt x="803" y="1582"/>
                  </a:lnTo>
                  <a:lnTo>
                    <a:pt x="756" y="1580"/>
                  </a:lnTo>
                  <a:lnTo>
                    <a:pt x="710" y="1580"/>
                  </a:lnTo>
                  <a:lnTo>
                    <a:pt x="662" y="1581"/>
                  </a:lnTo>
                  <a:lnTo>
                    <a:pt x="615" y="1585"/>
                  </a:lnTo>
                  <a:lnTo>
                    <a:pt x="615" y="1585"/>
                  </a:lnTo>
                  <a:lnTo>
                    <a:pt x="599" y="1585"/>
                  </a:lnTo>
                  <a:lnTo>
                    <a:pt x="585" y="1585"/>
                  </a:lnTo>
                  <a:lnTo>
                    <a:pt x="571" y="1587"/>
                  </a:lnTo>
                  <a:lnTo>
                    <a:pt x="565" y="1588"/>
                  </a:lnTo>
                  <a:lnTo>
                    <a:pt x="560" y="1591"/>
                  </a:lnTo>
                  <a:lnTo>
                    <a:pt x="560" y="1591"/>
                  </a:lnTo>
                  <a:lnTo>
                    <a:pt x="556" y="1594"/>
                  </a:lnTo>
                  <a:lnTo>
                    <a:pt x="553" y="1598"/>
                  </a:lnTo>
                  <a:lnTo>
                    <a:pt x="550" y="1602"/>
                  </a:lnTo>
                  <a:lnTo>
                    <a:pt x="547" y="1608"/>
                  </a:lnTo>
                  <a:lnTo>
                    <a:pt x="546" y="1619"/>
                  </a:lnTo>
                  <a:lnTo>
                    <a:pt x="546" y="1629"/>
                  </a:lnTo>
                  <a:lnTo>
                    <a:pt x="546" y="1629"/>
                  </a:lnTo>
                  <a:lnTo>
                    <a:pt x="577" y="1619"/>
                  </a:lnTo>
                  <a:lnTo>
                    <a:pt x="605" y="1609"/>
                  </a:lnTo>
                  <a:lnTo>
                    <a:pt x="620" y="1605"/>
                  </a:lnTo>
                  <a:lnTo>
                    <a:pt x="634" y="1602"/>
                  </a:lnTo>
                  <a:lnTo>
                    <a:pt x="650" y="1599"/>
                  </a:lnTo>
                  <a:lnTo>
                    <a:pt x="665" y="1598"/>
                  </a:lnTo>
                  <a:lnTo>
                    <a:pt x="665" y="1598"/>
                  </a:lnTo>
                  <a:lnTo>
                    <a:pt x="674" y="1595"/>
                  </a:lnTo>
                  <a:lnTo>
                    <a:pt x="681" y="1592"/>
                  </a:lnTo>
                  <a:lnTo>
                    <a:pt x="681" y="1592"/>
                  </a:lnTo>
                  <a:lnTo>
                    <a:pt x="713" y="1589"/>
                  </a:lnTo>
                  <a:lnTo>
                    <a:pt x="747" y="1587"/>
                  </a:lnTo>
                  <a:lnTo>
                    <a:pt x="779" y="1587"/>
                  </a:lnTo>
                  <a:lnTo>
                    <a:pt x="813" y="1589"/>
                  </a:lnTo>
                  <a:lnTo>
                    <a:pt x="845" y="1592"/>
                  </a:lnTo>
                  <a:lnTo>
                    <a:pt x="876" y="1596"/>
                  </a:lnTo>
                  <a:lnTo>
                    <a:pt x="905" y="1602"/>
                  </a:lnTo>
                  <a:lnTo>
                    <a:pt x="935" y="1609"/>
                  </a:lnTo>
                  <a:lnTo>
                    <a:pt x="935" y="1609"/>
                  </a:lnTo>
                  <a:lnTo>
                    <a:pt x="944" y="1608"/>
                  </a:lnTo>
                  <a:lnTo>
                    <a:pt x="956" y="1606"/>
                  </a:lnTo>
                  <a:lnTo>
                    <a:pt x="968" y="1605"/>
                  </a:lnTo>
                  <a:lnTo>
                    <a:pt x="981" y="1606"/>
                  </a:lnTo>
                  <a:lnTo>
                    <a:pt x="1006" y="1609"/>
                  </a:lnTo>
                  <a:lnTo>
                    <a:pt x="1033" y="1610"/>
                  </a:lnTo>
                  <a:lnTo>
                    <a:pt x="1033" y="1610"/>
                  </a:lnTo>
                  <a:lnTo>
                    <a:pt x="1078" y="1612"/>
                  </a:lnTo>
                  <a:lnTo>
                    <a:pt x="1123" y="1613"/>
                  </a:lnTo>
                  <a:lnTo>
                    <a:pt x="1123" y="1613"/>
                  </a:lnTo>
                  <a:lnTo>
                    <a:pt x="1162" y="1616"/>
                  </a:lnTo>
                  <a:lnTo>
                    <a:pt x="1201" y="1620"/>
                  </a:lnTo>
                  <a:lnTo>
                    <a:pt x="1242" y="1624"/>
                  </a:lnTo>
                  <a:lnTo>
                    <a:pt x="1281" y="1626"/>
                  </a:lnTo>
                  <a:lnTo>
                    <a:pt x="1281" y="1626"/>
                  </a:lnTo>
                  <a:lnTo>
                    <a:pt x="1309" y="1626"/>
                  </a:lnTo>
                  <a:lnTo>
                    <a:pt x="1338" y="1626"/>
                  </a:lnTo>
                  <a:lnTo>
                    <a:pt x="1364" y="1626"/>
                  </a:lnTo>
                  <a:lnTo>
                    <a:pt x="1389" y="1626"/>
                  </a:lnTo>
                  <a:lnTo>
                    <a:pt x="1389" y="1626"/>
                  </a:lnTo>
                  <a:lnTo>
                    <a:pt x="1418" y="1629"/>
                  </a:lnTo>
                  <a:lnTo>
                    <a:pt x="1446" y="1631"/>
                  </a:lnTo>
                  <a:lnTo>
                    <a:pt x="1446" y="1631"/>
                  </a:lnTo>
                  <a:lnTo>
                    <a:pt x="1462" y="1633"/>
                  </a:lnTo>
                  <a:lnTo>
                    <a:pt x="1489" y="1631"/>
                  </a:lnTo>
                  <a:lnTo>
                    <a:pt x="1513" y="1630"/>
                  </a:lnTo>
                  <a:lnTo>
                    <a:pt x="1523" y="1627"/>
                  </a:lnTo>
                  <a:lnTo>
                    <a:pt x="1527" y="1624"/>
                  </a:lnTo>
                  <a:lnTo>
                    <a:pt x="1527" y="1624"/>
                  </a:lnTo>
                  <a:lnTo>
                    <a:pt x="1530" y="1622"/>
                  </a:lnTo>
                  <a:lnTo>
                    <a:pt x="1530" y="1619"/>
                  </a:lnTo>
                  <a:lnTo>
                    <a:pt x="1530" y="1613"/>
                  </a:lnTo>
                  <a:lnTo>
                    <a:pt x="1527" y="1608"/>
                  </a:lnTo>
                  <a:lnTo>
                    <a:pt x="1526" y="1602"/>
                  </a:lnTo>
                  <a:lnTo>
                    <a:pt x="1526" y="1602"/>
                  </a:lnTo>
                  <a:lnTo>
                    <a:pt x="1464" y="1606"/>
                  </a:lnTo>
                  <a:lnTo>
                    <a:pt x="1433" y="1608"/>
                  </a:lnTo>
                  <a:lnTo>
                    <a:pt x="1419" y="1606"/>
                  </a:lnTo>
                  <a:lnTo>
                    <a:pt x="1406" y="1605"/>
                  </a:lnTo>
                  <a:lnTo>
                    <a:pt x="1406" y="1605"/>
                  </a:lnTo>
                  <a:close/>
                  <a:moveTo>
                    <a:pt x="487" y="1846"/>
                  </a:moveTo>
                  <a:lnTo>
                    <a:pt x="487" y="1846"/>
                  </a:lnTo>
                  <a:lnTo>
                    <a:pt x="523" y="1860"/>
                  </a:lnTo>
                  <a:lnTo>
                    <a:pt x="542" y="1866"/>
                  </a:lnTo>
                  <a:lnTo>
                    <a:pt x="560" y="1872"/>
                  </a:lnTo>
                  <a:lnTo>
                    <a:pt x="577" y="1874"/>
                  </a:lnTo>
                  <a:lnTo>
                    <a:pt x="595" y="1877"/>
                  </a:lnTo>
                  <a:lnTo>
                    <a:pt x="613" y="1877"/>
                  </a:lnTo>
                  <a:lnTo>
                    <a:pt x="631" y="1877"/>
                  </a:lnTo>
                  <a:lnTo>
                    <a:pt x="631" y="1877"/>
                  </a:lnTo>
                  <a:lnTo>
                    <a:pt x="657" y="1873"/>
                  </a:lnTo>
                  <a:lnTo>
                    <a:pt x="682" y="1869"/>
                  </a:lnTo>
                  <a:lnTo>
                    <a:pt x="707" y="1862"/>
                  </a:lnTo>
                  <a:lnTo>
                    <a:pt x="732" y="1853"/>
                  </a:lnTo>
                  <a:lnTo>
                    <a:pt x="782" y="1836"/>
                  </a:lnTo>
                  <a:lnTo>
                    <a:pt x="807" y="1828"/>
                  </a:lnTo>
                  <a:lnTo>
                    <a:pt x="832" y="1821"/>
                  </a:lnTo>
                  <a:lnTo>
                    <a:pt x="832" y="1821"/>
                  </a:lnTo>
                  <a:lnTo>
                    <a:pt x="856" y="1815"/>
                  </a:lnTo>
                  <a:lnTo>
                    <a:pt x="878" y="1811"/>
                  </a:lnTo>
                  <a:lnTo>
                    <a:pt x="902" y="1808"/>
                  </a:lnTo>
                  <a:lnTo>
                    <a:pt x="926" y="1806"/>
                  </a:lnTo>
                  <a:lnTo>
                    <a:pt x="926" y="1806"/>
                  </a:lnTo>
                  <a:lnTo>
                    <a:pt x="949" y="1806"/>
                  </a:lnTo>
                  <a:lnTo>
                    <a:pt x="970" y="1807"/>
                  </a:lnTo>
                  <a:lnTo>
                    <a:pt x="1010" y="1811"/>
                  </a:lnTo>
                  <a:lnTo>
                    <a:pt x="1029" y="1814"/>
                  </a:lnTo>
                  <a:lnTo>
                    <a:pt x="1048" y="1815"/>
                  </a:lnTo>
                  <a:lnTo>
                    <a:pt x="1065" y="1815"/>
                  </a:lnTo>
                  <a:lnTo>
                    <a:pt x="1083" y="1813"/>
                  </a:lnTo>
                  <a:lnTo>
                    <a:pt x="1083" y="1813"/>
                  </a:lnTo>
                  <a:lnTo>
                    <a:pt x="1099" y="1800"/>
                  </a:lnTo>
                  <a:lnTo>
                    <a:pt x="1113" y="1786"/>
                  </a:lnTo>
                  <a:lnTo>
                    <a:pt x="1113" y="1786"/>
                  </a:lnTo>
                  <a:lnTo>
                    <a:pt x="1114" y="1779"/>
                  </a:lnTo>
                  <a:lnTo>
                    <a:pt x="1114" y="1772"/>
                  </a:lnTo>
                  <a:lnTo>
                    <a:pt x="1113" y="1758"/>
                  </a:lnTo>
                  <a:lnTo>
                    <a:pt x="1109" y="1744"/>
                  </a:lnTo>
                  <a:lnTo>
                    <a:pt x="1103" y="1731"/>
                  </a:lnTo>
                  <a:lnTo>
                    <a:pt x="1096" y="1720"/>
                  </a:lnTo>
                  <a:lnTo>
                    <a:pt x="1088" y="1709"/>
                  </a:lnTo>
                  <a:lnTo>
                    <a:pt x="1079" y="1700"/>
                  </a:lnTo>
                  <a:lnTo>
                    <a:pt x="1072" y="1693"/>
                  </a:lnTo>
                  <a:lnTo>
                    <a:pt x="1072" y="1693"/>
                  </a:lnTo>
                  <a:lnTo>
                    <a:pt x="1060" y="1682"/>
                  </a:lnTo>
                  <a:lnTo>
                    <a:pt x="1047" y="1672"/>
                  </a:lnTo>
                  <a:lnTo>
                    <a:pt x="1047" y="1672"/>
                  </a:lnTo>
                  <a:lnTo>
                    <a:pt x="1034" y="1664"/>
                  </a:lnTo>
                  <a:lnTo>
                    <a:pt x="1019" y="1655"/>
                  </a:lnTo>
                  <a:lnTo>
                    <a:pt x="989" y="1643"/>
                  </a:lnTo>
                  <a:lnTo>
                    <a:pt x="960" y="1630"/>
                  </a:lnTo>
                  <a:lnTo>
                    <a:pt x="946" y="1624"/>
                  </a:lnTo>
                  <a:lnTo>
                    <a:pt x="933" y="1617"/>
                  </a:lnTo>
                  <a:lnTo>
                    <a:pt x="933" y="1617"/>
                  </a:lnTo>
                  <a:lnTo>
                    <a:pt x="902" y="1612"/>
                  </a:lnTo>
                  <a:lnTo>
                    <a:pt x="871" y="1605"/>
                  </a:lnTo>
                  <a:lnTo>
                    <a:pt x="839" y="1601"/>
                  </a:lnTo>
                  <a:lnTo>
                    <a:pt x="807" y="1598"/>
                  </a:lnTo>
                  <a:lnTo>
                    <a:pt x="775" y="1596"/>
                  </a:lnTo>
                  <a:lnTo>
                    <a:pt x="741" y="1598"/>
                  </a:lnTo>
                  <a:lnTo>
                    <a:pt x="709" y="1599"/>
                  </a:lnTo>
                  <a:lnTo>
                    <a:pt x="675" y="1603"/>
                  </a:lnTo>
                  <a:lnTo>
                    <a:pt x="675" y="1603"/>
                  </a:lnTo>
                  <a:lnTo>
                    <a:pt x="648" y="1609"/>
                  </a:lnTo>
                  <a:lnTo>
                    <a:pt x="622" y="1616"/>
                  </a:lnTo>
                  <a:lnTo>
                    <a:pt x="598" y="1623"/>
                  </a:lnTo>
                  <a:lnTo>
                    <a:pt x="574" y="1631"/>
                  </a:lnTo>
                  <a:lnTo>
                    <a:pt x="551" y="1640"/>
                  </a:lnTo>
                  <a:lnTo>
                    <a:pt x="530" y="1650"/>
                  </a:lnTo>
                  <a:lnTo>
                    <a:pt x="509" y="1661"/>
                  </a:lnTo>
                  <a:lnTo>
                    <a:pt x="490" y="1674"/>
                  </a:lnTo>
                  <a:lnTo>
                    <a:pt x="490" y="1674"/>
                  </a:lnTo>
                  <a:lnTo>
                    <a:pt x="469" y="1689"/>
                  </a:lnTo>
                  <a:lnTo>
                    <a:pt x="448" y="1707"/>
                  </a:lnTo>
                  <a:lnTo>
                    <a:pt x="429" y="1726"/>
                  </a:lnTo>
                  <a:lnTo>
                    <a:pt x="412" y="1744"/>
                  </a:lnTo>
                  <a:lnTo>
                    <a:pt x="412" y="1744"/>
                  </a:lnTo>
                  <a:lnTo>
                    <a:pt x="412" y="1749"/>
                  </a:lnTo>
                  <a:lnTo>
                    <a:pt x="411" y="1754"/>
                  </a:lnTo>
                  <a:lnTo>
                    <a:pt x="405" y="1762"/>
                  </a:lnTo>
                  <a:lnTo>
                    <a:pt x="405" y="1762"/>
                  </a:lnTo>
                  <a:lnTo>
                    <a:pt x="407" y="1766"/>
                  </a:lnTo>
                  <a:lnTo>
                    <a:pt x="408" y="1770"/>
                  </a:lnTo>
                  <a:lnTo>
                    <a:pt x="410" y="1775"/>
                  </a:lnTo>
                  <a:lnTo>
                    <a:pt x="414" y="1778"/>
                  </a:lnTo>
                  <a:lnTo>
                    <a:pt x="414" y="1778"/>
                  </a:lnTo>
                  <a:lnTo>
                    <a:pt x="424" y="1761"/>
                  </a:lnTo>
                  <a:lnTo>
                    <a:pt x="429" y="1754"/>
                  </a:lnTo>
                  <a:lnTo>
                    <a:pt x="436" y="1747"/>
                  </a:lnTo>
                  <a:lnTo>
                    <a:pt x="443" y="1740"/>
                  </a:lnTo>
                  <a:lnTo>
                    <a:pt x="450" y="1734"/>
                  </a:lnTo>
                  <a:lnTo>
                    <a:pt x="460" y="1728"/>
                  </a:lnTo>
                  <a:lnTo>
                    <a:pt x="470" y="1726"/>
                  </a:lnTo>
                  <a:lnTo>
                    <a:pt x="470" y="1726"/>
                  </a:lnTo>
                  <a:lnTo>
                    <a:pt x="471" y="1716"/>
                  </a:lnTo>
                  <a:lnTo>
                    <a:pt x="474" y="1709"/>
                  </a:lnTo>
                  <a:lnTo>
                    <a:pt x="478" y="1702"/>
                  </a:lnTo>
                  <a:lnTo>
                    <a:pt x="484" y="1696"/>
                  </a:lnTo>
                  <a:lnTo>
                    <a:pt x="490" y="1692"/>
                  </a:lnTo>
                  <a:lnTo>
                    <a:pt x="497" y="1688"/>
                  </a:lnTo>
                  <a:lnTo>
                    <a:pt x="504" y="1685"/>
                  </a:lnTo>
                  <a:lnTo>
                    <a:pt x="512" y="1682"/>
                  </a:lnTo>
                  <a:lnTo>
                    <a:pt x="512" y="1682"/>
                  </a:lnTo>
                  <a:lnTo>
                    <a:pt x="521" y="1668"/>
                  </a:lnTo>
                  <a:lnTo>
                    <a:pt x="521" y="1668"/>
                  </a:lnTo>
                  <a:lnTo>
                    <a:pt x="536" y="1661"/>
                  </a:lnTo>
                  <a:lnTo>
                    <a:pt x="554" y="1654"/>
                  </a:lnTo>
                  <a:lnTo>
                    <a:pt x="574" y="1650"/>
                  </a:lnTo>
                  <a:lnTo>
                    <a:pt x="594" y="1648"/>
                  </a:lnTo>
                  <a:lnTo>
                    <a:pt x="613" y="1647"/>
                  </a:lnTo>
                  <a:lnTo>
                    <a:pt x="633" y="1650"/>
                  </a:lnTo>
                  <a:lnTo>
                    <a:pt x="650" y="1654"/>
                  </a:lnTo>
                  <a:lnTo>
                    <a:pt x="658" y="1657"/>
                  </a:lnTo>
                  <a:lnTo>
                    <a:pt x="665" y="1661"/>
                  </a:lnTo>
                  <a:lnTo>
                    <a:pt x="665" y="1661"/>
                  </a:lnTo>
                  <a:lnTo>
                    <a:pt x="686" y="1657"/>
                  </a:lnTo>
                  <a:lnTo>
                    <a:pt x="707" y="1653"/>
                  </a:lnTo>
                  <a:lnTo>
                    <a:pt x="728" y="1650"/>
                  </a:lnTo>
                  <a:lnTo>
                    <a:pt x="751" y="1648"/>
                  </a:lnTo>
                  <a:lnTo>
                    <a:pt x="797" y="1646"/>
                  </a:lnTo>
                  <a:lnTo>
                    <a:pt x="843" y="1646"/>
                  </a:lnTo>
                  <a:lnTo>
                    <a:pt x="843" y="1646"/>
                  </a:lnTo>
                  <a:lnTo>
                    <a:pt x="887" y="1647"/>
                  </a:lnTo>
                  <a:lnTo>
                    <a:pt x="908" y="1648"/>
                  </a:lnTo>
                  <a:lnTo>
                    <a:pt x="929" y="1651"/>
                  </a:lnTo>
                  <a:lnTo>
                    <a:pt x="929" y="1651"/>
                  </a:lnTo>
                  <a:lnTo>
                    <a:pt x="936" y="1653"/>
                  </a:lnTo>
                  <a:lnTo>
                    <a:pt x="943" y="1654"/>
                  </a:lnTo>
                  <a:lnTo>
                    <a:pt x="949" y="1657"/>
                  </a:lnTo>
                  <a:lnTo>
                    <a:pt x="954" y="1662"/>
                  </a:lnTo>
                  <a:lnTo>
                    <a:pt x="954" y="1662"/>
                  </a:lnTo>
                  <a:lnTo>
                    <a:pt x="949" y="1665"/>
                  </a:lnTo>
                  <a:lnTo>
                    <a:pt x="944" y="1667"/>
                  </a:lnTo>
                  <a:lnTo>
                    <a:pt x="935" y="1665"/>
                  </a:lnTo>
                  <a:lnTo>
                    <a:pt x="923" y="1664"/>
                  </a:lnTo>
                  <a:lnTo>
                    <a:pt x="914" y="1661"/>
                  </a:lnTo>
                  <a:lnTo>
                    <a:pt x="914" y="1661"/>
                  </a:lnTo>
                  <a:lnTo>
                    <a:pt x="902" y="1661"/>
                  </a:lnTo>
                  <a:lnTo>
                    <a:pt x="891" y="1661"/>
                  </a:lnTo>
                  <a:lnTo>
                    <a:pt x="869" y="1661"/>
                  </a:lnTo>
                  <a:lnTo>
                    <a:pt x="869" y="1661"/>
                  </a:lnTo>
                  <a:lnTo>
                    <a:pt x="817" y="1658"/>
                  </a:lnTo>
                  <a:lnTo>
                    <a:pt x="791" y="1658"/>
                  </a:lnTo>
                  <a:lnTo>
                    <a:pt x="766" y="1658"/>
                  </a:lnTo>
                  <a:lnTo>
                    <a:pt x="741" y="1660"/>
                  </a:lnTo>
                  <a:lnTo>
                    <a:pt x="716" y="1662"/>
                  </a:lnTo>
                  <a:lnTo>
                    <a:pt x="693" y="1668"/>
                  </a:lnTo>
                  <a:lnTo>
                    <a:pt x="669" y="1674"/>
                  </a:lnTo>
                  <a:lnTo>
                    <a:pt x="669" y="1674"/>
                  </a:lnTo>
                  <a:lnTo>
                    <a:pt x="669" y="1681"/>
                  </a:lnTo>
                  <a:lnTo>
                    <a:pt x="668" y="1689"/>
                  </a:lnTo>
                  <a:lnTo>
                    <a:pt x="665" y="1696"/>
                  </a:lnTo>
                  <a:lnTo>
                    <a:pt x="661" y="1703"/>
                  </a:lnTo>
                  <a:lnTo>
                    <a:pt x="661" y="1703"/>
                  </a:lnTo>
                  <a:lnTo>
                    <a:pt x="657" y="1709"/>
                  </a:lnTo>
                  <a:lnTo>
                    <a:pt x="650" y="1714"/>
                  </a:lnTo>
                  <a:lnTo>
                    <a:pt x="631" y="1726"/>
                  </a:lnTo>
                  <a:lnTo>
                    <a:pt x="612" y="1735"/>
                  </a:lnTo>
                  <a:lnTo>
                    <a:pt x="591" y="1742"/>
                  </a:lnTo>
                  <a:lnTo>
                    <a:pt x="591" y="1742"/>
                  </a:lnTo>
                  <a:lnTo>
                    <a:pt x="582" y="1742"/>
                  </a:lnTo>
                  <a:lnTo>
                    <a:pt x="575" y="1744"/>
                  </a:lnTo>
                  <a:lnTo>
                    <a:pt x="558" y="1745"/>
                  </a:lnTo>
                  <a:lnTo>
                    <a:pt x="558" y="1745"/>
                  </a:lnTo>
                  <a:lnTo>
                    <a:pt x="544" y="1748"/>
                  </a:lnTo>
                  <a:lnTo>
                    <a:pt x="537" y="1749"/>
                  </a:lnTo>
                  <a:lnTo>
                    <a:pt x="532" y="1751"/>
                  </a:lnTo>
                  <a:lnTo>
                    <a:pt x="532" y="1751"/>
                  </a:lnTo>
                  <a:lnTo>
                    <a:pt x="516" y="1749"/>
                  </a:lnTo>
                  <a:lnTo>
                    <a:pt x="501" y="1745"/>
                  </a:lnTo>
                  <a:lnTo>
                    <a:pt x="487" y="1741"/>
                  </a:lnTo>
                  <a:lnTo>
                    <a:pt x="474" y="1734"/>
                  </a:lnTo>
                  <a:lnTo>
                    <a:pt x="474" y="1734"/>
                  </a:lnTo>
                  <a:lnTo>
                    <a:pt x="460" y="1745"/>
                  </a:lnTo>
                  <a:lnTo>
                    <a:pt x="445" y="1758"/>
                  </a:lnTo>
                  <a:lnTo>
                    <a:pt x="438" y="1765"/>
                  </a:lnTo>
                  <a:lnTo>
                    <a:pt x="431" y="1773"/>
                  </a:lnTo>
                  <a:lnTo>
                    <a:pt x="425" y="1782"/>
                  </a:lnTo>
                  <a:lnTo>
                    <a:pt x="421" y="1792"/>
                  </a:lnTo>
                  <a:lnTo>
                    <a:pt x="421" y="1792"/>
                  </a:lnTo>
                  <a:lnTo>
                    <a:pt x="436" y="1807"/>
                  </a:lnTo>
                  <a:lnTo>
                    <a:pt x="453" y="1821"/>
                  </a:lnTo>
                  <a:lnTo>
                    <a:pt x="470" y="1834"/>
                  </a:lnTo>
                  <a:lnTo>
                    <a:pt x="487" y="1846"/>
                  </a:lnTo>
                  <a:lnTo>
                    <a:pt x="487" y="1846"/>
                  </a:lnTo>
                  <a:close/>
                  <a:moveTo>
                    <a:pt x="1333" y="1633"/>
                  </a:moveTo>
                  <a:lnTo>
                    <a:pt x="1333" y="1633"/>
                  </a:lnTo>
                  <a:lnTo>
                    <a:pt x="1321" y="1634"/>
                  </a:lnTo>
                  <a:lnTo>
                    <a:pt x="1307" y="1634"/>
                  </a:lnTo>
                  <a:lnTo>
                    <a:pt x="1307" y="1634"/>
                  </a:lnTo>
                  <a:lnTo>
                    <a:pt x="1263" y="1634"/>
                  </a:lnTo>
                  <a:lnTo>
                    <a:pt x="1221" y="1631"/>
                  </a:lnTo>
                  <a:lnTo>
                    <a:pt x="1135" y="1627"/>
                  </a:lnTo>
                  <a:lnTo>
                    <a:pt x="1048" y="1622"/>
                  </a:lnTo>
                  <a:lnTo>
                    <a:pt x="1005" y="1619"/>
                  </a:lnTo>
                  <a:lnTo>
                    <a:pt x="963" y="1617"/>
                  </a:lnTo>
                  <a:lnTo>
                    <a:pt x="963" y="1617"/>
                  </a:lnTo>
                  <a:lnTo>
                    <a:pt x="984" y="1627"/>
                  </a:lnTo>
                  <a:lnTo>
                    <a:pt x="1005" y="1637"/>
                  </a:lnTo>
                  <a:lnTo>
                    <a:pt x="1026" y="1647"/>
                  </a:lnTo>
                  <a:lnTo>
                    <a:pt x="1034" y="1653"/>
                  </a:lnTo>
                  <a:lnTo>
                    <a:pt x="1043" y="1660"/>
                  </a:lnTo>
                  <a:lnTo>
                    <a:pt x="1043" y="1660"/>
                  </a:lnTo>
                  <a:lnTo>
                    <a:pt x="1069" y="1661"/>
                  </a:lnTo>
                  <a:lnTo>
                    <a:pt x="1097" y="1661"/>
                  </a:lnTo>
                  <a:lnTo>
                    <a:pt x="1152" y="1660"/>
                  </a:lnTo>
                  <a:lnTo>
                    <a:pt x="1152" y="1660"/>
                  </a:lnTo>
                  <a:lnTo>
                    <a:pt x="1170" y="1660"/>
                  </a:lnTo>
                  <a:lnTo>
                    <a:pt x="1180" y="1660"/>
                  </a:lnTo>
                  <a:lnTo>
                    <a:pt x="1185" y="1661"/>
                  </a:lnTo>
                  <a:lnTo>
                    <a:pt x="1189" y="1664"/>
                  </a:lnTo>
                  <a:lnTo>
                    <a:pt x="1189" y="1664"/>
                  </a:lnTo>
                  <a:lnTo>
                    <a:pt x="1173" y="1664"/>
                  </a:lnTo>
                  <a:lnTo>
                    <a:pt x="1158" y="1665"/>
                  </a:lnTo>
                  <a:lnTo>
                    <a:pt x="1127" y="1668"/>
                  </a:lnTo>
                  <a:lnTo>
                    <a:pt x="1096" y="1669"/>
                  </a:lnTo>
                  <a:lnTo>
                    <a:pt x="1079" y="1669"/>
                  </a:lnTo>
                  <a:lnTo>
                    <a:pt x="1062" y="1669"/>
                  </a:lnTo>
                  <a:lnTo>
                    <a:pt x="1062" y="1669"/>
                  </a:lnTo>
                  <a:lnTo>
                    <a:pt x="1064" y="1674"/>
                  </a:lnTo>
                  <a:lnTo>
                    <a:pt x="1067" y="1676"/>
                  </a:lnTo>
                  <a:lnTo>
                    <a:pt x="1072" y="1681"/>
                  </a:lnTo>
                  <a:lnTo>
                    <a:pt x="1086" y="1690"/>
                  </a:lnTo>
                  <a:lnTo>
                    <a:pt x="1086" y="1690"/>
                  </a:lnTo>
                  <a:lnTo>
                    <a:pt x="1096" y="1700"/>
                  </a:lnTo>
                  <a:lnTo>
                    <a:pt x="1106" y="1713"/>
                  </a:lnTo>
                  <a:lnTo>
                    <a:pt x="1113" y="1727"/>
                  </a:lnTo>
                  <a:lnTo>
                    <a:pt x="1120" y="1741"/>
                  </a:lnTo>
                  <a:lnTo>
                    <a:pt x="1126" y="1756"/>
                  </a:lnTo>
                  <a:lnTo>
                    <a:pt x="1131" y="1773"/>
                  </a:lnTo>
                  <a:lnTo>
                    <a:pt x="1141" y="1806"/>
                  </a:lnTo>
                  <a:lnTo>
                    <a:pt x="1141" y="1806"/>
                  </a:lnTo>
                  <a:lnTo>
                    <a:pt x="1159" y="1806"/>
                  </a:lnTo>
                  <a:lnTo>
                    <a:pt x="1176" y="1804"/>
                  </a:lnTo>
                  <a:lnTo>
                    <a:pt x="1176" y="1804"/>
                  </a:lnTo>
                  <a:lnTo>
                    <a:pt x="1218" y="1804"/>
                  </a:lnTo>
                  <a:lnTo>
                    <a:pt x="1259" y="1804"/>
                  </a:lnTo>
                  <a:lnTo>
                    <a:pt x="1338" y="1800"/>
                  </a:lnTo>
                  <a:lnTo>
                    <a:pt x="1413" y="1796"/>
                  </a:lnTo>
                  <a:lnTo>
                    <a:pt x="1450" y="1796"/>
                  </a:lnTo>
                  <a:lnTo>
                    <a:pt x="1486" y="1796"/>
                  </a:lnTo>
                  <a:lnTo>
                    <a:pt x="1486" y="1796"/>
                  </a:lnTo>
                  <a:lnTo>
                    <a:pt x="1489" y="1790"/>
                  </a:lnTo>
                  <a:lnTo>
                    <a:pt x="1491" y="1782"/>
                  </a:lnTo>
                  <a:lnTo>
                    <a:pt x="1491" y="1775"/>
                  </a:lnTo>
                  <a:lnTo>
                    <a:pt x="1488" y="1768"/>
                  </a:lnTo>
                  <a:lnTo>
                    <a:pt x="1488" y="1768"/>
                  </a:lnTo>
                  <a:lnTo>
                    <a:pt x="1465" y="1766"/>
                  </a:lnTo>
                  <a:lnTo>
                    <a:pt x="1441" y="1765"/>
                  </a:lnTo>
                  <a:lnTo>
                    <a:pt x="1388" y="1763"/>
                  </a:lnTo>
                  <a:lnTo>
                    <a:pt x="1335" y="1763"/>
                  </a:lnTo>
                  <a:lnTo>
                    <a:pt x="1290" y="1762"/>
                  </a:lnTo>
                  <a:lnTo>
                    <a:pt x="1290" y="1762"/>
                  </a:lnTo>
                  <a:lnTo>
                    <a:pt x="1266" y="1759"/>
                  </a:lnTo>
                  <a:lnTo>
                    <a:pt x="1256" y="1758"/>
                  </a:lnTo>
                  <a:lnTo>
                    <a:pt x="1246" y="1754"/>
                  </a:lnTo>
                  <a:lnTo>
                    <a:pt x="1246" y="1754"/>
                  </a:lnTo>
                  <a:lnTo>
                    <a:pt x="1274" y="1756"/>
                  </a:lnTo>
                  <a:lnTo>
                    <a:pt x="1304" y="1758"/>
                  </a:lnTo>
                  <a:lnTo>
                    <a:pt x="1363" y="1759"/>
                  </a:lnTo>
                  <a:lnTo>
                    <a:pt x="1422" y="1758"/>
                  </a:lnTo>
                  <a:lnTo>
                    <a:pt x="1481" y="1756"/>
                  </a:lnTo>
                  <a:lnTo>
                    <a:pt x="1481" y="1756"/>
                  </a:lnTo>
                  <a:lnTo>
                    <a:pt x="1478" y="1752"/>
                  </a:lnTo>
                  <a:lnTo>
                    <a:pt x="1474" y="1749"/>
                  </a:lnTo>
                  <a:lnTo>
                    <a:pt x="1464" y="1747"/>
                  </a:lnTo>
                  <a:lnTo>
                    <a:pt x="1454" y="1745"/>
                  </a:lnTo>
                  <a:lnTo>
                    <a:pt x="1443" y="1745"/>
                  </a:lnTo>
                  <a:lnTo>
                    <a:pt x="1443" y="1745"/>
                  </a:lnTo>
                  <a:lnTo>
                    <a:pt x="1427" y="1745"/>
                  </a:lnTo>
                  <a:lnTo>
                    <a:pt x="1412" y="1747"/>
                  </a:lnTo>
                  <a:lnTo>
                    <a:pt x="1398" y="1747"/>
                  </a:lnTo>
                  <a:lnTo>
                    <a:pt x="1391" y="1747"/>
                  </a:lnTo>
                  <a:lnTo>
                    <a:pt x="1384" y="1745"/>
                  </a:lnTo>
                  <a:lnTo>
                    <a:pt x="1384" y="1745"/>
                  </a:lnTo>
                  <a:lnTo>
                    <a:pt x="1409" y="1741"/>
                  </a:lnTo>
                  <a:lnTo>
                    <a:pt x="1433" y="1740"/>
                  </a:lnTo>
                  <a:lnTo>
                    <a:pt x="1455" y="1738"/>
                  </a:lnTo>
                  <a:lnTo>
                    <a:pt x="1479" y="1740"/>
                  </a:lnTo>
                  <a:lnTo>
                    <a:pt x="1479" y="1740"/>
                  </a:lnTo>
                  <a:lnTo>
                    <a:pt x="1482" y="1735"/>
                  </a:lnTo>
                  <a:lnTo>
                    <a:pt x="1484" y="1733"/>
                  </a:lnTo>
                  <a:lnTo>
                    <a:pt x="1484" y="1726"/>
                  </a:lnTo>
                  <a:lnTo>
                    <a:pt x="1482" y="1719"/>
                  </a:lnTo>
                  <a:lnTo>
                    <a:pt x="1481" y="1713"/>
                  </a:lnTo>
                  <a:lnTo>
                    <a:pt x="1481" y="1713"/>
                  </a:lnTo>
                  <a:lnTo>
                    <a:pt x="1467" y="1709"/>
                  </a:lnTo>
                  <a:lnTo>
                    <a:pt x="1453" y="1706"/>
                  </a:lnTo>
                  <a:lnTo>
                    <a:pt x="1437" y="1704"/>
                  </a:lnTo>
                  <a:lnTo>
                    <a:pt x="1423" y="1704"/>
                  </a:lnTo>
                  <a:lnTo>
                    <a:pt x="1423" y="1704"/>
                  </a:lnTo>
                  <a:lnTo>
                    <a:pt x="1408" y="1704"/>
                  </a:lnTo>
                  <a:lnTo>
                    <a:pt x="1399" y="1704"/>
                  </a:lnTo>
                  <a:lnTo>
                    <a:pt x="1395" y="1703"/>
                  </a:lnTo>
                  <a:lnTo>
                    <a:pt x="1392" y="1700"/>
                  </a:lnTo>
                  <a:lnTo>
                    <a:pt x="1392" y="1700"/>
                  </a:lnTo>
                  <a:lnTo>
                    <a:pt x="1413" y="1700"/>
                  </a:lnTo>
                  <a:lnTo>
                    <a:pt x="1434" y="1699"/>
                  </a:lnTo>
                  <a:lnTo>
                    <a:pt x="1455" y="1699"/>
                  </a:lnTo>
                  <a:lnTo>
                    <a:pt x="1467" y="1700"/>
                  </a:lnTo>
                  <a:lnTo>
                    <a:pt x="1478" y="1702"/>
                  </a:lnTo>
                  <a:lnTo>
                    <a:pt x="1478" y="1702"/>
                  </a:lnTo>
                  <a:lnTo>
                    <a:pt x="1479" y="1695"/>
                  </a:lnTo>
                  <a:lnTo>
                    <a:pt x="1482" y="1690"/>
                  </a:lnTo>
                  <a:lnTo>
                    <a:pt x="1486" y="1685"/>
                  </a:lnTo>
                  <a:lnTo>
                    <a:pt x="1488" y="1678"/>
                  </a:lnTo>
                  <a:lnTo>
                    <a:pt x="1488" y="1678"/>
                  </a:lnTo>
                  <a:lnTo>
                    <a:pt x="1472" y="1674"/>
                  </a:lnTo>
                  <a:lnTo>
                    <a:pt x="1455" y="1672"/>
                  </a:lnTo>
                  <a:lnTo>
                    <a:pt x="1440" y="1672"/>
                  </a:lnTo>
                  <a:lnTo>
                    <a:pt x="1425" y="1672"/>
                  </a:lnTo>
                  <a:lnTo>
                    <a:pt x="1395" y="1675"/>
                  </a:lnTo>
                  <a:lnTo>
                    <a:pt x="1380" y="1675"/>
                  </a:lnTo>
                  <a:lnTo>
                    <a:pt x="1364" y="1675"/>
                  </a:lnTo>
                  <a:lnTo>
                    <a:pt x="1364" y="1675"/>
                  </a:lnTo>
                  <a:lnTo>
                    <a:pt x="1422" y="1668"/>
                  </a:lnTo>
                  <a:lnTo>
                    <a:pt x="1450" y="1665"/>
                  </a:lnTo>
                  <a:lnTo>
                    <a:pt x="1479" y="1665"/>
                  </a:lnTo>
                  <a:lnTo>
                    <a:pt x="1479" y="1665"/>
                  </a:lnTo>
                  <a:lnTo>
                    <a:pt x="1478" y="1660"/>
                  </a:lnTo>
                  <a:lnTo>
                    <a:pt x="1479" y="1654"/>
                  </a:lnTo>
                  <a:lnTo>
                    <a:pt x="1484" y="1641"/>
                  </a:lnTo>
                  <a:lnTo>
                    <a:pt x="1484" y="1641"/>
                  </a:lnTo>
                  <a:lnTo>
                    <a:pt x="1444" y="1640"/>
                  </a:lnTo>
                  <a:lnTo>
                    <a:pt x="1406" y="1639"/>
                  </a:lnTo>
                  <a:lnTo>
                    <a:pt x="1371" y="1636"/>
                  </a:lnTo>
                  <a:lnTo>
                    <a:pt x="1333" y="1633"/>
                  </a:lnTo>
                  <a:lnTo>
                    <a:pt x="1333" y="1633"/>
                  </a:lnTo>
                  <a:close/>
                  <a:moveTo>
                    <a:pt x="585" y="1676"/>
                  </a:moveTo>
                  <a:lnTo>
                    <a:pt x="585" y="1676"/>
                  </a:lnTo>
                  <a:lnTo>
                    <a:pt x="588" y="1676"/>
                  </a:lnTo>
                  <a:lnTo>
                    <a:pt x="589" y="1676"/>
                  </a:lnTo>
                  <a:lnTo>
                    <a:pt x="592" y="1678"/>
                  </a:lnTo>
                  <a:lnTo>
                    <a:pt x="595" y="1678"/>
                  </a:lnTo>
                  <a:lnTo>
                    <a:pt x="595" y="1678"/>
                  </a:lnTo>
                  <a:lnTo>
                    <a:pt x="595" y="1674"/>
                  </a:lnTo>
                  <a:lnTo>
                    <a:pt x="596" y="1669"/>
                  </a:lnTo>
                  <a:lnTo>
                    <a:pt x="601" y="1662"/>
                  </a:lnTo>
                  <a:lnTo>
                    <a:pt x="601" y="1662"/>
                  </a:lnTo>
                  <a:lnTo>
                    <a:pt x="586" y="1661"/>
                  </a:lnTo>
                  <a:lnTo>
                    <a:pt x="586" y="1661"/>
                  </a:lnTo>
                  <a:lnTo>
                    <a:pt x="584" y="1668"/>
                  </a:lnTo>
                  <a:lnTo>
                    <a:pt x="584" y="1672"/>
                  </a:lnTo>
                  <a:lnTo>
                    <a:pt x="585" y="1676"/>
                  </a:lnTo>
                  <a:lnTo>
                    <a:pt x="585" y="1676"/>
                  </a:lnTo>
                  <a:close/>
                  <a:moveTo>
                    <a:pt x="638" y="1671"/>
                  </a:moveTo>
                  <a:lnTo>
                    <a:pt x="638" y="1671"/>
                  </a:lnTo>
                  <a:lnTo>
                    <a:pt x="638" y="1681"/>
                  </a:lnTo>
                  <a:lnTo>
                    <a:pt x="636" y="1689"/>
                  </a:lnTo>
                  <a:lnTo>
                    <a:pt x="631" y="1696"/>
                  </a:lnTo>
                  <a:lnTo>
                    <a:pt x="624" y="1703"/>
                  </a:lnTo>
                  <a:lnTo>
                    <a:pt x="617" y="1709"/>
                  </a:lnTo>
                  <a:lnTo>
                    <a:pt x="609" y="1714"/>
                  </a:lnTo>
                  <a:lnTo>
                    <a:pt x="598" y="1719"/>
                  </a:lnTo>
                  <a:lnTo>
                    <a:pt x="588" y="1721"/>
                  </a:lnTo>
                  <a:lnTo>
                    <a:pt x="577" y="1724"/>
                  </a:lnTo>
                  <a:lnTo>
                    <a:pt x="564" y="1726"/>
                  </a:lnTo>
                  <a:lnTo>
                    <a:pt x="542" y="1727"/>
                  </a:lnTo>
                  <a:lnTo>
                    <a:pt x="521" y="1726"/>
                  </a:lnTo>
                  <a:lnTo>
                    <a:pt x="511" y="1724"/>
                  </a:lnTo>
                  <a:lnTo>
                    <a:pt x="502" y="1721"/>
                  </a:lnTo>
                  <a:lnTo>
                    <a:pt x="502" y="1721"/>
                  </a:lnTo>
                  <a:lnTo>
                    <a:pt x="499" y="1714"/>
                  </a:lnTo>
                  <a:lnTo>
                    <a:pt x="497" y="1707"/>
                  </a:lnTo>
                  <a:lnTo>
                    <a:pt x="498" y="1702"/>
                  </a:lnTo>
                  <a:lnTo>
                    <a:pt x="499" y="1697"/>
                  </a:lnTo>
                  <a:lnTo>
                    <a:pt x="501" y="1695"/>
                  </a:lnTo>
                  <a:lnTo>
                    <a:pt x="501" y="1695"/>
                  </a:lnTo>
                  <a:lnTo>
                    <a:pt x="494" y="1699"/>
                  </a:lnTo>
                  <a:lnTo>
                    <a:pt x="487" y="1706"/>
                  </a:lnTo>
                  <a:lnTo>
                    <a:pt x="484" y="1714"/>
                  </a:lnTo>
                  <a:lnTo>
                    <a:pt x="483" y="1719"/>
                  </a:lnTo>
                  <a:lnTo>
                    <a:pt x="483" y="1724"/>
                  </a:lnTo>
                  <a:lnTo>
                    <a:pt x="483" y="1724"/>
                  </a:lnTo>
                  <a:lnTo>
                    <a:pt x="491" y="1730"/>
                  </a:lnTo>
                  <a:lnTo>
                    <a:pt x="501" y="1734"/>
                  </a:lnTo>
                  <a:lnTo>
                    <a:pt x="512" y="1737"/>
                  </a:lnTo>
                  <a:lnTo>
                    <a:pt x="525" y="1738"/>
                  </a:lnTo>
                  <a:lnTo>
                    <a:pt x="539" y="1738"/>
                  </a:lnTo>
                  <a:lnTo>
                    <a:pt x="553" y="1738"/>
                  </a:lnTo>
                  <a:lnTo>
                    <a:pt x="567" y="1735"/>
                  </a:lnTo>
                  <a:lnTo>
                    <a:pt x="582" y="1733"/>
                  </a:lnTo>
                  <a:lnTo>
                    <a:pt x="596" y="1730"/>
                  </a:lnTo>
                  <a:lnTo>
                    <a:pt x="610" y="1724"/>
                  </a:lnTo>
                  <a:lnTo>
                    <a:pt x="623" y="1720"/>
                  </a:lnTo>
                  <a:lnTo>
                    <a:pt x="634" y="1713"/>
                  </a:lnTo>
                  <a:lnTo>
                    <a:pt x="643" y="1706"/>
                  </a:lnTo>
                  <a:lnTo>
                    <a:pt x="650" y="1697"/>
                  </a:lnTo>
                  <a:lnTo>
                    <a:pt x="655" y="1689"/>
                  </a:lnTo>
                  <a:lnTo>
                    <a:pt x="657" y="1681"/>
                  </a:lnTo>
                  <a:lnTo>
                    <a:pt x="657" y="1681"/>
                  </a:lnTo>
                  <a:lnTo>
                    <a:pt x="657" y="1676"/>
                  </a:lnTo>
                  <a:lnTo>
                    <a:pt x="655" y="1672"/>
                  </a:lnTo>
                  <a:lnTo>
                    <a:pt x="652" y="1669"/>
                  </a:lnTo>
                  <a:lnTo>
                    <a:pt x="648" y="1667"/>
                  </a:lnTo>
                  <a:lnTo>
                    <a:pt x="644" y="1664"/>
                  </a:lnTo>
                  <a:lnTo>
                    <a:pt x="638" y="1662"/>
                  </a:lnTo>
                  <a:lnTo>
                    <a:pt x="634" y="1662"/>
                  </a:lnTo>
                  <a:lnTo>
                    <a:pt x="629" y="1662"/>
                  </a:lnTo>
                  <a:lnTo>
                    <a:pt x="629" y="1662"/>
                  </a:lnTo>
                  <a:lnTo>
                    <a:pt x="633" y="1664"/>
                  </a:lnTo>
                  <a:lnTo>
                    <a:pt x="634" y="1667"/>
                  </a:lnTo>
                  <a:lnTo>
                    <a:pt x="636" y="1669"/>
                  </a:lnTo>
                  <a:lnTo>
                    <a:pt x="638" y="1671"/>
                  </a:lnTo>
                  <a:lnTo>
                    <a:pt x="638" y="1671"/>
                  </a:lnTo>
                  <a:close/>
                  <a:moveTo>
                    <a:pt x="558" y="1678"/>
                  </a:moveTo>
                  <a:lnTo>
                    <a:pt x="558" y="1678"/>
                  </a:lnTo>
                  <a:lnTo>
                    <a:pt x="565" y="1676"/>
                  </a:lnTo>
                  <a:lnTo>
                    <a:pt x="574" y="1676"/>
                  </a:lnTo>
                  <a:lnTo>
                    <a:pt x="574" y="1676"/>
                  </a:lnTo>
                  <a:lnTo>
                    <a:pt x="572" y="1674"/>
                  </a:lnTo>
                  <a:lnTo>
                    <a:pt x="572" y="1669"/>
                  </a:lnTo>
                  <a:lnTo>
                    <a:pt x="574" y="1662"/>
                  </a:lnTo>
                  <a:lnTo>
                    <a:pt x="574" y="1662"/>
                  </a:lnTo>
                  <a:lnTo>
                    <a:pt x="570" y="1662"/>
                  </a:lnTo>
                  <a:lnTo>
                    <a:pt x="567" y="1662"/>
                  </a:lnTo>
                  <a:lnTo>
                    <a:pt x="564" y="1664"/>
                  </a:lnTo>
                  <a:lnTo>
                    <a:pt x="563" y="1667"/>
                  </a:lnTo>
                  <a:lnTo>
                    <a:pt x="560" y="1672"/>
                  </a:lnTo>
                  <a:lnTo>
                    <a:pt x="558" y="1678"/>
                  </a:lnTo>
                  <a:lnTo>
                    <a:pt x="558" y="1678"/>
                  </a:lnTo>
                  <a:close/>
                  <a:moveTo>
                    <a:pt x="603" y="1681"/>
                  </a:moveTo>
                  <a:lnTo>
                    <a:pt x="603" y="1681"/>
                  </a:lnTo>
                  <a:lnTo>
                    <a:pt x="609" y="1683"/>
                  </a:lnTo>
                  <a:lnTo>
                    <a:pt x="612" y="1683"/>
                  </a:lnTo>
                  <a:lnTo>
                    <a:pt x="616" y="1683"/>
                  </a:lnTo>
                  <a:lnTo>
                    <a:pt x="616" y="1683"/>
                  </a:lnTo>
                  <a:lnTo>
                    <a:pt x="615" y="1685"/>
                  </a:lnTo>
                  <a:lnTo>
                    <a:pt x="616" y="1688"/>
                  </a:lnTo>
                  <a:lnTo>
                    <a:pt x="617" y="1689"/>
                  </a:lnTo>
                  <a:lnTo>
                    <a:pt x="620" y="1690"/>
                  </a:lnTo>
                  <a:lnTo>
                    <a:pt x="620" y="1690"/>
                  </a:lnTo>
                  <a:lnTo>
                    <a:pt x="622" y="1686"/>
                  </a:lnTo>
                  <a:lnTo>
                    <a:pt x="623" y="1683"/>
                  </a:lnTo>
                  <a:lnTo>
                    <a:pt x="623" y="1679"/>
                  </a:lnTo>
                  <a:lnTo>
                    <a:pt x="622" y="1676"/>
                  </a:lnTo>
                  <a:lnTo>
                    <a:pt x="616" y="1671"/>
                  </a:lnTo>
                  <a:lnTo>
                    <a:pt x="610" y="1667"/>
                  </a:lnTo>
                  <a:lnTo>
                    <a:pt x="610" y="1667"/>
                  </a:lnTo>
                  <a:lnTo>
                    <a:pt x="609" y="1671"/>
                  </a:lnTo>
                  <a:lnTo>
                    <a:pt x="606" y="1674"/>
                  </a:lnTo>
                  <a:lnTo>
                    <a:pt x="605" y="1676"/>
                  </a:lnTo>
                  <a:lnTo>
                    <a:pt x="603" y="1681"/>
                  </a:lnTo>
                  <a:lnTo>
                    <a:pt x="603" y="1681"/>
                  </a:lnTo>
                  <a:close/>
                  <a:moveTo>
                    <a:pt x="530" y="1676"/>
                  </a:moveTo>
                  <a:lnTo>
                    <a:pt x="530" y="1676"/>
                  </a:lnTo>
                  <a:lnTo>
                    <a:pt x="532" y="1679"/>
                  </a:lnTo>
                  <a:lnTo>
                    <a:pt x="532" y="1685"/>
                  </a:lnTo>
                  <a:lnTo>
                    <a:pt x="532" y="1689"/>
                  </a:lnTo>
                  <a:lnTo>
                    <a:pt x="533" y="1690"/>
                  </a:lnTo>
                  <a:lnTo>
                    <a:pt x="535" y="1690"/>
                  </a:lnTo>
                  <a:lnTo>
                    <a:pt x="535" y="1690"/>
                  </a:lnTo>
                  <a:lnTo>
                    <a:pt x="539" y="1686"/>
                  </a:lnTo>
                  <a:lnTo>
                    <a:pt x="544" y="1682"/>
                  </a:lnTo>
                  <a:lnTo>
                    <a:pt x="546" y="1679"/>
                  </a:lnTo>
                  <a:lnTo>
                    <a:pt x="549" y="1676"/>
                  </a:lnTo>
                  <a:lnTo>
                    <a:pt x="550" y="1672"/>
                  </a:lnTo>
                  <a:lnTo>
                    <a:pt x="550" y="1668"/>
                  </a:lnTo>
                  <a:lnTo>
                    <a:pt x="550" y="1668"/>
                  </a:lnTo>
                  <a:lnTo>
                    <a:pt x="544" y="1669"/>
                  </a:lnTo>
                  <a:lnTo>
                    <a:pt x="540" y="1672"/>
                  </a:lnTo>
                  <a:lnTo>
                    <a:pt x="530" y="1676"/>
                  </a:lnTo>
                  <a:lnTo>
                    <a:pt x="530" y="1676"/>
                  </a:lnTo>
                  <a:close/>
                  <a:moveTo>
                    <a:pt x="512" y="1696"/>
                  </a:moveTo>
                  <a:lnTo>
                    <a:pt x="512" y="1696"/>
                  </a:lnTo>
                  <a:lnTo>
                    <a:pt x="513" y="1700"/>
                  </a:lnTo>
                  <a:lnTo>
                    <a:pt x="513" y="1702"/>
                  </a:lnTo>
                  <a:lnTo>
                    <a:pt x="513" y="1704"/>
                  </a:lnTo>
                  <a:lnTo>
                    <a:pt x="513" y="1704"/>
                  </a:lnTo>
                  <a:lnTo>
                    <a:pt x="518" y="1703"/>
                  </a:lnTo>
                  <a:lnTo>
                    <a:pt x="522" y="1702"/>
                  </a:lnTo>
                  <a:lnTo>
                    <a:pt x="522" y="1702"/>
                  </a:lnTo>
                  <a:lnTo>
                    <a:pt x="521" y="1697"/>
                  </a:lnTo>
                  <a:lnTo>
                    <a:pt x="522" y="1693"/>
                  </a:lnTo>
                  <a:lnTo>
                    <a:pt x="522" y="1690"/>
                  </a:lnTo>
                  <a:lnTo>
                    <a:pt x="521" y="1689"/>
                  </a:lnTo>
                  <a:lnTo>
                    <a:pt x="519" y="1688"/>
                  </a:lnTo>
                  <a:lnTo>
                    <a:pt x="519" y="1688"/>
                  </a:lnTo>
                  <a:lnTo>
                    <a:pt x="516" y="1693"/>
                  </a:lnTo>
                  <a:lnTo>
                    <a:pt x="512" y="1696"/>
                  </a:lnTo>
                  <a:lnTo>
                    <a:pt x="512" y="1696"/>
                  </a:lnTo>
                  <a:close/>
                  <a:moveTo>
                    <a:pt x="1229" y="1900"/>
                  </a:moveTo>
                  <a:lnTo>
                    <a:pt x="1229" y="1900"/>
                  </a:lnTo>
                  <a:lnTo>
                    <a:pt x="1242" y="1901"/>
                  </a:lnTo>
                  <a:lnTo>
                    <a:pt x="1256" y="1902"/>
                  </a:lnTo>
                  <a:lnTo>
                    <a:pt x="1256" y="1902"/>
                  </a:lnTo>
                  <a:lnTo>
                    <a:pt x="1276" y="1907"/>
                  </a:lnTo>
                  <a:lnTo>
                    <a:pt x="1297" y="1914"/>
                  </a:lnTo>
                  <a:lnTo>
                    <a:pt x="1316" y="1919"/>
                  </a:lnTo>
                  <a:lnTo>
                    <a:pt x="1326" y="1921"/>
                  </a:lnTo>
                  <a:lnTo>
                    <a:pt x="1335" y="1922"/>
                  </a:lnTo>
                  <a:lnTo>
                    <a:pt x="1335" y="1922"/>
                  </a:lnTo>
                  <a:lnTo>
                    <a:pt x="1359" y="1921"/>
                  </a:lnTo>
                  <a:lnTo>
                    <a:pt x="1382" y="1922"/>
                  </a:lnTo>
                  <a:lnTo>
                    <a:pt x="1382" y="1922"/>
                  </a:lnTo>
                  <a:lnTo>
                    <a:pt x="1408" y="1924"/>
                  </a:lnTo>
                  <a:lnTo>
                    <a:pt x="1432" y="1924"/>
                  </a:lnTo>
                  <a:lnTo>
                    <a:pt x="1477" y="1922"/>
                  </a:lnTo>
                  <a:lnTo>
                    <a:pt x="1520" y="1918"/>
                  </a:lnTo>
                  <a:lnTo>
                    <a:pt x="1561" y="1912"/>
                  </a:lnTo>
                  <a:lnTo>
                    <a:pt x="1561" y="1912"/>
                  </a:lnTo>
                  <a:lnTo>
                    <a:pt x="1578" y="1907"/>
                  </a:lnTo>
                  <a:lnTo>
                    <a:pt x="1594" y="1902"/>
                  </a:lnTo>
                  <a:lnTo>
                    <a:pt x="1610" y="1895"/>
                  </a:lnTo>
                  <a:lnTo>
                    <a:pt x="1625" y="1888"/>
                  </a:lnTo>
                  <a:lnTo>
                    <a:pt x="1625" y="1888"/>
                  </a:lnTo>
                  <a:lnTo>
                    <a:pt x="1637" y="1880"/>
                  </a:lnTo>
                  <a:lnTo>
                    <a:pt x="1648" y="1873"/>
                  </a:lnTo>
                  <a:lnTo>
                    <a:pt x="1659" y="1865"/>
                  </a:lnTo>
                  <a:lnTo>
                    <a:pt x="1672" y="1859"/>
                  </a:lnTo>
                  <a:lnTo>
                    <a:pt x="1672" y="1859"/>
                  </a:lnTo>
                  <a:lnTo>
                    <a:pt x="1676" y="1852"/>
                  </a:lnTo>
                  <a:lnTo>
                    <a:pt x="1680" y="1845"/>
                  </a:lnTo>
                  <a:lnTo>
                    <a:pt x="1691" y="1832"/>
                  </a:lnTo>
                  <a:lnTo>
                    <a:pt x="1691" y="1832"/>
                  </a:lnTo>
                  <a:lnTo>
                    <a:pt x="1693" y="1810"/>
                  </a:lnTo>
                  <a:lnTo>
                    <a:pt x="1691" y="1800"/>
                  </a:lnTo>
                  <a:lnTo>
                    <a:pt x="1690" y="1790"/>
                  </a:lnTo>
                  <a:lnTo>
                    <a:pt x="1687" y="1780"/>
                  </a:lnTo>
                  <a:lnTo>
                    <a:pt x="1683" y="1772"/>
                  </a:lnTo>
                  <a:lnTo>
                    <a:pt x="1679" y="1765"/>
                  </a:lnTo>
                  <a:lnTo>
                    <a:pt x="1672" y="1758"/>
                  </a:lnTo>
                  <a:lnTo>
                    <a:pt x="1672" y="1758"/>
                  </a:lnTo>
                  <a:lnTo>
                    <a:pt x="1662" y="1749"/>
                  </a:lnTo>
                  <a:lnTo>
                    <a:pt x="1655" y="1742"/>
                  </a:lnTo>
                  <a:lnTo>
                    <a:pt x="1655" y="1742"/>
                  </a:lnTo>
                  <a:lnTo>
                    <a:pt x="1644" y="1735"/>
                  </a:lnTo>
                  <a:lnTo>
                    <a:pt x="1634" y="1730"/>
                  </a:lnTo>
                  <a:lnTo>
                    <a:pt x="1610" y="1720"/>
                  </a:lnTo>
                  <a:lnTo>
                    <a:pt x="1559" y="1706"/>
                  </a:lnTo>
                  <a:lnTo>
                    <a:pt x="1559" y="1706"/>
                  </a:lnTo>
                  <a:lnTo>
                    <a:pt x="1527" y="1696"/>
                  </a:lnTo>
                  <a:lnTo>
                    <a:pt x="1512" y="1693"/>
                  </a:lnTo>
                  <a:lnTo>
                    <a:pt x="1498" y="1690"/>
                  </a:lnTo>
                  <a:lnTo>
                    <a:pt x="1498" y="1690"/>
                  </a:lnTo>
                  <a:lnTo>
                    <a:pt x="1495" y="1692"/>
                  </a:lnTo>
                  <a:lnTo>
                    <a:pt x="1493" y="1693"/>
                  </a:lnTo>
                  <a:lnTo>
                    <a:pt x="1492" y="1696"/>
                  </a:lnTo>
                  <a:lnTo>
                    <a:pt x="1491" y="1697"/>
                  </a:lnTo>
                  <a:lnTo>
                    <a:pt x="1491" y="1697"/>
                  </a:lnTo>
                  <a:lnTo>
                    <a:pt x="1493" y="1703"/>
                  </a:lnTo>
                  <a:lnTo>
                    <a:pt x="1495" y="1709"/>
                  </a:lnTo>
                  <a:lnTo>
                    <a:pt x="1496" y="1714"/>
                  </a:lnTo>
                  <a:lnTo>
                    <a:pt x="1500" y="1720"/>
                  </a:lnTo>
                  <a:lnTo>
                    <a:pt x="1500" y="1720"/>
                  </a:lnTo>
                  <a:lnTo>
                    <a:pt x="1542" y="1727"/>
                  </a:lnTo>
                  <a:lnTo>
                    <a:pt x="1564" y="1731"/>
                  </a:lnTo>
                  <a:lnTo>
                    <a:pt x="1585" y="1737"/>
                  </a:lnTo>
                  <a:lnTo>
                    <a:pt x="1604" y="1745"/>
                  </a:lnTo>
                  <a:lnTo>
                    <a:pt x="1624" y="1754"/>
                  </a:lnTo>
                  <a:lnTo>
                    <a:pt x="1641" y="1763"/>
                  </a:lnTo>
                  <a:lnTo>
                    <a:pt x="1656" y="1776"/>
                  </a:lnTo>
                  <a:lnTo>
                    <a:pt x="1656" y="1776"/>
                  </a:lnTo>
                  <a:lnTo>
                    <a:pt x="1662" y="1786"/>
                  </a:lnTo>
                  <a:lnTo>
                    <a:pt x="1667" y="1796"/>
                  </a:lnTo>
                  <a:lnTo>
                    <a:pt x="1670" y="1801"/>
                  </a:lnTo>
                  <a:lnTo>
                    <a:pt x="1672" y="1806"/>
                  </a:lnTo>
                  <a:lnTo>
                    <a:pt x="1672" y="1811"/>
                  </a:lnTo>
                  <a:lnTo>
                    <a:pt x="1672" y="1818"/>
                  </a:lnTo>
                  <a:lnTo>
                    <a:pt x="1672" y="1818"/>
                  </a:lnTo>
                  <a:lnTo>
                    <a:pt x="1670" y="1822"/>
                  </a:lnTo>
                  <a:lnTo>
                    <a:pt x="1667" y="1825"/>
                  </a:lnTo>
                  <a:lnTo>
                    <a:pt x="1662" y="1831"/>
                  </a:lnTo>
                  <a:lnTo>
                    <a:pt x="1656" y="1838"/>
                  </a:lnTo>
                  <a:lnTo>
                    <a:pt x="1653" y="1841"/>
                  </a:lnTo>
                  <a:lnTo>
                    <a:pt x="1653" y="1845"/>
                  </a:lnTo>
                  <a:lnTo>
                    <a:pt x="1653" y="1845"/>
                  </a:lnTo>
                  <a:lnTo>
                    <a:pt x="1634" y="1858"/>
                  </a:lnTo>
                  <a:lnTo>
                    <a:pt x="1613" y="1869"/>
                  </a:lnTo>
                  <a:lnTo>
                    <a:pt x="1590" y="1879"/>
                  </a:lnTo>
                  <a:lnTo>
                    <a:pt x="1578" y="1883"/>
                  </a:lnTo>
                  <a:lnTo>
                    <a:pt x="1565" y="1886"/>
                  </a:lnTo>
                  <a:lnTo>
                    <a:pt x="1565" y="1886"/>
                  </a:lnTo>
                  <a:lnTo>
                    <a:pt x="1554" y="1886"/>
                  </a:lnTo>
                  <a:lnTo>
                    <a:pt x="1542" y="1887"/>
                  </a:lnTo>
                  <a:lnTo>
                    <a:pt x="1542" y="1887"/>
                  </a:lnTo>
                  <a:lnTo>
                    <a:pt x="1496" y="1893"/>
                  </a:lnTo>
                  <a:lnTo>
                    <a:pt x="1446" y="1898"/>
                  </a:lnTo>
                  <a:lnTo>
                    <a:pt x="1395" y="1901"/>
                  </a:lnTo>
                  <a:lnTo>
                    <a:pt x="1370" y="1901"/>
                  </a:lnTo>
                  <a:lnTo>
                    <a:pt x="1345" y="1901"/>
                  </a:lnTo>
                  <a:lnTo>
                    <a:pt x="1345" y="1901"/>
                  </a:lnTo>
                  <a:lnTo>
                    <a:pt x="1331" y="1900"/>
                  </a:lnTo>
                  <a:lnTo>
                    <a:pt x="1316" y="1897"/>
                  </a:lnTo>
                  <a:lnTo>
                    <a:pt x="1287" y="1891"/>
                  </a:lnTo>
                  <a:lnTo>
                    <a:pt x="1287" y="1891"/>
                  </a:lnTo>
                  <a:lnTo>
                    <a:pt x="1234" y="1881"/>
                  </a:lnTo>
                  <a:lnTo>
                    <a:pt x="1210" y="1876"/>
                  </a:lnTo>
                  <a:lnTo>
                    <a:pt x="1199" y="1872"/>
                  </a:lnTo>
                  <a:lnTo>
                    <a:pt x="1189" y="1867"/>
                  </a:lnTo>
                  <a:lnTo>
                    <a:pt x="1189" y="1867"/>
                  </a:lnTo>
                  <a:lnTo>
                    <a:pt x="1189" y="1872"/>
                  </a:lnTo>
                  <a:lnTo>
                    <a:pt x="1187" y="1876"/>
                  </a:lnTo>
                  <a:lnTo>
                    <a:pt x="1185" y="1881"/>
                  </a:lnTo>
                  <a:lnTo>
                    <a:pt x="1183" y="1887"/>
                  </a:lnTo>
                  <a:lnTo>
                    <a:pt x="1183" y="1887"/>
                  </a:lnTo>
                  <a:lnTo>
                    <a:pt x="1197" y="1890"/>
                  </a:lnTo>
                  <a:lnTo>
                    <a:pt x="1208" y="1893"/>
                  </a:lnTo>
                  <a:lnTo>
                    <a:pt x="1229" y="1900"/>
                  </a:lnTo>
                  <a:lnTo>
                    <a:pt x="1229" y="1900"/>
                  </a:lnTo>
                  <a:close/>
                  <a:moveTo>
                    <a:pt x="1498" y="1730"/>
                  </a:moveTo>
                  <a:lnTo>
                    <a:pt x="1498" y="1730"/>
                  </a:lnTo>
                  <a:lnTo>
                    <a:pt x="1495" y="1734"/>
                  </a:lnTo>
                  <a:lnTo>
                    <a:pt x="1493" y="1738"/>
                  </a:lnTo>
                  <a:lnTo>
                    <a:pt x="1492" y="1744"/>
                  </a:lnTo>
                  <a:lnTo>
                    <a:pt x="1492" y="1747"/>
                  </a:lnTo>
                  <a:lnTo>
                    <a:pt x="1493" y="1749"/>
                  </a:lnTo>
                  <a:lnTo>
                    <a:pt x="1493" y="1749"/>
                  </a:lnTo>
                  <a:lnTo>
                    <a:pt x="1506" y="1748"/>
                  </a:lnTo>
                  <a:lnTo>
                    <a:pt x="1521" y="1747"/>
                  </a:lnTo>
                  <a:lnTo>
                    <a:pt x="1537" y="1745"/>
                  </a:lnTo>
                  <a:lnTo>
                    <a:pt x="1544" y="1742"/>
                  </a:lnTo>
                  <a:lnTo>
                    <a:pt x="1550" y="1741"/>
                  </a:lnTo>
                  <a:lnTo>
                    <a:pt x="1550" y="1741"/>
                  </a:lnTo>
                  <a:lnTo>
                    <a:pt x="1526" y="1734"/>
                  </a:lnTo>
                  <a:lnTo>
                    <a:pt x="1513" y="1731"/>
                  </a:lnTo>
                  <a:lnTo>
                    <a:pt x="1498" y="1730"/>
                  </a:lnTo>
                  <a:lnTo>
                    <a:pt x="1498" y="1730"/>
                  </a:lnTo>
                  <a:close/>
                  <a:moveTo>
                    <a:pt x="1540" y="1766"/>
                  </a:moveTo>
                  <a:lnTo>
                    <a:pt x="1540" y="1766"/>
                  </a:lnTo>
                  <a:lnTo>
                    <a:pt x="1569" y="1762"/>
                  </a:lnTo>
                  <a:lnTo>
                    <a:pt x="1599" y="1758"/>
                  </a:lnTo>
                  <a:lnTo>
                    <a:pt x="1599" y="1758"/>
                  </a:lnTo>
                  <a:lnTo>
                    <a:pt x="1593" y="1754"/>
                  </a:lnTo>
                  <a:lnTo>
                    <a:pt x="1587" y="1751"/>
                  </a:lnTo>
                  <a:lnTo>
                    <a:pt x="1582" y="1749"/>
                  </a:lnTo>
                  <a:lnTo>
                    <a:pt x="1576" y="1748"/>
                  </a:lnTo>
                  <a:lnTo>
                    <a:pt x="1562" y="1749"/>
                  </a:lnTo>
                  <a:lnTo>
                    <a:pt x="1548" y="1751"/>
                  </a:lnTo>
                  <a:lnTo>
                    <a:pt x="1520" y="1756"/>
                  </a:lnTo>
                  <a:lnTo>
                    <a:pt x="1506" y="1758"/>
                  </a:lnTo>
                  <a:lnTo>
                    <a:pt x="1495" y="1758"/>
                  </a:lnTo>
                  <a:lnTo>
                    <a:pt x="1495" y="1758"/>
                  </a:lnTo>
                  <a:lnTo>
                    <a:pt x="1498" y="1763"/>
                  </a:lnTo>
                  <a:lnTo>
                    <a:pt x="1502" y="1766"/>
                  </a:lnTo>
                  <a:lnTo>
                    <a:pt x="1507" y="1769"/>
                  </a:lnTo>
                  <a:lnTo>
                    <a:pt x="1512" y="1770"/>
                  </a:lnTo>
                  <a:lnTo>
                    <a:pt x="1526" y="1769"/>
                  </a:lnTo>
                  <a:lnTo>
                    <a:pt x="1540" y="1766"/>
                  </a:lnTo>
                  <a:lnTo>
                    <a:pt x="1540" y="1766"/>
                  </a:lnTo>
                  <a:close/>
                  <a:moveTo>
                    <a:pt x="1614" y="1762"/>
                  </a:moveTo>
                  <a:lnTo>
                    <a:pt x="1614" y="1762"/>
                  </a:lnTo>
                  <a:lnTo>
                    <a:pt x="1590" y="1769"/>
                  </a:lnTo>
                  <a:lnTo>
                    <a:pt x="1565" y="1773"/>
                  </a:lnTo>
                  <a:lnTo>
                    <a:pt x="1537" y="1778"/>
                  </a:lnTo>
                  <a:lnTo>
                    <a:pt x="1506" y="1779"/>
                  </a:lnTo>
                  <a:lnTo>
                    <a:pt x="1506" y="1779"/>
                  </a:lnTo>
                  <a:lnTo>
                    <a:pt x="1503" y="1785"/>
                  </a:lnTo>
                  <a:lnTo>
                    <a:pt x="1500" y="1790"/>
                  </a:lnTo>
                  <a:lnTo>
                    <a:pt x="1498" y="1794"/>
                  </a:lnTo>
                  <a:lnTo>
                    <a:pt x="1498" y="1796"/>
                  </a:lnTo>
                  <a:lnTo>
                    <a:pt x="1499" y="1796"/>
                  </a:lnTo>
                  <a:lnTo>
                    <a:pt x="1499" y="1796"/>
                  </a:lnTo>
                  <a:lnTo>
                    <a:pt x="1506" y="1796"/>
                  </a:lnTo>
                  <a:lnTo>
                    <a:pt x="1512" y="1797"/>
                  </a:lnTo>
                  <a:lnTo>
                    <a:pt x="1517" y="1800"/>
                  </a:lnTo>
                  <a:lnTo>
                    <a:pt x="1520" y="1803"/>
                  </a:lnTo>
                  <a:lnTo>
                    <a:pt x="1527" y="1810"/>
                  </a:lnTo>
                  <a:lnTo>
                    <a:pt x="1531" y="1820"/>
                  </a:lnTo>
                  <a:lnTo>
                    <a:pt x="1531" y="1820"/>
                  </a:lnTo>
                  <a:lnTo>
                    <a:pt x="1527" y="1825"/>
                  </a:lnTo>
                  <a:lnTo>
                    <a:pt x="1524" y="1829"/>
                  </a:lnTo>
                  <a:lnTo>
                    <a:pt x="1520" y="1841"/>
                  </a:lnTo>
                  <a:lnTo>
                    <a:pt x="1520" y="1841"/>
                  </a:lnTo>
                  <a:lnTo>
                    <a:pt x="1479" y="1846"/>
                  </a:lnTo>
                  <a:lnTo>
                    <a:pt x="1439" y="1851"/>
                  </a:lnTo>
                  <a:lnTo>
                    <a:pt x="1360" y="1855"/>
                  </a:lnTo>
                  <a:lnTo>
                    <a:pt x="1283" y="1858"/>
                  </a:lnTo>
                  <a:lnTo>
                    <a:pt x="1243" y="1860"/>
                  </a:lnTo>
                  <a:lnTo>
                    <a:pt x="1203" y="1863"/>
                  </a:lnTo>
                  <a:lnTo>
                    <a:pt x="1203" y="1863"/>
                  </a:lnTo>
                  <a:lnTo>
                    <a:pt x="1227" y="1867"/>
                  </a:lnTo>
                  <a:lnTo>
                    <a:pt x="1252" y="1873"/>
                  </a:lnTo>
                  <a:lnTo>
                    <a:pt x="1280" y="1880"/>
                  </a:lnTo>
                  <a:lnTo>
                    <a:pt x="1307" y="1886"/>
                  </a:lnTo>
                  <a:lnTo>
                    <a:pt x="1307" y="1886"/>
                  </a:lnTo>
                  <a:lnTo>
                    <a:pt x="1323" y="1887"/>
                  </a:lnTo>
                  <a:lnTo>
                    <a:pt x="1342" y="1888"/>
                  </a:lnTo>
                  <a:lnTo>
                    <a:pt x="1381" y="1888"/>
                  </a:lnTo>
                  <a:lnTo>
                    <a:pt x="1420" y="1887"/>
                  </a:lnTo>
                  <a:lnTo>
                    <a:pt x="1458" y="1884"/>
                  </a:lnTo>
                  <a:lnTo>
                    <a:pt x="1458" y="1884"/>
                  </a:lnTo>
                  <a:lnTo>
                    <a:pt x="1489" y="1881"/>
                  </a:lnTo>
                  <a:lnTo>
                    <a:pt x="1520" y="1879"/>
                  </a:lnTo>
                  <a:lnTo>
                    <a:pt x="1551" y="1874"/>
                  </a:lnTo>
                  <a:lnTo>
                    <a:pt x="1580" y="1867"/>
                  </a:lnTo>
                  <a:lnTo>
                    <a:pt x="1594" y="1863"/>
                  </a:lnTo>
                  <a:lnTo>
                    <a:pt x="1607" y="1859"/>
                  </a:lnTo>
                  <a:lnTo>
                    <a:pt x="1620" y="1853"/>
                  </a:lnTo>
                  <a:lnTo>
                    <a:pt x="1630" y="1846"/>
                  </a:lnTo>
                  <a:lnTo>
                    <a:pt x="1639" y="1838"/>
                  </a:lnTo>
                  <a:lnTo>
                    <a:pt x="1648" y="1829"/>
                  </a:lnTo>
                  <a:lnTo>
                    <a:pt x="1655" y="1820"/>
                  </a:lnTo>
                  <a:lnTo>
                    <a:pt x="1660" y="1808"/>
                  </a:lnTo>
                  <a:lnTo>
                    <a:pt x="1660" y="1808"/>
                  </a:lnTo>
                  <a:lnTo>
                    <a:pt x="1652" y="1794"/>
                  </a:lnTo>
                  <a:lnTo>
                    <a:pt x="1642" y="1782"/>
                  </a:lnTo>
                  <a:lnTo>
                    <a:pt x="1628" y="1770"/>
                  </a:lnTo>
                  <a:lnTo>
                    <a:pt x="1614" y="1762"/>
                  </a:lnTo>
                  <a:lnTo>
                    <a:pt x="1614" y="1762"/>
                  </a:lnTo>
                  <a:close/>
                  <a:moveTo>
                    <a:pt x="383" y="1848"/>
                  </a:moveTo>
                  <a:lnTo>
                    <a:pt x="383" y="1848"/>
                  </a:lnTo>
                  <a:lnTo>
                    <a:pt x="414" y="1866"/>
                  </a:lnTo>
                  <a:lnTo>
                    <a:pt x="443" y="1881"/>
                  </a:lnTo>
                  <a:lnTo>
                    <a:pt x="459" y="1887"/>
                  </a:lnTo>
                  <a:lnTo>
                    <a:pt x="476" y="1894"/>
                  </a:lnTo>
                  <a:lnTo>
                    <a:pt x="492" y="1898"/>
                  </a:lnTo>
                  <a:lnTo>
                    <a:pt x="511" y="1904"/>
                  </a:lnTo>
                  <a:lnTo>
                    <a:pt x="511" y="1904"/>
                  </a:lnTo>
                  <a:lnTo>
                    <a:pt x="543" y="1911"/>
                  </a:lnTo>
                  <a:lnTo>
                    <a:pt x="574" y="1918"/>
                  </a:lnTo>
                  <a:lnTo>
                    <a:pt x="574" y="1918"/>
                  </a:lnTo>
                  <a:lnTo>
                    <a:pt x="605" y="1922"/>
                  </a:lnTo>
                  <a:lnTo>
                    <a:pt x="637" y="1925"/>
                  </a:lnTo>
                  <a:lnTo>
                    <a:pt x="702" y="1929"/>
                  </a:lnTo>
                  <a:lnTo>
                    <a:pt x="702" y="1929"/>
                  </a:lnTo>
                  <a:lnTo>
                    <a:pt x="732" y="1929"/>
                  </a:lnTo>
                  <a:lnTo>
                    <a:pt x="763" y="1926"/>
                  </a:lnTo>
                  <a:lnTo>
                    <a:pt x="824" y="1921"/>
                  </a:lnTo>
                  <a:lnTo>
                    <a:pt x="824" y="1921"/>
                  </a:lnTo>
                  <a:lnTo>
                    <a:pt x="853" y="1917"/>
                  </a:lnTo>
                  <a:lnTo>
                    <a:pt x="881" y="1911"/>
                  </a:lnTo>
                  <a:lnTo>
                    <a:pt x="936" y="1900"/>
                  </a:lnTo>
                  <a:lnTo>
                    <a:pt x="936" y="1900"/>
                  </a:lnTo>
                  <a:lnTo>
                    <a:pt x="957" y="1894"/>
                  </a:lnTo>
                  <a:lnTo>
                    <a:pt x="978" y="1887"/>
                  </a:lnTo>
                  <a:lnTo>
                    <a:pt x="978" y="1887"/>
                  </a:lnTo>
                  <a:lnTo>
                    <a:pt x="1017" y="1872"/>
                  </a:lnTo>
                  <a:lnTo>
                    <a:pt x="1057" y="1855"/>
                  </a:lnTo>
                  <a:lnTo>
                    <a:pt x="1057" y="1855"/>
                  </a:lnTo>
                  <a:lnTo>
                    <a:pt x="1096" y="1836"/>
                  </a:lnTo>
                  <a:lnTo>
                    <a:pt x="1114" y="1827"/>
                  </a:lnTo>
                  <a:lnTo>
                    <a:pt x="1123" y="1821"/>
                  </a:lnTo>
                  <a:lnTo>
                    <a:pt x="1131" y="1815"/>
                  </a:lnTo>
                  <a:lnTo>
                    <a:pt x="1131" y="1815"/>
                  </a:lnTo>
                  <a:lnTo>
                    <a:pt x="1127" y="1799"/>
                  </a:lnTo>
                  <a:lnTo>
                    <a:pt x="1126" y="1790"/>
                  </a:lnTo>
                  <a:lnTo>
                    <a:pt x="1121" y="1783"/>
                  </a:lnTo>
                  <a:lnTo>
                    <a:pt x="1121" y="1783"/>
                  </a:lnTo>
                  <a:lnTo>
                    <a:pt x="1117" y="1793"/>
                  </a:lnTo>
                  <a:lnTo>
                    <a:pt x="1112" y="1803"/>
                  </a:lnTo>
                  <a:lnTo>
                    <a:pt x="1104" y="1811"/>
                  </a:lnTo>
                  <a:lnTo>
                    <a:pt x="1097" y="1817"/>
                  </a:lnTo>
                  <a:lnTo>
                    <a:pt x="1097" y="1817"/>
                  </a:lnTo>
                  <a:lnTo>
                    <a:pt x="1089" y="1821"/>
                  </a:lnTo>
                  <a:lnTo>
                    <a:pt x="1079" y="1824"/>
                  </a:lnTo>
                  <a:lnTo>
                    <a:pt x="1071" y="1827"/>
                  </a:lnTo>
                  <a:lnTo>
                    <a:pt x="1060" y="1828"/>
                  </a:lnTo>
                  <a:lnTo>
                    <a:pt x="1039" y="1828"/>
                  </a:lnTo>
                  <a:lnTo>
                    <a:pt x="1017" y="1825"/>
                  </a:lnTo>
                  <a:lnTo>
                    <a:pt x="973" y="1818"/>
                  </a:lnTo>
                  <a:lnTo>
                    <a:pt x="951" y="1817"/>
                  </a:lnTo>
                  <a:lnTo>
                    <a:pt x="933" y="1815"/>
                  </a:lnTo>
                  <a:lnTo>
                    <a:pt x="933" y="1815"/>
                  </a:lnTo>
                  <a:lnTo>
                    <a:pt x="916" y="1818"/>
                  </a:lnTo>
                  <a:lnTo>
                    <a:pt x="898" y="1821"/>
                  </a:lnTo>
                  <a:lnTo>
                    <a:pt x="898" y="1821"/>
                  </a:lnTo>
                  <a:lnTo>
                    <a:pt x="867" y="1825"/>
                  </a:lnTo>
                  <a:lnTo>
                    <a:pt x="867" y="1825"/>
                  </a:lnTo>
                  <a:lnTo>
                    <a:pt x="838" y="1832"/>
                  </a:lnTo>
                  <a:lnTo>
                    <a:pt x="811" y="1839"/>
                  </a:lnTo>
                  <a:lnTo>
                    <a:pt x="759" y="1856"/>
                  </a:lnTo>
                  <a:lnTo>
                    <a:pt x="759" y="1856"/>
                  </a:lnTo>
                  <a:lnTo>
                    <a:pt x="738" y="1865"/>
                  </a:lnTo>
                  <a:lnTo>
                    <a:pt x="717" y="1873"/>
                  </a:lnTo>
                  <a:lnTo>
                    <a:pt x="717" y="1873"/>
                  </a:lnTo>
                  <a:lnTo>
                    <a:pt x="696" y="1880"/>
                  </a:lnTo>
                  <a:lnTo>
                    <a:pt x="674" y="1884"/>
                  </a:lnTo>
                  <a:lnTo>
                    <a:pt x="651" y="1887"/>
                  </a:lnTo>
                  <a:lnTo>
                    <a:pt x="630" y="1890"/>
                  </a:lnTo>
                  <a:lnTo>
                    <a:pt x="608" y="1890"/>
                  </a:lnTo>
                  <a:lnTo>
                    <a:pt x="586" y="1888"/>
                  </a:lnTo>
                  <a:lnTo>
                    <a:pt x="564" y="1884"/>
                  </a:lnTo>
                  <a:lnTo>
                    <a:pt x="543" y="1880"/>
                  </a:lnTo>
                  <a:lnTo>
                    <a:pt x="543" y="1880"/>
                  </a:lnTo>
                  <a:lnTo>
                    <a:pt x="528" y="1876"/>
                  </a:lnTo>
                  <a:lnTo>
                    <a:pt x="513" y="1870"/>
                  </a:lnTo>
                  <a:lnTo>
                    <a:pt x="499" y="1865"/>
                  </a:lnTo>
                  <a:lnTo>
                    <a:pt x="485" y="1858"/>
                  </a:lnTo>
                  <a:lnTo>
                    <a:pt x="474" y="1851"/>
                  </a:lnTo>
                  <a:lnTo>
                    <a:pt x="462" y="1842"/>
                  </a:lnTo>
                  <a:lnTo>
                    <a:pt x="450" y="1834"/>
                  </a:lnTo>
                  <a:lnTo>
                    <a:pt x="439" y="1824"/>
                  </a:lnTo>
                  <a:lnTo>
                    <a:pt x="439" y="1824"/>
                  </a:lnTo>
                  <a:lnTo>
                    <a:pt x="410" y="1800"/>
                  </a:lnTo>
                  <a:lnTo>
                    <a:pt x="398" y="1789"/>
                  </a:lnTo>
                  <a:lnTo>
                    <a:pt x="394" y="1783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1" y="1775"/>
                  </a:lnTo>
                  <a:lnTo>
                    <a:pt x="391" y="1775"/>
                  </a:lnTo>
                  <a:lnTo>
                    <a:pt x="389" y="1783"/>
                  </a:lnTo>
                  <a:lnTo>
                    <a:pt x="386" y="1792"/>
                  </a:lnTo>
                  <a:lnTo>
                    <a:pt x="384" y="1811"/>
                  </a:lnTo>
                  <a:lnTo>
                    <a:pt x="384" y="1829"/>
                  </a:lnTo>
                  <a:lnTo>
                    <a:pt x="383" y="1848"/>
                  </a:lnTo>
                  <a:lnTo>
                    <a:pt x="383" y="1848"/>
                  </a:lnTo>
                  <a:close/>
                  <a:moveTo>
                    <a:pt x="1467" y="1838"/>
                  </a:moveTo>
                  <a:lnTo>
                    <a:pt x="1467" y="1838"/>
                  </a:lnTo>
                  <a:lnTo>
                    <a:pt x="1481" y="1836"/>
                  </a:lnTo>
                  <a:lnTo>
                    <a:pt x="1498" y="1834"/>
                  </a:lnTo>
                  <a:lnTo>
                    <a:pt x="1506" y="1831"/>
                  </a:lnTo>
                  <a:lnTo>
                    <a:pt x="1513" y="1828"/>
                  </a:lnTo>
                  <a:lnTo>
                    <a:pt x="1517" y="1825"/>
                  </a:lnTo>
                  <a:lnTo>
                    <a:pt x="1519" y="1821"/>
                  </a:lnTo>
                  <a:lnTo>
                    <a:pt x="1519" y="1821"/>
                  </a:lnTo>
                  <a:lnTo>
                    <a:pt x="1519" y="1818"/>
                  </a:lnTo>
                  <a:lnTo>
                    <a:pt x="1517" y="1815"/>
                  </a:lnTo>
                  <a:lnTo>
                    <a:pt x="1510" y="1811"/>
                  </a:lnTo>
                  <a:lnTo>
                    <a:pt x="1502" y="1807"/>
                  </a:lnTo>
                  <a:lnTo>
                    <a:pt x="1492" y="1806"/>
                  </a:lnTo>
                  <a:lnTo>
                    <a:pt x="1492" y="1806"/>
                  </a:lnTo>
                  <a:lnTo>
                    <a:pt x="1468" y="1806"/>
                  </a:lnTo>
                  <a:lnTo>
                    <a:pt x="1440" y="1806"/>
                  </a:lnTo>
                  <a:lnTo>
                    <a:pt x="1396" y="1807"/>
                  </a:lnTo>
                  <a:lnTo>
                    <a:pt x="1396" y="1807"/>
                  </a:lnTo>
                  <a:lnTo>
                    <a:pt x="1298" y="1813"/>
                  </a:lnTo>
                  <a:lnTo>
                    <a:pt x="1249" y="1815"/>
                  </a:lnTo>
                  <a:lnTo>
                    <a:pt x="1203" y="1815"/>
                  </a:lnTo>
                  <a:lnTo>
                    <a:pt x="1203" y="1815"/>
                  </a:lnTo>
                  <a:lnTo>
                    <a:pt x="1172" y="1815"/>
                  </a:lnTo>
                  <a:lnTo>
                    <a:pt x="1158" y="1817"/>
                  </a:lnTo>
                  <a:lnTo>
                    <a:pt x="1151" y="1818"/>
                  </a:lnTo>
                  <a:lnTo>
                    <a:pt x="1144" y="1821"/>
                  </a:lnTo>
                  <a:lnTo>
                    <a:pt x="1144" y="1821"/>
                  </a:lnTo>
                  <a:lnTo>
                    <a:pt x="1144" y="1824"/>
                  </a:lnTo>
                  <a:lnTo>
                    <a:pt x="1145" y="1827"/>
                  </a:lnTo>
                  <a:lnTo>
                    <a:pt x="1149" y="1831"/>
                  </a:lnTo>
                  <a:lnTo>
                    <a:pt x="1156" y="1832"/>
                  </a:lnTo>
                  <a:lnTo>
                    <a:pt x="1165" y="1835"/>
                  </a:lnTo>
                  <a:lnTo>
                    <a:pt x="1172" y="1836"/>
                  </a:lnTo>
                  <a:lnTo>
                    <a:pt x="1179" y="1839"/>
                  </a:lnTo>
                  <a:lnTo>
                    <a:pt x="1182" y="1842"/>
                  </a:lnTo>
                  <a:lnTo>
                    <a:pt x="1183" y="1843"/>
                  </a:lnTo>
                  <a:lnTo>
                    <a:pt x="1185" y="1848"/>
                  </a:lnTo>
                  <a:lnTo>
                    <a:pt x="1185" y="1852"/>
                  </a:lnTo>
                  <a:lnTo>
                    <a:pt x="1185" y="1852"/>
                  </a:lnTo>
                  <a:lnTo>
                    <a:pt x="1321" y="1848"/>
                  </a:lnTo>
                  <a:lnTo>
                    <a:pt x="1394" y="1843"/>
                  </a:lnTo>
                  <a:lnTo>
                    <a:pt x="1467" y="1838"/>
                  </a:lnTo>
                  <a:lnTo>
                    <a:pt x="1467" y="1838"/>
                  </a:lnTo>
                  <a:close/>
                  <a:moveTo>
                    <a:pt x="391" y="1893"/>
                  </a:moveTo>
                  <a:lnTo>
                    <a:pt x="391" y="1893"/>
                  </a:lnTo>
                  <a:lnTo>
                    <a:pt x="404" y="1902"/>
                  </a:lnTo>
                  <a:lnTo>
                    <a:pt x="417" y="1912"/>
                  </a:lnTo>
                  <a:lnTo>
                    <a:pt x="432" y="1919"/>
                  </a:lnTo>
                  <a:lnTo>
                    <a:pt x="449" y="1928"/>
                  </a:lnTo>
                  <a:lnTo>
                    <a:pt x="449" y="1928"/>
                  </a:lnTo>
                  <a:lnTo>
                    <a:pt x="491" y="1943"/>
                  </a:lnTo>
                  <a:lnTo>
                    <a:pt x="512" y="1950"/>
                  </a:lnTo>
                  <a:lnTo>
                    <a:pt x="536" y="1954"/>
                  </a:lnTo>
                  <a:lnTo>
                    <a:pt x="536" y="1954"/>
                  </a:lnTo>
                  <a:lnTo>
                    <a:pt x="589" y="1961"/>
                  </a:lnTo>
                  <a:lnTo>
                    <a:pt x="641" y="1967"/>
                  </a:lnTo>
                  <a:lnTo>
                    <a:pt x="690" y="1970"/>
                  </a:lnTo>
                  <a:lnTo>
                    <a:pt x="741" y="1973"/>
                  </a:lnTo>
                  <a:lnTo>
                    <a:pt x="741" y="1973"/>
                  </a:lnTo>
                  <a:lnTo>
                    <a:pt x="765" y="1974"/>
                  </a:lnTo>
                  <a:lnTo>
                    <a:pt x="787" y="1973"/>
                  </a:lnTo>
                  <a:lnTo>
                    <a:pt x="811" y="1971"/>
                  </a:lnTo>
                  <a:lnTo>
                    <a:pt x="835" y="1970"/>
                  </a:lnTo>
                  <a:lnTo>
                    <a:pt x="880" y="1963"/>
                  </a:lnTo>
                  <a:lnTo>
                    <a:pt x="926" y="1953"/>
                  </a:lnTo>
                  <a:lnTo>
                    <a:pt x="970" y="1942"/>
                  </a:lnTo>
                  <a:lnTo>
                    <a:pt x="1010" y="1928"/>
                  </a:lnTo>
                  <a:lnTo>
                    <a:pt x="1050" y="1914"/>
                  </a:lnTo>
                  <a:lnTo>
                    <a:pt x="1086" y="1898"/>
                  </a:lnTo>
                  <a:lnTo>
                    <a:pt x="1086" y="1898"/>
                  </a:lnTo>
                  <a:lnTo>
                    <a:pt x="1104" y="1888"/>
                  </a:lnTo>
                  <a:lnTo>
                    <a:pt x="1113" y="1883"/>
                  </a:lnTo>
                  <a:lnTo>
                    <a:pt x="1120" y="1876"/>
                  </a:lnTo>
                  <a:lnTo>
                    <a:pt x="1126" y="1869"/>
                  </a:lnTo>
                  <a:lnTo>
                    <a:pt x="1130" y="1859"/>
                  </a:lnTo>
                  <a:lnTo>
                    <a:pt x="1133" y="1848"/>
                  </a:lnTo>
                  <a:lnTo>
                    <a:pt x="1133" y="1835"/>
                  </a:lnTo>
                  <a:lnTo>
                    <a:pt x="1133" y="1835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062" y="1863"/>
                  </a:lnTo>
                  <a:lnTo>
                    <a:pt x="992" y="1891"/>
                  </a:lnTo>
                  <a:lnTo>
                    <a:pt x="992" y="1891"/>
                  </a:lnTo>
                  <a:lnTo>
                    <a:pt x="966" y="1902"/>
                  </a:lnTo>
                  <a:lnTo>
                    <a:pt x="951" y="1907"/>
                  </a:lnTo>
                  <a:lnTo>
                    <a:pt x="939" y="1911"/>
                  </a:lnTo>
                  <a:lnTo>
                    <a:pt x="939" y="1911"/>
                  </a:lnTo>
                  <a:lnTo>
                    <a:pt x="918" y="1914"/>
                  </a:lnTo>
                  <a:lnTo>
                    <a:pt x="908" y="1917"/>
                  </a:lnTo>
                  <a:lnTo>
                    <a:pt x="898" y="1919"/>
                  </a:lnTo>
                  <a:lnTo>
                    <a:pt x="898" y="1919"/>
                  </a:lnTo>
                  <a:lnTo>
                    <a:pt x="878" y="1925"/>
                  </a:lnTo>
                  <a:lnTo>
                    <a:pt x="859" y="1929"/>
                  </a:lnTo>
                  <a:lnTo>
                    <a:pt x="836" y="1932"/>
                  </a:lnTo>
                  <a:lnTo>
                    <a:pt x="815" y="1935"/>
                  </a:lnTo>
                  <a:lnTo>
                    <a:pt x="769" y="1939"/>
                  </a:lnTo>
                  <a:lnTo>
                    <a:pt x="720" y="1940"/>
                  </a:lnTo>
                  <a:lnTo>
                    <a:pt x="720" y="1940"/>
                  </a:lnTo>
                  <a:lnTo>
                    <a:pt x="718" y="1943"/>
                  </a:lnTo>
                  <a:lnTo>
                    <a:pt x="720" y="1945"/>
                  </a:lnTo>
                  <a:lnTo>
                    <a:pt x="721" y="1945"/>
                  </a:lnTo>
                  <a:lnTo>
                    <a:pt x="720" y="1946"/>
                  </a:lnTo>
                  <a:lnTo>
                    <a:pt x="720" y="1946"/>
                  </a:lnTo>
                  <a:lnTo>
                    <a:pt x="711" y="1945"/>
                  </a:lnTo>
                  <a:lnTo>
                    <a:pt x="702" y="1945"/>
                  </a:lnTo>
                  <a:lnTo>
                    <a:pt x="682" y="1945"/>
                  </a:lnTo>
                  <a:lnTo>
                    <a:pt x="682" y="1945"/>
                  </a:lnTo>
                  <a:lnTo>
                    <a:pt x="685" y="1946"/>
                  </a:lnTo>
                  <a:lnTo>
                    <a:pt x="686" y="1946"/>
                  </a:lnTo>
                  <a:lnTo>
                    <a:pt x="685" y="1946"/>
                  </a:lnTo>
                  <a:lnTo>
                    <a:pt x="685" y="1946"/>
                  </a:lnTo>
                  <a:lnTo>
                    <a:pt x="682" y="1946"/>
                  </a:lnTo>
                  <a:lnTo>
                    <a:pt x="681" y="1946"/>
                  </a:lnTo>
                  <a:lnTo>
                    <a:pt x="679" y="1943"/>
                  </a:lnTo>
                  <a:lnTo>
                    <a:pt x="676" y="1942"/>
                  </a:lnTo>
                  <a:lnTo>
                    <a:pt x="676" y="1942"/>
                  </a:lnTo>
                  <a:lnTo>
                    <a:pt x="637" y="1942"/>
                  </a:lnTo>
                  <a:lnTo>
                    <a:pt x="596" y="1939"/>
                  </a:lnTo>
                  <a:lnTo>
                    <a:pt x="554" y="1933"/>
                  </a:lnTo>
                  <a:lnTo>
                    <a:pt x="515" y="1925"/>
                  </a:lnTo>
                  <a:lnTo>
                    <a:pt x="495" y="1921"/>
                  </a:lnTo>
                  <a:lnTo>
                    <a:pt x="477" y="1915"/>
                  </a:lnTo>
                  <a:lnTo>
                    <a:pt x="459" y="1908"/>
                  </a:lnTo>
                  <a:lnTo>
                    <a:pt x="442" y="1901"/>
                  </a:lnTo>
                  <a:lnTo>
                    <a:pt x="426" y="1894"/>
                  </a:lnTo>
                  <a:lnTo>
                    <a:pt x="411" y="1884"/>
                  </a:lnTo>
                  <a:lnTo>
                    <a:pt x="398" y="1874"/>
                  </a:lnTo>
                  <a:lnTo>
                    <a:pt x="386" y="1865"/>
                  </a:lnTo>
                  <a:lnTo>
                    <a:pt x="386" y="1865"/>
                  </a:lnTo>
                  <a:lnTo>
                    <a:pt x="386" y="1869"/>
                  </a:lnTo>
                  <a:lnTo>
                    <a:pt x="387" y="1873"/>
                  </a:lnTo>
                  <a:lnTo>
                    <a:pt x="390" y="1880"/>
                  </a:lnTo>
                  <a:lnTo>
                    <a:pt x="393" y="1886"/>
                  </a:lnTo>
                  <a:lnTo>
                    <a:pt x="393" y="1888"/>
                  </a:lnTo>
                  <a:lnTo>
                    <a:pt x="391" y="1893"/>
                  </a:lnTo>
                  <a:lnTo>
                    <a:pt x="391" y="1893"/>
                  </a:lnTo>
                  <a:close/>
                  <a:moveTo>
                    <a:pt x="1130" y="1884"/>
                  </a:moveTo>
                  <a:lnTo>
                    <a:pt x="1130" y="1884"/>
                  </a:lnTo>
                  <a:lnTo>
                    <a:pt x="1140" y="1884"/>
                  </a:lnTo>
                  <a:lnTo>
                    <a:pt x="1152" y="1886"/>
                  </a:lnTo>
                  <a:lnTo>
                    <a:pt x="1158" y="1886"/>
                  </a:lnTo>
                  <a:lnTo>
                    <a:pt x="1163" y="1884"/>
                  </a:lnTo>
                  <a:lnTo>
                    <a:pt x="1169" y="1881"/>
                  </a:lnTo>
                  <a:lnTo>
                    <a:pt x="1173" y="1879"/>
                  </a:lnTo>
                  <a:lnTo>
                    <a:pt x="1173" y="1879"/>
                  </a:lnTo>
                  <a:lnTo>
                    <a:pt x="1176" y="1869"/>
                  </a:lnTo>
                  <a:lnTo>
                    <a:pt x="1175" y="1862"/>
                  </a:lnTo>
                  <a:lnTo>
                    <a:pt x="1173" y="1856"/>
                  </a:lnTo>
                  <a:lnTo>
                    <a:pt x="1169" y="1851"/>
                  </a:lnTo>
                  <a:lnTo>
                    <a:pt x="1165" y="1848"/>
                  </a:lnTo>
                  <a:lnTo>
                    <a:pt x="1159" y="1845"/>
                  </a:lnTo>
                  <a:lnTo>
                    <a:pt x="1152" y="1843"/>
                  </a:lnTo>
                  <a:lnTo>
                    <a:pt x="1147" y="1842"/>
                  </a:lnTo>
                  <a:lnTo>
                    <a:pt x="1147" y="1842"/>
                  </a:lnTo>
                  <a:lnTo>
                    <a:pt x="1144" y="1853"/>
                  </a:lnTo>
                  <a:lnTo>
                    <a:pt x="1141" y="1863"/>
                  </a:lnTo>
                  <a:lnTo>
                    <a:pt x="1135" y="1874"/>
                  </a:lnTo>
                  <a:lnTo>
                    <a:pt x="1130" y="1884"/>
                  </a:lnTo>
                  <a:lnTo>
                    <a:pt x="1130" y="18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94"/>
            <p:cNvSpPr>
              <a:spLocks noEditPoints="1"/>
            </p:cNvSpPr>
            <p:nvPr/>
          </p:nvSpPr>
          <p:spPr bwMode="auto">
            <a:xfrm>
              <a:off x="3856038" y="366713"/>
              <a:ext cx="136525" cy="119063"/>
            </a:xfrm>
            <a:custGeom>
              <a:avLst/>
              <a:gdLst/>
              <a:ahLst/>
              <a:cxnLst>
                <a:cxn ang="0">
                  <a:pos x="218" y="143"/>
                </a:cxn>
                <a:cxn ang="0">
                  <a:pos x="198" y="181"/>
                </a:cxn>
                <a:cxn ang="0">
                  <a:pos x="176" y="201"/>
                </a:cxn>
                <a:cxn ang="0">
                  <a:pos x="130" y="222"/>
                </a:cxn>
                <a:cxn ang="0">
                  <a:pos x="100" y="226"/>
                </a:cxn>
                <a:cxn ang="0">
                  <a:pos x="64" y="215"/>
                </a:cxn>
                <a:cxn ang="0">
                  <a:pos x="45" y="188"/>
                </a:cxn>
                <a:cxn ang="0">
                  <a:pos x="27" y="169"/>
                </a:cxn>
                <a:cxn ang="0">
                  <a:pos x="2" y="141"/>
                </a:cxn>
                <a:cxn ang="0">
                  <a:pos x="5" y="84"/>
                </a:cxn>
                <a:cxn ang="0">
                  <a:pos x="40" y="28"/>
                </a:cxn>
                <a:cxn ang="0">
                  <a:pos x="79" y="14"/>
                </a:cxn>
                <a:cxn ang="0">
                  <a:pos x="107" y="14"/>
                </a:cxn>
                <a:cxn ang="0">
                  <a:pos x="123" y="23"/>
                </a:cxn>
                <a:cxn ang="0">
                  <a:pos x="134" y="23"/>
                </a:cxn>
                <a:cxn ang="0">
                  <a:pos x="151" y="9"/>
                </a:cxn>
                <a:cxn ang="0">
                  <a:pos x="186" y="0"/>
                </a:cxn>
                <a:cxn ang="0">
                  <a:pos x="200" y="6"/>
                </a:cxn>
                <a:cxn ang="0">
                  <a:pos x="242" y="21"/>
                </a:cxn>
                <a:cxn ang="0">
                  <a:pos x="257" y="70"/>
                </a:cxn>
                <a:cxn ang="0">
                  <a:pos x="250" y="98"/>
                </a:cxn>
                <a:cxn ang="0">
                  <a:pos x="221" y="120"/>
                </a:cxn>
                <a:cxn ang="0">
                  <a:pos x="175" y="9"/>
                </a:cxn>
                <a:cxn ang="0">
                  <a:pos x="142" y="28"/>
                </a:cxn>
                <a:cxn ang="0">
                  <a:pos x="121" y="31"/>
                </a:cxn>
                <a:cxn ang="0">
                  <a:pos x="104" y="23"/>
                </a:cxn>
                <a:cxn ang="0">
                  <a:pos x="73" y="24"/>
                </a:cxn>
                <a:cxn ang="0">
                  <a:pos x="38" y="39"/>
                </a:cxn>
                <a:cxn ang="0">
                  <a:pos x="17" y="72"/>
                </a:cxn>
                <a:cxn ang="0">
                  <a:pos x="10" y="114"/>
                </a:cxn>
                <a:cxn ang="0">
                  <a:pos x="19" y="159"/>
                </a:cxn>
                <a:cxn ang="0">
                  <a:pos x="44" y="163"/>
                </a:cxn>
                <a:cxn ang="0">
                  <a:pos x="57" y="193"/>
                </a:cxn>
                <a:cxn ang="0">
                  <a:pos x="73" y="211"/>
                </a:cxn>
                <a:cxn ang="0">
                  <a:pos x="114" y="218"/>
                </a:cxn>
                <a:cxn ang="0">
                  <a:pos x="137" y="209"/>
                </a:cxn>
                <a:cxn ang="0">
                  <a:pos x="180" y="186"/>
                </a:cxn>
                <a:cxn ang="0">
                  <a:pos x="203" y="163"/>
                </a:cxn>
                <a:cxn ang="0">
                  <a:pos x="208" y="131"/>
                </a:cxn>
                <a:cxn ang="0">
                  <a:pos x="214" y="115"/>
                </a:cxn>
                <a:cxn ang="0">
                  <a:pos x="239" y="97"/>
                </a:cxn>
                <a:cxn ang="0">
                  <a:pos x="246" y="83"/>
                </a:cxn>
                <a:cxn ang="0">
                  <a:pos x="245" y="48"/>
                </a:cxn>
                <a:cxn ang="0">
                  <a:pos x="222" y="75"/>
                </a:cxn>
                <a:cxn ang="0">
                  <a:pos x="196" y="77"/>
                </a:cxn>
                <a:cxn ang="0">
                  <a:pos x="186" y="107"/>
                </a:cxn>
                <a:cxn ang="0">
                  <a:pos x="179" y="125"/>
                </a:cxn>
                <a:cxn ang="0">
                  <a:pos x="148" y="139"/>
                </a:cxn>
                <a:cxn ang="0">
                  <a:pos x="123" y="132"/>
                </a:cxn>
                <a:cxn ang="0">
                  <a:pos x="152" y="131"/>
                </a:cxn>
                <a:cxn ang="0">
                  <a:pos x="165" y="128"/>
                </a:cxn>
                <a:cxn ang="0">
                  <a:pos x="177" y="101"/>
                </a:cxn>
                <a:cxn ang="0">
                  <a:pos x="190" y="70"/>
                </a:cxn>
                <a:cxn ang="0">
                  <a:pos x="221" y="65"/>
                </a:cxn>
                <a:cxn ang="0">
                  <a:pos x="231" y="48"/>
                </a:cxn>
                <a:cxn ang="0">
                  <a:pos x="219" y="17"/>
                </a:cxn>
                <a:cxn ang="0">
                  <a:pos x="198" y="14"/>
                </a:cxn>
              </a:cxnLst>
              <a:rect l="0" t="0" r="r" b="b"/>
              <a:pathLst>
                <a:path w="257" h="226">
                  <a:moveTo>
                    <a:pt x="221" y="120"/>
                  </a:moveTo>
                  <a:lnTo>
                    <a:pt x="221" y="120"/>
                  </a:lnTo>
                  <a:lnTo>
                    <a:pt x="219" y="132"/>
                  </a:lnTo>
                  <a:lnTo>
                    <a:pt x="218" y="143"/>
                  </a:lnTo>
                  <a:lnTo>
                    <a:pt x="215" y="155"/>
                  </a:lnTo>
                  <a:lnTo>
                    <a:pt x="210" y="164"/>
                  </a:lnTo>
                  <a:lnTo>
                    <a:pt x="204" y="173"/>
                  </a:lnTo>
                  <a:lnTo>
                    <a:pt x="198" y="181"/>
                  </a:lnTo>
                  <a:lnTo>
                    <a:pt x="191" y="188"/>
                  </a:lnTo>
                  <a:lnTo>
                    <a:pt x="183" y="197"/>
                  </a:lnTo>
                  <a:lnTo>
                    <a:pt x="183" y="197"/>
                  </a:lnTo>
                  <a:lnTo>
                    <a:pt x="176" y="201"/>
                  </a:lnTo>
                  <a:lnTo>
                    <a:pt x="166" y="205"/>
                  </a:lnTo>
                  <a:lnTo>
                    <a:pt x="145" y="215"/>
                  </a:lnTo>
                  <a:lnTo>
                    <a:pt x="145" y="215"/>
                  </a:lnTo>
                  <a:lnTo>
                    <a:pt x="130" y="222"/>
                  </a:lnTo>
                  <a:lnTo>
                    <a:pt x="120" y="225"/>
                  </a:lnTo>
                  <a:lnTo>
                    <a:pt x="120" y="225"/>
                  </a:lnTo>
                  <a:lnTo>
                    <a:pt x="110" y="226"/>
                  </a:lnTo>
                  <a:lnTo>
                    <a:pt x="100" y="226"/>
                  </a:lnTo>
                  <a:lnTo>
                    <a:pt x="90" y="225"/>
                  </a:lnTo>
                  <a:lnTo>
                    <a:pt x="82" y="223"/>
                  </a:lnTo>
                  <a:lnTo>
                    <a:pt x="72" y="219"/>
                  </a:lnTo>
                  <a:lnTo>
                    <a:pt x="64" y="215"/>
                  </a:lnTo>
                  <a:lnTo>
                    <a:pt x="57" y="211"/>
                  </a:lnTo>
                  <a:lnTo>
                    <a:pt x="50" y="205"/>
                  </a:lnTo>
                  <a:lnTo>
                    <a:pt x="50" y="205"/>
                  </a:lnTo>
                  <a:lnTo>
                    <a:pt x="45" y="188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34" y="170"/>
                  </a:lnTo>
                  <a:lnTo>
                    <a:pt x="27" y="169"/>
                  </a:lnTo>
                  <a:lnTo>
                    <a:pt x="12" y="166"/>
                  </a:lnTo>
                  <a:lnTo>
                    <a:pt x="12" y="166"/>
                  </a:lnTo>
                  <a:lnTo>
                    <a:pt x="5" y="153"/>
                  </a:lnTo>
                  <a:lnTo>
                    <a:pt x="2" y="141"/>
                  </a:lnTo>
                  <a:lnTo>
                    <a:pt x="0" y="127"/>
                  </a:lnTo>
                  <a:lnTo>
                    <a:pt x="0" y="114"/>
                  </a:lnTo>
                  <a:lnTo>
                    <a:pt x="2" y="98"/>
                  </a:lnTo>
                  <a:lnTo>
                    <a:pt x="5" y="8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24" y="41"/>
                  </a:lnTo>
                  <a:lnTo>
                    <a:pt x="40" y="28"/>
                  </a:lnTo>
                  <a:lnTo>
                    <a:pt x="50" y="23"/>
                  </a:lnTo>
                  <a:lnTo>
                    <a:pt x="58" y="18"/>
                  </a:lnTo>
                  <a:lnTo>
                    <a:pt x="68" y="16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93" y="13"/>
                  </a:lnTo>
                  <a:lnTo>
                    <a:pt x="102" y="13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3" y="16"/>
                  </a:lnTo>
                  <a:lnTo>
                    <a:pt x="117" y="18"/>
                  </a:lnTo>
                  <a:lnTo>
                    <a:pt x="123" y="23"/>
                  </a:lnTo>
                  <a:lnTo>
                    <a:pt x="127" y="24"/>
                  </a:lnTo>
                  <a:lnTo>
                    <a:pt x="127" y="24"/>
                  </a:lnTo>
                  <a:lnTo>
                    <a:pt x="131" y="23"/>
                  </a:lnTo>
                  <a:lnTo>
                    <a:pt x="134" y="23"/>
                  </a:lnTo>
                  <a:lnTo>
                    <a:pt x="139" y="18"/>
                  </a:lnTo>
                  <a:lnTo>
                    <a:pt x="145" y="13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8" y="4"/>
                  </a:lnTo>
                  <a:lnTo>
                    <a:pt x="166" y="2"/>
                  </a:lnTo>
                  <a:lnTo>
                    <a:pt x="17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3" y="3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22" y="11"/>
                  </a:lnTo>
                  <a:lnTo>
                    <a:pt x="232" y="14"/>
                  </a:lnTo>
                  <a:lnTo>
                    <a:pt x="242" y="21"/>
                  </a:lnTo>
                  <a:lnTo>
                    <a:pt x="242" y="21"/>
                  </a:lnTo>
                  <a:lnTo>
                    <a:pt x="249" y="38"/>
                  </a:lnTo>
                  <a:lnTo>
                    <a:pt x="253" y="49"/>
                  </a:lnTo>
                  <a:lnTo>
                    <a:pt x="256" y="59"/>
                  </a:lnTo>
                  <a:lnTo>
                    <a:pt x="257" y="70"/>
                  </a:lnTo>
                  <a:lnTo>
                    <a:pt x="257" y="80"/>
                  </a:lnTo>
                  <a:lnTo>
                    <a:pt x="255" y="90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3" y="105"/>
                  </a:lnTo>
                  <a:lnTo>
                    <a:pt x="235" y="110"/>
                  </a:lnTo>
                  <a:lnTo>
                    <a:pt x="228" y="114"/>
                  </a:lnTo>
                  <a:lnTo>
                    <a:pt x="221" y="120"/>
                  </a:lnTo>
                  <a:lnTo>
                    <a:pt x="221" y="120"/>
                  </a:lnTo>
                  <a:close/>
                  <a:moveTo>
                    <a:pt x="183" y="9"/>
                  </a:moveTo>
                  <a:lnTo>
                    <a:pt x="183" y="9"/>
                  </a:lnTo>
                  <a:lnTo>
                    <a:pt x="175" y="9"/>
                  </a:lnTo>
                  <a:lnTo>
                    <a:pt x="166" y="10"/>
                  </a:lnTo>
                  <a:lnTo>
                    <a:pt x="159" y="14"/>
                  </a:lnTo>
                  <a:lnTo>
                    <a:pt x="153" y="18"/>
                  </a:lnTo>
                  <a:lnTo>
                    <a:pt x="142" y="28"/>
                  </a:lnTo>
                  <a:lnTo>
                    <a:pt x="135" y="31"/>
                  </a:lnTo>
                  <a:lnTo>
                    <a:pt x="128" y="32"/>
                  </a:lnTo>
                  <a:lnTo>
                    <a:pt x="128" y="32"/>
                  </a:lnTo>
                  <a:lnTo>
                    <a:pt x="121" y="31"/>
                  </a:lnTo>
                  <a:lnTo>
                    <a:pt x="116" y="27"/>
                  </a:lnTo>
                  <a:lnTo>
                    <a:pt x="110" y="24"/>
                  </a:lnTo>
                  <a:lnTo>
                    <a:pt x="104" y="23"/>
                  </a:lnTo>
                  <a:lnTo>
                    <a:pt x="104" y="23"/>
                  </a:lnTo>
                  <a:lnTo>
                    <a:pt x="97" y="21"/>
                  </a:lnTo>
                  <a:lnTo>
                    <a:pt x="89" y="21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62" y="25"/>
                  </a:lnTo>
                  <a:lnTo>
                    <a:pt x="54" y="30"/>
                  </a:lnTo>
                  <a:lnTo>
                    <a:pt x="45" y="34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6" y="54"/>
                  </a:lnTo>
                  <a:lnTo>
                    <a:pt x="21" y="63"/>
                  </a:lnTo>
                  <a:lnTo>
                    <a:pt x="17" y="72"/>
                  </a:lnTo>
                  <a:lnTo>
                    <a:pt x="14" y="82"/>
                  </a:lnTo>
                  <a:lnTo>
                    <a:pt x="12" y="91"/>
                  </a:lnTo>
                  <a:lnTo>
                    <a:pt x="10" y="103"/>
                  </a:lnTo>
                  <a:lnTo>
                    <a:pt x="10" y="114"/>
                  </a:lnTo>
                  <a:lnTo>
                    <a:pt x="10" y="125"/>
                  </a:lnTo>
                  <a:lnTo>
                    <a:pt x="13" y="136"/>
                  </a:lnTo>
                  <a:lnTo>
                    <a:pt x="14" y="148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31" y="162"/>
                  </a:lnTo>
                  <a:lnTo>
                    <a:pt x="44" y="163"/>
                  </a:lnTo>
                  <a:lnTo>
                    <a:pt x="44" y="163"/>
                  </a:lnTo>
                  <a:lnTo>
                    <a:pt x="50" y="169"/>
                  </a:lnTo>
                  <a:lnTo>
                    <a:pt x="54" y="176"/>
                  </a:lnTo>
                  <a:lnTo>
                    <a:pt x="57" y="184"/>
                  </a:lnTo>
                  <a:lnTo>
                    <a:pt x="57" y="193"/>
                  </a:lnTo>
                  <a:lnTo>
                    <a:pt x="57" y="193"/>
                  </a:lnTo>
                  <a:lnTo>
                    <a:pt x="59" y="200"/>
                  </a:lnTo>
                  <a:lnTo>
                    <a:pt x="65" y="207"/>
                  </a:lnTo>
                  <a:lnTo>
                    <a:pt x="73" y="211"/>
                  </a:lnTo>
                  <a:lnTo>
                    <a:pt x="83" y="215"/>
                  </a:lnTo>
                  <a:lnTo>
                    <a:pt x="93" y="216"/>
                  </a:lnTo>
                  <a:lnTo>
                    <a:pt x="104" y="218"/>
                  </a:lnTo>
                  <a:lnTo>
                    <a:pt x="114" y="218"/>
                  </a:lnTo>
                  <a:lnTo>
                    <a:pt x="123" y="215"/>
                  </a:lnTo>
                  <a:lnTo>
                    <a:pt x="123" y="215"/>
                  </a:lnTo>
                  <a:lnTo>
                    <a:pt x="130" y="214"/>
                  </a:lnTo>
                  <a:lnTo>
                    <a:pt x="137" y="209"/>
                  </a:lnTo>
                  <a:lnTo>
                    <a:pt x="151" y="202"/>
                  </a:lnTo>
                  <a:lnTo>
                    <a:pt x="151" y="202"/>
                  </a:lnTo>
                  <a:lnTo>
                    <a:pt x="166" y="194"/>
                  </a:lnTo>
                  <a:lnTo>
                    <a:pt x="180" y="186"/>
                  </a:lnTo>
                  <a:lnTo>
                    <a:pt x="193" y="174"/>
                  </a:lnTo>
                  <a:lnTo>
                    <a:pt x="198" y="169"/>
                  </a:lnTo>
                  <a:lnTo>
                    <a:pt x="203" y="163"/>
                  </a:lnTo>
                  <a:lnTo>
                    <a:pt x="203" y="163"/>
                  </a:lnTo>
                  <a:lnTo>
                    <a:pt x="204" y="157"/>
                  </a:lnTo>
                  <a:lnTo>
                    <a:pt x="205" y="153"/>
                  </a:lnTo>
                  <a:lnTo>
                    <a:pt x="207" y="142"/>
                  </a:lnTo>
                  <a:lnTo>
                    <a:pt x="208" y="131"/>
                  </a:lnTo>
                  <a:lnTo>
                    <a:pt x="208" y="125"/>
                  </a:lnTo>
                  <a:lnTo>
                    <a:pt x="211" y="120"/>
                  </a:lnTo>
                  <a:lnTo>
                    <a:pt x="211" y="120"/>
                  </a:lnTo>
                  <a:lnTo>
                    <a:pt x="214" y="115"/>
                  </a:lnTo>
                  <a:lnTo>
                    <a:pt x="217" y="111"/>
                  </a:lnTo>
                  <a:lnTo>
                    <a:pt x="226" y="104"/>
                  </a:lnTo>
                  <a:lnTo>
                    <a:pt x="236" y="100"/>
                  </a:lnTo>
                  <a:lnTo>
                    <a:pt x="239" y="97"/>
                  </a:lnTo>
                  <a:lnTo>
                    <a:pt x="243" y="93"/>
                  </a:lnTo>
                  <a:lnTo>
                    <a:pt x="243" y="93"/>
                  </a:lnTo>
                  <a:lnTo>
                    <a:pt x="245" y="89"/>
                  </a:lnTo>
                  <a:lnTo>
                    <a:pt x="246" y="83"/>
                  </a:lnTo>
                  <a:lnTo>
                    <a:pt x="247" y="70"/>
                  </a:lnTo>
                  <a:lnTo>
                    <a:pt x="247" y="58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6" y="61"/>
                  </a:lnTo>
                  <a:lnTo>
                    <a:pt x="233" y="66"/>
                  </a:lnTo>
                  <a:lnTo>
                    <a:pt x="228" y="72"/>
                  </a:lnTo>
                  <a:lnTo>
                    <a:pt x="222" y="75"/>
                  </a:lnTo>
                  <a:lnTo>
                    <a:pt x="215" y="77"/>
                  </a:lnTo>
                  <a:lnTo>
                    <a:pt x="205" y="79"/>
                  </a:lnTo>
                  <a:lnTo>
                    <a:pt x="196" y="77"/>
                  </a:lnTo>
                  <a:lnTo>
                    <a:pt x="196" y="77"/>
                  </a:lnTo>
                  <a:lnTo>
                    <a:pt x="191" y="82"/>
                  </a:lnTo>
                  <a:lnTo>
                    <a:pt x="189" y="86"/>
                  </a:lnTo>
                  <a:lnTo>
                    <a:pt x="187" y="97"/>
                  </a:lnTo>
                  <a:lnTo>
                    <a:pt x="186" y="107"/>
                  </a:lnTo>
                  <a:lnTo>
                    <a:pt x="184" y="113"/>
                  </a:lnTo>
                  <a:lnTo>
                    <a:pt x="183" y="118"/>
                  </a:lnTo>
                  <a:lnTo>
                    <a:pt x="183" y="118"/>
                  </a:lnTo>
                  <a:lnTo>
                    <a:pt x="179" y="125"/>
                  </a:lnTo>
                  <a:lnTo>
                    <a:pt x="172" y="131"/>
                  </a:lnTo>
                  <a:lnTo>
                    <a:pt x="165" y="135"/>
                  </a:lnTo>
                  <a:lnTo>
                    <a:pt x="156" y="138"/>
                  </a:lnTo>
                  <a:lnTo>
                    <a:pt x="148" y="139"/>
                  </a:lnTo>
                  <a:lnTo>
                    <a:pt x="139" y="139"/>
                  </a:lnTo>
                  <a:lnTo>
                    <a:pt x="131" y="136"/>
                  </a:lnTo>
                  <a:lnTo>
                    <a:pt x="123" y="132"/>
                  </a:lnTo>
                  <a:lnTo>
                    <a:pt x="123" y="132"/>
                  </a:lnTo>
                  <a:lnTo>
                    <a:pt x="127" y="131"/>
                  </a:lnTo>
                  <a:lnTo>
                    <a:pt x="131" y="129"/>
                  </a:lnTo>
                  <a:lnTo>
                    <a:pt x="141" y="129"/>
                  </a:lnTo>
                  <a:lnTo>
                    <a:pt x="152" y="131"/>
                  </a:lnTo>
                  <a:lnTo>
                    <a:pt x="156" y="131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5" y="128"/>
                  </a:lnTo>
                  <a:lnTo>
                    <a:pt x="167" y="125"/>
                  </a:lnTo>
                  <a:lnTo>
                    <a:pt x="172" y="118"/>
                  </a:lnTo>
                  <a:lnTo>
                    <a:pt x="175" y="110"/>
                  </a:lnTo>
                  <a:lnTo>
                    <a:pt x="177" y="101"/>
                  </a:lnTo>
                  <a:lnTo>
                    <a:pt x="179" y="93"/>
                  </a:lnTo>
                  <a:lnTo>
                    <a:pt x="180" y="84"/>
                  </a:lnTo>
                  <a:lnTo>
                    <a:pt x="184" y="77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203" y="69"/>
                  </a:lnTo>
                  <a:lnTo>
                    <a:pt x="215" y="66"/>
                  </a:lnTo>
                  <a:lnTo>
                    <a:pt x="221" y="65"/>
                  </a:lnTo>
                  <a:lnTo>
                    <a:pt x="225" y="61"/>
                  </a:lnTo>
                  <a:lnTo>
                    <a:pt x="228" y="55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39"/>
                  </a:lnTo>
                  <a:lnTo>
                    <a:pt x="228" y="31"/>
                  </a:lnTo>
                  <a:lnTo>
                    <a:pt x="224" y="24"/>
                  </a:lnTo>
                  <a:lnTo>
                    <a:pt x="219" y="17"/>
                  </a:lnTo>
                  <a:lnTo>
                    <a:pt x="219" y="17"/>
                  </a:lnTo>
                  <a:lnTo>
                    <a:pt x="212" y="17"/>
                  </a:lnTo>
                  <a:lnTo>
                    <a:pt x="207" y="17"/>
                  </a:lnTo>
                  <a:lnTo>
                    <a:pt x="198" y="14"/>
                  </a:lnTo>
                  <a:lnTo>
                    <a:pt x="191" y="10"/>
                  </a:lnTo>
                  <a:lnTo>
                    <a:pt x="183" y="9"/>
                  </a:lnTo>
                  <a:lnTo>
                    <a:pt x="183" y="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95"/>
            <p:cNvSpPr>
              <a:spLocks noEditPoints="1"/>
            </p:cNvSpPr>
            <p:nvPr/>
          </p:nvSpPr>
          <p:spPr bwMode="auto">
            <a:xfrm>
              <a:off x="3883026" y="581025"/>
              <a:ext cx="101600" cy="920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0" y="10"/>
                </a:cxn>
                <a:cxn ang="0">
                  <a:pos x="188" y="28"/>
                </a:cxn>
                <a:cxn ang="0">
                  <a:pos x="189" y="42"/>
                </a:cxn>
                <a:cxn ang="0">
                  <a:pos x="180" y="66"/>
                </a:cxn>
                <a:cxn ang="0">
                  <a:pos x="168" y="101"/>
                </a:cxn>
                <a:cxn ang="0">
                  <a:pos x="136" y="139"/>
                </a:cxn>
                <a:cxn ang="0">
                  <a:pos x="95" y="167"/>
                </a:cxn>
                <a:cxn ang="0">
                  <a:pos x="58" y="175"/>
                </a:cxn>
                <a:cxn ang="0">
                  <a:pos x="25" y="166"/>
                </a:cxn>
                <a:cxn ang="0">
                  <a:pos x="4" y="145"/>
                </a:cxn>
                <a:cxn ang="0">
                  <a:pos x="0" y="122"/>
                </a:cxn>
                <a:cxn ang="0">
                  <a:pos x="7" y="88"/>
                </a:cxn>
                <a:cxn ang="0">
                  <a:pos x="24" y="59"/>
                </a:cxn>
                <a:cxn ang="0">
                  <a:pos x="66" y="21"/>
                </a:cxn>
                <a:cxn ang="0">
                  <a:pos x="115" y="0"/>
                </a:cxn>
                <a:cxn ang="0">
                  <a:pos x="128" y="1"/>
                </a:cxn>
                <a:cxn ang="0">
                  <a:pos x="139" y="0"/>
                </a:cxn>
                <a:cxn ang="0">
                  <a:pos x="119" y="15"/>
                </a:cxn>
                <a:cxn ang="0">
                  <a:pos x="93" y="20"/>
                </a:cxn>
                <a:cxn ang="0">
                  <a:pos x="65" y="38"/>
                </a:cxn>
                <a:cxn ang="0">
                  <a:pos x="35" y="67"/>
                </a:cxn>
                <a:cxn ang="0">
                  <a:pos x="20" y="93"/>
                </a:cxn>
                <a:cxn ang="0">
                  <a:pos x="14" y="115"/>
                </a:cxn>
                <a:cxn ang="0">
                  <a:pos x="18" y="139"/>
                </a:cxn>
                <a:cxn ang="0">
                  <a:pos x="24" y="146"/>
                </a:cxn>
                <a:cxn ang="0">
                  <a:pos x="25" y="131"/>
                </a:cxn>
                <a:cxn ang="0">
                  <a:pos x="48" y="91"/>
                </a:cxn>
                <a:cxn ang="0">
                  <a:pos x="87" y="49"/>
                </a:cxn>
                <a:cxn ang="0">
                  <a:pos x="132" y="27"/>
                </a:cxn>
                <a:cxn ang="0">
                  <a:pos x="142" y="21"/>
                </a:cxn>
                <a:cxn ang="0">
                  <a:pos x="131" y="15"/>
                </a:cxn>
                <a:cxn ang="0">
                  <a:pos x="108" y="49"/>
                </a:cxn>
                <a:cxn ang="0">
                  <a:pos x="72" y="80"/>
                </a:cxn>
                <a:cxn ang="0">
                  <a:pos x="42" y="119"/>
                </a:cxn>
                <a:cxn ang="0">
                  <a:pos x="35" y="140"/>
                </a:cxn>
                <a:cxn ang="0">
                  <a:pos x="34" y="156"/>
                </a:cxn>
                <a:cxn ang="0">
                  <a:pos x="63" y="163"/>
                </a:cxn>
                <a:cxn ang="0">
                  <a:pos x="81" y="160"/>
                </a:cxn>
                <a:cxn ang="0">
                  <a:pos x="119" y="140"/>
                </a:cxn>
                <a:cxn ang="0">
                  <a:pos x="153" y="100"/>
                </a:cxn>
                <a:cxn ang="0">
                  <a:pos x="167" y="70"/>
                </a:cxn>
                <a:cxn ang="0">
                  <a:pos x="170" y="38"/>
                </a:cxn>
                <a:cxn ang="0">
                  <a:pos x="159" y="35"/>
                </a:cxn>
                <a:cxn ang="0">
                  <a:pos x="122" y="41"/>
                </a:cxn>
              </a:cxnLst>
              <a:rect l="0" t="0" r="r" b="b"/>
              <a:pathLst>
                <a:path w="191" h="175">
                  <a:moveTo>
                    <a:pt x="139" y="0"/>
                  </a:moveTo>
                  <a:lnTo>
                    <a:pt x="139" y="0"/>
                  </a:lnTo>
                  <a:lnTo>
                    <a:pt x="146" y="0"/>
                  </a:lnTo>
                  <a:lnTo>
                    <a:pt x="153" y="3"/>
                  </a:lnTo>
                  <a:lnTo>
                    <a:pt x="161" y="6"/>
                  </a:lnTo>
                  <a:lnTo>
                    <a:pt x="170" y="10"/>
                  </a:lnTo>
                  <a:lnTo>
                    <a:pt x="177" y="15"/>
                  </a:lnTo>
                  <a:lnTo>
                    <a:pt x="184" y="21"/>
                  </a:lnTo>
                  <a:lnTo>
                    <a:pt x="188" y="28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89" y="42"/>
                  </a:lnTo>
                  <a:lnTo>
                    <a:pt x="188" y="50"/>
                  </a:lnTo>
                  <a:lnTo>
                    <a:pt x="184" y="59"/>
                  </a:lnTo>
                  <a:lnTo>
                    <a:pt x="180" y="66"/>
                  </a:lnTo>
                  <a:lnTo>
                    <a:pt x="171" y="83"/>
                  </a:lnTo>
                  <a:lnTo>
                    <a:pt x="168" y="91"/>
                  </a:lnTo>
                  <a:lnTo>
                    <a:pt x="168" y="101"/>
                  </a:lnTo>
                  <a:lnTo>
                    <a:pt x="168" y="101"/>
                  </a:lnTo>
                  <a:lnTo>
                    <a:pt x="147" y="126"/>
                  </a:lnTo>
                  <a:lnTo>
                    <a:pt x="136" y="139"/>
                  </a:lnTo>
                  <a:lnTo>
                    <a:pt x="125" y="150"/>
                  </a:lnTo>
                  <a:lnTo>
                    <a:pt x="111" y="160"/>
                  </a:lnTo>
                  <a:lnTo>
                    <a:pt x="95" y="167"/>
                  </a:lnTo>
                  <a:lnTo>
                    <a:pt x="79" y="173"/>
                  </a:lnTo>
                  <a:lnTo>
                    <a:pt x="58" y="175"/>
                  </a:lnTo>
                  <a:lnTo>
                    <a:pt x="58" y="175"/>
                  </a:lnTo>
                  <a:lnTo>
                    <a:pt x="46" y="174"/>
                  </a:lnTo>
                  <a:lnTo>
                    <a:pt x="35" y="171"/>
                  </a:lnTo>
                  <a:lnTo>
                    <a:pt x="25" y="166"/>
                  </a:lnTo>
                  <a:lnTo>
                    <a:pt x="17" y="160"/>
                  </a:lnTo>
                  <a:lnTo>
                    <a:pt x="10" y="153"/>
                  </a:lnTo>
                  <a:lnTo>
                    <a:pt x="4" y="145"/>
                  </a:lnTo>
                  <a:lnTo>
                    <a:pt x="1" y="135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5"/>
                  </a:lnTo>
                  <a:lnTo>
                    <a:pt x="1" y="105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14" y="73"/>
                  </a:lnTo>
                  <a:lnTo>
                    <a:pt x="24" y="59"/>
                  </a:lnTo>
                  <a:lnTo>
                    <a:pt x="36" y="45"/>
                  </a:lnTo>
                  <a:lnTo>
                    <a:pt x="51" y="32"/>
                  </a:lnTo>
                  <a:lnTo>
                    <a:pt x="66" y="21"/>
                  </a:lnTo>
                  <a:lnTo>
                    <a:pt x="83" y="11"/>
                  </a:lnTo>
                  <a:lnTo>
                    <a:pt x="100" y="4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28" y="1"/>
                  </a:lnTo>
                  <a:lnTo>
                    <a:pt x="133" y="1"/>
                  </a:lnTo>
                  <a:lnTo>
                    <a:pt x="139" y="0"/>
                  </a:lnTo>
                  <a:lnTo>
                    <a:pt x="139" y="0"/>
                  </a:lnTo>
                  <a:close/>
                  <a:moveTo>
                    <a:pt x="131" y="15"/>
                  </a:moveTo>
                  <a:lnTo>
                    <a:pt x="131" y="15"/>
                  </a:lnTo>
                  <a:lnTo>
                    <a:pt x="119" y="15"/>
                  </a:lnTo>
                  <a:lnTo>
                    <a:pt x="109" y="15"/>
                  </a:lnTo>
                  <a:lnTo>
                    <a:pt x="101" y="17"/>
                  </a:lnTo>
                  <a:lnTo>
                    <a:pt x="93" y="20"/>
                  </a:lnTo>
                  <a:lnTo>
                    <a:pt x="86" y="24"/>
                  </a:lnTo>
                  <a:lnTo>
                    <a:pt x="79" y="2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49" y="52"/>
                  </a:lnTo>
                  <a:lnTo>
                    <a:pt x="35" y="67"/>
                  </a:lnTo>
                  <a:lnTo>
                    <a:pt x="29" y="76"/>
                  </a:lnTo>
                  <a:lnTo>
                    <a:pt x="24" y="84"/>
                  </a:lnTo>
                  <a:lnTo>
                    <a:pt x="20" y="93"/>
                  </a:lnTo>
                  <a:lnTo>
                    <a:pt x="17" y="102"/>
                  </a:lnTo>
                  <a:lnTo>
                    <a:pt x="17" y="102"/>
                  </a:lnTo>
                  <a:lnTo>
                    <a:pt x="14" y="115"/>
                  </a:lnTo>
                  <a:lnTo>
                    <a:pt x="14" y="128"/>
                  </a:lnTo>
                  <a:lnTo>
                    <a:pt x="15" y="133"/>
                  </a:lnTo>
                  <a:lnTo>
                    <a:pt x="18" y="139"/>
                  </a:lnTo>
                  <a:lnTo>
                    <a:pt x="20" y="143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2"/>
                  </a:lnTo>
                  <a:lnTo>
                    <a:pt x="24" y="136"/>
                  </a:lnTo>
                  <a:lnTo>
                    <a:pt x="25" y="131"/>
                  </a:lnTo>
                  <a:lnTo>
                    <a:pt x="27" y="123"/>
                  </a:lnTo>
                  <a:lnTo>
                    <a:pt x="27" y="123"/>
                  </a:lnTo>
                  <a:lnTo>
                    <a:pt x="48" y="91"/>
                  </a:lnTo>
                  <a:lnTo>
                    <a:pt x="60" y="76"/>
                  </a:lnTo>
                  <a:lnTo>
                    <a:pt x="73" y="62"/>
                  </a:lnTo>
                  <a:lnTo>
                    <a:pt x="87" y="49"/>
                  </a:lnTo>
                  <a:lnTo>
                    <a:pt x="104" y="39"/>
                  </a:lnTo>
                  <a:lnTo>
                    <a:pt x="122" y="31"/>
                  </a:lnTo>
                  <a:lnTo>
                    <a:pt x="132" y="27"/>
                  </a:lnTo>
                  <a:lnTo>
                    <a:pt x="143" y="24"/>
                  </a:lnTo>
                  <a:lnTo>
                    <a:pt x="143" y="24"/>
                  </a:lnTo>
                  <a:lnTo>
                    <a:pt x="142" y="21"/>
                  </a:lnTo>
                  <a:lnTo>
                    <a:pt x="139" y="18"/>
                  </a:lnTo>
                  <a:lnTo>
                    <a:pt x="131" y="15"/>
                  </a:lnTo>
                  <a:lnTo>
                    <a:pt x="131" y="15"/>
                  </a:lnTo>
                  <a:close/>
                  <a:moveTo>
                    <a:pt x="122" y="41"/>
                  </a:moveTo>
                  <a:lnTo>
                    <a:pt x="122" y="41"/>
                  </a:lnTo>
                  <a:lnTo>
                    <a:pt x="108" y="49"/>
                  </a:lnTo>
                  <a:lnTo>
                    <a:pt x="95" y="59"/>
                  </a:lnTo>
                  <a:lnTo>
                    <a:pt x="83" y="69"/>
                  </a:lnTo>
                  <a:lnTo>
                    <a:pt x="72" y="80"/>
                  </a:lnTo>
                  <a:lnTo>
                    <a:pt x="60" y="93"/>
                  </a:lnTo>
                  <a:lnTo>
                    <a:pt x="51" y="105"/>
                  </a:lnTo>
                  <a:lnTo>
                    <a:pt x="42" y="119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5" y="140"/>
                  </a:lnTo>
                  <a:lnTo>
                    <a:pt x="34" y="14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42" y="160"/>
                  </a:lnTo>
                  <a:lnTo>
                    <a:pt x="53" y="161"/>
                  </a:lnTo>
                  <a:lnTo>
                    <a:pt x="63" y="163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81" y="160"/>
                  </a:lnTo>
                  <a:lnTo>
                    <a:pt x="90" y="159"/>
                  </a:lnTo>
                  <a:lnTo>
                    <a:pt x="104" y="150"/>
                  </a:lnTo>
                  <a:lnTo>
                    <a:pt x="119" y="140"/>
                  </a:lnTo>
                  <a:lnTo>
                    <a:pt x="132" y="128"/>
                  </a:lnTo>
                  <a:lnTo>
                    <a:pt x="143" y="115"/>
                  </a:lnTo>
                  <a:lnTo>
                    <a:pt x="153" y="100"/>
                  </a:lnTo>
                  <a:lnTo>
                    <a:pt x="161" y="84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8" y="62"/>
                  </a:lnTo>
                  <a:lnTo>
                    <a:pt x="168" y="53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4" y="36"/>
                  </a:lnTo>
                  <a:lnTo>
                    <a:pt x="159" y="35"/>
                  </a:lnTo>
                  <a:lnTo>
                    <a:pt x="147" y="35"/>
                  </a:lnTo>
                  <a:lnTo>
                    <a:pt x="135" y="36"/>
                  </a:lnTo>
                  <a:lnTo>
                    <a:pt x="122" y="41"/>
                  </a:lnTo>
                  <a:lnTo>
                    <a:pt x="122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96"/>
            <p:cNvSpPr>
              <a:spLocks noEditPoints="1"/>
            </p:cNvSpPr>
            <p:nvPr/>
          </p:nvSpPr>
          <p:spPr bwMode="auto">
            <a:xfrm>
              <a:off x="3887788" y="690563"/>
              <a:ext cx="134938" cy="139700"/>
            </a:xfrm>
            <a:custGeom>
              <a:avLst/>
              <a:gdLst/>
              <a:ahLst/>
              <a:cxnLst>
                <a:cxn ang="0">
                  <a:pos x="226" y="96"/>
                </a:cxn>
                <a:cxn ang="0">
                  <a:pos x="210" y="110"/>
                </a:cxn>
                <a:cxn ang="0">
                  <a:pos x="205" y="163"/>
                </a:cxn>
                <a:cxn ang="0">
                  <a:pos x="177" y="194"/>
                </a:cxn>
                <a:cxn ang="0">
                  <a:pos x="153" y="217"/>
                </a:cxn>
                <a:cxn ang="0">
                  <a:pos x="140" y="240"/>
                </a:cxn>
                <a:cxn ang="0">
                  <a:pos x="92" y="261"/>
                </a:cxn>
                <a:cxn ang="0">
                  <a:pos x="49" y="263"/>
                </a:cxn>
                <a:cxn ang="0">
                  <a:pos x="32" y="242"/>
                </a:cxn>
                <a:cxn ang="0">
                  <a:pos x="17" y="198"/>
                </a:cxn>
                <a:cxn ang="0">
                  <a:pos x="15" y="183"/>
                </a:cxn>
                <a:cxn ang="0">
                  <a:pos x="0" y="152"/>
                </a:cxn>
                <a:cxn ang="0">
                  <a:pos x="8" y="124"/>
                </a:cxn>
                <a:cxn ang="0">
                  <a:pos x="39" y="79"/>
                </a:cxn>
                <a:cxn ang="0">
                  <a:pos x="55" y="61"/>
                </a:cxn>
                <a:cxn ang="0">
                  <a:pos x="102" y="52"/>
                </a:cxn>
                <a:cxn ang="0">
                  <a:pos x="137" y="61"/>
                </a:cxn>
                <a:cxn ang="0">
                  <a:pos x="158" y="55"/>
                </a:cxn>
                <a:cxn ang="0">
                  <a:pos x="174" y="17"/>
                </a:cxn>
                <a:cxn ang="0">
                  <a:pos x="205" y="0"/>
                </a:cxn>
                <a:cxn ang="0">
                  <a:pos x="237" y="10"/>
                </a:cxn>
                <a:cxn ang="0">
                  <a:pos x="252" y="37"/>
                </a:cxn>
                <a:cxn ang="0">
                  <a:pos x="254" y="65"/>
                </a:cxn>
                <a:cxn ang="0">
                  <a:pos x="233" y="23"/>
                </a:cxn>
                <a:cxn ang="0">
                  <a:pos x="199" y="20"/>
                </a:cxn>
                <a:cxn ang="0">
                  <a:pos x="198" y="62"/>
                </a:cxn>
                <a:cxn ang="0">
                  <a:pos x="189" y="89"/>
                </a:cxn>
                <a:cxn ang="0">
                  <a:pos x="171" y="94"/>
                </a:cxn>
                <a:cxn ang="0">
                  <a:pos x="163" y="118"/>
                </a:cxn>
                <a:cxn ang="0">
                  <a:pos x="126" y="129"/>
                </a:cxn>
                <a:cxn ang="0">
                  <a:pos x="118" y="121"/>
                </a:cxn>
                <a:cxn ang="0">
                  <a:pos x="156" y="113"/>
                </a:cxn>
                <a:cxn ang="0">
                  <a:pos x="164" y="89"/>
                </a:cxn>
                <a:cxn ang="0">
                  <a:pos x="188" y="72"/>
                </a:cxn>
                <a:cxn ang="0">
                  <a:pos x="185" y="26"/>
                </a:cxn>
                <a:cxn ang="0">
                  <a:pos x="177" y="31"/>
                </a:cxn>
                <a:cxn ang="0">
                  <a:pos x="157" y="65"/>
                </a:cxn>
                <a:cxn ang="0">
                  <a:pos x="136" y="72"/>
                </a:cxn>
                <a:cxn ang="0">
                  <a:pos x="106" y="61"/>
                </a:cxn>
                <a:cxn ang="0">
                  <a:pos x="52" y="73"/>
                </a:cxn>
                <a:cxn ang="0">
                  <a:pos x="36" y="103"/>
                </a:cxn>
                <a:cxn ang="0">
                  <a:pos x="8" y="141"/>
                </a:cxn>
                <a:cxn ang="0">
                  <a:pos x="12" y="162"/>
                </a:cxn>
                <a:cxn ang="0">
                  <a:pos x="29" y="188"/>
                </a:cxn>
                <a:cxn ang="0">
                  <a:pos x="42" y="239"/>
                </a:cxn>
                <a:cxn ang="0">
                  <a:pos x="60" y="259"/>
                </a:cxn>
                <a:cxn ang="0">
                  <a:pos x="115" y="247"/>
                </a:cxn>
                <a:cxn ang="0">
                  <a:pos x="147" y="205"/>
                </a:cxn>
                <a:cxn ang="0">
                  <a:pos x="179" y="179"/>
                </a:cxn>
                <a:cxn ang="0">
                  <a:pos x="196" y="153"/>
                </a:cxn>
                <a:cxn ang="0">
                  <a:pos x="209" y="93"/>
                </a:cxn>
                <a:cxn ang="0">
                  <a:pos x="241" y="75"/>
                </a:cxn>
                <a:cxn ang="0">
                  <a:pos x="241" y="37"/>
                </a:cxn>
              </a:cxnLst>
              <a:rect l="0" t="0" r="r" b="b"/>
              <a:pathLst>
                <a:path w="255" h="266">
                  <a:moveTo>
                    <a:pt x="245" y="92"/>
                  </a:moveTo>
                  <a:lnTo>
                    <a:pt x="245" y="92"/>
                  </a:lnTo>
                  <a:lnTo>
                    <a:pt x="238" y="94"/>
                  </a:lnTo>
                  <a:lnTo>
                    <a:pt x="231" y="96"/>
                  </a:lnTo>
                  <a:lnTo>
                    <a:pt x="226" y="96"/>
                  </a:lnTo>
                  <a:lnTo>
                    <a:pt x="219" y="99"/>
                  </a:lnTo>
                  <a:lnTo>
                    <a:pt x="219" y="99"/>
                  </a:lnTo>
                  <a:lnTo>
                    <a:pt x="216" y="100"/>
                  </a:lnTo>
                  <a:lnTo>
                    <a:pt x="213" y="103"/>
                  </a:lnTo>
                  <a:lnTo>
                    <a:pt x="210" y="110"/>
                  </a:lnTo>
                  <a:lnTo>
                    <a:pt x="209" y="118"/>
                  </a:lnTo>
                  <a:lnTo>
                    <a:pt x="208" y="127"/>
                  </a:lnTo>
                  <a:lnTo>
                    <a:pt x="209" y="145"/>
                  </a:lnTo>
                  <a:lnTo>
                    <a:pt x="208" y="155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195" y="176"/>
                  </a:lnTo>
                  <a:lnTo>
                    <a:pt x="184" y="188"/>
                  </a:lnTo>
                  <a:lnTo>
                    <a:pt x="184" y="188"/>
                  </a:lnTo>
                  <a:lnTo>
                    <a:pt x="177" y="194"/>
                  </a:lnTo>
                  <a:lnTo>
                    <a:pt x="168" y="198"/>
                  </a:lnTo>
                  <a:lnTo>
                    <a:pt x="163" y="204"/>
                  </a:lnTo>
                  <a:lnTo>
                    <a:pt x="157" y="210"/>
                  </a:lnTo>
                  <a:lnTo>
                    <a:pt x="157" y="210"/>
                  </a:lnTo>
                  <a:lnTo>
                    <a:pt x="153" y="217"/>
                  </a:lnTo>
                  <a:lnTo>
                    <a:pt x="151" y="222"/>
                  </a:lnTo>
                  <a:lnTo>
                    <a:pt x="149" y="229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40" y="240"/>
                  </a:lnTo>
                  <a:lnTo>
                    <a:pt x="135" y="245"/>
                  </a:lnTo>
                  <a:lnTo>
                    <a:pt x="123" y="252"/>
                  </a:lnTo>
                  <a:lnTo>
                    <a:pt x="109" y="257"/>
                  </a:lnTo>
                  <a:lnTo>
                    <a:pt x="92" y="261"/>
                  </a:lnTo>
                  <a:lnTo>
                    <a:pt x="92" y="261"/>
                  </a:lnTo>
                  <a:lnTo>
                    <a:pt x="83" y="264"/>
                  </a:lnTo>
                  <a:lnTo>
                    <a:pt x="73" y="266"/>
                  </a:lnTo>
                  <a:lnTo>
                    <a:pt x="62" y="266"/>
                  </a:lnTo>
                  <a:lnTo>
                    <a:pt x="56" y="264"/>
                  </a:lnTo>
                  <a:lnTo>
                    <a:pt x="49" y="263"/>
                  </a:lnTo>
                  <a:lnTo>
                    <a:pt x="49" y="263"/>
                  </a:lnTo>
                  <a:lnTo>
                    <a:pt x="45" y="259"/>
                  </a:lnTo>
                  <a:lnTo>
                    <a:pt x="39" y="254"/>
                  </a:lnTo>
                  <a:lnTo>
                    <a:pt x="35" y="249"/>
                  </a:lnTo>
                  <a:lnTo>
                    <a:pt x="32" y="242"/>
                  </a:lnTo>
                  <a:lnTo>
                    <a:pt x="25" y="229"/>
                  </a:lnTo>
                  <a:lnTo>
                    <a:pt x="22" y="215"/>
                  </a:lnTo>
                  <a:lnTo>
                    <a:pt x="22" y="215"/>
                  </a:lnTo>
                  <a:lnTo>
                    <a:pt x="18" y="207"/>
                  </a:lnTo>
                  <a:lnTo>
                    <a:pt x="17" y="198"/>
                  </a:lnTo>
                  <a:lnTo>
                    <a:pt x="17" y="198"/>
                  </a:lnTo>
                  <a:lnTo>
                    <a:pt x="17" y="193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15" y="183"/>
                  </a:lnTo>
                  <a:lnTo>
                    <a:pt x="14" y="179"/>
                  </a:lnTo>
                  <a:lnTo>
                    <a:pt x="8" y="170"/>
                  </a:lnTo>
                  <a:lnTo>
                    <a:pt x="3" y="162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8"/>
                  </a:lnTo>
                  <a:lnTo>
                    <a:pt x="4" y="131"/>
                  </a:lnTo>
                  <a:lnTo>
                    <a:pt x="8" y="124"/>
                  </a:lnTo>
                  <a:lnTo>
                    <a:pt x="18" y="113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33" y="90"/>
                  </a:lnTo>
                  <a:lnTo>
                    <a:pt x="39" y="79"/>
                  </a:lnTo>
                  <a:lnTo>
                    <a:pt x="45" y="69"/>
                  </a:lnTo>
                  <a:lnTo>
                    <a:pt x="48" y="65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5" y="61"/>
                  </a:lnTo>
                  <a:lnTo>
                    <a:pt x="59" y="61"/>
                  </a:lnTo>
                  <a:lnTo>
                    <a:pt x="69" y="59"/>
                  </a:lnTo>
                  <a:lnTo>
                    <a:pt x="69" y="59"/>
                  </a:lnTo>
                  <a:lnTo>
                    <a:pt x="91" y="54"/>
                  </a:lnTo>
                  <a:lnTo>
                    <a:pt x="102" y="52"/>
                  </a:lnTo>
                  <a:lnTo>
                    <a:pt x="115" y="52"/>
                  </a:lnTo>
                  <a:lnTo>
                    <a:pt x="115" y="52"/>
                  </a:lnTo>
                  <a:lnTo>
                    <a:pt x="123" y="55"/>
                  </a:lnTo>
                  <a:lnTo>
                    <a:pt x="130" y="58"/>
                  </a:lnTo>
                  <a:lnTo>
                    <a:pt x="137" y="61"/>
                  </a:lnTo>
                  <a:lnTo>
                    <a:pt x="142" y="61"/>
                  </a:lnTo>
                  <a:lnTo>
                    <a:pt x="146" y="61"/>
                  </a:lnTo>
                  <a:lnTo>
                    <a:pt x="146" y="61"/>
                  </a:lnTo>
                  <a:lnTo>
                    <a:pt x="153" y="58"/>
                  </a:lnTo>
                  <a:lnTo>
                    <a:pt x="158" y="55"/>
                  </a:lnTo>
                  <a:lnTo>
                    <a:pt x="163" y="51"/>
                  </a:lnTo>
                  <a:lnTo>
                    <a:pt x="164" y="45"/>
                  </a:lnTo>
                  <a:lnTo>
                    <a:pt x="168" y="33"/>
                  </a:lnTo>
                  <a:lnTo>
                    <a:pt x="174" y="17"/>
                  </a:lnTo>
                  <a:lnTo>
                    <a:pt x="174" y="17"/>
                  </a:lnTo>
                  <a:lnTo>
                    <a:pt x="182" y="13"/>
                  </a:lnTo>
                  <a:lnTo>
                    <a:pt x="191" y="9"/>
                  </a:lnTo>
                  <a:lnTo>
                    <a:pt x="199" y="6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13" y="5"/>
                  </a:lnTo>
                  <a:lnTo>
                    <a:pt x="222" y="6"/>
                  </a:lnTo>
                  <a:lnTo>
                    <a:pt x="230" y="7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14"/>
                  </a:lnTo>
                  <a:lnTo>
                    <a:pt x="240" y="17"/>
                  </a:lnTo>
                  <a:lnTo>
                    <a:pt x="244" y="24"/>
                  </a:lnTo>
                  <a:lnTo>
                    <a:pt x="250" y="30"/>
                  </a:lnTo>
                  <a:lnTo>
                    <a:pt x="252" y="37"/>
                  </a:lnTo>
                  <a:lnTo>
                    <a:pt x="252" y="37"/>
                  </a:lnTo>
                  <a:lnTo>
                    <a:pt x="255" y="44"/>
                  </a:lnTo>
                  <a:lnTo>
                    <a:pt x="255" y="51"/>
                  </a:lnTo>
                  <a:lnTo>
                    <a:pt x="255" y="58"/>
                  </a:lnTo>
                  <a:lnTo>
                    <a:pt x="254" y="65"/>
                  </a:lnTo>
                  <a:lnTo>
                    <a:pt x="251" y="79"/>
                  </a:lnTo>
                  <a:lnTo>
                    <a:pt x="245" y="92"/>
                  </a:lnTo>
                  <a:lnTo>
                    <a:pt x="245" y="92"/>
                  </a:lnTo>
                  <a:close/>
                  <a:moveTo>
                    <a:pt x="233" y="23"/>
                  </a:moveTo>
                  <a:lnTo>
                    <a:pt x="233" y="23"/>
                  </a:lnTo>
                  <a:lnTo>
                    <a:pt x="223" y="20"/>
                  </a:lnTo>
                  <a:lnTo>
                    <a:pt x="213" y="17"/>
                  </a:lnTo>
                  <a:lnTo>
                    <a:pt x="209" y="17"/>
                  </a:lnTo>
                  <a:lnTo>
                    <a:pt x="203" y="17"/>
                  </a:lnTo>
                  <a:lnTo>
                    <a:pt x="199" y="20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4" y="33"/>
                  </a:lnTo>
                  <a:lnTo>
                    <a:pt x="195" y="42"/>
                  </a:lnTo>
                  <a:lnTo>
                    <a:pt x="198" y="62"/>
                  </a:lnTo>
                  <a:lnTo>
                    <a:pt x="198" y="71"/>
                  </a:lnTo>
                  <a:lnTo>
                    <a:pt x="196" y="79"/>
                  </a:lnTo>
                  <a:lnTo>
                    <a:pt x="195" y="82"/>
                  </a:lnTo>
                  <a:lnTo>
                    <a:pt x="192" y="86"/>
                  </a:lnTo>
                  <a:lnTo>
                    <a:pt x="189" y="89"/>
                  </a:lnTo>
                  <a:lnTo>
                    <a:pt x="185" y="92"/>
                  </a:lnTo>
                  <a:lnTo>
                    <a:pt x="185" y="92"/>
                  </a:lnTo>
                  <a:lnTo>
                    <a:pt x="177" y="92"/>
                  </a:lnTo>
                  <a:lnTo>
                    <a:pt x="171" y="94"/>
                  </a:lnTo>
                  <a:lnTo>
                    <a:pt x="171" y="94"/>
                  </a:lnTo>
                  <a:lnTo>
                    <a:pt x="167" y="100"/>
                  </a:lnTo>
                  <a:lnTo>
                    <a:pt x="165" y="106"/>
                  </a:lnTo>
                  <a:lnTo>
                    <a:pt x="164" y="113"/>
                  </a:lnTo>
                  <a:lnTo>
                    <a:pt x="163" y="118"/>
                  </a:lnTo>
                  <a:lnTo>
                    <a:pt x="163" y="118"/>
                  </a:lnTo>
                  <a:lnTo>
                    <a:pt x="157" y="124"/>
                  </a:lnTo>
                  <a:lnTo>
                    <a:pt x="150" y="127"/>
                  </a:lnTo>
                  <a:lnTo>
                    <a:pt x="143" y="129"/>
                  </a:lnTo>
                  <a:lnTo>
                    <a:pt x="135" y="129"/>
                  </a:lnTo>
                  <a:lnTo>
                    <a:pt x="126" y="129"/>
                  </a:lnTo>
                  <a:lnTo>
                    <a:pt x="118" y="128"/>
                  </a:lnTo>
                  <a:lnTo>
                    <a:pt x="102" y="124"/>
                  </a:lnTo>
                  <a:lnTo>
                    <a:pt x="102" y="124"/>
                  </a:lnTo>
                  <a:lnTo>
                    <a:pt x="109" y="122"/>
                  </a:lnTo>
                  <a:lnTo>
                    <a:pt x="118" y="121"/>
                  </a:lnTo>
                  <a:lnTo>
                    <a:pt x="132" y="121"/>
                  </a:lnTo>
                  <a:lnTo>
                    <a:pt x="139" y="121"/>
                  </a:lnTo>
                  <a:lnTo>
                    <a:pt x="144" y="120"/>
                  </a:lnTo>
                  <a:lnTo>
                    <a:pt x="150" y="117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56" y="104"/>
                  </a:lnTo>
                  <a:lnTo>
                    <a:pt x="157" y="99"/>
                  </a:lnTo>
                  <a:lnTo>
                    <a:pt x="160" y="93"/>
                  </a:lnTo>
                  <a:lnTo>
                    <a:pt x="164" y="89"/>
                  </a:lnTo>
                  <a:lnTo>
                    <a:pt x="168" y="85"/>
                  </a:lnTo>
                  <a:lnTo>
                    <a:pt x="174" y="82"/>
                  </a:lnTo>
                  <a:lnTo>
                    <a:pt x="186" y="79"/>
                  </a:lnTo>
                  <a:lnTo>
                    <a:pt x="186" y="79"/>
                  </a:lnTo>
                  <a:lnTo>
                    <a:pt x="188" y="72"/>
                  </a:lnTo>
                  <a:lnTo>
                    <a:pt x="188" y="65"/>
                  </a:lnTo>
                  <a:lnTo>
                    <a:pt x="186" y="49"/>
                  </a:lnTo>
                  <a:lnTo>
                    <a:pt x="185" y="41"/>
                  </a:lnTo>
                  <a:lnTo>
                    <a:pt x="184" y="34"/>
                  </a:lnTo>
                  <a:lnTo>
                    <a:pt x="185" y="26"/>
                  </a:lnTo>
                  <a:lnTo>
                    <a:pt x="188" y="19"/>
                  </a:lnTo>
                  <a:lnTo>
                    <a:pt x="188" y="19"/>
                  </a:lnTo>
                  <a:lnTo>
                    <a:pt x="184" y="20"/>
                  </a:lnTo>
                  <a:lnTo>
                    <a:pt x="181" y="23"/>
                  </a:lnTo>
                  <a:lnTo>
                    <a:pt x="177" y="31"/>
                  </a:lnTo>
                  <a:lnTo>
                    <a:pt x="174" y="4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65" y="56"/>
                  </a:lnTo>
                  <a:lnTo>
                    <a:pt x="157" y="65"/>
                  </a:lnTo>
                  <a:lnTo>
                    <a:pt x="153" y="68"/>
                  </a:lnTo>
                  <a:lnTo>
                    <a:pt x="149" y="71"/>
                  </a:lnTo>
                  <a:lnTo>
                    <a:pt x="142" y="72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29" y="69"/>
                  </a:lnTo>
                  <a:lnTo>
                    <a:pt x="122" y="66"/>
                  </a:lnTo>
                  <a:lnTo>
                    <a:pt x="115" y="62"/>
                  </a:lnTo>
                  <a:lnTo>
                    <a:pt x="106" y="61"/>
                  </a:lnTo>
                  <a:lnTo>
                    <a:pt x="106" y="61"/>
                  </a:lnTo>
                  <a:lnTo>
                    <a:pt x="99" y="61"/>
                  </a:lnTo>
                  <a:lnTo>
                    <a:pt x="92" y="61"/>
                  </a:lnTo>
                  <a:lnTo>
                    <a:pt x="78" y="65"/>
                  </a:lnTo>
                  <a:lnTo>
                    <a:pt x="66" y="69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79"/>
                  </a:lnTo>
                  <a:lnTo>
                    <a:pt x="49" y="85"/>
                  </a:lnTo>
                  <a:lnTo>
                    <a:pt x="43" y="94"/>
                  </a:lnTo>
                  <a:lnTo>
                    <a:pt x="36" y="103"/>
                  </a:lnTo>
                  <a:lnTo>
                    <a:pt x="28" y="111"/>
                  </a:lnTo>
                  <a:lnTo>
                    <a:pt x="19" y="121"/>
                  </a:lnTo>
                  <a:lnTo>
                    <a:pt x="12" y="129"/>
                  </a:lnTo>
                  <a:lnTo>
                    <a:pt x="11" y="135"/>
                  </a:lnTo>
                  <a:lnTo>
                    <a:pt x="8" y="141"/>
                  </a:lnTo>
                  <a:lnTo>
                    <a:pt x="8" y="146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11" y="158"/>
                  </a:lnTo>
                  <a:lnTo>
                    <a:pt x="12" y="162"/>
                  </a:lnTo>
                  <a:lnTo>
                    <a:pt x="19" y="170"/>
                  </a:lnTo>
                  <a:lnTo>
                    <a:pt x="25" y="179"/>
                  </a:lnTo>
                  <a:lnTo>
                    <a:pt x="28" y="183"/>
                  </a:lnTo>
                  <a:lnTo>
                    <a:pt x="29" y="188"/>
                  </a:lnTo>
                  <a:lnTo>
                    <a:pt x="29" y="188"/>
                  </a:lnTo>
                  <a:lnTo>
                    <a:pt x="28" y="197"/>
                  </a:lnTo>
                  <a:lnTo>
                    <a:pt x="28" y="207"/>
                  </a:lnTo>
                  <a:lnTo>
                    <a:pt x="29" y="215"/>
                  </a:lnTo>
                  <a:lnTo>
                    <a:pt x="33" y="224"/>
                  </a:lnTo>
                  <a:lnTo>
                    <a:pt x="42" y="239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9" y="254"/>
                  </a:lnTo>
                  <a:lnTo>
                    <a:pt x="62" y="256"/>
                  </a:lnTo>
                  <a:lnTo>
                    <a:pt x="60" y="259"/>
                  </a:lnTo>
                  <a:lnTo>
                    <a:pt x="60" y="259"/>
                  </a:lnTo>
                  <a:lnTo>
                    <a:pt x="88" y="254"/>
                  </a:lnTo>
                  <a:lnTo>
                    <a:pt x="102" y="252"/>
                  </a:lnTo>
                  <a:lnTo>
                    <a:pt x="115" y="247"/>
                  </a:lnTo>
                  <a:lnTo>
                    <a:pt x="115" y="247"/>
                  </a:lnTo>
                  <a:lnTo>
                    <a:pt x="121" y="243"/>
                  </a:lnTo>
                  <a:lnTo>
                    <a:pt x="126" y="239"/>
                  </a:lnTo>
                  <a:lnTo>
                    <a:pt x="130" y="235"/>
                  </a:lnTo>
                  <a:lnTo>
                    <a:pt x="135" y="229"/>
                  </a:lnTo>
                  <a:lnTo>
                    <a:pt x="147" y="205"/>
                  </a:lnTo>
                  <a:lnTo>
                    <a:pt x="147" y="205"/>
                  </a:lnTo>
                  <a:lnTo>
                    <a:pt x="151" y="200"/>
                  </a:lnTo>
                  <a:lnTo>
                    <a:pt x="157" y="194"/>
                  </a:lnTo>
                  <a:lnTo>
                    <a:pt x="168" y="187"/>
                  </a:lnTo>
                  <a:lnTo>
                    <a:pt x="179" y="179"/>
                  </a:lnTo>
                  <a:lnTo>
                    <a:pt x="185" y="174"/>
                  </a:lnTo>
                  <a:lnTo>
                    <a:pt x="191" y="169"/>
                  </a:lnTo>
                  <a:lnTo>
                    <a:pt x="191" y="169"/>
                  </a:lnTo>
                  <a:lnTo>
                    <a:pt x="194" y="162"/>
                  </a:lnTo>
                  <a:lnTo>
                    <a:pt x="196" y="153"/>
                  </a:lnTo>
                  <a:lnTo>
                    <a:pt x="198" y="137"/>
                  </a:lnTo>
                  <a:lnTo>
                    <a:pt x="199" y="118"/>
                  </a:lnTo>
                  <a:lnTo>
                    <a:pt x="201" y="99"/>
                  </a:lnTo>
                  <a:lnTo>
                    <a:pt x="201" y="99"/>
                  </a:lnTo>
                  <a:lnTo>
                    <a:pt x="209" y="93"/>
                  </a:lnTo>
                  <a:lnTo>
                    <a:pt x="219" y="90"/>
                  </a:lnTo>
                  <a:lnTo>
                    <a:pt x="229" y="86"/>
                  </a:lnTo>
                  <a:lnTo>
                    <a:pt x="238" y="83"/>
                  </a:lnTo>
                  <a:lnTo>
                    <a:pt x="238" y="83"/>
                  </a:lnTo>
                  <a:lnTo>
                    <a:pt x="241" y="75"/>
                  </a:lnTo>
                  <a:lnTo>
                    <a:pt x="244" y="66"/>
                  </a:lnTo>
                  <a:lnTo>
                    <a:pt x="244" y="59"/>
                  </a:lnTo>
                  <a:lnTo>
                    <a:pt x="244" y="51"/>
                  </a:lnTo>
                  <a:lnTo>
                    <a:pt x="243" y="44"/>
                  </a:lnTo>
                  <a:lnTo>
                    <a:pt x="241" y="37"/>
                  </a:lnTo>
                  <a:lnTo>
                    <a:pt x="237" y="30"/>
                  </a:lnTo>
                  <a:lnTo>
                    <a:pt x="233" y="23"/>
                  </a:lnTo>
                  <a:lnTo>
                    <a:pt x="233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2668" y="143064"/>
            <a:ext cx="2832300" cy="624504"/>
            <a:chOff x="1042668" y="143064"/>
            <a:chExt cx="2832300" cy="624504"/>
          </a:xfrm>
        </p:grpSpPr>
        <p:sp>
          <p:nvSpPr>
            <p:cNvPr id="19" name="TextBox 14"/>
            <p:cNvSpPr txBox="1"/>
            <p:nvPr/>
          </p:nvSpPr>
          <p:spPr>
            <a:xfrm>
              <a:off x="1042668" y="143064"/>
              <a:ext cx="927983" cy="37685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绪论</a:t>
              </a:r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1579715" y="272268"/>
              <a:ext cx="2295253" cy="495300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marL="285750" indent="-285750" algn="ctr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Introduction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b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17885" y="671035"/>
            <a:ext cx="355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岗位所需要的知识和技能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25993" y="1379312"/>
            <a:ext cx="7966206" cy="3328421"/>
            <a:chOff x="-1753805" y="1670757"/>
            <a:chExt cx="10621608" cy="4437894"/>
          </a:xfrm>
        </p:grpSpPr>
        <p:sp>
          <p:nvSpPr>
            <p:cNvPr id="23" name="任意多边形: 形状 22"/>
            <p:cNvSpPr/>
            <p:nvPr/>
          </p:nvSpPr>
          <p:spPr bwMode="auto">
            <a:xfrm>
              <a:off x="3403290" y="4802608"/>
              <a:ext cx="1163663" cy="116144"/>
            </a:xfrm>
            <a:custGeom>
              <a:avLst/>
              <a:gdLst>
                <a:gd name="T0" fmla="*/ 475 w 531"/>
                <a:gd name="T1" fmla="*/ 0 h 56"/>
                <a:gd name="T2" fmla="*/ 28 w 531"/>
                <a:gd name="T3" fmla="*/ 0 h 56"/>
                <a:gd name="T4" fmla="*/ 0 w 531"/>
                <a:gd name="T5" fmla="*/ 28 h 56"/>
                <a:gd name="T6" fmla="*/ 1 w 531"/>
                <a:gd name="T7" fmla="*/ 31 h 56"/>
                <a:gd name="T8" fmla="*/ 28 w 531"/>
                <a:gd name="T9" fmla="*/ 6 h 56"/>
                <a:gd name="T10" fmla="*/ 57 w 531"/>
                <a:gd name="T11" fmla="*/ 34 h 56"/>
                <a:gd name="T12" fmla="*/ 57 w 531"/>
                <a:gd name="T13" fmla="*/ 56 h 56"/>
                <a:gd name="T14" fmla="*/ 503 w 531"/>
                <a:gd name="T15" fmla="*/ 56 h 56"/>
                <a:gd name="T16" fmla="*/ 531 w 531"/>
                <a:gd name="T17" fmla="*/ 28 h 56"/>
                <a:gd name="T18" fmla="*/ 531 w 531"/>
                <a:gd name="T19" fmla="*/ 28 h 56"/>
                <a:gd name="T20" fmla="*/ 503 w 531"/>
                <a:gd name="T21" fmla="*/ 56 h 56"/>
                <a:gd name="T22" fmla="*/ 475 w 531"/>
                <a:gd name="T23" fmla="*/ 28 h 56"/>
                <a:gd name="T24" fmla="*/ 475 w 531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1" h="56">
                  <a:moveTo>
                    <a:pt x="47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29"/>
                    <a:pt x="0" y="30"/>
                    <a:pt x="1" y="31"/>
                  </a:cubicBezTo>
                  <a:cubicBezTo>
                    <a:pt x="2" y="17"/>
                    <a:pt x="14" y="6"/>
                    <a:pt x="28" y="6"/>
                  </a:cubicBezTo>
                  <a:cubicBezTo>
                    <a:pt x="44" y="6"/>
                    <a:pt x="57" y="19"/>
                    <a:pt x="57" y="34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03" y="56"/>
                    <a:pt x="503" y="56"/>
                    <a:pt x="503" y="56"/>
                  </a:cubicBezTo>
                  <a:cubicBezTo>
                    <a:pt x="519" y="56"/>
                    <a:pt x="531" y="43"/>
                    <a:pt x="531" y="28"/>
                  </a:cubicBezTo>
                  <a:cubicBezTo>
                    <a:pt x="531" y="28"/>
                    <a:pt x="531" y="28"/>
                    <a:pt x="531" y="28"/>
                  </a:cubicBezTo>
                  <a:cubicBezTo>
                    <a:pt x="531" y="43"/>
                    <a:pt x="519" y="56"/>
                    <a:pt x="503" y="56"/>
                  </a:cubicBezTo>
                  <a:cubicBezTo>
                    <a:pt x="488" y="56"/>
                    <a:pt x="475" y="43"/>
                    <a:pt x="475" y="28"/>
                  </a:cubicBezTo>
                  <a:cubicBezTo>
                    <a:pt x="475" y="0"/>
                    <a:pt x="475" y="0"/>
                    <a:pt x="47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24" name="矩形: 圆角 23"/>
            <p:cNvSpPr/>
            <p:nvPr/>
          </p:nvSpPr>
          <p:spPr bwMode="auto">
            <a:xfrm>
              <a:off x="-1753805" y="5815119"/>
              <a:ext cx="5282033" cy="1302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 bwMode="auto">
            <a:xfrm>
              <a:off x="3403290" y="4853382"/>
              <a:ext cx="124938" cy="985175"/>
            </a:xfrm>
            <a:custGeom>
              <a:avLst/>
              <a:gdLst>
                <a:gd name="T0" fmla="*/ 1 w 57"/>
                <a:gd name="T1" fmla="*/ 0 h 478"/>
                <a:gd name="T2" fmla="*/ 0 w 57"/>
                <a:gd name="T3" fmla="*/ 3 h 478"/>
                <a:gd name="T4" fmla="*/ 0 w 57"/>
                <a:gd name="T5" fmla="*/ 450 h 478"/>
                <a:gd name="T6" fmla="*/ 28 w 57"/>
                <a:gd name="T7" fmla="*/ 450 h 478"/>
                <a:gd name="T8" fmla="*/ 57 w 57"/>
                <a:gd name="T9" fmla="*/ 478 h 478"/>
                <a:gd name="T10" fmla="*/ 57 w 57"/>
                <a:gd name="T11" fmla="*/ 478 h 478"/>
                <a:gd name="T12" fmla="*/ 57 w 57"/>
                <a:gd name="T13" fmla="*/ 25 h 478"/>
                <a:gd name="T14" fmla="*/ 28 w 57"/>
                <a:gd name="T15" fmla="*/ 25 h 478"/>
                <a:gd name="T16" fmla="*/ 1 w 57"/>
                <a:gd name="T17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78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28" y="450"/>
                    <a:pt x="28" y="450"/>
                    <a:pt x="28" y="450"/>
                  </a:cubicBezTo>
                  <a:cubicBezTo>
                    <a:pt x="44" y="450"/>
                    <a:pt x="57" y="463"/>
                    <a:pt x="57" y="478"/>
                  </a:cubicBezTo>
                  <a:cubicBezTo>
                    <a:pt x="57" y="478"/>
                    <a:pt x="57" y="478"/>
                    <a:pt x="57" y="478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14" y="25"/>
                    <a:pt x="2" y="14"/>
                    <a:pt x="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 bwMode="auto">
            <a:xfrm>
              <a:off x="3403290" y="5794615"/>
              <a:ext cx="124938" cy="116144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0 h 56"/>
                <a:gd name="T4" fmla="*/ 0 w 57"/>
                <a:gd name="T5" fmla="*/ 28 h 56"/>
                <a:gd name="T6" fmla="*/ 28 w 57"/>
                <a:gd name="T7" fmla="*/ 56 h 56"/>
                <a:gd name="T8" fmla="*/ 57 w 57"/>
                <a:gd name="T9" fmla="*/ 28 h 56"/>
                <a:gd name="T10" fmla="*/ 28 w 57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3"/>
                    <a:pt x="44" y="0"/>
                    <a:pt x="28" y="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 bwMode="auto">
            <a:xfrm>
              <a:off x="3404744" y="4814905"/>
              <a:ext cx="123485" cy="103846"/>
            </a:xfrm>
            <a:custGeom>
              <a:avLst/>
              <a:gdLst>
                <a:gd name="T0" fmla="*/ 27 w 56"/>
                <a:gd name="T1" fmla="*/ 0 h 50"/>
                <a:gd name="T2" fmla="*/ 0 w 56"/>
                <a:gd name="T3" fmla="*/ 25 h 50"/>
                <a:gd name="T4" fmla="*/ 27 w 56"/>
                <a:gd name="T5" fmla="*/ 50 h 50"/>
                <a:gd name="T6" fmla="*/ 56 w 56"/>
                <a:gd name="T7" fmla="*/ 50 h 50"/>
                <a:gd name="T8" fmla="*/ 56 w 56"/>
                <a:gd name="T9" fmla="*/ 28 h 50"/>
                <a:gd name="T10" fmla="*/ 27 w 5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0">
                  <a:moveTo>
                    <a:pt x="27" y="0"/>
                  </a:moveTo>
                  <a:cubicBezTo>
                    <a:pt x="13" y="0"/>
                    <a:pt x="1" y="11"/>
                    <a:pt x="0" y="25"/>
                  </a:cubicBezTo>
                  <a:cubicBezTo>
                    <a:pt x="1" y="39"/>
                    <a:pt x="13" y="50"/>
                    <a:pt x="27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3"/>
                    <a:pt x="43" y="0"/>
                    <a:pt x="2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 bwMode="auto">
            <a:xfrm>
              <a:off x="4443469" y="3900784"/>
              <a:ext cx="123485" cy="960580"/>
            </a:xfrm>
            <a:custGeom>
              <a:avLst/>
              <a:gdLst>
                <a:gd name="T0" fmla="*/ 0 w 56"/>
                <a:gd name="T1" fmla="*/ 0 h 466"/>
                <a:gd name="T2" fmla="*/ 0 w 56"/>
                <a:gd name="T3" fmla="*/ 438 h 466"/>
                <a:gd name="T4" fmla="*/ 28 w 56"/>
                <a:gd name="T5" fmla="*/ 438 h 466"/>
                <a:gd name="T6" fmla="*/ 56 w 56"/>
                <a:gd name="T7" fmla="*/ 466 h 466"/>
                <a:gd name="T8" fmla="*/ 56 w 56"/>
                <a:gd name="T9" fmla="*/ 466 h 466"/>
                <a:gd name="T10" fmla="*/ 56 w 56"/>
                <a:gd name="T11" fmla="*/ 19 h 466"/>
                <a:gd name="T12" fmla="*/ 27 w 56"/>
                <a:gd name="T13" fmla="*/ 19 h 466"/>
                <a:gd name="T14" fmla="*/ 0 w 56"/>
                <a:gd name="T15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66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28" y="438"/>
                    <a:pt x="28" y="438"/>
                    <a:pt x="28" y="438"/>
                  </a:cubicBezTo>
                  <a:cubicBezTo>
                    <a:pt x="44" y="438"/>
                    <a:pt x="56" y="450"/>
                    <a:pt x="56" y="466"/>
                  </a:cubicBezTo>
                  <a:cubicBezTo>
                    <a:pt x="56" y="466"/>
                    <a:pt x="56" y="466"/>
                    <a:pt x="56" y="466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14" y="19"/>
                    <a:pt x="4" y="11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 bwMode="auto">
            <a:xfrm>
              <a:off x="4443469" y="4802608"/>
              <a:ext cx="123485" cy="116144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0 h 56"/>
                <a:gd name="T4" fmla="*/ 0 w 56"/>
                <a:gd name="T5" fmla="*/ 28 h 56"/>
                <a:gd name="T6" fmla="*/ 28 w 56"/>
                <a:gd name="T7" fmla="*/ 56 h 56"/>
                <a:gd name="T8" fmla="*/ 56 w 56"/>
                <a:gd name="T9" fmla="*/ 28 h 56"/>
                <a:gd name="T10" fmla="*/ 28 w 56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4" y="56"/>
                    <a:pt x="56" y="43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 bwMode="auto">
            <a:xfrm>
              <a:off x="4442016" y="3824266"/>
              <a:ext cx="1162210" cy="114778"/>
            </a:xfrm>
            <a:custGeom>
              <a:avLst/>
              <a:gdLst>
                <a:gd name="T0" fmla="*/ 475 w 531"/>
                <a:gd name="T1" fmla="*/ 0 h 56"/>
                <a:gd name="T2" fmla="*/ 28 w 531"/>
                <a:gd name="T3" fmla="*/ 0 h 56"/>
                <a:gd name="T4" fmla="*/ 0 w 531"/>
                <a:gd name="T5" fmla="*/ 28 h 56"/>
                <a:gd name="T6" fmla="*/ 1 w 531"/>
                <a:gd name="T7" fmla="*/ 37 h 56"/>
                <a:gd name="T8" fmla="*/ 1 w 531"/>
                <a:gd name="T9" fmla="*/ 34 h 56"/>
                <a:gd name="T10" fmla="*/ 29 w 531"/>
                <a:gd name="T11" fmla="*/ 6 h 56"/>
                <a:gd name="T12" fmla="*/ 57 w 531"/>
                <a:gd name="T13" fmla="*/ 34 h 56"/>
                <a:gd name="T14" fmla="*/ 57 w 531"/>
                <a:gd name="T15" fmla="*/ 56 h 56"/>
                <a:gd name="T16" fmla="*/ 503 w 531"/>
                <a:gd name="T17" fmla="*/ 56 h 56"/>
                <a:gd name="T18" fmla="*/ 531 w 531"/>
                <a:gd name="T19" fmla="*/ 28 h 56"/>
                <a:gd name="T20" fmla="*/ 531 w 531"/>
                <a:gd name="T21" fmla="*/ 28 h 56"/>
                <a:gd name="T22" fmla="*/ 503 w 531"/>
                <a:gd name="T23" fmla="*/ 56 h 56"/>
                <a:gd name="T24" fmla="*/ 475 w 531"/>
                <a:gd name="T25" fmla="*/ 28 h 56"/>
                <a:gd name="T26" fmla="*/ 475 w 531"/>
                <a:gd name="T2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1" h="56">
                  <a:moveTo>
                    <a:pt x="47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31"/>
                    <a:pt x="0" y="34"/>
                    <a:pt x="1" y="37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18"/>
                    <a:pt x="14" y="6"/>
                    <a:pt x="29" y="6"/>
                  </a:cubicBezTo>
                  <a:cubicBezTo>
                    <a:pt x="45" y="6"/>
                    <a:pt x="57" y="18"/>
                    <a:pt x="57" y="34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03" y="56"/>
                    <a:pt x="503" y="56"/>
                    <a:pt x="503" y="56"/>
                  </a:cubicBezTo>
                  <a:cubicBezTo>
                    <a:pt x="518" y="56"/>
                    <a:pt x="531" y="44"/>
                    <a:pt x="531" y="28"/>
                  </a:cubicBezTo>
                  <a:cubicBezTo>
                    <a:pt x="531" y="28"/>
                    <a:pt x="531" y="28"/>
                    <a:pt x="531" y="28"/>
                  </a:cubicBezTo>
                  <a:cubicBezTo>
                    <a:pt x="531" y="44"/>
                    <a:pt x="518" y="56"/>
                    <a:pt x="503" y="56"/>
                  </a:cubicBezTo>
                  <a:cubicBezTo>
                    <a:pt x="487" y="56"/>
                    <a:pt x="475" y="44"/>
                    <a:pt x="475" y="28"/>
                  </a:cubicBezTo>
                  <a:cubicBezTo>
                    <a:pt x="475" y="0"/>
                    <a:pt x="475" y="0"/>
                    <a:pt x="47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 bwMode="auto">
            <a:xfrm>
              <a:off x="4443469" y="3836563"/>
              <a:ext cx="123485" cy="102480"/>
            </a:xfrm>
            <a:custGeom>
              <a:avLst/>
              <a:gdLst>
                <a:gd name="T0" fmla="*/ 28 w 56"/>
                <a:gd name="T1" fmla="*/ 0 h 50"/>
                <a:gd name="T2" fmla="*/ 0 w 56"/>
                <a:gd name="T3" fmla="*/ 28 h 50"/>
                <a:gd name="T4" fmla="*/ 0 w 56"/>
                <a:gd name="T5" fmla="*/ 31 h 50"/>
                <a:gd name="T6" fmla="*/ 27 w 56"/>
                <a:gd name="T7" fmla="*/ 50 h 50"/>
                <a:gd name="T8" fmla="*/ 56 w 56"/>
                <a:gd name="T9" fmla="*/ 50 h 50"/>
                <a:gd name="T10" fmla="*/ 56 w 56"/>
                <a:gd name="T11" fmla="*/ 28 h 50"/>
                <a:gd name="T12" fmla="*/ 28 w 56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0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" y="42"/>
                    <a:pt x="14" y="50"/>
                    <a:pt x="27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 bwMode="auto">
            <a:xfrm>
              <a:off x="5482194" y="2904678"/>
              <a:ext cx="122032" cy="976976"/>
            </a:xfrm>
            <a:custGeom>
              <a:avLst/>
              <a:gdLst>
                <a:gd name="T0" fmla="*/ 0 w 56"/>
                <a:gd name="T1" fmla="*/ 0 h 474"/>
                <a:gd name="T2" fmla="*/ 0 w 56"/>
                <a:gd name="T3" fmla="*/ 1 h 474"/>
                <a:gd name="T4" fmla="*/ 0 w 56"/>
                <a:gd name="T5" fmla="*/ 446 h 474"/>
                <a:gd name="T6" fmla="*/ 28 w 56"/>
                <a:gd name="T7" fmla="*/ 446 h 474"/>
                <a:gd name="T8" fmla="*/ 56 w 56"/>
                <a:gd name="T9" fmla="*/ 474 h 474"/>
                <a:gd name="T10" fmla="*/ 56 w 56"/>
                <a:gd name="T11" fmla="*/ 474 h 474"/>
                <a:gd name="T12" fmla="*/ 56 w 56"/>
                <a:gd name="T13" fmla="*/ 28 h 474"/>
                <a:gd name="T14" fmla="*/ 28 w 56"/>
                <a:gd name="T15" fmla="*/ 28 h 474"/>
                <a:gd name="T16" fmla="*/ 0 w 56"/>
                <a:gd name="T17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47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28" y="446"/>
                    <a:pt x="28" y="446"/>
                    <a:pt x="28" y="446"/>
                  </a:cubicBezTo>
                  <a:cubicBezTo>
                    <a:pt x="43" y="446"/>
                    <a:pt x="56" y="459"/>
                    <a:pt x="56" y="474"/>
                  </a:cubicBezTo>
                  <a:cubicBezTo>
                    <a:pt x="56" y="474"/>
                    <a:pt x="56" y="474"/>
                    <a:pt x="56" y="47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13" y="28"/>
                    <a:pt x="0" y="15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 bwMode="auto">
            <a:xfrm>
              <a:off x="5482194" y="3824266"/>
              <a:ext cx="122032" cy="11477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0 h 56"/>
                <a:gd name="T4" fmla="*/ 0 w 56"/>
                <a:gd name="T5" fmla="*/ 28 h 56"/>
                <a:gd name="T6" fmla="*/ 28 w 56"/>
                <a:gd name="T7" fmla="*/ 56 h 56"/>
                <a:gd name="T8" fmla="*/ 56 w 56"/>
                <a:gd name="T9" fmla="*/ 28 h 56"/>
                <a:gd name="T10" fmla="*/ 28 w 56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 bwMode="auto">
            <a:xfrm>
              <a:off x="5482194" y="2844557"/>
              <a:ext cx="1163663" cy="117510"/>
            </a:xfrm>
            <a:custGeom>
              <a:avLst/>
              <a:gdLst>
                <a:gd name="T0" fmla="*/ 474 w 531"/>
                <a:gd name="T1" fmla="*/ 0 h 57"/>
                <a:gd name="T2" fmla="*/ 28 w 531"/>
                <a:gd name="T3" fmla="*/ 0 h 57"/>
                <a:gd name="T4" fmla="*/ 0 w 531"/>
                <a:gd name="T5" fmla="*/ 28 h 57"/>
                <a:gd name="T6" fmla="*/ 0 w 531"/>
                <a:gd name="T7" fmla="*/ 29 h 57"/>
                <a:gd name="T8" fmla="*/ 28 w 531"/>
                <a:gd name="T9" fmla="*/ 2 h 57"/>
                <a:gd name="T10" fmla="*/ 56 w 531"/>
                <a:gd name="T11" fmla="*/ 30 h 57"/>
                <a:gd name="T12" fmla="*/ 56 w 531"/>
                <a:gd name="T13" fmla="*/ 57 h 57"/>
                <a:gd name="T14" fmla="*/ 503 w 531"/>
                <a:gd name="T15" fmla="*/ 57 h 57"/>
                <a:gd name="T16" fmla="*/ 531 w 531"/>
                <a:gd name="T17" fmla="*/ 28 h 57"/>
                <a:gd name="T18" fmla="*/ 531 w 531"/>
                <a:gd name="T19" fmla="*/ 28 h 57"/>
                <a:gd name="T20" fmla="*/ 503 w 531"/>
                <a:gd name="T21" fmla="*/ 57 h 57"/>
                <a:gd name="T22" fmla="*/ 474 w 531"/>
                <a:gd name="T23" fmla="*/ 28 h 57"/>
                <a:gd name="T24" fmla="*/ 474 w 531"/>
                <a:gd name="T2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1" h="57">
                  <a:moveTo>
                    <a:pt x="474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13" y="2"/>
                    <a:pt x="28" y="2"/>
                  </a:cubicBezTo>
                  <a:cubicBezTo>
                    <a:pt x="43" y="2"/>
                    <a:pt x="56" y="15"/>
                    <a:pt x="56" y="30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03" y="57"/>
                    <a:pt x="503" y="57"/>
                    <a:pt x="503" y="57"/>
                  </a:cubicBezTo>
                  <a:cubicBezTo>
                    <a:pt x="518" y="57"/>
                    <a:pt x="531" y="44"/>
                    <a:pt x="531" y="28"/>
                  </a:cubicBezTo>
                  <a:cubicBezTo>
                    <a:pt x="531" y="28"/>
                    <a:pt x="531" y="28"/>
                    <a:pt x="531" y="28"/>
                  </a:cubicBezTo>
                  <a:cubicBezTo>
                    <a:pt x="531" y="44"/>
                    <a:pt x="518" y="57"/>
                    <a:pt x="503" y="57"/>
                  </a:cubicBezTo>
                  <a:cubicBezTo>
                    <a:pt x="487" y="57"/>
                    <a:pt x="474" y="44"/>
                    <a:pt x="474" y="28"/>
                  </a:cubicBezTo>
                  <a:cubicBezTo>
                    <a:pt x="474" y="0"/>
                    <a:pt x="474" y="0"/>
                    <a:pt x="47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 bwMode="auto">
            <a:xfrm>
              <a:off x="5482194" y="2848656"/>
              <a:ext cx="122032" cy="113412"/>
            </a:xfrm>
            <a:custGeom>
              <a:avLst/>
              <a:gdLst>
                <a:gd name="T0" fmla="*/ 28 w 56"/>
                <a:gd name="T1" fmla="*/ 0 h 55"/>
                <a:gd name="T2" fmla="*/ 0 w 56"/>
                <a:gd name="T3" fmla="*/ 27 h 55"/>
                <a:gd name="T4" fmla="*/ 28 w 56"/>
                <a:gd name="T5" fmla="*/ 55 h 55"/>
                <a:gd name="T6" fmla="*/ 56 w 56"/>
                <a:gd name="T7" fmla="*/ 55 h 55"/>
                <a:gd name="T8" fmla="*/ 56 w 56"/>
                <a:gd name="T9" fmla="*/ 28 h 55"/>
                <a:gd name="T10" fmla="*/ 28 w 56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5">
                  <a:moveTo>
                    <a:pt x="28" y="0"/>
                  </a:moveTo>
                  <a:cubicBezTo>
                    <a:pt x="13" y="0"/>
                    <a:pt x="0" y="12"/>
                    <a:pt x="0" y="27"/>
                  </a:cubicBezTo>
                  <a:cubicBezTo>
                    <a:pt x="0" y="42"/>
                    <a:pt x="13" y="55"/>
                    <a:pt x="28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>
              <a:off x="6520919" y="1927703"/>
              <a:ext cx="124938" cy="974244"/>
            </a:xfrm>
            <a:custGeom>
              <a:avLst/>
              <a:gdLst>
                <a:gd name="T0" fmla="*/ 0 w 57"/>
                <a:gd name="T1" fmla="*/ 0 h 473"/>
                <a:gd name="T2" fmla="*/ 0 w 57"/>
                <a:gd name="T3" fmla="*/ 1 h 473"/>
                <a:gd name="T4" fmla="*/ 0 w 57"/>
                <a:gd name="T5" fmla="*/ 445 h 473"/>
                <a:gd name="T6" fmla="*/ 29 w 57"/>
                <a:gd name="T7" fmla="*/ 445 h 473"/>
                <a:gd name="T8" fmla="*/ 57 w 57"/>
                <a:gd name="T9" fmla="*/ 473 h 473"/>
                <a:gd name="T10" fmla="*/ 57 w 57"/>
                <a:gd name="T11" fmla="*/ 473 h 473"/>
                <a:gd name="T12" fmla="*/ 57 w 57"/>
                <a:gd name="T13" fmla="*/ 27 h 473"/>
                <a:gd name="T14" fmla="*/ 29 w 57"/>
                <a:gd name="T15" fmla="*/ 27 h 473"/>
                <a:gd name="T16" fmla="*/ 0 w 57"/>
                <a:gd name="T17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7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29" y="445"/>
                    <a:pt x="29" y="445"/>
                    <a:pt x="29" y="445"/>
                  </a:cubicBezTo>
                  <a:cubicBezTo>
                    <a:pt x="44" y="445"/>
                    <a:pt x="57" y="458"/>
                    <a:pt x="57" y="473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13" y="27"/>
                    <a:pt x="1" y="15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6520919" y="2844557"/>
              <a:ext cx="124938" cy="117510"/>
            </a:xfrm>
            <a:custGeom>
              <a:avLst/>
              <a:gdLst>
                <a:gd name="T0" fmla="*/ 29 w 57"/>
                <a:gd name="T1" fmla="*/ 0 h 57"/>
                <a:gd name="T2" fmla="*/ 0 w 57"/>
                <a:gd name="T3" fmla="*/ 0 h 57"/>
                <a:gd name="T4" fmla="*/ 0 w 57"/>
                <a:gd name="T5" fmla="*/ 28 h 57"/>
                <a:gd name="T6" fmla="*/ 29 w 57"/>
                <a:gd name="T7" fmla="*/ 57 h 57"/>
                <a:gd name="T8" fmla="*/ 57 w 57"/>
                <a:gd name="T9" fmla="*/ 28 h 57"/>
                <a:gd name="T10" fmla="*/ 29 w 57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8"/>
                  </a:cubicBezTo>
                  <a:cubicBezTo>
                    <a:pt x="57" y="13"/>
                    <a:pt x="44" y="0"/>
                    <a:pt x="2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 bwMode="auto">
            <a:xfrm>
              <a:off x="6520919" y="1867581"/>
              <a:ext cx="2094884" cy="114778"/>
            </a:xfrm>
            <a:custGeom>
              <a:avLst/>
              <a:gdLst>
                <a:gd name="T0" fmla="*/ 927 w 956"/>
                <a:gd name="T1" fmla="*/ 0 h 56"/>
                <a:gd name="T2" fmla="*/ 29 w 956"/>
                <a:gd name="T3" fmla="*/ 0 h 56"/>
                <a:gd name="T4" fmla="*/ 0 w 956"/>
                <a:gd name="T5" fmla="*/ 28 h 56"/>
                <a:gd name="T6" fmla="*/ 0 w 956"/>
                <a:gd name="T7" fmla="*/ 29 h 56"/>
                <a:gd name="T8" fmla="*/ 29 w 956"/>
                <a:gd name="T9" fmla="*/ 2 h 56"/>
                <a:gd name="T10" fmla="*/ 57 w 956"/>
                <a:gd name="T11" fmla="*/ 30 h 56"/>
                <a:gd name="T12" fmla="*/ 57 w 956"/>
                <a:gd name="T13" fmla="*/ 56 h 56"/>
                <a:gd name="T14" fmla="*/ 927 w 956"/>
                <a:gd name="T15" fmla="*/ 56 h 56"/>
                <a:gd name="T16" fmla="*/ 956 w 956"/>
                <a:gd name="T17" fmla="*/ 28 h 56"/>
                <a:gd name="T18" fmla="*/ 927 w 9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6" h="56">
                  <a:moveTo>
                    <a:pt x="92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" y="14"/>
                    <a:pt x="13" y="2"/>
                    <a:pt x="29" y="2"/>
                  </a:cubicBezTo>
                  <a:cubicBezTo>
                    <a:pt x="44" y="2"/>
                    <a:pt x="57" y="14"/>
                    <a:pt x="57" y="30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927" y="56"/>
                    <a:pt x="927" y="56"/>
                    <a:pt x="927" y="56"/>
                  </a:cubicBezTo>
                  <a:cubicBezTo>
                    <a:pt x="943" y="56"/>
                    <a:pt x="956" y="43"/>
                    <a:pt x="956" y="28"/>
                  </a:cubicBezTo>
                  <a:cubicBezTo>
                    <a:pt x="956" y="12"/>
                    <a:pt x="943" y="0"/>
                    <a:pt x="9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 bwMode="auto">
            <a:xfrm>
              <a:off x="6520919" y="1871680"/>
              <a:ext cx="124938" cy="110679"/>
            </a:xfrm>
            <a:custGeom>
              <a:avLst/>
              <a:gdLst>
                <a:gd name="T0" fmla="*/ 29 w 57"/>
                <a:gd name="T1" fmla="*/ 0 h 54"/>
                <a:gd name="T2" fmla="*/ 0 w 57"/>
                <a:gd name="T3" fmla="*/ 27 h 54"/>
                <a:gd name="T4" fmla="*/ 29 w 57"/>
                <a:gd name="T5" fmla="*/ 54 h 54"/>
                <a:gd name="T6" fmla="*/ 57 w 57"/>
                <a:gd name="T7" fmla="*/ 54 h 54"/>
                <a:gd name="T8" fmla="*/ 57 w 57"/>
                <a:gd name="T9" fmla="*/ 28 h 54"/>
                <a:gd name="T10" fmla="*/ 29 w 57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4">
                  <a:moveTo>
                    <a:pt x="29" y="0"/>
                  </a:moveTo>
                  <a:cubicBezTo>
                    <a:pt x="13" y="0"/>
                    <a:pt x="1" y="12"/>
                    <a:pt x="0" y="27"/>
                  </a:cubicBezTo>
                  <a:cubicBezTo>
                    <a:pt x="1" y="42"/>
                    <a:pt x="13" y="54"/>
                    <a:pt x="29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2"/>
                    <a:pt x="44" y="0"/>
                    <a:pt x="2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146710" y="5595357"/>
              <a:ext cx="513160" cy="513294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5230194" y="3537944"/>
              <a:ext cx="504000" cy="50400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262886" y="2645300"/>
              <a:ext cx="513160" cy="513294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4253211" y="4595861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8363803" y="1670757"/>
              <a:ext cx="504000" cy="504000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46" name="文本框 141"/>
            <p:cNvSpPr txBox="1"/>
            <p:nvPr/>
          </p:nvSpPr>
          <p:spPr>
            <a:xfrm>
              <a:off x="4947469" y="4319979"/>
              <a:ext cx="3826304" cy="46545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font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144"/>
            <p:cNvSpPr txBox="1"/>
            <p:nvPr/>
          </p:nvSpPr>
          <p:spPr>
            <a:xfrm>
              <a:off x="1987636" y="4285786"/>
              <a:ext cx="2300165" cy="46545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ea typeface="迷你简卡通" panose="03000509000000000000" charset="-122"/>
                </a:rPr>
                <a:t>还原设计稿</a:t>
              </a:r>
            </a:p>
          </p:txBody>
        </p:sp>
        <p:sp>
          <p:nvSpPr>
            <p:cNvPr id="50" name="文本框 145"/>
            <p:cNvSpPr txBox="1"/>
            <p:nvPr/>
          </p:nvSpPr>
          <p:spPr>
            <a:xfrm>
              <a:off x="3137719" y="3196029"/>
              <a:ext cx="2300165" cy="46545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ea typeface="迷你简卡通" panose="03000509000000000000" charset="-122"/>
                </a:rPr>
                <a:t>与后端联调</a:t>
              </a:r>
            </a:p>
          </p:txBody>
        </p:sp>
        <p:sp>
          <p:nvSpPr>
            <p:cNvPr id="51" name="文本框 146"/>
            <p:cNvSpPr txBox="1"/>
            <p:nvPr/>
          </p:nvSpPr>
          <p:spPr>
            <a:xfrm>
              <a:off x="4131383" y="2215836"/>
              <a:ext cx="2300165" cy="46545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ea typeface="迷你简卡通" panose="03000509000000000000" charset="-122"/>
                </a:rPr>
                <a:t>测试</a:t>
              </a:r>
            </a:p>
          </p:txBody>
        </p:sp>
        <p:sp>
          <p:nvSpPr>
            <p:cNvPr id="53" name="文本框 148"/>
            <p:cNvSpPr txBox="1"/>
            <p:nvPr/>
          </p:nvSpPr>
          <p:spPr>
            <a:xfrm>
              <a:off x="850749" y="5260486"/>
              <a:ext cx="2300165" cy="46545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ea typeface="迷你简卡通" panose="03000509000000000000" charset="-122"/>
                </a:rPr>
                <a:t>理顺设计稿逻辑</a:t>
              </a:r>
            </a:p>
          </p:txBody>
        </p:sp>
        <p:sp>
          <p:nvSpPr>
            <p:cNvPr id="54" name="椭圆 53"/>
            <p:cNvSpPr/>
            <p:nvPr/>
          </p:nvSpPr>
          <p:spPr>
            <a:xfrm>
              <a:off x="3259723" y="5708400"/>
              <a:ext cx="287134" cy="28720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ea typeface="迷你简卡通" panose="03000509000000000000" charset="-122"/>
                </a:rPr>
                <a:t>5</a:t>
              </a:r>
            </a:p>
          </p:txBody>
        </p:sp>
        <p:sp>
          <p:nvSpPr>
            <p:cNvPr id="55" name="椭圆 54"/>
            <p:cNvSpPr/>
            <p:nvPr/>
          </p:nvSpPr>
          <p:spPr>
            <a:xfrm>
              <a:off x="4361342" y="4704257"/>
              <a:ext cx="287134" cy="28720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ea typeface="迷你简卡通" panose="03000509000000000000" charset="-122"/>
                </a:rPr>
                <a:t>4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5338803" y="3656894"/>
              <a:ext cx="287134" cy="28720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ea typeface="迷你简卡通" panose="03000509000000000000" charset="-122"/>
                </a:rPr>
                <a:t>3</a:t>
              </a:r>
            </a:p>
          </p:txBody>
        </p:sp>
        <p:sp>
          <p:nvSpPr>
            <p:cNvPr id="57" name="椭圆 56"/>
            <p:cNvSpPr/>
            <p:nvPr/>
          </p:nvSpPr>
          <p:spPr>
            <a:xfrm>
              <a:off x="6375899" y="2758343"/>
              <a:ext cx="287134" cy="28720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ea typeface="迷你简卡通" panose="03000509000000000000" charset="-122"/>
                </a:rPr>
                <a:t>2</a:t>
              </a:r>
            </a:p>
          </p:txBody>
        </p:sp>
        <p:sp>
          <p:nvSpPr>
            <p:cNvPr id="58" name="椭圆 57"/>
            <p:cNvSpPr/>
            <p:nvPr/>
          </p:nvSpPr>
          <p:spPr>
            <a:xfrm>
              <a:off x="8486639" y="1779153"/>
              <a:ext cx="287134" cy="28720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ea typeface="迷你简卡通" panose="03000509000000000000" charset="-122"/>
                </a:rPr>
                <a:t>1</a:t>
              </a:r>
            </a:p>
          </p:txBody>
        </p:sp>
      </p:grpSp>
      <p:sp>
        <p:nvSpPr>
          <p:cNvPr id="59" name="矩形 58"/>
          <p:cNvSpPr/>
          <p:nvPr/>
        </p:nvSpPr>
        <p:spPr>
          <a:xfrm>
            <a:off x="370811" y="1379792"/>
            <a:ext cx="4409618" cy="12289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使用技术：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、浏览器中开发人员调试、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软硬件平台：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Code</a:t>
            </a:r>
            <a:r>
              <a:rPr lang="en-US" altLang="zh-CN" dirty="0"/>
              <a:t> 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Chrome</a:t>
            </a:r>
          </a:p>
          <a:p>
            <a:pPr fontAlgn="ctr"/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任意多边形: 形状 59"/>
          <p:cNvSpPr/>
          <p:nvPr/>
        </p:nvSpPr>
        <p:spPr>
          <a:xfrm>
            <a:off x="1037271" y="2973036"/>
            <a:ext cx="1284463" cy="1554716"/>
          </a:xfrm>
          <a:custGeom>
            <a:avLst/>
            <a:gdLst>
              <a:gd name="connsiteX0" fmla="*/ 127543 w 272802"/>
              <a:gd name="connsiteY0" fmla="*/ 123825 h 330200"/>
              <a:gd name="connsiteX1" fmla="*/ 191043 w 272802"/>
              <a:gd name="connsiteY1" fmla="*/ 123825 h 330200"/>
              <a:gd name="connsiteX2" fmla="*/ 191043 w 272802"/>
              <a:gd name="connsiteY2" fmla="*/ 160338 h 330200"/>
              <a:gd name="connsiteX3" fmla="*/ 127543 w 272802"/>
              <a:gd name="connsiteY3" fmla="*/ 160338 h 330200"/>
              <a:gd name="connsiteX4" fmla="*/ 38993 w 272802"/>
              <a:gd name="connsiteY4" fmla="*/ 114300 h 330200"/>
              <a:gd name="connsiteX5" fmla="*/ 45451 w 272802"/>
              <a:gd name="connsiteY5" fmla="*/ 114300 h 330200"/>
              <a:gd name="connsiteX6" fmla="*/ 51908 w 272802"/>
              <a:gd name="connsiteY6" fmla="*/ 116886 h 330200"/>
              <a:gd name="connsiteX7" fmla="*/ 67407 w 272802"/>
              <a:gd name="connsiteY7" fmla="*/ 136278 h 330200"/>
              <a:gd name="connsiteX8" fmla="*/ 67407 w 272802"/>
              <a:gd name="connsiteY8" fmla="*/ 137571 h 330200"/>
              <a:gd name="connsiteX9" fmla="*/ 75156 w 272802"/>
              <a:gd name="connsiteY9" fmla="*/ 167306 h 330200"/>
              <a:gd name="connsiteX10" fmla="*/ 106153 w 272802"/>
              <a:gd name="connsiteY10" fmla="*/ 177648 h 330200"/>
              <a:gd name="connsiteX11" fmla="*/ 116485 w 272802"/>
              <a:gd name="connsiteY11" fmla="*/ 190576 h 330200"/>
              <a:gd name="connsiteX12" fmla="*/ 115193 w 272802"/>
              <a:gd name="connsiteY12" fmla="*/ 195748 h 330200"/>
              <a:gd name="connsiteX13" fmla="*/ 126817 w 272802"/>
              <a:gd name="connsiteY13" fmla="*/ 265560 h 330200"/>
              <a:gd name="connsiteX14" fmla="*/ 201726 w 272802"/>
              <a:gd name="connsiteY14" fmla="*/ 265560 h 330200"/>
              <a:gd name="connsiteX15" fmla="*/ 205600 w 272802"/>
              <a:gd name="connsiteY15" fmla="*/ 250046 h 330200"/>
              <a:gd name="connsiteX16" fmla="*/ 181061 w 272802"/>
              <a:gd name="connsiteY16" fmla="*/ 250046 h 330200"/>
              <a:gd name="connsiteX17" fmla="*/ 181061 w 272802"/>
              <a:gd name="connsiteY17" fmla="*/ 261681 h 330200"/>
              <a:gd name="connsiteX18" fmla="*/ 138441 w 272802"/>
              <a:gd name="connsiteY18" fmla="*/ 261681 h 330200"/>
              <a:gd name="connsiteX19" fmla="*/ 138441 w 272802"/>
              <a:gd name="connsiteY19" fmla="*/ 247460 h 330200"/>
              <a:gd name="connsiteX20" fmla="*/ 137149 w 272802"/>
              <a:gd name="connsiteY20" fmla="*/ 243582 h 330200"/>
              <a:gd name="connsiteX21" fmla="*/ 138441 w 272802"/>
              <a:gd name="connsiteY21" fmla="*/ 239703 h 330200"/>
              <a:gd name="connsiteX22" fmla="*/ 138441 w 272802"/>
              <a:gd name="connsiteY22" fmla="*/ 237118 h 330200"/>
              <a:gd name="connsiteX23" fmla="*/ 142315 w 272802"/>
              <a:gd name="connsiteY23" fmla="*/ 237118 h 330200"/>
              <a:gd name="connsiteX24" fmla="*/ 143607 w 272802"/>
              <a:gd name="connsiteY24" fmla="*/ 237118 h 330200"/>
              <a:gd name="connsiteX25" fmla="*/ 209475 w 272802"/>
              <a:gd name="connsiteY25" fmla="*/ 237118 h 330200"/>
              <a:gd name="connsiteX26" fmla="*/ 213349 w 272802"/>
              <a:gd name="connsiteY26" fmla="*/ 221604 h 330200"/>
              <a:gd name="connsiteX27" fmla="*/ 206892 w 272802"/>
              <a:gd name="connsiteY27" fmla="*/ 221604 h 330200"/>
              <a:gd name="connsiteX28" fmla="*/ 206892 w 272802"/>
              <a:gd name="connsiteY28" fmla="*/ 230654 h 330200"/>
              <a:gd name="connsiteX29" fmla="*/ 170729 w 272802"/>
              <a:gd name="connsiteY29" fmla="*/ 230654 h 330200"/>
              <a:gd name="connsiteX30" fmla="*/ 170729 w 272802"/>
              <a:gd name="connsiteY30" fmla="*/ 221604 h 330200"/>
              <a:gd name="connsiteX31" fmla="*/ 165563 w 272802"/>
              <a:gd name="connsiteY31" fmla="*/ 221604 h 330200"/>
              <a:gd name="connsiteX32" fmla="*/ 165563 w 272802"/>
              <a:gd name="connsiteY32" fmla="*/ 230654 h 330200"/>
              <a:gd name="connsiteX33" fmla="*/ 129400 w 272802"/>
              <a:gd name="connsiteY33" fmla="*/ 230654 h 330200"/>
              <a:gd name="connsiteX34" fmla="*/ 129400 w 272802"/>
              <a:gd name="connsiteY34" fmla="*/ 168598 h 330200"/>
              <a:gd name="connsiteX35" fmla="*/ 165563 w 272802"/>
              <a:gd name="connsiteY35" fmla="*/ 168598 h 330200"/>
              <a:gd name="connsiteX36" fmla="*/ 165563 w 272802"/>
              <a:gd name="connsiteY36" fmla="*/ 208676 h 330200"/>
              <a:gd name="connsiteX37" fmla="*/ 170729 w 272802"/>
              <a:gd name="connsiteY37" fmla="*/ 208676 h 330200"/>
              <a:gd name="connsiteX38" fmla="*/ 170729 w 272802"/>
              <a:gd name="connsiteY38" fmla="*/ 168598 h 330200"/>
              <a:gd name="connsiteX39" fmla="*/ 206892 w 272802"/>
              <a:gd name="connsiteY39" fmla="*/ 168598 h 330200"/>
              <a:gd name="connsiteX40" fmla="*/ 206892 w 272802"/>
              <a:gd name="connsiteY40" fmla="*/ 208676 h 330200"/>
              <a:gd name="connsiteX41" fmla="*/ 221098 w 272802"/>
              <a:gd name="connsiteY41" fmla="*/ 208676 h 330200"/>
              <a:gd name="connsiteX42" fmla="*/ 224973 w 272802"/>
              <a:gd name="connsiteY42" fmla="*/ 211261 h 330200"/>
              <a:gd name="connsiteX43" fmla="*/ 226265 w 272802"/>
              <a:gd name="connsiteY43" fmla="*/ 216433 h 330200"/>
              <a:gd name="connsiteX44" fmla="*/ 212058 w 272802"/>
              <a:gd name="connsiteY44" fmla="*/ 273316 h 330200"/>
              <a:gd name="connsiteX45" fmla="*/ 206892 w 272802"/>
              <a:gd name="connsiteY45" fmla="*/ 278488 h 330200"/>
              <a:gd name="connsiteX46" fmla="*/ 129400 w 272802"/>
              <a:gd name="connsiteY46" fmla="*/ 278488 h 330200"/>
              <a:gd name="connsiteX47" fmla="*/ 131983 w 272802"/>
              <a:gd name="connsiteY47" fmla="*/ 296587 h 330200"/>
              <a:gd name="connsiteX48" fmla="*/ 200434 w 272802"/>
              <a:gd name="connsiteY48" fmla="*/ 296587 h 330200"/>
              <a:gd name="connsiteX49" fmla="*/ 206892 w 272802"/>
              <a:gd name="connsiteY49" fmla="*/ 303051 h 330200"/>
              <a:gd name="connsiteX50" fmla="*/ 204309 w 272802"/>
              <a:gd name="connsiteY50" fmla="*/ 306930 h 330200"/>
              <a:gd name="connsiteX51" fmla="*/ 210766 w 272802"/>
              <a:gd name="connsiteY51" fmla="*/ 317272 h 330200"/>
              <a:gd name="connsiteX52" fmla="*/ 199143 w 272802"/>
              <a:gd name="connsiteY52" fmla="*/ 330200 h 330200"/>
              <a:gd name="connsiteX53" fmla="*/ 187519 w 272802"/>
              <a:gd name="connsiteY53" fmla="*/ 317272 h 330200"/>
              <a:gd name="connsiteX54" fmla="*/ 191393 w 272802"/>
              <a:gd name="connsiteY54" fmla="*/ 308222 h 330200"/>
              <a:gd name="connsiteX55" fmla="*/ 135858 w 272802"/>
              <a:gd name="connsiteY55" fmla="*/ 308222 h 330200"/>
              <a:gd name="connsiteX56" fmla="*/ 139732 w 272802"/>
              <a:gd name="connsiteY56" fmla="*/ 317272 h 330200"/>
              <a:gd name="connsiteX57" fmla="*/ 128108 w 272802"/>
              <a:gd name="connsiteY57" fmla="*/ 330200 h 330200"/>
              <a:gd name="connsiteX58" fmla="*/ 116485 w 272802"/>
              <a:gd name="connsiteY58" fmla="*/ 317272 h 330200"/>
              <a:gd name="connsiteX59" fmla="*/ 122942 w 272802"/>
              <a:gd name="connsiteY59" fmla="*/ 306930 h 330200"/>
              <a:gd name="connsiteX60" fmla="*/ 121651 w 272802"/>
              <a:gd name="connsiteY60" fmla="*/ 303051 h 330200"/>
              <a:gd name="connsiteX61" fmla="*/ 116485 w 272802"/>
              <a:gd name="connsiteY61" fmla="*/ 273316 h 330200"/>
              <a:gd name="connsiteX62" fmla="*/ 103569 w 272802"/>
              <a:gd name="connsiteY62" fmla="*/ 199626 h 330200"/>
              <a:gd name="connsiteX63" fmla="*/ 58366 w 272802"/>
              <a:gd name="connsiteY63" fmla="*/ 181527 h 330200"/>
              <a:gd name="connsiteX64" fmla="*/ 53200 w 272802"/>
              <a:gd name="connsiteY64" fmla="*/ 206090 h 330200"/>
              <a:gd name="connsiteX65" fmla="*/ 40285 w 272802"/>
              <a:gd name="connsiteY65" fmla="*/ 221604 h 330200"/>
              <a:gd name="connsiteX66" fmla="*/ 38993 w 272802"/>
              <a:gd name="connsiteY66" fmla="*/ 313394 h 330200"/>
              <a:gd name="connsiteX67" fmla="*/ 24786 w 272802"/>
              <a:gd name="connsiteY67" fmla="*/ 328907 h 330200"/>
              <a:gd name="connsiteX68" fmla="*/ 9288 w 272802"/>
              <a:gd name="connsiteY68" fmla="*/ 313394 h 330200"/>
              <a:gd name="connsiteX69" fmla="*/ 9288 w 272802"/>
              <a:gd name="connsiteY69" fmla="*/ 216433 h 330200"/>
              <a:gd name="connsiteX70" fmla="*/ 247 w 272802"/>
              <a:gd name="connsiteY70" fmla="*/ 194455 h 330200"/>
              <a:gd name="connsiteX71" fmla="*/ 14454 w 272802"/>
              <a:gd name="connsiteY71" fmla="*/ 131107 h 330200"/>
              <a:gd name="connsiteX72" fmla="*/ 38993 w 272802"/>
              <a:gd name="connsiteY72" fmla="*/ 114300 h 330200"/>
              <a:gd name="connsiteX73" fmla="*/ 197393 w 272802"/>
              <a:gd name="connsiteY73" fmla="*/ 98425 h 330200"/>
              <a:gd name="connsiteX74" fmla="*/ 232318 w 272802"/>
              <a:gd name="connsiteY74" fmla="*/ 98425 h 330200"/>
              <a:gd name="connsiteX75" fmla="*/ 232318 w 272802"/>
              <a:gd name="connsiteY75" fmla="*/ 160338 h 330200"/>
              <a:gd name="connsiteX76" fmla="*/ 197393 w 272802"/>
              <a:gd name="connsiteY76" fmla="*/ 160338 h 330200"/>
              <a:gd name="connsiteX77" fmla="*/ 134315 w 272802"/>
              <a:gd name="connsiteY77" fmla="*/ 60325 h 330200"/>
              <a:gd name="connsiteX78" fmla="*/ 188743 w 272802"/>
              <a:gd name="connsiteY78" fmla="*/ 60325 h 330200"/>
              <a:gd name="connsiteX79" fmla="*/ 192631 w 272802"/>
              <a:gd name="connsiteY79" fmla="*/ 65405 h 330200"/>
              <a:gd name="connsiteX80" fmla="*/ 192631 w 272802"/>
              <a:gd name="connsiteY80" fmla="*/ 112395 h 330200"/>
              <a:gd name="connsiteX81" fmla="*/ 188743 w 272802"/>
              <a:gd name="connsiteY81" fmla="*/ 117475 h 330200"/>
              <a:gd name="connsiteX82" fmla="*/ 134315 w 272802"/>
              <a:gd name="connsiteY82" fmla="*/ 117475 h 330200"/>
              <a:gd name="connsiteX83" fmla="*/ 129131 w 272802"/>
              <a:gd name="connsiteY83" fmla="*/ 112395 h 330200"/>
              <a:gd name="connsiteX84" fmla="*/ 129131 w 272802"/>
              <a:gd name="connsiteY84" fmla="*/ 65405 h 330200"/>
              <a:gd name="connsiteX85" fmla="*/ 134315 w 272802"/>
              <a:gd name="connsiteY85" fmla="*/ 60325 h 330200"/>
              <a:gd name="connsiteX86" fmla="*/ 56900 w 272802"/>
              <a:gd name="connsiteY86" fmla="*/ 57150 h 330200"/>
              <a:gd name="connsiteX87" fmla="*/ 86269 w 272802"/>
              <a:gd name="connsiteY87" fmla="*/ 86519 h 330200"/>
              <a:gd name="connsiteX88" fmla="*/ 56900 w 272802"/>
              <a:gd name="connsiteY88" fmla="*/ 115888 h 330200"/>
              <a:gd name="connsiteX89" fmla="*/ 27531 w 272802"/>
              <a:gd name="connsiteY89" fmla="*/ 86519 h 330200"/>
              <a:gd name="connsiteX90" fmla="*/ 56900 w 272802"/>
              <a:gd name="connsiteY90" fmla="*/ 57150 h 330200"/>
              <a:gd name="connsiteX91" fmla="*/ 217640 w 272802"/>
              <a:gd name="connsiteY91" fmla="*/ 23812 h 330200"/>
              <a:gd name="connsiteX92" fmla="*/ 269689 w 272802"/>
              <a:gd name="connsiteY92" fmla="*/ 44310 h 330200"/>
              <a:gd name="connsiteX93" fmla="*/ 272292 w 272802"/>
              <a:gd name="connsiteY93" fmla="*/ 49435 h 330200"/>
              <a:gd name="connsiteX94" fmla="*/ 255376 w 272802"/>
              <a:gd name="connsiteY94" fmla="*/ 94275 h 330200"/>
              <a:gd name="connsiteX95" fmla="*/ 250171 w 272802"/>
              <a:gd name="connsiteY95" fmla="*/ 96837 h 330200"/>
              <a:gd name="connsiteX96" fmla="*/ 196821 w 272802"/>
              <a:gd name="connsiteY96" fmla="*/ 76339 h 330200"/>
              <a:gd name="connsiteX97" fmla="*/ 194218 w 272802"/>
              <a:gd name="connsiteY97" fmla="*/ 71214 h 330200"/>
              <a:gd name="connsiteX98" fmla="*/ 212435 w 272802"/>
              <a:gd name="connsiteY98" fmla="*/ 26375 h 330200"/>
              <a:gd name="connsiteX99" fmla="*/ 217640 w 272802"/>
              <a:gd name="connsiteY99" fmla="*/ 23812 h 330200"/>
              <a:gd name="connsiteX100" fmla="*/ 191270 w 272802"/>
              <a:gd name="connsiteY100" fmla="*/ 0 h 330200"/>
              <a:gd name="connsiteX101" fmla="*/ 196486 w 272802"/>
              <a:gd name="connsiteY101" fmla="*/ 1299 h 330200"/>
              <a:gd name="connsiteX102" fmla="*/ 206918 w 272802"/>
              <a:gd name="connsiteY102" fmla="*/ 35070 h 330200"/>
              <a:gd name="connsiteX103" fmla="*/ 204310 w 272802"/>
              <a:gd name="connsiteY103" fmla="*/ 38966 h 330200"/>
              <a:gd name="connsiteX104" fmla="*/ 149541 w 272802"/>
              <a:gd name="connsiteY104" fmla="*/ 55851 h 330200"/>
              <a:gd name="connsiteX105" fmla="*/ 145629 w 272802"/>
              <a:gd name="connsiteY105" fmla="*/ 54553 h 330200"/>
              <a:gd name="connsiteX106" fmla="*/ 135197 w 272802"/>
              <a:gd name="connsiteY106" fmla="*/ 20782 h 330200"/>
              <a:gd name="connsiteX107" fmla="*/ 137805 w 272802"/>
              <a:gd name="connsiteY107" fmla="*/ 16885 h 330200"/>
              <a:gd name="connsiteX108" fmla="*/ 191270 w 272802"/>
              <a:gd name="connsiteY108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272802" h="330200">
                <a:moveTo>
                  <a:pt x="127543" y="123825"/>
                </a:moveTo>
                <a:lnTo>
                  <a:pt x="191043" y="123825"/>
                </a:lnTo>
                <a:lnTo>
                  <a:pt x="191043" y="160338"/>
                </a:lnTo>
                <a:lnTo>
                  <a:pt x="127543" y="160338"/>
                </a:lnTo>
                <a:close/>
                <a:moveTo>
                  <a:pt x="38993" y="114300"/>
                </a:moveTo>
                <a:cubicBezTo>
                  <a:pt x="38993" y="114300"/>
                  <a:pt x="42868" y="114300"/>
                  <a:pt x="45451" y="114300"/>
                </a:cubicBezTo>
                <a:cubicBezTo>
                  <a:pt x="48034" y="115593"/>
                  <a:pt x="51908" y="116886"/>
                  <a:pt x="51908" y="116886"/>
                </a:cubicBezTo>
                <a:cubicBezTo>
                  <a:pt x="58366" y="120764"/>
                  <a:pt x="66115" y="127228"/>
                  <a:pt x="67407" y="136278"/>
                </a:cubicBezTo>
                <a:cubicBezTo>
                  <a:pt x="67407" y="137571"/>
                  <a:pt x="67407" y="137571"/>
                  <a:pt x="67407" y="137571"/>
                </a:cubicBezTo>
                <a:cubicBezTo>
                  <a:pt x="69990" y="153085"/>
                  <a:pt x="71281" y="162134"/>
                  <a:pt x="75156" y="167306"/>
                </a:cubicBezTo>
                <a:cubicBezTo>
                  <a:pt x="79031" y="172477"/>
                  <a:pt x="89363" y="175063"/>
                  <a:pt x="106153" y="177648"/>
                </a:cubicBezTo>
                <a:cubicBezTo>
                  <a:pt x="112610" y="178941"/>
                  <a:pt x="117776" y="184112"/>
                  <a:pt x="116485" y="190576"/>
                </a:cubicBezTo>
                <a:cubicBezTo>
                  <a:pt x="116485" y="191869"/>
                  <a:pt x="115193" y="193162"/>
                  <a:pt x="115193" y="195748"/>
                </a:cubicBezTo>
                <a:cubicBezTo>
                  <a:pt x="115193" y="195748"/>
                  <a:pt x="115193" y="195748"/>
                  <a:pt x="126817" y="265560"/>
                </a:cubicBezTo>
                <a:cubicBezTo>
                  <a:pt x="126817" y="265560"/>
                  <a:pt x="126817" y="265560"/>
                  <a:pt x="201726" y="265560"/>
                </a:cubicBezTo>
                <a:cubicBezTo>
                  <a:pt x="201726" y="265560"/>
                  <a:pt x="201726" y="265560"/>
                  <a:pt x="205600" y="250046"/>
                </a:cubicBezTo>
                <a:cubicBezTo>
                  <a:pt x="205600" y="250046"/>
                  <a:pt x="205600" y="250046"/>
                  <a:pt x="181061" y="250046"/>
                </a:cubicBezTo>
                <a:cubicBezTo>
                  <a:pt x="181061" y="250046"/>
                  <a:pt x="181061" y="250046"/>
                  <a:pt x="181061" y="261681"/>
                </a:cubicBezTo>
                <a:cubicBezTo>
                  <a:pt x="181061" y="261681"/>
                  <a:pt x="181061" y="261681"/>
                  <a:pt x="138441" y="261681"/>
                </a:cubicBezTo>
                <a:cubicBezTo>
                  <a:pt x="138441" y="261681"/>
                  <a:pt x="138441" y="261681"/>
                  <a:pt x="138441" y="247460"/>
                </a:cubicBezTo>
                <a:cubicBezTo>
                  <a:pt x="138441" y="247460"/>
                  <a:pt x="137149" y="244874"/>
                  <a:pt x="137149" y="243582"/>
                </a:cubicBezTo>
                <a:cubicBezTo>
                  <a:pt x="137149" y="242289"/>
                  <a:pt x="138441" y="240996"/>
                  <a:pt x="138441" y="239703"/>
                </a:cubicBezTo>
                <a:cubicBezTo>
                  <a:pt x="138441" y="239703"/>
                  <a:pt x="138441" y="239703"/>
                  <a:pt x="138441" y="237118"/>
                </a:cubicBezTo>
                <a:cubicBezTo>
                  <a:pt x="138441" y="237118"/>
                  <a:pt x="138441" y="237118"/>
                  <a:pt x="142315" y="237118"/>
                </a:cubicBezTo>
                <a:cubicBezTo>
                  <a:pt x="142315" y="237118"/>
                  <a:pt x="142315" y="237118"/>
                  <a:pt x="143607" y="237118"/>
                </a:cubicBezTo>
                <a:cubicBezTo>
                  <a:pt x="143607" y="237118"/>
                  <a:pt x="143607" y="237118"/>
                  <a:pt x="209475" y="237118"/>
                </a:cubicBezTo>
                <a:cubicBezTo>
                  <a:pt x="209475" y="237118"/>
                  <a:pt x="209475" y="237118"/>
                  <a:pt x="213349" y="221604"/>
                </a:cubicBezTo>
                <a:cubicBezTo>
                  <a:pt x="213349" y="221604"/>
                  <a:pt x="213349" y="221604"/>
                  <a:pt x="206892" y="221604"/>
                </a:cubicBezTo>
                <a:cubicBezTo>
                  <a:pt x="206892" y="221604"/>
                  <a:pt x="206892" y="221604"/>
                  <a:pt x="206892" y="230654"/>
                </a:cubicBezTo>
                <a:cubicBezTo>
                  <a:pt x="206892" y="230654"/>
                  <a:pt x="206892" y="230654"/>
                  <a:pt x="170729" y="230654"/>
                </a:cubicBezTo>
                <a:cubicBezTo>
                  <a:pt x="170729" y="230654"/>
                  <a:pt x="170729" y="230654"/>
                  <a:pt x="170729" y="221604"/>
                </a:cubicBezTo>
                <a:cubicBezTo>
                  <a:pt x="170729" y="221604"/>
                  <a:pt x="170729" y="221604"/>
                  <a:pt x="165563" y="221604"/>
                </a:cubicBezTo>
                <a:cubicBezTo>
                  <a:pt x="165563" y="221604"/>
                  <a:pt x="165563" y="221604"/>
                  <a:pt x="165563" y="230654"/>
                </a:cubicBezTo>
                <a:cubicBezTo>
                  <a:pt x="165563" y="230654"/>
                  <a:pt x="165563" y="230654"/>
                  <a:pt x="129400" y="230654"/>
                </a:cubicBezTo>
                <a:cubicBezTo>
                  <a:pt x="129400" y="230654"/>
                  <a:pt x="129400" y="230654"/>
                  <a:pt x="129400" y="168598"/>
                </a:cubicBezTo>
                <a:cubicBezTo>
                  <a:pt x="129400" y="168598"/>
                  <a:pt x="129400" y="168598"/>
                  <a:pt x="165563" y="168598"/>
                </a:cubicBezTo>
                <a:cubicBezTo>
                  <a:pt x="165563" y="168598"/>
                  <a:pt x="165563" y="168598"/>
                  <a:pt x="165563" y="208676"/>
                </a:cubicBezTo>
                <a:cubicBezTo>
                  <a:pt x="165563" y="208676"/>
                  <a:pt x="165563" y="208676"/>
                  <a:pt x="170729" y="208676"/>
                </a:cubicBezTo>
                <a:cubicBezTo>
                  <a:pt x="170729" y="208676"/>
                  <a:pt x="170729" y="208676"/>
                  <a:pt x="170729" y="168598"/>
                </a:cubicBezTo>
                <a:cubicBezTo>
                  <a:pt x="170729" y="168598"/>
                  <a:pt x="170729" y="168598"/>
                  <a:pt x="206892" y="168598"/>
                </a:cubicBezTo>
                <a:cubicBezTo>
                  <a:pt x="206892" y="168598"/>
                  <a:pt x="206892" y="168598"/>
                  <a:pt x="206892" y="208676"/>
                </a:cubicBezTo>
                <a:cubicBezTo>
                  <a:pt x="206892" y="208676"/>
                  <a:pt x="206892" y="208676"/>
                  <a:pt x="221098" y="208676"/>
                </a:cubicBezTo>
                <a:cubicBezTo>
                  <a:pt x="222390" y="208676"/>
                  <a:pt x="224973" y="209969"/>
                  <a:pt x="224973" y="211261"/>
                </a:cubicBezTo>
                <a:cubicBezTo>
                  <a:pt x="226265" y="212554"/>
                  <a:pt x="227556" y="215140"/>
                  <a:pt x="226265" y="216433"/>
                </a:cubicBezTo>
                <a:cubicBezTo>
                  <a:pt x="226265" y="216433"/>
                  <a:pt x="226265" y="216433"/>
                  <a:pt x="212058" y="273316"/>
                </a:cubicBezTo>
                <a:cubicBezTo>
                  <a:pt x="212058" y="275902"/>
                  <a:pt x="209475" y="278488"/>
                  <a:pt x="206892" y="278488"/>
                </a:cubicBezTo>
                <a:cubicBezTo>
                  <a:pt x="206892" y="278488"/>
                  <a:pt x="206892" y="278488"/>
                  <a:pt x="129400" y="278488"/>
                </a:cubicBezTo>
                <a:cubicBezTo>
                  <a:pt x="129400" y="278488"/>
                  <a:pt x="129400" y="278488"/>
                  <a:pt x="131983" y="296587"/>
                </a:cubicBezTo>
                <a:cubicBezTo>
                  <a:pt x="131983" y="296587"/>
                  <a:pt x="131983" y="296587"/>
                  <a:pt x="200434" y="296587"/>
                </a:cubicBezTo>
                <a:cubicBezTo>
                  <a:pt x="204309" y="296587"/>
                  <a:pt x="206892" y="299173"/>
                  <a:pt x="206892" y="303051"/>
                </a:cubicBezTo>
                <a:cubicBezTo>
                  <a:pt x="206892" y="304344"/>
                  <a:pt x="205600" y="305637"/>
                  <a:pt x="204309" y="306930"/>
                </a:cubicBezTo>
                <a:cubicBezTo>
                  <a:pt x="208183" y="309515"/>
                  <a:pt x="210766" y="313394"/>
                  <a:pt x="210766" y="317272"/>
                </a:cubicBezTo>
                <a:cubicBezTo>
                  <a:pt x="210766" y="325029"/>
                  <a:pt x="205600" y="330200"/>
                  <a:pt x="199143" y="330200"/>
                </a:cubicBezTo>
                <a:cubicBezTo>
                  <a:pt x="192685" y="330200"/>
                  <a:pt x="187519" y="325029"/>
                  <a:pt x="187519" y="317272"/>
                </a:cubicBezTo>
                <a:cubicBezTo>
                  <a:pt x="187519" y="314686"/>
                  <a:pt x="188810" y="310808"/>
                  <a:pt x="191393" y="308222"/>
                </a:cubicBezTo>
                <a:cubicBezTo>
                  <a:pt x="191393" y="308222"/>
                  <a:pt x="191393" y="308222"/>
                  <a:pt x="135858" y="308222"/>
                </a:cubicBezTo>
                <a:cubicBezTo>
                  <a:pt x="138441" y="310808"/>
                  <a:pt x="139732" y="314686"/>
                  <a:pt x="139732" y="317272"/>
                </a:cubicBezTo>
                <a:cubicBezTo>
                  <a:pt x="139732" y="325029"/>
                  <a:pt x="134566" y="330200"/>
                  <a:pt x="128108" y="330200"/>
                </a:cubicBezTo>
                <a:cubicBezTo>
                  <a:pt x="121651" y="330200"/>
                  <a:pt x="116485" y="325029"/>
                  <a:pt x="116485" y="317272"/>
                </a:cubicBezTo>
                <a:cubicBezTo>
                  <a:pt x="116485" y="313394"/>
                  <a:pt x="119068" y="309515"/>
                  <a:pt x="122942" y="306930"/>
                </a:cubicBezTo>
                <a:cubicBezTo>
                  <a:pt x="121651" y="305637"/>
                  <a:pt x="121651" y="304344"/>
                  <a:pt x="121651" y="303051"/>
                </a:cubicBezTo>
                <a:cubicBezTo>
                  <a:pt x="121651" y="303051"/>
                  <a:pt x="121651" y="303051"/>
                  <a:pt x="116485" y="273316"/>
                </a:cubicBezTo>
                <a:cubicBezTo>
                  <a:pt x="116485" y="273316"/>
                  <a:pt x="116485" y="273316"/>
                  <a:pt x="103569" y="199626"/>
                </a:cubicBezTo>
                <a:cubicBezTo>
                  <a:pt x="79031" y="197040"/>
                  <a:pt x="66115" y="191869"/>
                  <a:pt x="58366" y="181527"/>
                </a:cubicBezTo>
                <a:cubicBezTo>
                  <a:pt x="58366" y="181527"/>
                  <a:pt x="58366" y="181527"/>
                  <a:pt x="53200" y="206090"/>
                </a:cubicBezTo>
                <a:cubicBezTo>
                  <a:pt x="51908" y="213847"/>
                  <a:pt x="45451" y="219018"/>
                  <a:pt x="40285" y="221604"/>
                </a:cubicBezTo>
                <a:cubicBezTo>
                  <a:pt x="40285" y="221604"/>
                  <a:pt x="40285" y="221604"/>
                  <a:pt x="38993" y="313394"/>
                </a:cubicBezTo>
                <a:cubicBezTo>
                  <a:pt x="38993" y="321151"/>
                  <a:pt x="32536" y="328907"/>
                  <a:pt x="24786" y="328907"/>
                </a:cubicBezTo>
                <a:cubicBezTo>
                  <a:pt x="15746" y="328907"/>
                  <a:pt x="9288" y="321151"/>
                  <a:pt x="9288" y="313394"/>
                </a:cubicBezTo>
                <a:cubicBezTo>
                  <a:pt x="9288" y="313394"/>
                  <a:pt x="9288" y="313394"/>
                  <a:pt x="9288" y="216433"/>
                </a:cubicBezTo>
                <a:cubicBezTo>
                  <a:pt x="2831" y="211261"/>
                  <a:pt x="-1044" y="203504"/>
                  <a:pt x="247" y="194455"/>
                </a:cubicBezTo>
                <a:cubicBezTo>
                  <a:pt x="247" y="194455"/>
                  <a:pt x="247" y="194455"/>
                  <a:pt x="14454" y="131107"/>
                </a:cubicBezTo>
                <a:cubicBezTo>
                  <a:pt x="17037" y="119472"/>
                  <a:pt x="28661" y="114300"/>
                  <a:pt x="38993" y="114300"/>
                </a:cubicBezTo>
                <a:close/>
                <a:moveTo>
                  <a:pt x="197393" y="98425"/>
                </a:moveTo>
                <a:lnTo>
                  <a:pt x="232318" y="98425"/>
                </a:lnTo>
                <a:lnTo>
                  <a:pt x="232318" y="160338"/>
                </a:lnTo>
                <a:lnTo>
                  <a:pt x="197393" y="160338"/>
                </a:lnTo>
                <a:close/>
                <a:moveTo>
                  <a:pt x="134315" y="60325"/>
                </a:moveTo>
                <a:cubicBezTo>
                  <a:pt x="134315" y="60325"/>
                  <a:pt x="134315" y="60325"/>
                  <a:pt x="188743" y="60325"/>
                </a:cubicBezTo>
                <a:cubicBezTo>
                  <a:pt x="191335" y="60325"/>
                  <a:pt x="192631" y="62865"/>
                  <a:pt x="192631" y="65405"/>
                </a:cubicBezTo>
                <a:cubicBezTo>
                  <a:pt x="192631" y="65405"/>
                  <a:pt x="192631" y="65405"/>
                  <a:pt x="192631" y="112395"/>
                </a:cubicBezTo>
                <a:cubicBezTo>
                  <a:pt x="192631" y="114935"/>
                  <a:pt x="191335" y="117475"/>
                  <a:pt x="188743" y="117475"/>
                </a:cubicBezTo>
                <a:cubicBezTo>
                  <a:pt x="188743" y="117475"/>
                  <a:pt x="188743" y="117475"/>
                  <a:pt x="134315" y="117475"/>
                </a:cubicBezTo>
                <a:cubicBezTo>
                  <a:pt x="131723" y="117475"/>
                  <a:pt x="129131" y="114935"/>
                  <a:pt x="129131" y="112395"/>
                </a:cubicBezTo>
                <a:cubicBezTo>
                  <a:pt x="129131" y="112395"/>
                  <a:pt x="129131" y="112395"/>
                  <a:pt x="129131" y="65405"/>
                </a:cubicBezTo>
                <a:cubicBezTo>
                  <a:pt x="129131" y="62865"/>
                  <a:pt x="131723" y="60325"/>
                  <a:pt x="134315" y="60325"/>
                </a:cubicBezTo>
                <a:close/>
                <a:moveTo>
                  <a:pt x="56900" y="57150"/>
                </a:moveTo>
                <a:cubicBezTo>
                  <a:pt x="73120" y="57150"/>
                  <a:pt x="86269" y="70299"/>
                  <a:pt x="86269" y="86519"/>
                </a:cubicBezTo>
                <a:cubicBezTo>
                  <a:pt x="86269" y="102739"/>
                  <a:pt x="73120" y="115888"/>
                  <a:pt x="56900" y="115888"/>
                </a:cubicBezTo>
                <a:cubicBezTo>
                  <a:pt x="40680" y="115888"/>
                  <a:pt x="27531" y="102739"/>
                  <a:pt x="27531" y="86519"/>
                </a:cubicBezTo>
                <a:cubicBezTo>
                  <a:pt x="27531" y="70299"/>
                  <a:pt x="40680" y="57150"/>
                  <a:pt x="56900" y="57150"/>
                </a:cubicBezTo>
                <a:close/>
                <a:moveTo>
                  <a:pt x="217640" y="23812"/>
                </a:moveTo>
                <a:cubicBezTo>
                  <a:pt x="217640" y="23812"/>
                  <a:pt x="217640" y="23812"/>
                  <a:pt x="269689" y="44310"/>
                </a:cubicBezTo>
                <a:cubicBezTo>
                  <a:pt x="272292" y="45592"/>
                  <a:pt x="273593" y="48154"/>
                  <a:pt x="272292" y="49435"/>
                </a:cubicBezTo>
                <a:cubicBezTo>
                  <a:pt x="272292" y="49435"/>
                  <a:pt x="272292" y="49435"/>
                  <a:pt x="255376" y="94275"/>
                </a:cubicBezTo>
                <a:cubicBezTo>
                  <a:pt x="254075" y="95556"/>
                  <a:pt x="251472" y="96837"/>
                  <a:pt x="250171" y="96837"/>
                </a:cubicBezTo>
                <a:cubicBezTo>
                  <a:pt x="250171" y="96837"/>
                  <a:pt x="250171" y="96837"/>
                  <a:pt x="196821" y="76339"/>
                </a:cubicBezTo>
                <a:cubicBezTo>
                  <a:pt x="194218" y="75058"/>
                  <a:pt x="194218" y="72496"/>
                  <a:pt x="194218" y="71214"/>
                </a:cubicBezTo>
                <a:cubicBezTo>
                  <a:pt x="194218" y="71214"/>
                  <a:pt x="194218" y="71214"/>
                  <a:pt x="212435" y="26375"/>
                </a:cubicBezTo>
                <a:cubicBezTo>
                  <a:pt x="212435" y="23812"/>
                  <a:pt x="215038" y="23812"/>
                  <a:pt x="217640" y="23812"/>
                </a:cubicBezTo>
                <a:close/>
                <a:moveTo>
                  <a:pt x="191270" y="0"/>
                </a:moveTo>
                <a:cubicBezTo>
                  <a:pt x="193878" y="0"/>
                  <a:pt x="196486" y="0"/>
                  <a:pt x="196486" y="1299"/>
                </a:cubicBezTo>
                <a:cubicBezTo>
                  <a:pt x="196486" y="1299"/>
                  <a:pt x="196486" y="1299"/>
                  <a:pt x="206918" y="35070"/>
                </a:cubicBezTo>
                <a:cubicBezTo>
                  <a:pt x="206918" y="36368"/>
                  <a:pt x="205614" y="38966"/>
                  <a:pt x="204310" y="38966"/>
                </a:cubicBezTo>
                <a:cubicBezTo>
                  <a:pt x="204310" y="38966"/>
                  <a:pt x="204310" y="38966"/>
                  <a:pt x="149541" y="55851"/>
                </a:cubicBezTo>
                <a:cubicBezTo>
                  <a:pt x="148237" y="57150"/>
                  <a:pt x="145629" y="55851"/>
                  <a:pt x="145629" y="54553"/>
                </a:cubicBezTo>
                <a:lnTo>
                  <a:pt x="135197" y="20782"/>
                </a:lnTo>
                <a:cubicBezTo>
                  <a:pt x="133893" y="19483"/>
                  <a:pt x="135197" y="18184"/>
                  <a:pt x="137805" y="16885"/>
                </a:cubicBezTo>
                <a:cubicBezTo>
                  <a:pt x="137805" y="16885"/>
                  <a:pt x="137805" y="16885"/>
                  <a:pt x="19127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  <a:ea typeface="迷你简卡通" panose="03000509000000000000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9" grpId="0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13460" y="289224"/>
            <a:ext cx="7597524" cy="297180"/>
            <a:chOff x="1013460" y="182880"/>
            <a:chExt cx="7597524" cy="297180"/>
          </a:xfrm>
        </p:grpSpPr>
        <p:sp>
          <p:nvSpPr>
            <p:cNvPr id="3" name="chalk_103495"/>
            <p:cNvSpPr>
              <a:spLocks noChangeAspect="1"/>
            </p:cNvSpPr>
            <p:nvPr/>
          </p:nvSpPr>
          <p:spPr bwMode="auto">
            <a:xfrm>
              <a:off x="8313683" y="182880"/>
              <a:ext cx="297301" cy="297180"/>
            </a:xfrm>
            <a:custGeom>
              <a:avLst/>
              <a:gdLst>
                <a:gd name="connsiteX0" fmla="*/ 8196 w 338264"/>
                <a:gd name="connsiteY0" fmla="*/ 253988 h 338126"/>
                <a:gd name="connsiteX1" fmla="*/ 14849 w 338264"/>
                <a:gd name="connsiteY1" fmla="*/ 256618 h 338126"/>
                <a:gd name="connsiteX2" fmla="*/ 57432 w 338264"/>
                <a:gd name="connsiteY2" fmla="*/ 281596 h 338126"/>
                <a:gd name="connsiteX3" fmla="*/ 82715 w 338264"/>
                <a:gd name="connsiteY3" fmla="*/ 323665 h 338126"/>
                <a:gd name="connsiteX4" fmla="*/ 84046 w 338264"/>
                <a:gd name="connsiteY4" fmla="*/ 330238 h 338126"/>
                <a:gd name="connsiteX5" fmla="*/ 82715 w 338264"/>
                <a:gd name="connsiteY5" fmla="*/ 331553 h 338126"/>
                <a:gd name="connsiteX6" fmla="*/ 65416 w 338264"/>
                <a:gd name="connsiteY6" fmla="*/ 338126 h 338126"/>
                <a:gd name="connsiteX7" fmla="*/ 21503 w 338264"/>
                <a:gd name="connsiteY7" fmla="*/ 317092 h 338126"/>
                <a:gd name="connsiteX8" fmla="*/ 6865 w 338264"/>
                <a:gd name="connsiteY8" fmla="*/ 256618 h 338126"/>
                <a:gd name="connsiteX9" fmla="*/ 8196 w 338264"/>
                <a:gd name="connsiteY9" fmla="*/ 253988 h 338126"/>
                <a:gd name="connsiteX10" fmla="*/ 283244 w 338264"/>
                <a:gd name="connsiteY10" fmla="*/ 1195 h 338126"/>
                <a:gd name="connsiteX11" fmla="*/ 317144 w 338264"/>
                <a:gd name="connsiteY11" fmla="*/ 21237 h 338126"/>
                <a:gd name="connsiteX12" fmla="*/ 336987 w 338264"/>
                <a:gd name="connsiteY12" fmla="*/ 52779 h 338126"/>
                <a:gd name="connsiteX13" fmla="*/ 331696 w 338264"/>
                <a:gd name="connsiteY13" fmla="*/ 81692 h 338126"/>
                <a:gd name="connsiteX14" fmla="*/ 97539 w 338264"/>
                <a:gd name="connsiteY14" fmla="*/ 314313 h 338126"/>
                <a:gd name="connsiteX15" fmla="*/ 68435 w 338264"/>
                <a:gd name="connsiteY15" fmla="*/ 268315 h 338126"/>
                <a:gd name="connsiteX16" fmla="*/ 22133 w 338264"/>
                <a:gd name="connsiteY16" fmla="*/ 239401 h 338126"/>
                <a:gd name="connsiteX17" fmla="*/ 256289 w 338264"/>
                <a:gd name="connsiteY17" fmla="*/ 6781 h 338126"/>
                <a:gd name="connsiteX18" fmla="*/ 283244 w 338264"/>
                <a:gd name="connsiteY18" fmla="*/ 1195 h 33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8264" h="338126">
                  <a:moveTo>
                    <a:pt x="8196" y="253988"/>
                  </a:moveTo>
                  <a:cubicBezTo>
                    <a:pt x="10857" y="255303"/>
                    <a:pt x="12188" y="255303"/>
                    <a:pt x="14849" y="256618"/>
                  </a:cubicBezTo>
                  <a:cubicBezTo>
                    <a:pt x="29487" y="260562"/>
                    <a:pt x="44125" y="268449"/>
                    <a:pt x="57432" y="281596"/>
                  </a:cubicBezTo>
                  <a:cubicBezTo>
                    <a:pt x="70739" y="294743"/>
                    <a:pt x="78723" y="309204"/>
                    <a:pt x="82715" y="323665"/>
                  </a:cubicBezTo>
                  <a:cubicBezTo>
                    <a:pt x="84046" y="324980"/>
                    <a:pt x="84046" y="327609"/>
                    <a:pt x="84046" y="330238"/>
                  </a:cubicBezTo>
                  <a:cubicBezTo>
                    <a:pt x="84046" y="330238"/>
                    <a:pt x="84046" y="330238"/>
                    <a:pt x="82715" y="331553"/>
                  </a:cubicBezTo>
                  <a:cubicBezTo>
                    <a:pt x="78723" y="335497"/>
                    <a:pt x="72070" y="338126"/>
                    <a:pt x="65416" y="338126"/>
                  </a:cubicBezTo>
                  <a:cubicBezTo>
                    <a:pt x="50778" y="338126"/>
                    <a:pt x="34810" y="330238"/>
                    <a:pt x="21503" y="317092"/>
                  </a:cubicBezTo>
                  <a:cubicBezTo>
                    <a:pt x="211" y="296057"/>
                    <a:pt x="-6442" y="268449"/>
                    <a:pt x="6865" y="256618"/>
                  </a:cubicBezTo>
                  <a:cubicBezTo>
                    <a:pt x="6865" y="256618"/>
                    <a:pt x="6865" y="256618"/>
                    <a:pt x="8196" y="253988"/>
                  </a:cubicBezTo>
                  <a:close/>
                  <a:moveTo>
                    <a:pt x="283244" y="1195"/>
                  </a:moveTo>
                  <a:cubicBezTo>
                    <a:pt x="294323" y="3824"/>
                    <a:pt x="306560" y="10723"/>
                    <a:pt x="317144" y="21237"/>
                  </a:cubicBezTo>
                  <a:cubicBezTo>
                    <a:pt x="326404" y="30437"/>
                    <a:pt x="333019" y="42265"/>
                    <a:pt x="336987" y="52779"/>
                  </a:cubicBezTo>
                  <a:cubicBezTo>
                    <a:pt x="339633" y="64607"/>
                    <a:pt x="338310" y="75121"/>
                    <a:pt x="331696" y="81692"/>
                  </a:cubicBezTo>
                  <a:cubicBezTo>
                    <a:pt x="331696" y="81692"/>
                    <a:pt x="331696" y="81692"/>
                    <a:pt x="97539" y="314313"/>
                  </a:cubicBezTo>
                  <a:cubicBezTo>
                    <a:pt x="92248" y="299857"/>
                    <a:pt x="82987" y="282771"/>
                    <a:pt x="68435" y="268315"/>
                  </a:cubicBezTo>
                  <a:cubicBezTo>
                    <a:pt x="53883" y="253858"/>
                    <a:pt x="36685" y="244658"/>
                    <a:pt x="22133" y="239401"/>
                  </a:cubicBezTo>
                  <a:cubicBezTo>
                    <a:pt x="22133" y="239401"/>
                    <a:pt x="22133" y="239401"/>
                    <a:pt x="256289" y="6781"/>
                  </a:cubicBezTo>
                  <a:cubicBezTo>
                    <a:pt x="262242" y="210"/>
                    <a:pt x="272164" y="-1433"/>
                    <a:pt x="283244" y="11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013460" y="480060"/>
              <a:ext cx="73533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0938" y="4689"/>
            <a:ext cx="836948" cy="787716"/>
            <a:chOff x="3013076" y="3175"/>
            <a:chExt cx="1100138" cy="1050925"/>
          </a:xfrm>
          <a:solidFill>
            <a:schemeClr val="bg1"/>
          </a:solidFill>
        </p:grpSpPr>
        <p:sp>
          <p:nvSpPr>
            <p:cNvPr id="6" name="Freeform 85"/>
            <p:cNvSpPr/>
            <p:nvPr/>
          </p:nvSpPr>
          <p:spPr bwMode="auto">
            <a:xfrm>
              <a:off x="3962401" y="219075"/>
              <a:ext cx="7938" cy="4763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3" y="7"/>
                </a:cxn>
                <a:cxn ang="0">
                  <a:pos x="11" y="8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4" y="11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14" h="11">
                  <a:moveTo>
                    <a:pt x="14" y="1"/>
                  </a:moveTo>
                  <a:lnTo>
                    <a:pt x="14" y="1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86"/>
            <p:cNvSpPr/>
            <p:nvPr/>
          </p:nvSpPr>
          <p:spPr bwMode="auto">
            <a:xfrm>
              <a:off x="3824288" y="228600"/>
              <a:ext cx="6350" cy="6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9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lnTo>
                    <a:pt x="14" y="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9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87"/>
            <p:cNvSpPr/>
            <p:nvPr/>
          </p:nvSpPr>
          <p:spPr bwMode="auto">
            <a:xfrm>
              <a:off x="3941763" y="250825"/>
              <a:ext cx="7938" cy="6350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"/>
                </a:cxn>
                <a:cxn ang="0">
                  <a:pos x="13" y="9"/>
                </a:cxn>
                <a:cxn ang="0">
                  <a:pos x="13" y="9"/>
                </a:cxn>
                <a:cxn ang="0">
                  <a:pos x="9" y="11"/>
                </a:cxn>
                <a:cxn ang="0">
                  <a:pos x="6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13" h="12">
                  <a:moveTo>
                    <a:pt x="13" y="2"/>
                  </a:moveTo>
                  <a:lnTo>
                    <a:pt x="13" y="2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11"/>
                  </a:lnTo>
                  <a:lnTo>
                    <a:pt x="6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055938" y="504825"/>
              <a:ext cx="41275" cy="33338"/>
            </a:xfrm>
            <a:custGeom>
              <a:avLst/>
              <a:gdLst/>
              <a:ahLst/>
              <a:cxnLst>
                <a:cxn ang="0">
                  <a:pos x="77" y="17"/>
                </a:cxn>
                <a:cxn ang="0">
                  <a:pos x="80" y="30"/>
                </a:cxn>
                <a:cxn ang="0">
                  <a:pos x="77" y="40"/>
                </a:cxn>
                <a:cxn ang="0">
                  <a:pos x="66" y="61"/>
                </a:cxn>
                <a:cxn ang="0">
                  <a:pos x="58" y="64"/>
                </a:cxn>
                <a:cxn ang="0">
                  <a:pos x="38" y="65"/>
                </a:cxn>
                <a:cxn ang="0">
                  <a:pos x="17" y="56"/>
                </a:cxn>
                <a:cxn ang="0">
                  <a:pos x="3" y="42"/>
                </a:cxn>
                <a:cxn ang="0">
                  <a:pos x="0" y="33"/>
                </a:cxn>
                <a:cxn ang="0">
                  <a:pos x="2" y="24"/>
                </a:cxn>
                <a:cxn ang="0">
                  <a:pos x="11" y="9"/>
                </a:cxn>
                <a:cxn ang="0">
                  <a:pos x="27" y="2"/>
                </a:cxn>
                <a:cxn ang="0">
                  <a:pos x="44" y="3"/>
                </a:cxn>
                <a:cxn ang="0">
                  <a:pos x="49" y="7"/>
                </a:cxn>
                <a:cxn ang="0">
                  <a:pos x="58" y="9"/>
                </a:cxn>
                <a:cxn ang="0">
                  <a:pos x="72" y="14"/>
                </a:cxn>
                <a:cxn ang="0">
                  <a:pos x="77" y="17"/>
                </a:cxn>
                <a:cxn ang="0">
                  <a:pos x="62" y="45"/>
                </a:cxn>
                <a:cxn ang="0">
                  <a:pos x="65" y="30"/>
                </a:cxn>
                <a:cxn ang="0">
                  <a:pos x="56" y="20"/>
                </a:cxn>
                <a:cxn ang="0">
                  <a:pos x="44" y="16"/>
                </a:cxn>
                <a:cxn ang="0">
                  <a:pos x="31" y="16"/>
                </a:cxn>
                <a:cxn ang="0">
                  <a:pos x="41" y="21"/>
                </a:cxn>
                <a:cxn ang="0">
                  <a:pos x="56" y="37"/>
                </a:cxn>
                <a:cxn ang="0">
                  <a:pos x="62" y="45"/>
                </a:cxn>
                <a:cxn ang="0">
                  <a:pos x="49" y="54"/>
                </a:cxn>
                <a:cxn ang="0">
                  <a:pos x="46" y="42"/>
                </a:cxn>
                <a:cxn ang="0">
                  <a:pos x="39" y="33"/>
                </a:cxn>
                <a:cxn ang="0">
                  <a:pos x="28" y="27"/>
                </a:cxn>
                <a:cxn ang="0">
                  <a:pos x="14" y="26"/>
                </a:cxn>
                <a:cxn ang="0">
                  <a:pos x="13" y="33"/>
                </a:cxn>
                <a:cxn ang="0">
                  <a:pos x="17" y="42"/>
                </a:cxn>
                <a:cxn ang="0">
                  <a:pos x="27" y="49"/>
                </a:cxn>
                <a:cxn ang="0">
                  <a:pos x="42" y="54"/>
                </a:cxn>
                <a:cxn ang="0">
                  <a:pos x="49" y="54"/>
                </a:cxn>
              </a:cxnLst>
              <a:rect l="0" t="0" r="r" b="b"/>
              <a:pathLst>
                <a:path w="80" h="65">
                  <a:moveTo>
                    <a:pt x="77" y="17"/>
                  </a:moveTo>
                  <a:lnTo>
                    <a:pt x="77" y="17"/>
                  </a:lnTo>
                  <a:lnTo>
                    <a:pt x="79" y="23"/>
                  </a:lnTo>
                  <a:lnTo>
                    <a:pt x="80" y="30"/>
                  </a:lnTo>
                  <a:lnTo>
                    <a:pt x="79" y="35"/>
                  </a:lnTo>
                  <a:lnTo>
                    <a:pt x="77" y="40"/>
                  </a:lnTo>
                  <a:lnTo>
                    <a:pt x="73" y="51"/>
                  </a:lnTo>
                  <a:lnTo>
                    <a:pt x="66" y="61"/>
                  </a:lnTo>
                  <a:lnTo>
                    <a:pt x="66" y="61"/>
                  </a:lnTo>
                  <a:lnTo>
                    <a:pt x="58" y="64"/>
                  </a:lnTo>
                  <a:lnTo>
                    <a:pt x="48" y="65"/>
                  </a:lnTo>
                  <a:lnTo>
                    <a:pt x="38" y="65"/>
                  </a:lnTo>
                  <a:lnTo>
                    <a:pt x="27" y="62"/>
                  </a:lnTo>
                  <a:lnTo>
                    <a:pt x="17" y="56"/>
                  </a:lnTo>
                  <a:lnTo>
                    <a:pt x="10" y="51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1" y="9"/>
                  </a:lnTo>
                  <a:lnTo>
                    <a:pt x="18" y="5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4" y="3"/>
                  </a:lnTo>
                  <a:lnTo>
                    <a:pt x="46" y="5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8" y="9"/>
                  </a:lnTo>
                  <a:lnTo>
                    <a:pt x="65" y="12"/>
                  </a:lnTo>
                  <a:lnTo>
                    <a:pt x="72" y="14"/>
                  </a:lnTo>
                  <a:lnTo>
                    <a:pt x="77" y="17"/>
                  </a:lnTo>
                  <a:lnTo>
                    <a:pt x="77" y="17"/>
                  </a:lnTo>
                  <a:close/>
                  <a:moveTo>
                    <a:pt x="62" y="45"/>
                  </a:moveTo>
                  <a:lnTo>
                    <a:pt x="62" y="45"/>
                  </a:lnTo>
                  <a:lnTo>
                    <a:pt x="65" y="37"/>
                  </a:lnTo>
                  <a:lnTo>
                    <a:pt x="65" y="30"/>
                  </a:lnTo>
                  <a:lnTo>
                    <a:pt x="62" y="24"/>
                  </a:lnTo>
                  <a:lnTo>
                    <a:pt x="56" y="20"/>
                  </a:lnTo>
                  <a:lnTo>
                    <a:pt x="51" y="17"/>
                  </a:lnTo>
                  <a:lnTo>
                    <a:pt x="44" y="16"/>
                  </a:lnTo>
                  <a:lnTo>
                    <a:pt x="37" y="14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41" y="21"/>
                  </a:lnTo>
                  <a:lnTo>
                    <a:pt x="49" y="28"/>
                  </a:lnTo>
                  <a:lnTo>
                    <a:pt x="56" y="37"/>
                  </a:lnTo>
                  <a:lnTo>
                    <a:pt x="62" y="45"/>
                  </a:lnTo>
                  <a:lnTo>
                    <a:pt x="62" y="45"/>
                  </a:lnTo>
                  <a:close/>
                  <a:moveTo>
                    <a:pt x="49" y="54"/>
                  </a:moveTo>
                  <a:lnTo>
                    <a:pt x="49" y="54"/>
                  </a:lnTo>
                  <a:lnTo>
                    <a:pt x="49" y="48"/>
                  </a:lnTo>
                  <a:lnTo>
                    <a:pt x="46" y="42"/>
                  </a:lnTo>
                  <a:lnTo>
                    <a:pt x="44" y="37"/>
                  </a:lnTo>
                  <a:lnTo>
                    <a:pt x="39" y="33"/>
                  </a:lnTo>
                  <a:lnTo>
                    <a:pt x="35" y="30"/>
                  </a:lnTo>
                  <a:lnTo>
                    <a:pt x="28" y="27"/>
                  </a:lnTo>
                  <a:lnTo>
                    <a:pt x="21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33"/>
                  </a:lnTo>
                  <a:lnTo>
                    <a:pt x="14" y="38"/>
                  </a:lnTo>
                  <a:lnTo>
                    <a:pt x="17" y="42"/>
                  </a:lnTo>
                  <a:lnTo>
                    <a:pt x="23" y="47"/>
                  </a:lnTo>
                  <a:lnTo>
                    <a:pt x="27" y="49"/>
                  </a:lnTo>
                  <a:lnTo>
                    <a:pt x="34" y="52"/>
                  </a:lnTo>
                  <a:lnTo>
                    <a:pt x="42" y="54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89"/>
            <p:cNvSpPr/>
            <p:nvPr/>
          </p:nvSpPr>
          <p:spPr bwMode="auto">
            <a:xfrm>
              <a:off x="3530601" y="523875"/>
              <a:ext cx="30163" cy="6350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6" y="2"/>
                </a:cxn>
                <a:cxn ang="0">
                  <a:pos x="52" y="4"/>
                </a:cxn>
                <a:cxn ang="0">
                  <a:pos x="44" y="7"/>
                </a:cxn>
                <a:cxn ang="0">
                  <a:pos x="29" y="10"/>
                </a:cxn>
                <a:cxn ang="0">
                  <a:pos x="12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4"/>
                </a:cxn>
                <a:cxn ang="0">
                  <a:pos x="11" y="3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42" y="2"/>
                </a:cxn>
                <a:cxn ang="0">
                  <a:pos x="56" y="2"/>
                </a:cxn>
                <a:cxn ang="0">
                  <a:pos x="56" y="2"/>
                </a:cxn>
              </a:cxnLst>
              <a:rect l="0" t="0" r="r" b="b"/>
              <a:pathLst>
                <a:path w="56" h="10">
                  <a:moveTo>
                    <a:pt x="56" y="2"/>
                  </a:moveTo>
                  <a:lnTo>
                    <a:pt x="56" y="2"/>
                  </a:lnTo>
                  <a:lnTo>
                    <a:pt x="52" y="4"/>
                  </a:lnTo>
                  <a:lnTo>
                    <a:pt x="44" y="7"/>
                  </a:lnTo>
                  <a:lnTo>
                    <a:pt x="29" y="10"/>
                  </a:lnTo>
                  <a:lnTo>
                    <a:pt x="1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90"/>
            <p:cNvSpPr/>
            <p:nvPr/>
          </p:nvSpPr>
          <p:spPr bwMode="auto">
            <a:xfrm>
              <a:off x="3659188" y="650875"/>
              <a:ext cx="46038" cy="3175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88" y="7"/>
                </a:cxn>
                <a:cxn ang="0">
                  <a:pos x="48" y="7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1" y="5"/>
                </a:cxn>
                <a:cxn ang="0">
                  <a:pos x="24" y="2"/>
                </a:cxn>
                <a:cxn ang="0">
                  <a:pos x="52" y="1"/>
                </a:cxn>
                <a:cxn ang="0">
                  <a:pos x="52" y="1"/>
                </a:cxn>
                <a:cxn ang="0">
                  <a:pos x="63" y="0"/>
                </a:cxn>
                <a:cxn ang="0">
                  <a:pos x="73" y="0"/>
                </a:cxn>
                <a:cxn ang="0">
                  <a:pos x="79" y="0"/>
                </a:cxn>
                <a:cxn ang="0">
                  <a:pos x="83" y="1"/>
                </a:cxn>
                <a:cxn ang="0">
                  <a:pos x="86" y="2"/>
                </a:cxn>
                <a:cxn ang="0">
                  <a:pos x="88" y="7"/>
                </a:cxn>
                <a:cxn ang="0">
                  <a:pos x="88" y="7"/>
                </a:cxn>
              </a:cxnLst>
              <a:rect l="0" t="0" r="r" b="b"/>
              <a:pathLst>
                <a:path w="88" h="8">
                  <a:moveTo>
                    <a:pt x="88" y="7"/>
                  </a:moveTo>
                  <a:lnTo>
                    <a:pt x="88" y="7"/>
                  </a:lnTo>
                  <a:lnTo>
                    <a:pt x="48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4" y="2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79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88" y="7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91"/>
            <p:cNvSpPr/>
            <p:nvPr/>
          </p:nvSpPr>
          <p:spPr bwMode="auto">
            <a:xfrm>
              <a:off x="3681413" y="822325"/>
              <a:ext cx="33338" cy="4763"/>
            </a:xfrm>
            <a:custGeom>
              <a:avLst/>
              <a:gdLst/>
              <a:ahLst/>
              <a:cxnLst>
                <a:cxn ang="0">
                  <a:pos x="63" y="4"/>
                </a:cxn>
                <a:cxn ang="0">
                  <a:pos x="63" y="4"/>
                </a:cxn>
                <a:cxn ang="0">
                  <a:pos x="62" y="7"/>
                </a:cxn>
                <a:cxn ang="0">
                  <a:pos x="60" y="10"/>
                </a:cxn>
                <a:cxn ang="0">
                  <a:pos x="58" y="11"/>
                </a:cxn>
                <a:cxn ang="0">
                  <a:pos x="55" y="11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20" y="5"/>
                </a:cxn>
                <a:cxn ang="0">
                  <a:pos x="9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0"/>
                </a:cxn>
                <a:cxn ang="0">
                  <a:pos x="32" y="0"/>
                </a:cxn>
                <a:cxn ang="0">
                  <a:pos x="49" y="0"/>
                </a:cxn>
                <a:cxn ang="0">
                  <a:pos x="56" y="1"/>
                </a:cxn>
                <a:cxn ang="0">
                  <a:pos x="63" y="4"/>
                </a:cxn>
                <a:cxn ang="0">
                  <a:pos x="63" y="4"/>
                </a:cxn>
              </a:cxnLst>
              <a:rect l="0" t="0" r="r" b="b"/>
              <a:pathLst>
                <a:path w="62" h="11">
                  <a:moveTo>
                    <a:pt x="63" y="4"/>
                  </a:moveTo>
                  <a:lnTo>
                    <a:pt x="63" y="4"/>
                  </a:lnTo>
                  <a:lnTo>
                    <a:pt x="62" y="7"/>
                  </a:lnTo>
                  <a:lnTo>
                    <a:pt x="60" y="10"/>
                  </a:lnTo>
                  <a:lnTo>
                    <a:pt x="58" y="11"/>
                  </a:lnTo>
                  <a:lnTo>
                    <a:pt x="55" y="11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20" y="5"/>
                  </a:lnTo>
                  <a:lnTo>
                    <a:pt x="9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4"/>
                  </a:lnTo>
                  <a:lnTo>
                    <a:pt x="6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92"/>
            <p:cNvSpPr/>
            <p:nvPr/>
          </p:nvSpPr>
          <p:spPr bwMode="auto">
            <a:xfrm>
              <a:off x="3587751" y="892175"/>
              <a:ext cx="34925" cy="6350"/>
            </a:xfrm>
            <a:custGeom>
              <a:avLst/>
              <a:gdLst/>
              <a:ahLst/>
              <a:cxnLst>
                <a:cxn ang="0">
                  <a:pos x="68" y="4"/>
                </a:cxn>
                <a:cxn ang="0">
                  <a:pos x="68" y="4"/>
                </a:cxn>
                <a:cxn ang="0">
                  <a:pos x="62" y="7"/>
                </a:cxn>
                <a:cxn ang="0">
                  <a:pos x="54" y="10"/>
                </a:cxn>
                <a:cxn ang="0">
                  <a:pos x="44" y="11"/>
                </a:cxn>
                <a:cxn ang="0">
                  <a:pos x="34" y="12"/>
                </a:cxn>
                <a:cxn ang="0">
                  <a:pos x="23" y="11"/>
                </a:cxn>
                <a:cxn ang="0">
                  <a:pos x="13" y="10"/>
                </a:cxn>
                <a:cxn ang="0">
                  <a:pos x="6" y="7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1"/>
                </a:cxn>
                <a:cxn ang="0">
                  <a:pos x="14" y="0"/>
                </a:cxn>
                <a:cxn ang="0">
                  <a:pos x="31" y="1"/>
                </a:cxn>
                <a:cxn ang="0">
                  <a:pos x="48" y="4"/>
                </a:cxn>
                <a:cxn ang="0">
                  <a:pos x="58" y="4"/>
                </a:cxn>
                <a:cxn ang="0">
                  <a:pos x="68" y="4"/>
                </a:cxn>
                <a:cxn ang="0">
                  <a:pos x="68" y="4"/>
                </a:cxn>
              </a:cxnLst>
              <a:rect l="0" t="0" r="r" b="b"/>
              <a:pathLst>
                <a:path w="68" h="12">
                  <a:moveTo>
                    <a:pt x="68" y="4"/>
                  </a:moveTo>
                  <a:lnTo>
                    <a:pt x="68" y="4"/>
                  </a:lnTo>
                  <a:lnTo>
                    <a:pt x="62" y="7"/>
                  </a:lnTo>
                  <a:lnTo>
                    <a:pt x="54" y="10"/>
                  </a:lnTo>
                  <a:lnTo>
                    <a:pt x="44" y="11"/>
                  </a:lnTo>
                  <a:lnTo>
                    <a:pt x="34" y="12"/>
                  </a:lnTo>
                  <a:lnTo>
                    <a:pt x="23" y="11"/>
                  </a:lnTo>
                  <a:lnTo>
                    <a:pt x="13" y="10"/>
                  </a:lnTo>
                  <a:lnTo>
                    <a:pt x="6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1"/>
                  </a:lnTo>
                  <a:lnTo>
                    <a:pt x="14" y="0"/>
                  </a:lnTo>
                  <a:lnTo>
                    <a:pt x="31" y="1"/>
                  </a:lnTo>
                  <a:lnTo>
                    <a:pt x="48" y="4"/>
                  </a:lnTo>
                  <a:lnTo>
                    <a:pt x="58" y="4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3"/>
            <p:cNvSpPr>
              <a:spLocks noEditPoints="1"/>
            </p:cNvSpPr>
            <p:nvPr/>
          </p:nvSpPr>
          <p:spPr bwMode="auto">
            <a:xfrm>
              <a:off x="3013076" y="3175"/>
              <a:ext cx="1100138" cy="1050925"/>
            </a:xfrm>
            <a:custGeom>
              <a:avLst/>
              <a:gdLst/>
              <a:ahLst/>
              <a:cxnLst>
                <a:cxn ang="0">
                  <a:pos x="1295" y="535"/>
                </a:cxn>
                <a:cxn ang="0">
                  <a:pos x="1735" y="41"/>
                </a:cxn>
                <a:cxn ang="0">
                  <a:pos x="1774" y="369"/>
                </a:cxn>
                <a:cxn ang="0">
                  <a:pos x="1805" y="517"/>
                </a:cxn>
                <a:cxn ang="0">
                  <a:pos x="2030" y="1386"/>
                </a:cxn>
                <a:cxn ang="0">
                  <a:pos x="904" y="1968"/>
                </a:cxn>
                <a:cxn ang="0">
                  <a:pos x="307" y="1266"/>
                </a:cxn>
                <a:cxn ang="0">
                  <a:pos x="384" y="489"/>
                </a:cxn>
                <a:cxn ang="0">
                  <a:pos x="1712" y="37"/>
                </a:cxn>
                <a:cxn ang="0">
                  <a:pos x="1653" y="295"/>
                </a:cxn>
                <a:cxn ang="0">
                  <a:pos x="1703" y="88"/>
                </a:cxn>
                <a:cxn ang="0">
                  <a:pos x="1877" y="242"/>
                </a:cxn>
                <a:cxn ang="0">
                  <a:pos x="1561" y="395"/>
                </a:cxn>
                <a:cxn ang="0">
                  <a:pos x="679" y="439"/>
                </a:cxn>
                <a:cxn ang="0">
                  <a:pos x="634" y="466"/>
                </a:cxn>
                <a:cxn ang="0">
                  <a:pos x="735" y="640"/>
                </a:cxn>
                <a:cxn ang="0">
                  <a:pos x="689" y="454"/>
                </a:cxn>
                <a:cxn ang="0">
                  <a:pos x="1235" y="512"/>
                </a:cxn>
                <a:cxn ang="0">
                  <a:pos x="1718" y="487"/>
                </a:cxn>
                <a:cxn ang="0">
                  <a:pos x="595" y="991"/>
                </a:cxn>
                <a:cxn ang="0">
                  <a:pos x="1771" y="534"/>
                </a:cxn>
                <a:cxn ang="0">
                  <a:pos x="1469" y="701"/>
                </a:cxn>
                <a:cxn ang="0">
                  <a:pos x="1423" y="1084"/>
                </a:cxn>
                <a:cxn ang="0">
                  <a:pos x="1441" y="1443"/>
                </a:cxn>
                <a:cxn ang="0">
                  <a:pos x="2020" y="1099"/>
                </a:cxn>
                <a:cxn ang="0">
                  <a:pos x="2003" y="768"/>
                </a:cxn>
                <a:cxn ang="0">
                  <a:pos x="1481" y="927"/>
                </a:cxn>
                <a:cxn ang="0">
                  <a:pos x="1006" y="859"/>
                </a:cxn>
                <a:cxn ang="0">
                  <a:pos x="832" y="904"/>
                </a:cxn>
                <a:cxn ang="0">
                  <a:pos x="1140" y="1011"/>
                </a:cxn>
                <a:cxn ang="0">
                  <a:pos x="1287" y="925"/>
                </a:cxn>
                <a:cxn ang="0">
                  <a:pos x="391" y="1165"/>
                </a:cxn>
                <a:cxn ang="0">
                  <a:pos x="300" y="1056"/>
                </a:cxn>
                <a:cxn ang="0">
                  <a:pos x="273" y="1199"/>
                </a:cxn>
                <a:cxn ang="0">
                  <a:pos x="727" y="1118"/>
                </a:cxn>
                <a:cxn ang="0">
                  <a:pos x="1363" y="1092"/>
                </a:cxn>
                <a:cxn ang="0">
                  <a:pos x="1760" y="1651"/>
                </a:cxn>
                <a:cxn ang="0">
                  <a:pos x="360" y="1349"/>
                </a:cxn>
                <a:cxn ang="0">
                  <a:pos x="744" y="1259"/>
                </a:cxn>
                <a:cxn ang="0">
                  <a:pos x="1440" y="1157"/>
                </a:cxn>
                <a:cxn ang="0">
                  <a:pos x="810" y="1207"/>
                </a:cxn>
                <a:cxn ang="0">
                  <a:pos x="1412" y="1248"/>
                </a:cxn>
                <a:cxn ang="0">
                  <a:pos x="697" y="1286"/>
                </a:cxn>
                <a:cxn ang="0">
                  <a:pos x="981" y="1324"/>
                </a:cxn>
                <a:cxn ang="0">
                  <a:pos x="1220" y="1363"/>
                </a:cxn>
                <a:cxn ang="0">
                  <a:pos x="1319" y="1383"/>
                </a:cxn>
                <a:cxn ang="0">
                  <a:pos x="730" y="1500"/>
                </a:cxn>
                <a:cxn ang="0">
                  <a:pos x="1263" y="1446"/>
                </a:cxn>
                <a:cxn ang="0">
                  <a:pos x="1422" y="1415"/>
                </a:cxn>
                <a:cxn ang="0">
                  <a:pos x="1538" y="1660"/>
                </a:cxn>
                <a:cxn ang="0">
                  <a:pos x="1521" y="1662"/>
                </a:cxn>
                <a:cxn ang="0">
                  <a:pos x="1311" y="1598"/>
                </a:cxn>
                <a:cxn ang="0">
                  <a:pos x="1201" y="1620"/>
                </a:cxn>
                <a:cxn ang="0">
                  <a:pos x="598" y="1623"/>
                </a:cxn>
                <a:cxn ang="0">
                  <a:pos x="591" y="1742"/>
                </a:cxn>
                <a:cxn ang="0">
                  <a:pos x="1266" y="1759"/>
                </a:cxn>
                <a:cxn ang="0">
                  <a:pos x="638" y="1681"/>
                </a:cxn>
                <a:cxn ang="0">
                  <a:pos x="605" y="1676"/>
                </a:cxn>
                <a:cxn ang="0">
                  <a:pos x="1495" y="1692"/>
                </a:cxn>
                <a:cxn ang="0">
                  <a:pos x="1520" y="1756"/>
                </a:cxn>
                <a:cxn ang="0">
                  <a:pos x="936" y="1900"/>
                </a:cxn>
                <a:cxn ang="0">
                  <a:pos x="1298" y="1813"/>
                </a:cxn>
                <a:cxn ang="0">
                  <a:pos x="682" y="1946"/>
                </a:cxn>
              </a:cxnLst>
              <a:rect l="0" t="0" r="r" b="b"/>
              <a:pathLst>
                <a:path w="2080" h="1984">
                  <a:moveTo>
                    <a:pt x="894" y="852"/>
                  </a:moveTo>
                  <a:lnTo>
                    <a:pt x="894" y="852"/>
                  </a:lnTo>
                  <a:lnTo>
                    <a:pt x="905" y="851"/>
                  </a:lnTo>
                  <a:lnTo>
                    <a:pt x="915" y="849"/>
                  </a:lnTo>
                  <a:lnTo>
                    <a:pt x="915" y="849"/>
                  </a:lnTo>
                  <a:lnTo>
                    <a:pt x="898" y="830"/>
                  </a:lnTo>
                  <a:lnTo>
                    <a:pt x="883" y="809"/>
                  </a:lnTo>
                  <a:lnTo>
                    <a:pt x="869" y="785"/>
                  </a:lnTo>
                  <a:lnTo>
                    <a:pt x="856" y="757"/>
                  </a:lnTo>
                  <a:lnTo>
                    <a:pt x="856" y="757"/>
                  </a:lnTo>
                  <a:lnTo>
                    <a:pt x="852" y="743"/>
                  </a:lnTo>
                  <a:lnTo>
                    <a:pt x="848" y="727"/>
                  </a:lnTo>
                  <a:lnTo>
                    <a:pt x="845" y="710"/>
                  </a:lnTo>
                  <a:lnTo>
                    <a:pt x="843" y="694"/>
                  </a:lnTo>
                  <a:lnTo>
                    <a:pt x="842" y="677"/>
                  </a:lnTo>
                  <a:lnTo>
                    <a:pt x="843" y="660"/>
                  </a:lnTo>
                  <a:lnTo>
                    <a:pt x="843" y="642"/>
                  </a:lnTo>
                  <a:lnTo>
                    <a:pt x="846" y="625"/>
                  </a:lnTo>
                  <a:lnTo>
                    <a:pt x="849" y="607"/>
                  </a:lnTo>
                  <a:lnTo>
                    <a:pt x="853" y="590"/>
                  </a:lnTo>
                  <a:lnTo>
                    <a:pt x="857" y="574"/>
                  </a:lnTo>
                  <a:lnTo>
                    <a:pt x="863" y="557"/>
                  </a:lnTo>
                  <a:lnTo>
                    <a:pt x="869" y="543"/>
                  </a:lnTo>
                  <a:lnTo>
                    <a:pt x="876" y="529"/>
                  </a:lnTo>
                  <a:lnTo>
                    <a:pt x="883" y="517"/>
                  </a:lnTo>
                  <a:lnTo>
                    <a:pt x="891" y="505"/>
                  </a:lnTo>
                  <a:lnTo>
                    <a:pt x="891" y="505"/>
                  </a:lnTo>
                  <a:lnTo>
                    <a:pt x="902" y="494"/>
                  </a:lnTo>
                  <a:lnTo>
                    <a:pt x="916" y="484"/>
                  </a:lnTo>
                  <a:lnTo>
                    <a:pt x="932" y="477"/>
                  </a:lnTo>
                  <a:lnTo>
                    <a:pt x="949" y="472"/>
                  </a:lnTo>
                  <a:lnTo>
                    <a:pt x="967" y="468"/>
                  </a:lnTo>
                  <a:lnTo>
                    <a:pt x="985" y="465"/>
                  </a:lnTo>
                  <a:lnTo>
                    <a:pt x="1003" y="465"/>
                  </a:lnTo>
                  <a:lnTo>
                    <a:pt x="1022" y="466"/>
                  </a:lnTo>
                  <a:lnTo>
                    <a:pt x="1022" y="466"/>
                  </a:lnTo>
                  <a:lnTo>
                    <a:pt x="1024" y="469"/>
                  </a:lnTo>
                  <a:lnTo>
                    <a:pt x="1029" y="470"/>
                  </a:lnTo>
                  <a:lnTo>
                    <a:pt x="1036" y="472"/>
                  </a:lnTo>
                  <a:lnTo>
                    <a:pt x="1044" y="473"/>
                  </a:lnTo>
                  <a:lnTo>
                    <a:pt x="1053" y="475"/>
                  </a:lnTo>
                  <a:lnTo>
                    <a:pt x="1053" y="475"/>
                  </a:lnTo>
                  <a:lnTo>
                    <a:pt x="1058" y="477"/>
                  </a:lnTo>
                  <a:lnTo>
                    <a:pt x="1062" y="480"/>
                  </a:lnTo>
                  <a:lnTo>
                    <a:pt x="1071" y="487"/>
                  </a:lnTo>
                  <a:lnTo>
                    <a:pt x="1079" y="496"/>
                  </a:lnTo>
                  <a:lnTo>
                    <a:pt x="1083" y="500"/>
                  </a:lnTo>
                  <a:lnTo>
                    <a:pt x="1088" y="503"/>
                  </a:lnTo>
                  <a:lnTo>
                    <a:pt x="1088" y="503"/>
                  </a:lnTo>
                  <a:lnTo>
                    <a:pt x="1096" y="505"/>
                  </a:lnTo>
                  <a:lnTo>
                    <a:pt x="1107" y="507"/>
                  </a:lnTo>
                  <a:lnTo>
                    <a:pt x="1119" y="507"/>
                  </a:lnTo>
                  <a:lnTo>
                    <a:pt x="1130" y="507"/>
                  </a:lnTo>
                  <a:lnTo>
                    <a:pt x="1130" y="507"/>
                  </a:lnTo>
                  <a:lnTo>
                    <a:pt x="1141" y="477"/>
                  </a:lnTo>
                  <a:lnTo>
                    <a:pt x="1154" y="451"/>
                  </a:lnTo>
                  <a:lnTo>
                    <a:pt x="1168" y="424"/>
                  </a:lnTo>
                  <a:lnTo>
                    <a:pt x="1183" y="399"/>
                  </a:lnTo>
                  <a:lnTo>
                    <a:pt x="1183" y="399"/>
                  </a:lnTo>
                  <a:lnTo>
                    <a:pt x="1190" y="397"/>
                  </a:lnTo>
                  <a:lnTo>
                    <a:pt x="1197" y="397"/>
                  </a:lnTo>
                  <a:lnTo>
                    <a:pt x="1204" y="397"/>
                  </a:lnTo>
                  <a:lnTo>
                    <a:pt x="1210" y="399"/>
                  </a:lnTo>
                  <a:lnTo>
                    <a:pt x="1222" y="404"/>
                  </a:lnTo>
                  <a:lnTo>
                    <a:pt x="1232" y="411"/>
                  </a:lnTo>
                  <a:lnTo>
                    <a:pt x="1232" y="411"/>
                  </a:lnTo>
                  <a:lnTo>
                    <a:pt x="1231" y="420"/>
                  </a:lnTo>
                  <a:lnTo>
                    <a:pt x="1229" y="428"/>
                  </a:lnTo>
                  <a:lnTo>
                    <a:pt x="1229" y="428"/>
                  </a:lnTo>
                  <a:lnTo>
                    <a:pt x="1220" y="435"/>
                  </a:lnTo>
                  <a:lnTo>
                    <a:pt x="1211" y="442"/>
                  </a:lnTo>
                  <a:lnTo>
                    <a:pt x="1204" y="451"/>
                  </a:lnTo>
                  <a:lnTo>
                    <a:pt x="1197" y="459"/>
                  </a:lnTo>
                  <a:lnTo>
                    <a:pt x="1183" y="477"/>
                  </a:lnTo>
                  <a:lnTo>
                    <a:pt x="1170" y="497"/>
                  </a:lnTo>
                  <a:lnTo>
                    <a:pt x="1170" y="497"/>
                  </a:lnTo>
                  <a:lnTo>
                    <a:pt x="1179" y="496"/>
                  </a:lnTo>
                  <a:lnTo>
                    <a:pt x="1187" y="494"/>
                  </a:lnTo>
                  <a:lnTo>
                    <a:pt x="1204" y="494"/>
                  </a:lnTo>
                  <a:lnTo>
                    <a:pt x="1222" y="497"/>
                  </a:lnTo>
                  <a:lnTo>
                    <a:pt x="1241" y="503"/>
                  </a:lnTo>
                  <a:lnTo>
                    <a:pt x="1241" y="503"/>
                  </a:lnTo>
                  <a:lnTo>
                    <a:pt x="1246" y="505"/>
                  </a:lnTo>
                  <a:lnTo>
                    <a:pt x="1252" y="508"/>
                  </a:lnTo>
                  <a:lnTo>
                    <a:pt x="1263" y="515"/>
                  </a:lnTo>
                  <a:lnTo>
                    <a:pt x="1263" y="515"/>
                  </a:lnTo>
                  <a:lnTo>
                    <a:pt x="1269" y="517"/>
                  </a:lnTo>
                  <a:lnTo>
                    <a:pt x="1274" y="520"/>
                  </a:lnTo>
                  <a:lnTo>
                    <a:pt x="1280" y="521"/>
                  </a:lnTo>
                  <a:lnTo>
                    <a:pt x="1286" y="524"/>
                  </a:lnTo>
                  <a:lnTo>
                    <a:pt x="1286" y="524"/>
                  </a:lnTo>
                  <a:lnTo>
                    <a:pt x="1290" y="528"/>
                  </a:lnTo>
                  <a:lnTo>
                    <a:pt x="1295" y="535"/>
                  </a:lnTo>
                  <a:lnTo>
                    <a:pt x="1295" y="535"/>
                  </a:lnTo>
                  <a:lnTo>
                    <a:pt x="1308" y="545"/>
                  </a:lnTo>
                  <a:lnTo>
                    <a:pt x="1314" y="550"/>
                  </a:lnTo>
                  <a:lnTo>
                    <a:pt x="1319" y="557"/>
                  </a:lnTo>
                  <a:lnTo>
                    <a:pt x="1319" y="557"/>
                  </a:lnTo>
                  <a:lnTo>
                    <a:pt x="1326" y="573"/>
                  </a:lnTo>
                  <a:lnTo>
                    <a:pt x="1335" y="590"/>
                  </a:lnTo>
                  <a:lnTo>
                    <a:pt x="1342" y="605"/>
                  </a:lnTo>
                  <a:lnTo>
                    <a:pt x="1345" y="619"/>
                  </a:lnTo>
                  <a:lnTo>
                    <a:pt x="1345" y="619"/>
                  </a:lnTo>
                  <a:lnTo>
                    <a:pt x="1346" y="635"/>
                  </a:lnTo>
                  <a:lnTo>
                    <a:pt x="1346" y="653"/>
                  </a:lnTo>
                  <a:lnTo>
                    <a:pt x="1345" y="671"/>
                  </a:lnTo>
                  <a:lnTo>
                    <a:pt x="1342" y="688"/>
                  </a:lnTo>
                  <a:lnTo>
                    <a:pt x="1342" y="688"/>
                  </a:lnTo>
                  <a:lnTo>
                    <a:pt x="1338" y="708"/>
                  </a:lnTo>
                  <a:lnTo>
                    <a:pt x="1332" y="727"/>
                  </a:lnTo>
                  <a:lnTo>
                    <a:pt x="1319" y="764"/>
                  </a:lnTo>
                  <a:lnTo>
                    <a:pt x="1319" y="764"/>
                  </a:lnTo>
                  <a:lnTo>
                    <a:pt x="1336" y="757"/>
                  </a:lnTo>
                  <a:lnTo>
                    <a:pt x="1354" y="747"/>
                  </a:lnTo>
                  <a:lnTo>
                    <a:pt x="1374" y="737"/>
                  </a:lnTo>
                  <a:lnTo>
                    <a:pt x="1394" y="729"/>
                  </a:lnTo>
                  <a:lnTo>
                    <a:pt x="1394" y="729"/>
                  </a:lnTo>
                  <a:lnTo>
                    <a:pt x="1395" y="716"/>
                  </a:lnTo>
                  <a:lnTo>
                    <a:pt x="1395" y="716"/>
                  </a:lnTo>
                  <a:lnTo>
                    <a:pt x="1406" y="692"/>
                  </a:lnTo>
                  <a:lnTo>
                    <a:pt x="1416" y="667"/>
                  </a:lnTo>
                  <a:lnTo>
                    <a:pt x="1434" y="615"/>
                  </a:lnTo>
                  <a:lnTo>
                    <a:pt x="1434" y="615"/>
                  </a:lnTo>
                  <a:lnTo>
                    <a:pt x="1451" y="580"/>
                  </a:lnTo>
                  <a:lnTo>
                    <a:pt x="1460" y="559"/>
                  </a:lnTo>
                  <a:lnTo>
                    <a:pt x="1467" y="539"/>
                  </a:lnTo>
                  <a:lnTo>
                    <a:pt x="1467" y="539"/>
                  </a:lnTo>
                  <a:lnTo>
                    <a:pt x="1471" y="527"/>
                  </a:lnTo>
                  <a:lnTo>
                    <a:pt x="1472" y="520"/>
                  </a:lnTo>
                  <a:lnTo>
                    <a:pt x="1474" y="515"/>
                  </a:lnTo>
                  <a:lnTo>
                    <a:pt x="1474" y="515"/>
                  </a:lnTo>
                  <a:lnTo>
                    <a:pt x="1471" y="510"/>
                  </a:lnTo>
                  <a:lnTo>
                    <a:pt x="1468" y="501"/>
                  </a:lnTo>
                  <a:lnTo>
                    <a:pt x="1467" y="497"/>
                  </a:lnTo>
                  <a:lnTo>
                    <a:pt x="1467" y="491"/>
                  </a:lnTo>
                  <a:lnTo>
                    <a:pt x="1467" y="487"/>
                  </a:lnTo>
                  <a:lnTo>
                    <a:pt x="1469" y="483"/>
                  </a:lnTo>
                  <a:lnTo>
                    <a:pt x="1469" y="483"/>
                  </a:lnTo>
                  <a:lnTo>
                    <a:pt x="1482" y="476"/>
                  </a:lnTo>
                  <a:lnTo>
                    <a:pt x="1496" y="470"/>
                  </a:lnTo>
                  <a:lnTo>
                    <a:pt x="1496" y="470"/>
                  </a:lnTo>
                  <a:lnTo>
                    <a:pt x="1524" y="403"/>
                  </a:lnTo>
                  <a:lnTo>
                    <a:pt x="1541" y="371"/>
                  </a:lnTo>
                  <a:lnTo>
                    <a:pt x="1559" y="338"/>
                  </a:lnTo>
                  <a:lnTo>
                    <a:pt x="1559" y="338"/>
                  </a:lnTo>
                  <a:lnTo>
                    <a:pt x="1558" y="331"/>
                  </a:lnTo>
                  <a:lnTo>
                    <a:pt x="1558" y="326"/>
                  </a:lnTo>
                  <a:lnTo>
                    <a:pt x="1561" y="320"/>
                  </a:lnTo>
                  <a:lnTo>
                    <a:pt x="1565" y="315"/>
                  </a:lnTo>
                  <a:lnTo>
                    <a:pt x="1565" y="315"/>
                  </a:lnTo>
                  <a:lnTo>
                    <a:pt x="1559" y="305"/>
                  </a:lnTo>
                  <a:lnTo>
                    <a:pt x="1555" y="293"/>
                  </a:lnTo>
                  <a:lnTo>
                    <a:pt x="1551" y="282"/>
                  </a:lnTo>
                  <a:lnTo>
                    <a:pt x="1547" y="271"/>
                  </a:lnTo>
                  <a:lnTo>
                    <a:pt x="1545" y="260"/>
                  </a:lnTo>
                  <a:lnTo>
                    <a:pt x="1544" y="247"/>
                  </a:lnTo>
                  <a:lnTo>
                    <a:pt x="1544" y="234"/>
                  </a:lnTo>
                  <a:lnTo>
                    <a:pt x="1544" y="220"/>
                  </a:lnTo>
                  <a:lnTo>
                    <a:pt x="1544" y="220"/>
                  </a:lnTo>
                  <a:lnTo>
                    <a:pt x="1547" y="206"/>
                  </a:lnTo>
                  <a:lnTo>
                    <a:pt x="1551" y="191"/>
                  </a:lnTo>
                  <a:lnTo>
                    <a:pt x="1557" y="178"/>
                  </a:lnTo>
                  <a:lnTo>
                    <a:pt x="1564" y="166"/>
                  </a:lnTo>
                  <a:lnTo>
                    <a:pt x="1572" y="154"/>
                  </a:lnTo>
                  <a:lnTo>
                    <a:pt x="1580" y="143"/>
                  </a:lnTo>
                  <a:lnTo>
                    <a:pt x="1590" y="133"/>
                  </a:lnTo>
                  <a:lnTo>
                    <a:pt x="1601" y="124"/>
                  </a:lnTo>
                  <a:lnTo>
                    <a:pt x="1623" y="105"/>
                  </a:lnTo>
                  <a:lnTo>
                    <a:pt x="1645" y="87"/>
                  </a:lnTo>
                  <a:lnTo>
                    <a:pt x="1667" y="72"/>
                  </a:lnTo>
                  <a:lnTo>
                    <a:pt x="1686" y="53"/>
                  </a:lnTo>
                  <a:lnTo>
                    <a:pt x="1686" y="53"/>
                  </a:lnTo>
                  <a:lnTo>
                    <a:pt x="1694" y="41"/>
                  </a:lnTo>
                  <a:lnTo>
                    <a:pt x="1698" y="34"/>
                  </a:lnTo>
                  <a:lnTo>
                    <a:pt x="1703" y="30"/>
                  </a:lnTo>
                  <a:lnTo>
                    <a:pt x="1703" y="30"/>
                  </a:lnTo>
                  <a:lnTo>
                    <a:pt x="1708" y="1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719" y="0"/>
                  </a:lnTo>
                  <a:lnTo>
                    <a:pt x="1724" y="1"/>
                  </a:lnTo>
                  <a:lnTo>
                    <a:pt x="1724" y="1"/>
                  </a:lnTo>
                  <a:lnTo>
                    <a:pt x="1724" y="6"/>
                  </a:lnTo>
                  <a:lnTo>
                    <a:pt x="1725" y="11"/>
                  </a:lnTo>
                  <a:lnTo>
                    <a:pt x="1728" y="21"/>
                  </a:lnTo>
                  <a:lnTo>
                    <a:pt x="1732" y="31"/>
                  </a:lnTo>
                  <a:lnTo>
                    <a:pt x="1735" y="41"/>
                  </a:lnTo>
                  <a:lnTo>
                    <a:pt x="1735" y="41"/>
                  </a:lnTo>
                  <a:lnTo>
                    <a:pt x="1738" y="53"/>
                  </a:lnTo>
                  <a:lnTo>
                    <a:pt x="1738" y="66"/>
                  </a:lnTo>
                  <a:lnTo>
                    <a:pt x="1738" y="77"/>
                  </a:lnTo>
                  <a:lnTo>
                    <a:pt x="1735" y="90"/>
                  </a:lnTo>
                  <a:lnTo>
                    <a:pt x="1731" y="114"/>
                  </a:lnTo>
                  <a:lnTo>
                    <a:pt x="1728" y="136"/>
                  </a:lnTo>
                  <a:lnTo>
                    <a:pt x="1728" y="136"/>
                  </a:lnTo>
                  <a:lnTo>
                    <a:pt x="1724" y="140"/>
                  </a:lnTo>
                  <a:lnTo>
                    <a:pt x="1721" y="146"/>
                  </a:lnTo>
                  <a:lnTo>
                    <a:pt x="1718" y="153"/>
                  </a:lnTo>
                  <a:lnTo>
                    <a:pt x="1714" y="157"/>
                  </a:lnTo>
                  <a:lnTo>
                    <a:pt x="1714" y="157"/>
                  </a:lnTo>
                  <a:lnTo>
                    <a:pt x="1722" y="150"/>
                  </a:lnTo>
                  <a:lnTo>
                    <a:pt x="1732" y="143"/>
                  </a:lnTo>
                  <a:lnTo>
                    <a:pt x="1740" y="133"/>
                  </a:lnTo>
                  <a:lnTo>
                    <a:pt x="1743" y="128"/>
                  </a:lnTo>
                  <a:lnTo>
                    <a:pt x="1746" y="122"/>
                  </a:lnTo>
                  <a:lnTo>
                    <a:pt x="1746" y="122"/>
                  </a:lnTo>
                  <a:lnTo>
                    <a:pt x="1749" y="111"/>
                  </a:lnTo>
                  <a:lnTo>
                    <a:pt x="1752" y="101"/>
                  </a:lnTo>
                  <a:lnTo>
                    <a:pt x="1754" y="98"/>
                  </a:lnTo>
                  <a:lnTo>
                    <a:pt x="1757" y="97"/>
                  </a:lnTo>
                  <a:lnTo>
                    <a:pt x="1761" y="98"/>
                  </a:lnTo>
                  <a:lnTo>
                    <a:pt x="1767" y="103"/>
                  </a:lnTo>
                  <a:lnTo>
                    <a:pt x="1767" y="103"/>
                  </a:lnTo>
                  <a:lnTo>
                    <a:pt x="1766" y="110"/>
                  </a:lnTo>
                  <a:lnTo>
                    <a:pt x="1763" y="115"/>
                  </a:lnTo>
                  <a:lnTo>
                    <a:pt x="1763" y="115"/>
                  </a:lnTo>
                  <a:lnTo>
                    <a:pt x="1761" y="133"/>
                  </a:lnTo>
                  <a:lnTo>
                    <a:pt x="1760" y="150"/>
                  </a:lnTo>
                  <a:lnTo>
                    <a:pt x="1757" y="167"/>
                  </a:lnTo>
                  <a:lnTo>
                    <a:pt x="1753" y="183"/>
                  </a:lnTo>
                  <a:lnTo>
                    <a:pt x="1749" y="198"/>
                  </a:lnTo>
                  <a:lnTo>
                    <a:pt x="1743" y="213"/>
                  </a:lnTo>
                  <a:lnTo>
                    <a:pt x="1736" y="227"/>
                  </a:lnTo>
                  <a:lnTo>
                    <a:pt x="1729" y="242"/>
                  </a:lnTo>
                  <a:lnTo>
                    <a:pt x="1714" y="268"/>
                  </a:lnTo>
                  <a:lnTo>
                    <a:pt x="1696" y="292"/>
                  </a:lnTo>
                  <a:lnTo>
                    <a:pt x="1674" y="315"/>
                  </a:lnTo>
                  <a:lnTo>
                    <a:pt x="1653" y="336"/>
                  </a:lnTo>
                  <a:lnTo>
                    <a:pt x="1653" y="336"/>
                  </a:lnTo>
                  <a:lnTo>
                    <a:pt x="1649" y="336"/>
                  </a:lnTo>
                  <a:lnTo>
                    <a:pt x="1646" y="336"/>
                  </a:lnTo>
                  <a:lnTo>
                    <a:pt x="1645" y="337"/>
                  </a:lnTo>
                  <a:lnTo>
                    <a:pt x="1642" y="338"/>
                  </a:lnTo>
                  <a:lnTo>
                    <a:pt x="1642" y="338"/>
                  </a:lnTo>
                  <a:lnTo>
                    <a:pt x="1641" y="343"/>
                  </a:lnTo>
                  <a:lnTo>
                    <a:pt x="1641" y="350"/>
                  </a:lnTo>
                  <a:lnTo>
                    <a:pt x="1641" y="350"/>
                  </a:lnTo>
                  <a:lnTo>
                    <a:pt x="1637" y="352"/>
                  </a:lnTo>
                  <a:lnTo>
                    <a:pt x="1631" y="355"/>
                  </a:lnTo>
                  <a:lnTo>
                    <a:pt x="1631" y="355"/>
                  </a:lnTo>
                  <a:lnTo>
                    <a:pt x="1618" y="389"/>
                  </a:lnTo>
                  <a:lnTo>
                    <a:pt x="1606" y="428"/>
                  </a:lnTo>
                  <a:lnTo>
                    <a:pt x="1596" y="468"/>
                  </a:lnTo>
                  <a:lnTo>
                    <a:pt x="1585" y="503"/>
                  </a:lnTo>
                  <a:lnTo>
                    <a:pt x="1585" y="503"/>
                  </a:lnTo>
                  <a:lnTo>
                    <a:pt x="1590" y="514"/>
                  </a:lnTo>
                  <a:lnTo>
                    <a:pt x="1592" y="520"/>
                  </a:lnTo>
                  <a:lnTo>
                    <a:pt x="1593" y="528"/>
                  </a:lnTo>
                  <a:lnTo>
                    <a:pt x="1593" y="528"/>
                  </a:lnTo>
                  <a:lnTo>
                    <a:pt x="1589" y="532"/>
                  </a:lnTo>
                  <a:lnTo>
                    <a:pt x="1583" y="536"/>
                  </a:lnTo>
                  <a:lnTo>
                    <a:pt x="1576" y="539"/>
                  </a:lnTo>
                  <a:lnTo>
                    <a:pt x="1569" y="542"/>
                  </a:lnTo>
                  <a:lnTo>
                    <a:pt x="1569" y="542"/>
                  </a:lnTo>
                  <a:lnTo>
                    <a:pt x="1544" y="605"/>
                  </a:lnTo>
                  <a:lnTo>
                    <a:pt x="1516" y="670"/>
                  </a:lnTo>
                  <a:lnTo>
                    <a:pt x="1516" y="670"/>
                  </a:lnTo>
                  <a:lnTo>
                    <a:pt x="1544" y="661"/>
                  </a:lnTo>
                  <a:lnTo>
                    <a:pt x="1572" y="651"/>
                  </a:lnTo>
                  <a:lnTo>
                    <a:pt x="1601" y="642"/>
                  </a:lnTo>
                  <a:lnTo>
                    <a:pt x="1632" y="633"/>
                  </a:lnTo>
                  <a:lnTo>
                    <a:pt x="1632" y="633"/>
                  </a:lnTo>
                  <a:lnTo>
                    <a:pt x="1638" y="616"/>
                  </a:lnTo>
                  <a:lnTo>
                    <a:pt x="1645" y="600"/>
                  </a:lnTo>
                  <a:lnTo>
                    <a:pt x="1662" y="564"/>
                  </a:lnTo>
                  <a:lnTo>
                    <a:pt x="1679" y="531"/>
                  </a:lnTo>
                  <a:lnTo>
                    <a:pt x="1693" y="496"/>
                  </a:lnTo>
                  <a:lnTo>
                    <a:pt x="1693" y="496"/>
                  </a:lnTo>
                  <a:lnTo>
                    <a:pt x="1693" y="491"/>
                  </a:lnTo>
                  <a:lnTo>
                    <a:pt x="1691" y="487"/>
                  </a:lnTo>
                  <a:lnTo>
                    <a:pt x="1687" y="480"/>
                  </a:lnTo>
                  <a:lnTo>
                    <a:pt x="1687" y="480"/>
                  </a:lnTo>
                  <a:lnTo>
                    <a:pt x="1696" y="469"/>
                  </a:lnTo>
                  <a:lnTo>
                    <a:pt x="1700" y="466"/>
                  </a:lnTo>
                  <a:lnTo>
                    <a:pt x="1703" y="465"/>
                  </a:lnTo>
                  <a:lnTo>
                    <a:pt x="1705" y="465"/>
                  </a:lnTo>
                  <a:lnTo>
                    <a:pt x="1705" y="465"/>
                  </a:lnTo>
                  <a:lnTo>
                    <a:pt x="1724" y="442"/>
                  </a:lnTo>
                  <a:lnTo>
                    <a:pt x="1742" y="418"/>
                  </a:lnTo>
                  <a:lnTo>
                    <a:pt x="1759" y="395"/>
                  </a:lnTo>
                  <a:lnTo>
                    <a:pt x="1774" y="369"/>
                  </a:lnTo>
                  <a:lnTo>
                    <a:pt x="1774" y="369"/>
                  </a:lnTo>
                  <a:lnTo>
                    <a:pt x="1771" y="365"/>
                  </a:lnTo>
                  <a:lnTo>
                    <a:pt x="1771" y="362"/>
                  </a:lnTo>
                  <a:lnTo>
                    <a:pt x="1771" y="362"/>
                  </a:lnTo>
                  <a:lnTo>
                    <a:pt x="1774" y="355"/>
                  </a:lnTo>
                  <a:lnTo>
                    <a:pt x="1778" y="351"/>
                  </a:lnTo>
                  <a:lnTo>
                    <a:pt x="1787" y="344"/>
                  </a:lnTo>
                  <a:lnTo>
                    <a:pt x="1787" y="344"/>
                  </a:lnTo>
                  <a:lnTo>
                    <a:pt x="1792" y="326"/>
                  </a:lnTo>
                  <a:lnTo>
                    <a:pt x="1798" y="307"/>
                  </a:lnTo>
                  <a:lnTo>
                    <a:pt x="1804" y="288"/>
                  </a:lnTo>
                  <a:lnTo>
                    <a:pt x="1811" y="268"/>
                  </a:lnTo>
                  <a:lnTo>
                    <a:pt x="1811" y="268"/>
                  </a:lnTo>
                  <a:lnTo>
                    <a:pt x="1820" y="246"/>
                  </a:lnTo>
                  <a:lnTo>
                    <a:pt x="1833" y="223"/>
                  </a:lnTo>
                  <a:lnTo>
                    <a:pt x="1846" y="199"/>
                  </a:lnTo>
                  <a:lnTo>
                    <a:pt x="1860" y="180"/>
                  </a:lnTo>
                  <a:lnTo>
                    <a:pt x="1860" y="180"/>
                  </a:lnTo>
                  <a:lnTo>
                    <a:pt x="1870" y="166"/>
                  </a:lnTo>
                  <a:lnTo>
                    <a:pt x="1878" y="153"/>
                  </a:lnTo>
                  <a:lnTo>
                    <a:pt x="1882" y="150"/>
                  </a:lnTo>
                  <a:lnTo>
                    <a:pt x="1888" y="147"/>
                  </a:lnTo>
                  <a:lnTo>
                    <a:pt x="1892" y="149"/>
                  </a:lnTo>
                  <a:lnTo>
                    <a:pt x="1898" y="154"/>
                  </a:lnTo>
                  <a:lnTo>
                    <a:pt x="1898" y="154"/>
                  </a:lnTo>
                  <a:lnTo>
                    <a:pt x="1898" y="156"/>
                  </a:lnTo>
                  <a:lnTo>
                    <a:pt x="1898" y="159"/>
                  </a:lnTo>
                  <a:lnTo>
                    <a:pt x="1895" y="161"/>
                  </a:lnTo>
                  <a:lnTo>
                    <a:pt x="1892" y="164"/>
                  </a:lnTo>
                  <a:lnTo>
                    <a:pt x="1892" y="166"/>
                  </a:lnTo>
                  <a:lnTo>
                    <a:pt x="1892" y="167"/>
                  </a:lnTo>
                  <a:lnTo>
                    <a:pt x="1892" y="167"/>
                  </a:lnTo>
                  <a:lnTo>
                    <a:pt x="1885" y="171"/>
                  </a:lnTo>
                  <a:lnTo>
                    <a:pt x="1879" y="177"/>
                  </a:lnTo>
                  <a:lnTo>
                    <a:pt x="1875" y="183"/>
                  </a:lnTo>
                  <a:lnTo>
                    <a:pt x="1871" y="190"/>
                  </a:lnTo>
                  <a:lnTo>
                    <a:pt x="1864" y="206"/>
                  </a:lnTo>
                  <a:lnTo>
                    <a:pt x="1857" y="222"/>
                  </a:lnTo>
                  <a:lnTo>
                    <a:pt x="1857" y="222"/>
                  </a:lnTo>
                  <a:lnTo>
                    <a:pt x="1868" y="209"/>
                  </a:lnTo>
                  <a:lnTo>
                    <a:pt x="1879" y="192"/>
                  </a:lnTo>
                  <a:lnTo>
                    <a:pt x="1889" y="177"/>
                  </a:lnTo>
                  <a:lnTo>
                    <a:pt x="1896" y="163"/>
                  </a:lnTo>
                  <a:lnTo>
                    <a:pt x="1896" y="163"/>
                  </a:lnTo>
                  <a:lnTo>
                    <a:pt x="1899" y="160"/>
                  </a:lnTo>
                  <a:lnTo>
                    <a:pt x="1902" y="160"/>
                  </a:lnTo>
                  <a:lnTo>
                    <a:pt x="1909" y="161"/>
                  </a:lnTo>
                  <a:lnTo>
                    <a:pt x="1914" y="164"/>
                  </a:lnTo>
                  <a:lnTo>
                    <a:pt x="1920" y="167"/>
                  </a:lnTo>
                  <a:lnTo>
                    <a:pt x="1920" y="167"/>
                  </a:lnTo>
                  <a:lnTo>
                    <a:pt x="1927" y="167"/>
                  </a:lnTo>
                  <a:lnTo>
                    <a:pt x="1934" y="169"/>
                  </a:lnTo>
                  <a:lnTo>
                    <a:pt x="1934" y="169"/>
                  </a:lnTo>
                  <a:lnTo>
                    <a:pt x="1938" y="171"/>
                  </a:lnTo>
                  <a:lnTo>
                    <a:pt x="1945" y="177"/>
                  </a:lnTo>
                  <a:lnTo>
                    <a:pt x="1945" y="177"/>
                  </a:lnTo>
                  <a:lnTo>
                    <a:pt x="1954" y="181"/>
                  </a:lnTo>
                  <a:lnTo>
                    <a:pt x="1962" y="185"/>
                  </a:lnTo>
                  <a:lnTo>
                    <a:pt x="1968" y="192"/>
                  </a:lnTo>
                  <a:lnTo>
                    <a:pt x="1971" y="197"/>
                  </a:lnTo>
                  <a:lnTo>
                    <a:pt x="1973" y="202"/>
                  </a:lnTo>
                  <a:lnTo>
                    <a:pt x="1973" y="202"/>
                  </a:lnTo>
                  <a:lnTo>
                    <a:pt x="1968" y="212"/>
                  </a:lnTo>
                  <a:lnTo>
                    <a:pt x="1962" y="223"/>
                  </a:lnTo>
                  <a:lnTo>
                    <a:pt x="1952" y="247"/>
                  </a:lnTo>
                  <a:lnTo>
                    <a:pt x="1941" y="272"/>
                  </a:lnTo>
                  <a:lnTo>
                    <a:pt x="1936" y="284"/>
                  </a:lnTo>
                  <a:lnTo>
                    <a:pt x="1930" y="295"/>
                  </a:lnTo>
                  <a:lnTo>
                    <a:pt x="1930" y="295"/>
                  </a:lnTo>
                  <a:lnTo>
                    <a:pt x="1920" y="310"/>
                  </a:lnTo>
                  <a:lnTo>
                    <a:pt x="1910" y="326"/>
                  </a:lnTo>
                  <a:lnTo>
                    <a:pt x="1898" y="338"/>
                  </a:lnTo>
                  <a:lnTo>
                    <a:pt x="1884" y="351"/>
                  </a:lnTo>
                  <a:lnTo>
                    <a:pt x="1884" y="351"/>
                  </a:lnTo>
                  <a:lnTo>
                    <a:pt x="1875" y="364"/>
                  </a:lnTo>
                  <a:lnTo>
                    <a:pt x="1871" y="371"/>
                  </a:lnTo>
                  <a:lnTo>
                    <a:pt x="1864" y="375"/>
                  </a:lnTo>
                  <a:lnTo>
                    <a:pt x="1864" y="375"/>
                  </a:lnTo>
                  <a:lnTo>
                    <a:pt x="1864" y="378"/>
                  </a:lnTo>
                  <a:lnTo>
                    <a:pt x="1865" y="379"/>
                  </a:lnTo>
                  <a:lnTo>
                    <a:pt x="1867" y="382"/>
                  </a:lnTo>
                  <a:lnTo>
                    <a:pt x="1865" y="386"/>
                  </a:lnTo>
                  <a:lnTo>
                    <a:pt x="1865" y="386"/>
                  </a:lnTo>
                  <a:lnTo>
                    <a:pt x="1857" y="392"/>
                  </a:lnTo>
                  <a:lnTo>
                    <a:pt x="1853" y="393"/>
                  </a:lnTo>
                  <a:lnTo>
                    <a:pt x="1849" y="393"/>
                  </a:lnTo>
                  <a:lnTo>
                    <a:pt x="1849" y="393"/>
                  </a:lnTo>
                  <a:lnTo>
                    <a:pt x="1836" y="420"/>
                  </a:lnTo>
                  <a:lnTo>
                    <a:pt x="1825" y="448"/>
                  </a:lnTo>
                  <a:lnTo>
                    <a:pt x="1813" y="476"/>
                  </a:lnTo>
                  <a:lnTo>
                    <a:pt x="1802" y="501"/>
                  </a:lnTo>
                  <a:lnTo>
                    <a:pt x="1802" y="501"/>
                  </a:lnTo>
                  <a:lnTo>
                    <a:pt x="1805" y="507"/>
                  </a:lnTo>
                  <a:lnTo>
                    <a:pt x="1805" y="512"/>
                  </a:lnTo>
                  <a:lnTo>
                    <a:pt x="1805" y="517"/>
                  </a:lnTo>
                  <a:lnTo>
                    <a:pt x="1802" y="522"/>
                  </a:lnTo>
                  <a:lnTo>
                    <a:pt x="1799" y="527"/>
                  </a:lnTo>
                  <a:lnTo>
                    <a:pt x="1794" y="529"/>
                  </a:lnTo>
                  <a:lnTo>
                    <a:pt x="1790" y="532"/>
                  </a:lnTo>
                  <a:lnTo>
                    <a:pt x="1783" y="534"/>
                  </a:lnTo>
                  <a:lnTo>
                    <a:pt x="1783" y="534"/>
                  </a:lnTo>
                  <a:lnTo>
                    <a:pt x="1754" y="577"/>
                  </a:lnTo>
                  <a:lnTo>
                    <a:pt x="1739" y="598"/>
                  </a:lnTo>
                  <a:lnTo>
                    <a:pt x="1724" y="618"/>
                  </a:lnTo>
                  <a:lnTo>
                    <a:pt x="1724" y="618"/>
                  </a:lnTo>
                  <a:lnTo>
                    <a:pt x="1747" y="616"/>
                  </a:lnTo>
                  <a:lnTo>
                    <a:pt x="1771" y="616"/>
                  </a:lnTo>
                  <a:lnTo>
                    <a:pt x="1794" y="618"/>
                  </a:lnTo>
                  <a:lnTo>
                    <a:pt x="1816" y="621"/>
                  </a:lnTo>
                  <a:lnTo>
                    <a:pt x="1839" y="623"/>
                  </a:lnTo>
                  <a:lnTo>
                    <a:pt x="1861" y="628"/>
                  </a:lnTo>
                  <a:lnTo>
                    <a:pt x="1906" y="637"/>
                  </a:lnTo>
                  <a:lnTo>
                    <a:pt x="1906" y="637"/>
                  </a:lnTo>
                  <a:lnTo>
                    <a:pt x="1927" y="650"/>
                  </a:lnTo>
                  <a:lnTo>
                    <a:pt x="1938" y="657"/>
                  </a:lnTo>
                  <a:lnTo>
                    <a:pt x="1950" y="663"/>
                  </a:lnTo>
                  <a:lnTo>
                    <a:pt x="1950" y="663"/>
                  </a:lnTo>
                  <a:lnTo>
                    <a:pt x="1955" y="664"/>
                  </a:lnTo>
                  <a:lnTo>
                    <a:pt x="1959" y="666"/>
                  </a:lnTo>
                  <a:lnTo>
                    <a:pt x="1962" y="667"/>
                  </a:lnTo>
                  <a:lnTo>
                    <a:pt x="1962" y="667"/>
                  </a:lnTo>
                  <a:lnTo>
                    <a:pt x="1971" y="675"/>
                  </a:lnTo>
                  <a:lnTo>
                    <a:pt x="1980" y="687"/>
                  </a:lnTo>
                  <a:lnTo>
                    <a:pt x="2000" y="713"/>
                  </a:lnTo>
                  <a:lnTo>
                    <a:pt x="2000" y="713"/>
                  </a:lnTo>
                  <a:lnTo>
                    <a:pt x="2007" y="724"/>
                  </a:lnTo>
                  <a:lnTo>
                    <a:pt x="2011" y="737"/>
                  </a:lnTo>
                  <a:lnTo>
                    <a:pt x="2016" y="750"/>
                  </a:lnTo>
                  <a:lnTo>
                    <a:pt x="2018" y="762"/>
                  </a:lnTo>
                  <a:lnTo>
                    <a:pt x="2018" y="762"/>
                  </a:lnTo>
                  <a:lnTo>
                    <a:pt x="2016" y="776"/>
                  </a:lnTo>
                  <a:lnTo>
                    <a:pt x="2013" y="790"/>
                  </a:lnTo>
                  <a:lnTo>
                    <a:pt x="2009" y="803"/>
                  </a:lnTo>
                  <a:lnTo>
                    <a:pt x="2003" y="816"/>
                  </a:lnTo>
                  <a:lnTo>
                    <a:pt x="1992" y="840"/>
                  </a:lnTo>
                  <a:lnTo>
                    <a:pt x="1979" y="863"/>
                  </a:lnTo>
                  <a:lnTo>
                    <a:pt x="1966" y="886"/>
                  </a:lnTo>
                  <a:lnTo>
                    <a:pt x="1954" y="908"/>
                  </a:lnTo>
                  <a:lnTo>
                    <a:pt x="1943" y="931"/>
                  </a:lnTo>
                  <a:lnTo>
                    <a:pt x="1938" y="944"/>
                  </a:lnTo>
                  <a:lnTo>
                    <a:pt x="1934" y="956"/>
                  </a:lnTo>
                  <a:lnTo>
                    <a:pt x="1934" y="956"/>
                  </a:lnTo>
                  <a:lnTo>
                    <a:pt x="1930" y="959"/>
                  </a:lnTo>
                  <a:lnTo>
                    <a:pt x="1929" y="963"/>
                  </a:lnTo>
                  <a:lnTo>
                    <a:pt x="1926" y="969"/>
                  </a:lnTo>
                  <a:lnTo>
                    <a:pt x="1923" y="972"/>
                  </a:lnTo>
                  <a:lnTo>
                    <a:pt x="1923" y="972"/>
                  </a:lnTo>
                  <a:lnTo>
                    <a:pt x="1920" y="986"/>
                  </a:lnTo>
                  <a:lnTo>
                    <a:pt x="1916" y="1000"/>
                  </a:lnTo>
                  <a:lnTo>
                    <a:pt x="1906" y="1026"/>
                  </a:lnTo>
                  <a:lnTo>
                    <a:pt x="1906" y="1026"/>
                  </a:lnTo>
                  <a:lnTo>
                    <a:pt x="1907" y="1049"/>
                  </a:lnTo>
                  <a:lnTo>
                    <a:pt x="1909" y="1059"/>
                  </a:lnTo>
                  <a:lnTo>
                    <a:pt x="1912" y="1071"/>
                  </a:lnTo>
                  <a:lnTo>
                    <a:pt x="1912" y="1071"/>
                  </a:lnTo>
                  <a:lnTo>
                    <a:pt x="1940" y="1073"/>
                  </a:lnTo>
                  <a:lnTo>
                    <a:pt x="1952" y="1071"/>
                  </a:lnTo>
                  <a:lnTo>
                    <a:pt x="1958" y="1070"/>
                  </a:lnTo>
                  <a:lnTo>
                    <a:pt x="1965" y="1068"/>
                  </a:lnTo>
                  <a:lnTo>
                    <a:pt x="1965" y="1068"/>
                  </a:lnTo>
                  <a:lnTo>
                    <a:pt x="1973" y="1071"/>
                  </a:lnTo>
                  <a:lnTo>
                    <a:pt x="1983" y="1073"/>
                  </a:lnTo>
                  <a:lnTo>
                    <a:pt x="2003" y="1074"/>
                  </a:lnTo>
                  <a:lnTo>
                    <a:pt x="2003" y="1074"/>
                  </a:lnTo>
                  <a:lnTo>
                    <a:pt x="2021" y="1084"/>
                  </a:lnTo>
                  <a:lnTo>
                    <a:pt x="2041" y="1094"/>
                  </a:lnTo>
                  <a:lnTo>
                    <a:pt x="2051" y="1099"/>
                  </a:lnTo>
                  <a:lnTo>
                    <a:pt x="2059" y="1106"/>
                  </a:lnTo>
                  <a:lnTo>
                    <a:pt x="2066" y="1113"/>
                  </a:lnTo>
                  <a:lnTo>
                    <a:pt x="2070" y="1122"/>
                  </a:lnTo>
                  <a:lnTo>
                    <a:pt x="2070" y="1122"/>
                  </a:lnTo>
                  <a:lnTo>
                    <a:pt x="2072" y="1126"/>
                  </a:lnTo>
                  <a:lnTo>
                    <a:pt x="2072" y="1127"/>
                  </a:lnTo>
                  <a:lnTo>
                    <a:pt x="2069" y="1129"/>
                  </a:lnTo>
                  <a:lnTo>
                    <a:pt x="2069" y="1129"/>
                  </a:lnTo>
                  <a:lnTo>
                    <a:pt x="2072" y="1130"/>
                  </a:lnTo>
                  <a:lnTo>
                    <a:pt x="2073" y="1132"/>
                  </a:lnTo>
                  <a:lnTo>
                    <a:pt x="2075" y="1133"/>
                  </a:lnTo>
                  <a:lnTo>
                    <a:pt x="2075" y="1133"/>
                  </a:lnTo>
                  <a:lnTo>
                    <a:pt x="2079" y="1160"/>
                  </a:lnTo>
                  <a:lnTo>
                    <a:pt x="2080" y="1185"/>
                  </a:lnTo>
                  <a:lnTo>
                    <a:pt x="2080" y="1212"/>
                  </a:lnTo>
                  <a:lnTo>
                    <a:pt x="2077" y="1237"/>
                  </a:lnTo>
                  <a:lnTo>
                    <a:pt x="2073" y="1262"/>
                  </a:lnTo>
                  <a:lnTo>
                    <a:pt x="2068" y="1288"/>
                  </a:lnTo>
                  <a:lnTo>
                    <a:pt x="2055" y="1335"/>
                  </a:lnTo>
                  <a:lnTo>
                    <a:pt x="2055" y="1335"/>
                  </a:lnTo>
                  <a:lnTo>
                    <a:pt x="2042" y="1361"/>
                  </a:lnTo>
                  <a:lnTo>
                    <a:pt x="2030" y="1386"/>
                  </a:lnTo>
                  <a:lnTo>
                    <a:pt x="2016" y="1412"/>
                  </a:lnTo>
                  <a:lnTo>
                    <a:pt x="2010" y="1425"/>
                  </a:lnTo>
                  <a:lnTo>
                    <a:pt x="2006" y="1439"/>
                  </a:lnTo>
                  <a:lnTo>
                    <a:pt x="2006" y="1439"/>
                  </a:lnTo>
                  <a:lnTo>
                    <a:pt x="1990" y="1457"/>
                  </a:lnTo>
                  <a:lnTo>
                    <a:pt x="1975" y="1476"/>
                  </a:lnTo>
                  <a:lnTo>
                    <a:pt x="1962" y="1494"/>
                  </a:lnTo>
                  <a:lnTo>
                    <a:pt x="1950" y="1515"/>
                  </a:lnTo>
                  <a:lnTo>
                    <a:pt x="1950" y="1515"/>
                  </a:lnTo>
                  <a:lnTo>
                    <a:pt x="1933" y="1532"/>
                  </a:lnTo>
                  <a:lnTo>
                    <a:pt x="1926" y="1542"/>
                  </a:lnTo>
                  <a:lnTo>
                    <a:pt x="1920" y="1553"/>
                  </a:lnTo>
                  <a:lnTo>
                    <a:pt x="1920" y="1553"/>
                  </a:lnTo>
                  <a:lnTo>
                    <a:pt x="1917" y="1554"/>
                  </a:lnTo>
                  <a:lnTo>
                    <a:pt x="1913" y="1554"/>
                  </a:lnTo>
                  <a:lnTo>
                    <a:pt x="1913" y="1554"/>
                  </a:lnTo>
                  <a:lnTo>
                    <a:pt x="1906" y="1564"/>
                  </a:lnTo>
                  <a:lnTo>
                    <a:pt x="1898" y="1574"/>
                  </a:lnTo>
                  <a:lnTo>
                    <a:pt x="1881" y="1591"/>
                  </a:lnTo>
                  <a:lnTo>
                    <a:pt x="1863" y="1608"/>
                  </a:lnTo>
                  <a:lnTo>
                    <a:pt x="1854" y="1617"/>
                  </a:lnTo>
                  <a:lnTo>
                    <a:pt x="1847" y="1626"/>
                  </a:lnTo>
                  <a:lnTo>
                    <a:pt x="1847" y="1626"/>
                  </a:lnTo>
                  <a:lnTo>
                    <a:pt x="1841" y="1629"/>
                  </a:lnTo>
                  <a:lnTo>
                    <a:pt x="1839" y="1630"/>
                  </a:lnTo>
                  <a:lnTo>
                    <a:pt x="1836" y="1631"/>
                  </a:lnTo>
                  <a:lnTo>
                    <a:pt x="1836" y="1631"/>
                  </a:lnTo>
                  <a:lnTo>
                    <a:pt x="1818" y="1648"/>
                  </a:lnTo>
                  <a:lnTo>
                    <a:pt x="1799" y="1664"/>
                  </a:lnTo>
                  <a:lnTo>
                    <a:pt x="1780" y="1678"/>
                  </a:lnTo>
                  <a:lnTo>
                    <a:pt x="1760" y="1692"/>
                  </a:lnTo>
                  <a:lnTo>
                    <a:pt x="1738" y="1704"/>
                  </a:lnTo>
                  <a:lnTo>
                    <a:pt x="1715" y="1716"/>
                  </a:lnTo>
                  <a:lnTo>
                    <a:pt x="1693" y="1727"/>
                  </a:lnTo>
                  <a:lnTo>
                    <a:pt x="1669" y="1737"/>
                  </a:lnTo>
                  <a:lnTo>
                    <a:pt x="1669" y="1737"/>
                  </a:lnTo>
                  <a:lnTo>
                    <a:pt x="1677" y="1747"/>
                  </a:lnTo>
                  <a:lnTo>
                    <a:pt x="1683" y="1752"/>
                  </a:lnTo>
                  <a:lnTo>
                    <a:pt x="1688" y="1756"/>
                  </a:lnTo>
                  <a:lnTo>
                    <a:pt x="1688" y="1756"/>
                  </a:lnTo>
                  <a:lnTo>
                    <a:pt x="1693" y="1761"/>
                  </a:lnTo>
                  <a:lnTo>
                    <a:pt x="1697" y="1768"/>
                  </a:lnTo>
                  <a:lnTo>
                    <a:pt x="1701" y="1783"/>
                  </a:lnTo>
                  <a:lnTo>
                    <a:pt x="1704" y="1800"/>
                  </a:lnTo>
                  <a:lnTo>
                    <a:pt x="1707" y="1813"/>
                  </a:lnTo>
                  <a:lnTo>
                    <a:pt x="1707" y="1813"/>
                  </a:lnTo>
                  <a:lnTo>
                    <a:pt x="1705" y="1820"/>
                  </a:lnTo>
                  <a:lnTo>
                    <a:pt x="1704" y="1829"/>
                  </a:lnTo>
                  <a:lnTo>
                    <a:pt x="1704" y="1829"/>
                  </a:lnTo>
                  <a:lnTo>
                    <a:pt x="1694" y="1846"/>
                  </a:lnTo>
                  <a:lnTo>
                    <a:pt x="1684" y="1859"/>
                  </a:lnTo>
                  <a:lnTo>
                    <a:pt x="1670" y="1872"/>
                  </a:lnTo>
                  <a:lnTo>
                    <a:pt x="1655" y="1884"/>
                  </a:lnTo>
                  <a:lnTo>
                    <a:pt x="1655" y="1884"/>
                  </a:lnTo>
                  <a:lnTo>
                    <a:pt x="1635" y="1895"/>
                  </a:lnTo>
                  <a:lnTo>
                    <a:pt x="1614" y="1905"/>
                  </a:lnTo>
                  <a:lnTo>
                    <a:pt x="1592" y="1914"/>
                  </a:lnTo>
                  <a:lnTo>
                    <a:pt x="1568" y="1921"/>
                  </a:lnTo>
                  <a:lnTo>
                    <a:pt x="1542" y="1926"/>
                  </a:lnTo>
                  <a:lnTo>
                    <a:pt x="1517" y="1929"/>
                  </a:lnTo>
                  <a:lnTo>
                    <a:pt x="1489" y="1932"/>
                  </a:lnTo>
                  <a:lnTo>
                    <a:pt x="1461" y="1933"/>
                  </a:lnTo>
                  <a:lnTo>
                    <a:pt x="1461" y="1933"/>
                  </a:lnTo>
                  <a:lnTo>
                    <a:pt x="1412" y="1933"/>
                  </a:lnTo>
                  <a:lnTo>
                    <a:pt x="1387" y="1933"/>
                  </a:lnTo>
                  <a:lnTo>
                    <a:pt x="1361" y="1933"/>
                  </a:lnTo>
                  <a:lnTo>
                    <a:pt x="1336" y="1932"/>
                  </a:lnTo>
                  <a:lnTo>
                    <a:pt x="1312" y="1928"/>
                  </a:lnTo>
                  <a:lnTo>
                    <a:pt x="1290" y="1924"/>
                  </a:lnTo>
                  <a:lnTo>
                    <a:pt x="1267" y="1917"/>
                  </a:lnTo>
                  <a:lnTo>
                    <a:pt x="1267" y="1917"/>
                  </a:lnTo>
                  <a:lnTo>
                    <a:pt x="1253" y="1914"/>
                  </a:lnTo>
                  <a:lnTo>
                    <a:pt x="1238" y="1911"/>
                  </a:lnTo>
                  <a:lnTo>
                    <a:pt x="1207" y="1904"/>
                  </a:lnTo>
                  <a:lnTo>
                    <a:pt x="1207" y="1904"/>
                  </a:lnTo>
                  <a:lnTo>
                    <a:pt x="1192" y="1901"/>
                  </a:lnTo>
                  <a:lnTo>
                    <a:pt x="1185" y="1898"/>
                  </a:lnTo>
                  <a:lnTo>
                    <a:pt x="1177" y="1895"/>
                  </a:lnTo>
                  <a:lnTo>
                    <a:pt x="1177" y="1895"/>
                  </a:lnTo>
                  <a:lnTo>
                    <a:pt x="1170" y="1897"/>
                  </a:lnTo>
                  <a:lnTo>
                    <a:pt x="1163" y="1897"/>
                  </a:lnTo>
                  <a:lnTo>
                    <a:pt x="1148" y="1897"/>
                  </a:lnTo>
                  <a:lnTo>
                    <a:pt x="1119" y="1893"/>
                  </a:lnTo>
                  <a:lnTo>
                    <a:pt x="1119" y="1893"/>
                  </a:lnTo>
                  <a:lnTo>
                    <a:pt x="1109" y="1897"/>
                  </a:lnTo>
                  <a:lnTo>
                    <a:pt x="1106" y="1901"/>
                  </a:lnTo>
                  <a:lnTo>
                    <a:pt x="1103" y="1905"/>
                  </a:lnTo>
                  <a:lnTo>
                    <a:pt x="1103" y="1905"/>
                  </a:lnTo>
                  <a:lnTo>
                    <a:pt x="1050" y="1926"/>
                  </a:lnTo>
                  <a:lnTo>
                    <a:pt x="1023" y="1936"/>
                  </a:lnTo>
                  <a:lnTo>
                    <a:pt x="994" y="1946"/>
                  </a:lnTo>
                  <a:lnTo>
                    <a:pt x="966" y="1954"/>
                  </a:lnTo>
                  <a:lnTo>
                    <a:pt x="935" y="1963"/>
                  </a:lnTo>
                  <a:lnTo>
                    <a:pt x="904" y="1968"/>
                  </a:lnTo>
                  <a:lnTo>
                    <a:pt x="873" y="1973"/>
                  </a:lnTo>
                  <a:lnTo>
                    <a:pt x="873" y="1973"/>
                  </a:lnTo>
                  <a:lnTo>
                    <a:pt x="822" y="1981"/>
                  </a:lnTo>
                  <a:lnTo>
                    <a:pt x="796" y="1982"/>
                  </a:lnTo>
                  <a:lnTo>
                    <a:pt x="783" y="1984"/>
                  </a:lnTo>
                  <a:lnTo>
                    <a:pt x="770" y="1982"/>
                  </a:lnTo>
                  <a:lnTo>
                    <a:pt x="770" y="1982"/>
                  </a:lnTo>
                  <a:lnTo>
                    <a:pt x="725" y="1980"/>
                  </a:lnTo>
                  <a:lnTo>
                    <a:pt x="681" y="1978"/>
                  </a:lnTo>
                  <a:lnTo>
                    <a:pt x="636" y="1975"/>
                  </a:lnTo>
                  <a:lnTo>
                    <a:pt x="592" y="1973"/>
                  </a:lnTo>
                  <a:lnTo>
                    <a:pt x="550" y="1967"/>
                  </a:lnTo>
                  <a:lnTo>
                    <a:pt x="529" y="1963"/>
                  </a:lnTo>
                  <a:lnTo>
                    <a:pt x="508" y="1959"/>
                  </a:lnTo>
                  <a:lnTo>
                    <a:pt x="488" y="1953"/>
                  </a:lnTo>
                  <a:lnTo>
                    <a:pt x="467" y="1946"/>
                  </a:lnTo>
                  <a:lnTo>
                    <a:pt x="448" y="1938"/>
                  </a:lnTo>
                  <a:lnTo>
                    <a:pt x="429" y="1929"/>
                  </a:lnTo>
                  <a:lnTo>
                    <a:pt x="429" y="1929"/>
                  </a:lnTo>
                  <a:lnTo>
                    <a:pt x="426" y="1928"/>
                  </a:lnTo>
                  <a:lnTo>
                    <a:pt x="425" y="1928"/>
                  </a:lnTo>
                  <a:lnTo>
                    <a:pt x="419" y="1929"/>
                  </a:lnTo>
                  <a:lnTo>
                    <a:pt x="419" y="1929"/>
                  </a:lnTo>
                  <a:lnTo>
                    <a:pt x="408" y="1922"/>
                  </a:lnTo>
                  <a:lnTo>
                    <a:pt x="397" y="1914"/>
                  </a:lnTo>
                  <a:lnTo>
                    <a:pt x="377" y="1898"/>
                  </a:lnTo>
                  <a:lnTo>
                    <a:pt x="377" y="1898"/>
                  </a:lnTo>
                  <a:lnTo>
                    <a:pt x="379" y="1894"/>
                  </a:lnTo>
                  <a:lnTo>
                    <a:pt x="380" y="1890"/>
                  </a:lnTo>
                  <a:lnTo>
                    <a:pt x="380" y="1890"/>
                  </a:lnTo>
                  <a:lnTo>
                    <a:pt x="377" y="1881"/>
                  </a:lnTo>
                  <a:lnTo>
                    <a:pt x="375" y="1872"/>
                  </a:lnTo>
                  <a:lnTo>
                    <a:pt x="373" y="1853"/>
                  </a:lnTo>
                  <a:lnTo>
                    <a:pt x="372" y="1836"/>
                  </a:lnTo>
                  <a:lnTo>
                    <a:pt x="372" y="1827"/>
                  </a:lnTo>
                  <a:lnTo>
                    <a:pt x="369" y="1818"/>
                  </a:lnTo>
                  <a:lnTo>
                    <a:pt x="369" y="1818"/>
                  </a:lnTo>
                  <a:lnTo>
                    <a:pt x="372" y="1811"/>
                  </a:lnTo>
                  <a:lnTo>
                    <a:pt x="373" y="1804"/>
                  </a:lnTo>
                  <a:lnTo>
                    <a:pt x="373" y="1796"/>
                  </a:lnTo>
                  <a:lnTo>
                    <a:pt x="372" y="1787"/>
                  </a:lnTo>
                  <a:lnTo>
                    <a:pt x="372" y="1787"/>
                  </a:lnTo>
                  <a:lnTo>
                    <a:pt x="377" y="1778"/>
                  </a:lnTo>
                  <a:lnTo>
                    <a:pt x="382" y="1766"/>
                  </a:lnTo>
                  <a:lnTo>
                    <a:pt x="386" y="1756"/>
                  </a:lnTo>
                  <a:lnTo>
                    <a:pt x="393" y="1748"/>
                  </a:lnTo>
                  <a:lnTo>
                    <a:pt x="393" y="1748"/>
                  </a:lnTo>
                  <a:lnTo>
                    <a:pt x="390" y="1744"/>
                  </a:lnTo>
                  <a:lnTo>
                    <a:pt x="387" y="1742"/>
                  </a:lnTo>
                  <a:lnTo>
                    <a:pt x="382" y="1738"/>
                  </a:lnTo>
                  <a:lnTo>
                    <a:pt x="375" y="1733"/>
                  </a:lnTo>
                  <a:lnTo>
                    <a:pt x="372" y="1730"/>
                  </a:lnTo>
                  <a:lnTo>
                    <a:pt x="370" y="1727"/>
                  </a:lnTo>
                  <a:lnTo>
                    <a:pt x="370" y="1727"/>
                  </a:lnTo>
                  <a:lnTo>
                    <a:pt x="377" y="1716"/>
                  </a:lnTo>
                  <a:lnTo>
                    <a:pt x="384" y="1706"/>
                  </a:lnTo>
                  <a:lnTo>
                    <a:pt x="401" y="1688"/>
                  </a:lnTo>
                  <a:lnTo>
                    <a:pt x="418" y="1669"/>
                  </a:lnTo>
                  <a:lnTo>
                    <a:pt x="426" y="1661"/>
                  </a:lnTo>
                  <a:lnTo>
                    <a:pt x="435" y="1651"/>
                  </a:lnTo>
                  <a:lnTo>
                    <a:pt x="435" y="1651"/>
                  </a:lnTo>
                  <a:lnTo>
                    <a:pt x="432" y="1646"/>
                  </a:lnTo>
                  <a:lnTo>
                    <a:pt x="429" y="1641"/>
                  </a:lnTo>
                  <a:lnTo>
                    <a:pt x="425" y="1639"/>
                  </a:lnTo>
                  <a:lnTo>
                    <a:pt x="419" y="1636"/>
                  </a:lnTo>
                  <a:lnTo>
                    <a:pt x="419" y="1636"/>
                  </a:lnTo>
                  <a:lnTo>
                    <a:pt x="408" y="1623"/>
                  </a:lnTo>
                  <a:lnTo>
                    <a:pt x="398" y="1609"/>
                  </a:lnTo>
                  <a:lnTo>
                    <a:pt x="390" y="1594"/>
                  </a:lnTo>
                  <a:lnTo>
                    <a:pt x="382" y="1578"/>
                  </a:lnTo>
                  <a:lnTo>
                    <a:pt x="367" y="1544"/>
                  </a:lnTo>
                  <a:lnTo>
                    <a:pt x="360" y="1529"/>
                  </a:lnTo>
                  <a:lnTo>
                    <a:pt x="352" y="1515"/>
                  </a:lnTo>
                  <a:lnTo>
                    <a:pt x="352" y="1515"/>
                  </a:lnTo>
                  <a:lnTo>
                    <a:pt x="351" y="1500"/>
                  </a:lnTo>
                  <a:lnTo>
                    <a:pt x="348" y="1485"/>
                  </a:lnTo>
                  <a:lnTo>
                    <a:pt x="342" y="1456"/>
                  </a:lnTo>
                  <a:lnTo>
                    <a:pt x="339" y="1441"/>
                  </a:lnTo>
                  <a:lnTo>
                    <a:pt x="338" y="1424"/>
                  </a:lnTo>
                  <a:lnTo>
                    <a:pt x="337" y="1408"/>
                  </a:lnTo>
                  <a:lnTo>
                    <a:pt x="337" y="1391"/>
                  </a:lnTo>
                  <a:lnTo>
                    <a:pt x="337" y="1391"/>
                  </a:lnTo>
                  <a:lnTo>
                    <a:pt x="339" y="1372"/>
                  </a:lnTo>
                  <a:lnTo>
                    <a:pt x="345" y="1352"/>
                  </a:lnTo>
                  <a:lnTo>
                    <a:pt x="351" y="1334"/>
                  </a:lnTo>
                  <a:lnTo>
                    <a:pt x="358" y="1314"/>
                  </a:lnTo>
                  <a:lnTo>
                    <a:pt x="358" y="1314"/>
                  </a:lnTo>
                  <a:lnTo>
                    <a:pt x="346" y="1306"/>
                  </a:lnTo>
                  <a:lnTo>
                    <a:pt x="335" y="1295"/>
                  </a:lnTo>
                  <a:lnTo>
                    <a:pt x="324" y="1285"/>
                  </a:lnTo>
                  <a:lnTo>
                    <a:pt x="311" y="1276"/>
                  </a:lnTo>
                  <a:lnTo>
                    <a:pt x="311" y="1276"/>
                  </a:lnTo>
                  <a:lnTo>
                    <a:pt x="310" y="1272"/>
                  </a:lnTo>
                  <a:lnTo>
                    <a:pt x="307" y="1266"/>
                  </a:lnTo>
                  <a:lnTo>
                    <a:pt x="307" y="1266"/>
                  </a:lnTo>
                  <a:lnTo>
                    <a:pt x="227" y="1198"/>
                  </a:lnTo>
                  <a:lnTo>
                    <a:pt x="185" y="1163"/>
                  </a:lnTo>
                  <a:lnTo>
                    <a:pt x="141" y="1130"/>
                  </a:lnTo>
                  <a:lnTo>
                    <a:pt x="141" y="1130"/>
                  </a:lnTo>
                  <a:lnTo>
                    <a:pt x="139" y="1126"/>
                  </a:lnTo>
                  <a:lnTo>
                    <a:pt x="136" y="1123"/>
                  </a:lnTo>
                  <a:lnTo>
                    <a:pt x="134" y="1119"/>
                  </a:lnTo>
                  <a:lnTo>
                    <a:pt x="134" y="1119"/>
                  </a:lnTo>
                  <a:lnTo>
                    <a:pt x="130" y="1118"/>
                  </a:lnTo>
                  <a:lnTo>
                    <a:pt x="125" y="1113"/>
                  </a:lnTo>
                  <a:lnTo>
                    <a:pt x="120" y="1111"/>
                  </a:lnTo>
                  <a:lnTo>
                    <a:pt x="116" y="1108"/>
                  </a:lnTo>
                  <a:lnTo>
                    <a:pt x="116" y="1108"/>
                  </a:lnTo>
                  <a:lnTo>
                    <a:pt x="105" y="1097"/>
                  </a:lnTo>
                  <a:lnTo>
                    <a:pt x="92" y="1085"/>
                  </a:lnTo>
                  <a:lnTo>
                    <a:pt x="67" y="1064"/>
                  </a:lnTo>
                  <a:lnTo>
                    <a:pt x="40" y="1045"/>
                  </a:lnTo>
                  <a:lnTo>
                    <a:pt x="15" y="1024"/>
                  </a:lnTo>
                  <a:lnTo>
                    <a:pt x="15" y="1024"/>
                  </a:lnTo>
                  <a:lnTo>
                    <a:pt x="7" y="1022"/>
                  </a:lnTo>
                  <a:lnTo>
                    <a:pt x="4" y="1022"/>
                  </a:lnTo>
                  <a:lnTo>
                    <a:pt x="0" y="1019"/>
                  </a:lnTo>
                  <a:lnTo>
                    <a:pt x="0" y="1019"/>
                  </a:lnTo>
                  <a:lnTo>
                    <a:pt x="4" y="1002"/>
                  </a:lnTo>
                  <a:lnTo>
                    <a:pt x="5" y="988"/>
                  </a:lnTo>
                  <a:lnTo>
                    <a:pt x="8" y="976"/>
                  </a:lnTo>
                  <a:lnTo>
                    <a:pt x="11" y="960"/>
                  </a:lnTo>
                  <a:lnTo>
                    <a:pt x="11" y="960"/>
                  </a:lnTo>
                  <a:lnTo>
                    <a:pt x="25" y="955"/>
                  </a:lnTo>
                  <a:lnTo>
                    <a:pt x="33" y="951"/>
                  </a:lnTo>
                  <a:lnTo>
                    <a:pt x="39" y="945"/>
                  </a:lnTo>
                  <a:lnTo>
                    <a:pt x="39" y="945"/>
                  </a:lnTo>
                  <a:lnTo>
                    <a:pt x="67" y="936"/>
                  </a:lnTo>
                  <a:lnTo>
                    <a:pt x="92" y="925"/>
                  </a:lnTo>
                  <a:lnTo>
                    <a:pt x="92" y="925"/>
                  </a:lnTo>
                  <a:lnTo>
                    <a:pt x="101" y="921"/>
                  </a:lnTo>
                  <a:lnTo>
                    <a:pt x="108" y="915"/>
                  </a:lnTo>
                  <a:lnTo>
                    <a:pt x="116" y="910"/>
                  </a:lnTo>
                  <a:lnTo>
                    <a:pt x="125" y="904"/>
                  </a:lnTo>
                  <a:lnTo>
                    <a:pt x="125" y="904"/>
                  </a:lnTo>
                  <a:lnTo>
                    <a:pt x="126" y="906"/>
                  </a:lnTo>
                  <a:lnTo>
                    <a:pt x="126" y="907"/>
                  </a:lnTo>
                  <a:lnTo>
                    <a:pt x="126" y="911"/>
                  </a:lnTo>
                  <a:lnTo>
                    <a:pt x="126" y="911"/>
                  </a:lnTo>
                  <a:lnTo>
                    <a:pt x="130" y="911"/>
                  </a:lnTo>
                  <a:lnTo>
                    <a:pt x="133" y="913"/>
                  </a:lnTo>
                  <a:lnTo>
                    <a:pt x="134" y="914"/>
                  </a:lnTo>
                  <a:lnTo>
                    <a:pt x="136" y="913"/>
                  </a:lnTo>
                  <a:lnTo>
                    <a:pt x="136" y="913"/>
                  </a:lnTo>
                  <a:lnTo>
                    <a:pt x="170" y="941"/>
                  </a:lnTo>
                  <a:lnTo>
                    <a:pt x="205" y="967"/>
                  </a:lnTo>
                  <a:lnTo>
                    <a:pt x="238" y="994"/>
                  </a:lnTo>
                  <a:lnTo>
                    <a:pt x="255" y="1008"/>
                  </a:lnTo>
                  <a:lnTo>
                    <a:pt x="272" y="1024"/>
                  </a:lnTo>
                  <a:lnTo>
                    <a:pt x="272" y="1024"/>
                  </a:lnTo>
                  <a:lnTo>
                    <a:pt x="286" y="1032"/>
                  </a:lnTo>
                  <a:lnTo>
                    <a:pt x="299" y="1042"/>
                  </a:lnTo>
                  <a:lnTo>
                    <a:pt x="324" y="1063"/>
                  </a:lnTo>
                  <a:lnTo>
                    <a:pt x="349" y="1083"/>
                  </a:lnTo>
                  <a:lnTo>
                    <a:pt x="362" y="1092"/>
                  </a:lnTo>
                  <a:lnTo>
                    <a:pt x="376" y="1101"/>
                  </a:lnTo>
                  <a:lnTo>
                    <a:pt x="376" y="1101"/>
                  </a:lnTo>
                  <a:lnTo>
                    <a:pt x="394" y="1120"/>
                  </a:lnTo>
                  <a:lnTo>
                    <a:pt x="412" y="1139"/>
                  </a:lnTo>
                  <a:lnTo>
                    <a:pt x="433" y="1156"/>
                  </a:lnTo>
                  <a:lnTo>
                    <a:pt x="455" y="1172"/>
                  </a:lnTo>
                  <a:lnTo>
                    <a:pt x="455" y="1172"/>
                  </a:lnTo>
                  <a:lnTo>
                    <a:pt x="463" y="1165"/>
                  </a:lnTo>
                  <a:lnTo>
                    <a:pt x="474" y="1158"/>
                  </a:lnTo>
                  <a:lnTo>
                    <a:pt x="494" y="1144"/>
                  </a:lnTo>
                  <a:lnTo>
                    <a:pt x="494" y="1144"/>
                  </a:lnTo>
                  <a:lnTo>
                    <a:pt x="488" y="1118"/>
                  </a:lnTo>
                  <a:lnTo>
                    <a:pt x="483" y="1088"/>
                  </a:lnTo>
                  <a:lnTo>
                    <a:pt x="473" y="1026"/>
                  </a:lnTo>
                  <a:lnTo>
                    <a:pt x="463" y="966"/>
                  </a:lnTo>
                  <a:lnTo>
                    <a:pt x="457" y="938"/>
                  </a:lnTo>
                  <a:lnTo>
                    <a:pt x="450" y="911"/>
                  </a:lnTo>
                  <a:lnTo>
                    <a:pt x="450" y="911"/>
                  </a:lnTo>
                  <a:lnTo>
                    <a:pt x="442" y="847"/>
                  </a:lnTo>
                  <a:lnTo>
                    <a:pt x="431" y="782"/>
                  </a:lnTo>
                  <a:lnTo>
                    <a:pt x="418" y="716"/>
                  </a:lnTo>
                  <a:lnTo>
                    <a:pt x="404" y="650"/>
                  </a:lnTo>
                  <a:lnTo>
                    <a:pt x="404" y="650"/>
                  </a:lnTo>
                  <a:lnTo>
                    <a:pt x="398" y="621"/>
                  </a:lnTo>
                  <a:lnTo>
                    <a:pt x="394" y="587"/>
                  </a:lnTo>
                  <a:lnTo>
                    <a:pt x="394" y="587"/>
                  </a:lnTo>
                  <a:lnTo>
                    <a:pt x="390" y="564"/>
                  </a:lnTo>
                  <a:lnTo>
                    <a:pt x="386" y="542"/>
                  </a:lnTo>
                  <a:lnTo>
                    <a:pt x="380" y="518"/>
                  </a:lnTo>
                  <a:lnTo>
                    <a:pt x="379" y="505"/>
                  </a:lnTo>
                  <a:lnTo>
                    <a:pt x="379" y="493"/>
                  </a:lnTo>
                  <a:lnTo>
                    <a:pt x="379" y="493"/>
                  </a:lnTo>
                  <a:lnTo>
                    <a:pt x="384" y="489"/>
                  </a:lnTo>
                  <a:lnTo>
                    <a:pt x="390" y="484"/>
                  </a:lnTo>
                  <a:lnTo>
                    <a:pt x="394" y="482"/>
                  </a:lnTo>
                  <a:lnTo>
                    <a:pt x="401" y="482"/>
                  </a:lnTo>
                  <a:lnTo>
                    <a:pt x="401" y="482"/>
                  </a:lnTo>
                  <a:lnTo>
                    <a:pt x="405" y="483"/>
                  </a:lnTo>
                  <a:lnTo>
                    <a:pt x="410" y="486"/>
                  </a:lnTo>
                  <a:lnTo>
                    <a:pt x="417" y="493"/>
                  </a:lnTo>
                  <a:lnTo>
                    <a:pt x="422" y="501"/>
                  </a:lnTo>
                  <a:lnTo>
                    <a:pt x="428" y="508"/>
                  </a:lnTo>
                  <a:lnTo>
                    <a:pt x="428" y="508"/>
                  </a:lnTo>
                  <a:lnTo>
                    <a:pt x="481" y="556"/>
                  </a:lnTo>
                  <a:lnTo>
                    <a:pt x="532" y="607"/>
                  </a:lnTo>
                  <a:lnTo>
                    <a:pt x="584" y="656"/>
                  </a:lnTo>
                  <a:lnTo>
                    <a:pt x="636" y="706"/>
                  </a:lnTo>
                  <a:lnTo>
                    <a:pt x="636" y="706"/>
                  </a:lnTo>
                  <a:lnTo>
                    <a:pt x="647" y="715"/>
                  </a:lnTo>
                  <a:lnTo>
                    <a:pt x="659" y="724"/>
                  </a:lnTo>
                  <a:lnTo>
                    <a:pt x="682" y="747"/>
                  </a:lnTo>
                  <a:lnTo>
                    <a:pt x="703" y="768"/>
                  </a:lnTo>
                  <a:lnTo>
                    <a:pt x="714" y="778"/>
                  </a:lnTo>
                  <a:lnTo>
                    <a:pt x="727" y="788"/>
                  </a:lnTo>
                  <a:lnTo>
                    <a:pt x="727" y="788"/>
                  </a:lnTo>
                  <a:lnTo>
                    <a:pt x="707" y="746"/>
                  </a:lnTo>
                  <a:lnTo>
                    <a:pt x="686" y="703"/>
                  </a:lnTo>
                  <a:lnTo>
                    <a:pt x="665" y="663"/>
                  </a:lnTo>
                  <a:lnTo>
                    <a:pt x="645" y="619"/>
                  </a:lnTo>
                  <a:lnTo>
                    <a:pt x="645" y="619"/>
                  </a:lnTo>
                  <a:lnTo>
                    <a:pt x="626" y="588"/>
                  </a:lnTo>
                  <a:lnTo>
                    <a:pt x="608" y="556"/>
                  </a:lnTo>
                  <a:lnTo>
                    <a:pt x="589" y="522"/>
                  </a:lnTo>
                  <a:lnTo>
                    <a:pt x="572" y="489"/>
                  </a:lnTo>
                  <a:lnTo>
                    <a:pt x="572" y="489"/>
                  </a:lnTo>
                  <a:lnTo>
                    <a:pt x="571" y="475"/>
                  </a:lnTo>
                  <a:lnTo>
                    <a:pt x="570" y="459"/>
                  </a:lnTo>
                  <a:lnTo>
                    <a:pt x="563" y="427"/>
                  </a:lnTo>
                  <a:lnTo>
                    <a:pt x="563" y="427"/>
                  </a:lnTo>
                  <a:lnTo>
                    <a:pt x="554" y="388"/>
                  </a:lnTo>
                  <a:lnTo>
                    <a:pt x="549" y="344"/>
                  </a:lnTo>
                  <a:lnTo>
                    <a:pt x="549" y="344"/>
                  </a:lnTo>
                  <a:lnTo>
                    <a:pt x="547" y="334"/>
                  </a:lnTo>
                  <a:lnTo>
                    <a:pt x="547" y="326"/>
                  </a:lnTo>
                  <a:lnTo>
                    <a:pt x="547" y="320"/>
                  </a:lnTo>
                  <a:lnTo>
                    <a:pt x="549" y="316"/>
                  </a:lnTo>
                  <a:lnTo>
                    <a:pt x="551" y="312"/>
                  </a:lnTo>
                  <a:lnTo>
                    <a:pt x="554" y="309"/>
                  </a:lnTo>
                  <a:lnTo>
                    <a:pt x="554" y="309"/>
                  </a:lnTo>
                  <a:lnTo>
                    <a:pt x="571" y="320"/>
                  </a:lnTo>
                  <a:lnTo>
                    <a:pt x="588" y="334"/>
                  </a:lnTo>
                  <a:lnTo>
                    <a:pt x="603" y="348"/>
                  </a:lnTo>
                  <a:lnTo>
                    <a:pt x="620" y="362"/>
                  </a:lnTo>
                  <a:lnTo>
                    <a:pt x="620" y="362"/>
                  </a:lnTo>
                  <a:lnTo>
                    <a:pt x="637" y="375"/>
                  </a:lnTo>
                  <a:lnTo>
                    <a:pt x="652" y="388"/>
                  </a:lnTo>
                  <a:lnTo>
                    <a:pt x="652" y="388"/>
                  </a:lnTo>
                  <a:lnTo>
                    <a:pt x="674" y="409"/>
                  </a:lnTo>
                  <a:lnTo>
                    <a:pt x="683" y="417"/>
                  </a:lnTo>
                  <a:lnTo>
                    <a:pt x="695" y="424"/>
                  </a:lnTo>
                  <a:lnTo>
                    <a:pt x="695" y="424"/>
                  </a:lnTo>
                  <a:lnTo>
                    <a:pt x="700" y="441"/>
                  </a:lnTo>
                  <a:lnTo>
                    <a:pt x="707" y="456"/>
                  </a:lnTo>
                  <a:lnTo>
                    <a:pt x="721" y="486"/>
                  </a:lnTo>
                  <a:lnTo>
                    <a:pt x="738" y="517"/>
                  </a:lnTo>
                  <a:lnTo>
                    <a:pt x="754" y="548"/>
                  </a:lnTo>
                  <a:lnTo>
                    <a:pt x="754" y="548"/>
                  </a:lnTo>
                  <a:lnTo>
                    <a:pt x="789" y="622"/>
                  </a:lnTo>
                  <a:lnTo>
                    <a:pt x="805" y="659"/>
                  </a:lnTo>
                  <a:lnTo>
                    <a:pt x="824" y="695"/>
                  </a:lnTo>
                  <a:lnTo>
                    <a:pt x="824" y="695"/>
                  </a:lnTo>
                  <a:lnTo>
                    <a:pt x="836" y="729"/>
                  </a:lnTo>
                  <a:lnTo>
                    <a:pt x="843" y="744"/>
                  </a:lnTo>
                  <a:lnTo>
                    <a:pt x="850" y="757"/>
                  </a:lnTo>
                  <a:lnTo>
                    <a:pt x="850" y="757"/>
                  </a:lnTo>
                  <a:lnTo>
                    <a:pt x="852" y="765"/>
                  </a:lnTo>
                  <a:lnTo>
                    <a:pt x="855" y="772"/>
                  </a:lnTo>
                  <a:lnTo>
                    <a:pt x="862" y="785"/>
                  </a:lnTo>
                  <a:lnTo>
                    <a:pt x="867" y="796"/>
                  </a:lnTo>
                  <a:lnTo>
                    <a:pt x="870" y="803"/>
                  </a:lnTo>
                  <a:lnTo>
                    <a:pt x="870" y="810"/>
                  </a:lnTo>
                  <a:lnTo>
                    <a:pt x="870" y="810"/>
                  </a:lnTo>
                  <a:lnTo>
                    <a:pt x="873" y="810"/>
                  </a:lnTo>
                  <a:lnTo>
                    <a:pt x="873" y="812"/>
                  </a:lnTo>
                  <a:lnTo>
                    <a:pt x="874" y="814"/>
                  </a:lnTo>
                  <a:lnTo>
                    <a:pt x="877" y="816"/>
                  </a:lnTo>
                  <a:lnTo>
                    <a:pt x="877" y="816"/>
                  </a:lnTo>
                  <a:lnTo>
                    <a:pt x="877" y="819"/>
                  </a:lnTo>
                  <a:lnTo>
                    <a:pt x="878" y="823"/>
                  </a:lnTo>
                  <a:lnTo>
                    <a:pt x="884" y="831"/>
                  </a:lnTo>
                  <a:lnTo>
                    <a:pt x="890" y="841"/>
                  </a:lnTo>
                  <a:lnTo>
                    <a:pt x="893" y="847"/>
                  </a:lnTo>
                  <a:lnTo>
                    <a:pt x="894" y="852"/>
                  </a:lnTo>
                  <a:lnTo>
                    <a:pt x="894" y="852"/>
                  </a:lnTo>
                  <a:close/>
                  <a:moveTo>
                    <a:pt x="1710" y="37"/>
                  </a:moveTo>
                  <a:lnTo>
                    <a:pt x="1710" y="37"/>
                  </a:lnTo>
                  <a:lnTo>
                    <a:pt x="1712" y="37"/>
                  </a:lnTo>
                  <a:lnTo>
                    <a:pt x="1714" y="37"/>
                  </a:lnTo>
                  <a:lnTo>
                    <a:pt x="1714" y="38"/>
                  </a:lnTo>
                  <a:lnTo>
                    <a:pt x="1715" y="38"/>
                  </a:lnTo>
                  <a:lnTo>
                    <a:pt x="1715" y="38"/>
                  </a:lnTo>
                  <a:lnTo>
                    <a:pt x="1715" y="34"/>
                  </a:lnTo>
                  <a:lnTo>
                    <a:pt x="1717" y="30"/>
                  </a:lnTo>
                  <a:lnTo>
                    <a:pt x="1717" y="27"/>
                  </a:lnTo>
                  <a:lnTo>
                    <a:pt x="1715" y="24"/>
                  </a:lnTo>
                  <a:lnTo>
                    <a:pt x="1715" y="24"/>
                  </a:lnTo>
                  <a:lnTo>
                    <a:pt x="1715" y="27"/>
                  </a:lnTo>
                  <a:lnTo>
                    <a:pt x="1714" y="30"/>
                  </a:lnTo>
                  <a:lnTo>
                    <a:pt x="1710" y="37"/>
                  </a:lnTo>
                  <a:lnTo>
                    <a:pt x="1710" y="37"/>
                  </a:lnTo>
                  <a:close/>
                  <a:moveTo>
                    <a:pt x="1651" y="142"/>
                  </a:moveTo>
                  <a:lnTo>
                    <a:pt x="1651" y="142"/>
                  </a:lnTo>
                  <a:lnTo>
                    <a:pt x="1656" y="129"/>
                  </a:lnTo>
                  <a:lnTo>
                    <a:pt x="1663" y="118"/>
                  </a:lnTo>
                  <a:lnTo>
                    <a:pt x="1681" y="97"/>
                  </a:lnTo>
                  <a:lnTo>
                    <a:pt x="1688" y="87"/>
                  </a:lnTo>
                  <a:lnTo>
                    <a:pt x="1697" y="76"/>
                  </a:lnTo>
                  <a:lnTo>
                    <a:pt x="1703" y="62"/>
                  </a:lnTo>
                  <a:lnTo>
                    <a:pt x="1705" y="46"/>
                  </a:lnTo>
                  <a:lnTo>
                    <a:pt x="1705" y="46"/>
                  </a:lnTo>
                  <a:lnTo>
                    <a:pt x="1703" y="48"/>
                  </a:lnTo>
                  <a:lnTo>
                    <a:pt x="1700" y="51"/>
                  </a:lnTo>
                  <a:lnTo>
                    <a:pt x="1694" y="56"/>
                  </a:lnTo>
                  <a:lnTo>
                    <a:pt x="1690" y="65"/>
                  </a:lnTo>
                  <a:lnTo>
                    <a:pt x="1684" y="70"/>
                  </a:lnTo>
                  <a:lnTo>
                    <a:pt x="1684" y="70"/>
                  </a:lnTo>
                  <a:lnTo>
                    <a:pt x="1679" y="74"/>
                  </a:lnTo>
                  <a:lnTo>
                    <a:pt x="1673" y="79"/>
                  </a:lnTo>
                  <a:lnTo>
                    <a:pt x="1660" y="86"/>
                  </a:lnTo>
                  <a:lnTo>
                    <a:pt x="1660" y="86"/>
                  </a:lnTo>
                  <a:lnTo>
                    <a:pt x="1648" y="97"/>
                  </a:lnTo>
                  <a:lnTo>
                    <a:pt x="1637" y="107"/>
                  </a:lnTo>
                  <a:lnTo>
                    <a:pt x="1637" y="107"/>
                  </a:lnTo>
                  <a:lnTo>
                    <a:pt x="1621" y="118"/>
                  </a:lnTo>
                  <a:lnTo>
                    <a:pt x="1614" y="124"/>
                  </a:lnTo>
                  <a:lnTo>
                    <a:pt x="1607" y="129"/>
                  </a:lnTo>
                  <a:lnTo>
                    <a:pt x="1607" y="129"/>
                  </a:lnTo>
                  <a:lnTo>
                    <a:pt x="1603" y="135"/>
                  </a:lnTo>
                  <a:lnTo>
                    <a:pt x="1599" y="140"/>
                  </a:lnTo>
                  <a:lnTo>
                    <a:pt x="1592" y="152"/>
                  </a:lnTo>
                  <a:lnTo>
                    <a:pt x="1592" y="152"/>
                  </a:lnTo>
                  <a:lnTo>
                    <a:pt x="1587" y="154"/>
                  </a:lnTo>
                  <a:lnTo>
                    <a:pt x="1583" y="157"/>
                  </a:lnTo>
                  <a:lnTo>
                    <a:pt x="1583" y="157"/>
                  </a:lnTo>
                  <a:lnTo>
                    <a:pt x="1578" y="164"/>
                  </a:lnTo>
                  <a:lnTo>
                    <a:pt x="1573" y="173"/>
                  </a:lnTo>
                  <a:lnTo>
                    <a:pt x="1565" y="191"/>
                  </a:lnTo>
                  <a:lnTo>
                    <a:pt x="1559" y="211"/>
                  </a:lnTo>
                  <a:lnTo>
                    <a:pt x="1555" y="232"/>
                  </a:lnTo>
                  <a:lnTo>
                    <a:pt x="1555" y="254"/>
                  </a:lnTo>
                  <a:lnTo>
                    <a:pt x="1557" y="264"/>
                  </a:lnTo>
                  <a:lnTo>
                    <a:pt x="1559" y="274"/>
                  </a:lnTo>
                  <a:lnTo>
                    <a:pt x="1562" y="284"/>
                  </a:lnTo>
                  <a:lnTo>
                    <a:pt x="1566" y="293"/>
                  </a:lnTo>
                  <a:lnTo>
                    <a:pt x="1571" y="302"/>
                  </a:lnTo>
                  <a:lnTo>
                    <a:pt x="1576" y="310"/>
                  </a:lnTo>
                  <a:lnTo>
                    <a:pt x="1576" y="310"/>
                  </a:lnTo>
                  <a:lnTo>
                    <a:pt x="1575" y="285"/>
                  </a:lnTo>
                  <a:lnTo>
                    <a:pt x="1576" y="261"/>
                  </a:lnTo>
                  <a:lnTo>
                    <a:pt x="1578" y="250"/>
                  </a:lnTo>
                  <a:lnTo>
                    <a:pt x="1580" y="240"/>
                  </a:lnTo>
                  <a:lnTo>
                    <a:pt x="1585" y="233"/>
                  </a:lnTo>
                  <a:lnTo>
                    <a:pt x="1590" y="226"/>
                  </a:lnTo>
                  <a:lnTo>
                    <a:pt x="1590" y="226"/>
                  </a:lnTo>
                  <a:lnTo>
                    <a:pt x="1586" y="250"/>
                  </a:lnTo>
                  <a:lnTo>
                    <a:pt x="1585" y="274"/>
                  </a:lnTo>
                  <a:lnTo>
                    <a:pt x="1585" y="285"/>
                  </a:lnTo>
                  <a:lnTo>
                    <a:pt x="1586" y="296"/>
                  </a:lnTo>
                  <a:lnTo>
                    <a:pt x="1587" y="307"/>
                  </a:lnTo>
                  <a:lnTo>
                    <a:pt x="1590" y="317"/>
                  </a:lnTo>
                  <a:lnTo>
                    <a:pt x="1590" y="317"/>
                  </a:lnTo>
                  <a:lnTo>
                    <a:pt x="1596" y="319"/>
                  </a:lnTo>
                  <a:lnTo>
                    <a:pt x="1600" y="319"/>
                  </a:lnTo>
                  <a:lnTo>
                    <a:pt x="1604" y="317"/>
                  </a:lnTo>
                  <a:lnTo>
                    <a:pt x="1608" y="315"/>
                  </a:lnTo>
                  <a:lnTo>
                    <a:pt x="1614" y="309"/>
                  </a:lnTo>
                  <a:lnTo>
                    <a:pt x="1618" y="299"/>
                  </a:lnTo>
                  <a:lnTo>
                    <a:pt x="1625" y="279"/>
                  </a:lnTo>
                  <a:lnTo>
                    <a:pt x="1630" y="271"/>
                  </a:lnTo>
                  <a:lnTo>
                    <a:pt x="1635" y="264"/>
                  </a:lnTo>
                  <a:lnTo>
                    <a:pt x="1635" y="264"/>
                  </a:lnTo>
                  <a:lnTo>
                    <a:pt x="1634" y="274"/>
                  </a:lnTo>
                  <a:lnTo>
                    <a:pt x="1632" y="284"/>
                  </a:lnTo>
                  <a:lnTo>
                    <a:pt x="1627" y="300"/>
                  </a:lnTo>
                  <a:lnTo>
                    <a:pt x="1620" y="316"/>
                  </a:lnTo>
                  <a:lnTo>
                    <a:pt x="1613" y="329"/>
                  </a:lnTo>
                  <a:lnTo>
                    <a:pt x="1613" y="329"/>
                  </a:lnTo>
                  <a:lnTo>
                    <a:pt x="1627" y="317"/>
                  </a:lnTo>
                  <a:lnTo>
                    <a:pt x="1641" y="306"/>
                  </a:lnTo>
                  <a:lnTo>
                    <a:pt x="1648" y="300"/>
                  </a:lnTo>
                  <a:lnTo>
                    <a:pt x="1653" y="295"/>
                  </a:lnTo>
                  <a:lnTo>
                    <a:pt x="1659" y="288"/>
                  </a:lnTo>
                  <a:lnTo>
                    <a:pt x="1663" y="279"/>
                  </a:lnTo>
                  <a:lnTo>
                    <a:pt x="1663" y="279"/>
                  </a:lnTo>
                  <a:lnTo>
                    <a:pt x="1665" y="270"/>
                  </a:lnTo>
                  <a:lnTo>
                    <a:pt x="1667" y="260"/>
                  </a:lnTo>
                  <a:lnTo>
                    <a:pt x="1670" y="250"/>
                  </a:lnTo>
                  <a:lnTo>
                    <a:pt x="1673" y="246"/>
                  </a:lnTo>
                  <a:lnTo>
                    <a:pt x="1677" y="242"/>
                  </a:lnTo>
                  <a:lnTo>
                    <a:pt x="1677" y="242"/>
                  </a:lnTo>
                  <a:lnTo>
                    <a:pt x="1674" y="256"/>
                  </a:lnTo>
                  <a:lnTo>
                    <a:pt x="1672" y="268"/>
                  </a:lnTo>
                  <a:lnTo>
                    <a:pt x="1667" y="281"/>
                  </a:lnTo>
                  <a:lnTo>
                    <a:pt x="1663" y="291"/>
                  </a:lnTo>
                  <a:lnTo>
                    <a:pt x="1658" y="300"/>
                  </a:lnTo>
                  <a:lnTo>
                    <a:pt x="1651" y="310"/>
                  </a:lnTo>
                  <a:lnTo>
                    <a:pt x="1642" y="317"/>
                  </a:lnTo>
                  <a:lnTo>
                    <a:pt x="1635" y="326"/>
                  </a:lnTo>
                  <a:lnTo>
                    <a:pt x="1635" y="326"/>
                  </a:lnTo>
                  <a:lnTo>
                    <a:pt x="1642" y="324"/>
                  </a:lnTo>
                  <a:lnTo>
                    <a:pt x="1649" y="322"/>
                  </a:lnTo>
                  <a:lnTo>
                    <a:pt x="1653" y="317"/>
                  </a:lnTo>
                  <a:lnTo>
                    <a:pt x="1658" y="313"/>
                  </a:lnTo>
                  <a:lnTo>
                    <a:pt x="1666" y="305"/>
                  </a:lnTo>
                  <a:lnTo>
                    <a:pt x="1676" y="293"/>
                  </a:lnTo>
                  <a:lnTo>
                    <a:pt x="1676" y="293"/>
                  </a:lnTo>
                  <a:lnTo>
                    <a:pt x="1700" y="268"/>
                  </a:lnTo>
                  <a:lnTo>
                    <a:pt x="1710" y="254"/>
                  </a:lnTo>
                  <a:lnTo>
                    <a:pt x="1714" y="247"/>
                  </a:lnTo>
                  <a:lnTo>
                    <a:pt x="1717" y="239"/>
                  </a:lnTo>
                  <a:lnTo>
                    <a:pt x="1717" y="239"/>
                  </a:lnTo>
                  <a:lnTo>
                    <a:pt x="1724" y="230"/>
                  </a:lnTo>
                  <a:lnTo>
                    <a:pt x="1729" y="220"/>
                  </a:lnTo>
                  <a:lnTo>
                    <a:pt x="1736" y="199"/>
                  </a:lnTo>
                  <a:lnTo>
                    <a:pt x="1743" y="177"/>
                  </a:lnTo>
                  <a:lnTo>
                    <a:pt x="1750" y="154"/>
                  </a:lnTo>
                  <a:lnTo>
                    <a:pt x="1750" y="154"/>
                  </a:lnTo>
                  <a:lnTo>
                    <a:pt x="1750" y="152"/>
                  </a:lnTo>
                  <a:lnTo>
                    <a:pt x="1747" y="150"/>
                  </a:lnTo>
                  <a:lnTo>
                    <a:pt x="1746" y="150"/>
                  </a:lnTo>
                  <a:lnTo>
                    <a:pt x="1746" y="147"/>
                  </a:lnTo>
                  <a:lnTo>
                    <a:pt x="1746" y="147"/>
                  </a:lnTo>
                  <a:lnTo>
                    <a:pt x="1747" y="146"/>
                  </a:lnTo>
                  <a:lnTo>
                    <a:pt x="1749" y="145"/>
                  </a:lnTo>
                  <a:lnTo>
                    <a:pt x="1750" y="143"/>
                  </a:lnTo>
                  <a:lnTo>
                    <a:pt x="1750" y="140"/>
                  </a:lnTo>
                  <a:lnTo>
                    <a:pt x="1750" y="140"/>
                  </a:lnTo>
                  <a:lnTo>
                    <a:pt x="1745" y="143"/>
                  </a:lnTo>
                  <a:lnTo>
                    <a:pt x="1740" y="147"/>
                  </a:lnTo>
                  <a:lnTo>
                    <a:pt x="1731" y="157"/>
                  </a:lnTo>
                  <a:lnTo>
                    <a:pt x="1725" y="163"/>
                  </a:lnTo>
                  <a:lnTo>
                    <a:pt x="1718" y="167"/>
                  </a:lnTo>
                  <a:lnTo>
                    <a:pt x="1711" y="171"/>
                  </a:lnTo>
                  <a:lnTo>
                    <a:pt x="1703" y="173"/>
                  </a:lnTo>
                  <a:lnTo>
                    <a:pt x="1703" y="173"/>
                  </a:lnTo>
                  <a:lnTo>
                    <a:pt x="1704" y="166"/>
                  </a:lnTo>
                  <a:lnTo>
                    <a:pt x="1704" y="160"/>
                  </a:lnTo>
                  <a:lnTo>
                    <a:pt x="1710" y="149"/>
                  </a:lnTo>
                  <a:lnTo>
                    <a:pt x="1715" y="138"/>
                  </a:lnTo>
                  <a:lnTo>
                    <a:pt x="1719" y="126"/>
                  </a:lnTo>
                  <a:lnTo>
                    <a:pt x="1719" y="126"/>
                  </a:lnTo>
                  <a:lnTo>
                    <a:pt x="1722" y="117"/>
                  </a:lnTo>
                  <a:lnTo>
                    <a:pt x="1724" y="105"/>
                  </a:lnTo>
                  <a:lnTo>
                    <a:pt x="1724" y="94"/>
                  </a:lnTo>
                  <a:lnTo>
                    <a:pt x="1722" y="83"/>
                  </a:lnTo>
                  <a:lnTo>
                    <a:pt x="1722" y="83"/>
                  </a:lnTo>
                  <a:lnTo>
                    <a:pt x="1724" y="83"/>
                  </a:lnTo>
                  <a:lnTo>
                    <a:pt x="1724" y="81"/>
                  </a:lnTo>
                  <a:lnTo>
                    <a:pt x="1725" y="79"/>
                  </a:lnTo>
                  <a:lnTo>
                    <a:pt x="1726" y="76"/>
                  </a:lnTo>
                  <a:lnTo>
                    <a:pt x="1726" y="76"/>
                  </a:lnTo>
                  <a:lnTo>
                    <a:pt x="1725" y="67"/>
                  </a:lnTo>
                  <a:lnTo>
                    <a:pt x="1726" y="59"/>
                  </a:lnTo>
                  <a:lnTo>
                    <a:pt x="1726" y="51"/>
                  </a:lnTo>
                  <a:lnTo>
                    <a:pt x="1724" y="42"/>
                  </a:lnTo>
                  <a:lnTo>
                    <a:pt x="1724" y="42"/>
                  </a:lnTo>
                  <a:lnTo>
                    <a:pt x="1717" y="70"/>
                  </a:lnTo>
                  <a:lnTo>
                    <a:pt x="1707" y="97"/>
                  </a:lnTo>
                  <a:lnTo>
                    <a:pt x="1703" y="108"/>
                  </a:lnTo>
                  <a:lnTo>
                    <a:pt x="1696" y="121"/>
                  </a:lnTo>
                  <a:lnTo>
                    <a:pt x="1688" y="131"/>
                  </a:lnTo>
                  <a:lnTo>
                    <a:pt x="1679" y="139"/>
                  </a:lnTo>
                  <a:lnTo>
                    <a:pt x="1679" y="139"/>
                  </a:lnTo>
                  <a:lnTo>
                    <a:pt x="1674" y="147"/>
                  </a:lnTo>
                  <a:lnTo>
                    <a:pt x="1667" y="156"/>
                  </a:lnTo>
                  <a:lnTo>
                    <a:pt x="1663" y="159"/>
                  </a:lnTo>
                  <a:lnTo>
                    <a:pt x="1659" y="161"/>
                  </a:lnTo>
                  <a:lnTo>
                    <a:pt x="1655" y="163"/>
                  </a:lnTo>
                  <a:lnTo>
                    <a:pt x="1651" y="164"/>
                  </a:lnTo>
                  <a:lnTo>
                    <a:pt x="1651" y="164"/>
                  </a:lnTo>
                  <a:lnTo>
                    <a:pt x="1667" y="145"/>
                  </a:lnTo>
                  <a:lnTo>
                    <a:pt x="1684" y="124"/>
                  </a:lnTo>
                  <a:lnTo>
                    <a:pt x="1691" y="112"/>
                  </a:lnTo>
                  <a:lnTo>
                    <a:pt x="1698" y="101"/>
                  </a:lnTo>
                  <a:lnTo>
                    <a:pt x="1703" y="88"/>
                  </a:lnTo>
                  <a:lnTo>
                    <a:pt x="1705" y="74"/>
                  </a:lnTo>
                  <a:lnTo>
                    <a:pt x="1705" y="74"/>
                  </a:lnTo>
                  <a:lnTo>
                    <a:pt x="1693" y="93"/>
                  </a:lnTo>
                  <a:lnTo>
                    <a:pt x="1680" y="111"/>
                  </a:lnTo>
                  <a:lnTo>
                    <a:pt x="1666" y="128"/>
                  </a:lnTo>
                  <a:lnTo>
                    <a:pt x="1659" y="135"/>
                  </a:lnTo>
                  <a:lnTo>
                    <a:pt x="1651" y="142"/>
                  </a:lnTo>
                  <a:lnTo>
                    <a:pt x="1651" y="142"/>
                  </a:lnTo>
                  <a:close/>
                  <a:moveTo>
                    <a:pt x="1846" y="223"/>
                  </a:moveTo>
                  <a:lnTo>
                    <a:pt x="1846" y="223"/>
                  </a:lnTo>
                  <a:lnTo>
                    <a:pt x="1830" y="254"/>
                  </a:lnTo>
                  <a:lnTo>
                    <a:pt x="1816" y="288"/>
                  </a:lnTo>
                  <a:lnTo>
                    <a:pt x="1806" y="320"/>
                  </a:lnTo>
                  <a:lnTo>
                    <a:pt x="1802" y="336"/>
                  </a:lnTo>
                  <a:lnTo>
                    <a:pt x="1801" y="351"/>
                  </a:lnTo>
                  <a:lnTo>
                    <a:pt x="1801" y="351"/>
                  </a:lnTo>
                  <a:lnTo>
                    <a:pt x="1812" y="357"/>
                  </a:lnTo>
                  <a:lnTo>
                    <a:pt x="1823" y="362"/>
                  </a:lnTo>
                  <a:lnTo>
                    <a:pt x="1836" y="366"/>
                  </a:lnTo>
                  <a:lnTo>
                    <a:pt x="1851" y="369"/>
                  </a:lnTo>
                  <a:lnTo>
                    <a:pt x="1851" y="369"/>
                  </a:lnTo>
                  <a:lnTo>
                    <a:pt x="1857" y="362"/>
                  </a:lnTo>
                  <a:lnTo>
                    <a:pt x="1860" y="359"/>
                  </a:lnTo>
                  <a:lnTo>
                    <a:pt x="1861" y="355"/>
                  </a:lnTo>
                  <a:lnTo>
                    <a:pt x="1861" y="355"/>
                  </a:lnTo>
                  <a:lnTo>
                    <a:pt x="1874" y="345"/>
                  </a:lnTo>
                  <a:lnTo>
                    <a:pt x="1885" y="336"/>
                  </a:lnTo>
                  <a:lnTo>
                    <a:pt x="1895" y="326"/>
                  </a:lnTo>
                  <a:lnTo>
                    <a:pt x="1903" y="315"/>
                  </a:lnTo>
                  <a:lnTo>
                    <a:pt x="1920" y="289"/>
                  </a:lnTo>
                  <a:lnTo>
                    <a:pt x="1937" y="264"/>
                  </a:lnTo>
                  <a:lnTo>
                    <a:pt x="1937" y="264"/>
                  </a:lnTo>
                  <a:lnTo>
                    <a:pt x="1937" y="258"/>
                  </a:lnTo>
                  <a:lnTo>
                    <a:pt x="1938" y="254"/>
                  </a:lnTo>
                  <a:lnTo>
                    <a:pt x="1943" y="243"/>
                  </a:lnTo>
                  <a:lnTo>
                    <a:pt x="1948" y="233"/>
                  </a:lnTo>
                  <a:lnTo>
                    <a:pt x="1952" y="223"/>
                  </a:lnTo>
                  <a:lnTo>
                    <a:pt x="1952" y="223"/>
                  </a:lnTo>
                  <a:lnTo>
                    <a:pt x="1954" y="218"/>
                  </a:lnTo>
                  <a:lnTo>
                    <a:pt x="1957" y="209"/>
                  </a:lnTo>
                  <a:lnTo>
                    <a:pt x="1955" y="202"/>
                  </a:lnTo>
                  <a:lnTo>
                    <a:pt x="1954" y="199"/>
                  </a:lnTo>
                  <a:lnTo>
                    <a:pt x="1951" y="198"/>
                  </a:lnTo>
                  <a:lnTo>
                    <a:pt x="1951" y="198"/>
                  </a:lnTo>
                  <a:lnTo>
                    <a:pt x="1947" y="213"/>
                  </a:lnTo>
                  <a:lnTo>
                    <a:pt x="1940" y="229"/>
                  </a:lnTo>
                  <a:lnTo>
                    <a:pt x="1934" y="243"/>
                  </a:lnTo>
                  <a:lnTo>
                    <a:pt x="1926" y="257"/>
                  </a:lnTo>
                  <a:lnTo>
                    <a:pt x="1909" y="282"/>
                  </a:lnTo>
                  <a:lnTo>
                    <a:pt x="1891" y="306"/>
                  </a:lnTo>
                  <a:lnTo>
                    <a:pt x="1891" y="306"/>
                  </a:lnTo>
                  <a:lnTo>
                    <a:pt x="1879" y="322"/>
                  </a:lnTo>
                  <a:lnTo>
                    <a:pt x="1875" y="326"/>
                  </a:lnTo>
                  <a:lnTo>
                    <a:pt x="1871" y="329"/>
                  </a:lnTo>
                  <a:lnTo>
                    <a:pt x="1867" y="330"/>
                  </a:lnTo>
                  <a:lnTo>
                    <a:pt x="1861" y="331"/>
                  </a:lnTo>
                  <a:lnTo>
                    <a:pt x="1861" y="331"/>
                  </a:lnTo>
                  <a:lnTo>
                    <a:pt x="1879" y="307"/>
                  </a:lnTo>
                  <a:lnTo>
                    <a:pt x="1899" y="284"/>
                  </a:lnTo>
                  <a:lnTo>
                    <a:pt x="1917" y="257"/>
                  </a:lnTo>
                  <a:lnTo>
                    <a:pt x="1924" y="244"/>
                  </a:lnTo>
                  <a:lnTo>
                    <a:pt x="1931" y="229"/>
                  </a:lnTo>
                  <a:lnTo>
                    <a:pt x="1931" y="229"/>
                  </a:lnTo>
                  <a:lnTo>
                    <a:pt x="1936" y="219"/>
                  </a:lnTo>
                  <a:lnTo>
                    <a:pt x="1940" y="208"/>
                  </a:lnTo>
                  <a:lnTo>
                    <a:pt x="1940" y="202"/>
                  </a:lnTo>
                  <a:lnTo>
                    <a:pt x="1940" y="197"/>
                  </a:lnTo>
                  <a:lnTo>
                    <a:pt x="1938" y="191"/>
                  </a:lnTo>
                  <a:lnTo>
                    <a:pt x="1936" y="187"/>
                  </a:lnTo>
                  <a:lnTo>
                    <a:pt x="1936" y="187"/>
                  </a:lnTo>
                  <a:lnTo>
                    <a:pt x="1931" y="188"/>
                  </a:lnTo>
                  <a:lnTo>
                    <a:pt x="1929" y="192"/>
                  </a:lnTo>
                  <a:lnTo>
                    <a:pt x="1923" y="201"/>
                  </a:lnTo>
                  <a:lnTo>
                    <a:pt x="1913" y="223"/>
                  </a:lnTo>
                  <a:lnTo>
                    <a:pt x="1913" y="223"/>
                  </a:lnTo>
                  <a:lnTo>
                    <a:pt x="1903" y="247"/>
                  </a:lnTo>
                  <a:lnTo>
                    <a:pt x="1898" y="257"/>
                  </a:lnTo>
                  <a:lnTo>
                    <a:pt x="1895" y="260"/>
                  </a:lnTo>
                  <a:lnTo>
                    <a:pt x="1891" y="263"/>
                  </a:lnTo>
                  <a:lnTo>
                    <a:pt x="1891" y="263"/>
                  </a:lnTo>
                  <a:lnTo>
                    <a:pt x="1892" y="253"/>
                  </a:lnTo>
                  <a:lnTo>
                    <a:pt x="1895" y="243"/>
                  </a:lnTo>
                  <a:lnTo>
                    <a:pt x="1902" y="226"/>
                  </a:lnTo>
                  <a:lnTo>
                    <a:pt x="1910" y="209"/>
                  </a:lnTo>
                  <a:lnTo>
                    <a:pt x="1913" y="201"/>
                  </a:lnTo>
                  <a:lnTo>
                    <a:pt x="1916" y="192"/>
                  </a:lnTo>
                  <a:lnTo>
                    <a:pt x="1916" y="192"/>
                  </a:lnTo>
                  <a:lnTo>
                    <a:pt x="1896" y="222"/>
                  </a:lnTo>
                  <a:lnTo>
                    <a:pt x="1896" y="222"/>
                  </a:lnTo>
                  <a:lnTo>
                    <a:pt x="1888" y="239"/>
                  </a:lnTo>
                  <a:lnTo>
                    <a:pt x="1882" y="247"/>
                  </a:lnTo>
                  <a:lnTo>
                    <a:pt x="1875" y="253"/>
                  </a:lnTo>
                  <a:lnTo>
                    <a:pt x="1875" y="253"/>
                  </a:lnTo>
                  <a:lnTo>
                    <a:pt x="1877" y="242"/>
                  </a:lnTo>
                  <a:lnTo>
                    <a:pt x="1881" y="232"/>
                  </a:lnTo>
                  <a:lnTo>
                    <a:pt x="1885" y="222"/>
                  </a:lnTo>
                  <a:lnTo>
                    <a:pt x="1891" y="213"/>
                  </a:lnTo>
                  <a:lnTo>
                    <a:pt x="1903" y="197"/>
                  </a:lnTo>
                  <a:lnTo>
                    <a:pt x="1909" y="187"/>
                  </a:lnTo>
                  <a:lnTo>
                    <a:pt x="1912" y="177"/>
                  </a:lnTo>
                  <a:lnTo>
                    <a:pt x="1912" y="177"/>
                  </a:lnTo>
                  <a:lnTo>
                    <a:pt x="1907" y="176"/>
                  </a:lnTo>
                  <a:lnTo>
                    <a:pt x="1903" y="176"/>
                  </a:lnTo>
                  <a:lnTo>
                    <a:pt x="1900" y="177"/>
                  </a:lnTo>
                  <a:lnTo>
                    <a:pt x="1898" y="180"/>
                  </a:lnTo>
                  <a:lnTo>
                    <a:pt x="1893" y="187"/>
                  </a:lnTo>
                  <a:lnTo>
                    <a:pt x="1889" y="194"/>
                  </a:lnTo>
                  <a:lnTo>
                    <a:pt x="1889" y="194"/>
                  </a:lnTo>
                  <a:lnTo>
                    <a:pt x="1872" y="218"/>
                  </a:lnTo>
                  <a:lnTo>
                    <a:pt x="1864" y="230"/>
                  </a:lnTo>
                  <a:lnTo>
                    <a:pt x="1857" y="244"/>
                  </a:lnTo>
                  <a:lnTo>
                    <a:pt x="1857" y="244"/>
                  </a:lnTo>
                  <a:lnTo>
                    <a:pt x="1853" y="260"/>
                  </a:lnTo>
                  <a:lnTo>
                    <a:pt x="1851" y="264"/>
                  </a:lnTo>
                  <a:lnTo>
                    <a:pt x="1849" y="267"/>
                  </a:lnTo>
                  <a:lnTo>
                    <a:pt x="1846" y="270"/>
                  </a:lnTo>
                  <a:lnTo>
                    <a:pt x="1841" y="270"/>
                  </a:lnTo>
                  <a:lnTo>
                    <a:pt x="1841" y="270"/>
                  </a:lnTo>
                  <a:lnTo>
                    <a:pt x="1837" y="265"/>
                  </a:lnTo>
                  <a:lnTo>
                    <a:pt x="1837" y="260"/>
                  </a:lnTo>
                  <a:lnTo>
                    <a:pt x="1837" y="253"/>
                  </a:lnTo>
                  <a:lnTo>
                    <a:pt x="1839" y="246"/>
                  </a:lnTo>
                  <a:lnTo>
                    <a:pt x="1843" y="233"/>
                  </a:lnTo>
                  <a:lnTo>
                    <a:pt x="1844" y="227"/>
                  </a:lnTo>
                  <a:lnTo>
                    <a:pt x="1846" y="223"/>
                  </a:lnTo>
                  <a:lnTo>
                    <a:pt x="1846" y="223"/>
                  </a:lnTo>
                  <a:close/>
                  <a:moveTo>
                    <a:pt x="567" y="396"/>
                  </a:moveTo>
                  <a:lnTo>
                    <a:pt x="567" y="396"/>
                  </a:lnTo>
                  <a:lnTo>
                    <a:pt x="572" y="397"/>
                  </a:lnTo>
                  <a:lnTo>
                    <a:pt x="575" y="399"/>
                  </a:lnTo>
                  <a:lnTo>
                    <a:pt x="578" y="400"/>
                  </a:lnTo>
                  <a:lnTo>
                    <a:pt x="578" y="400"/>
                  </a:lnTo>
                  <a:lnTo>
                    <a:pt x="578" y="396"/>
                  </a:lnTo>
                  <a:lnTo>
                    <a:pt x="578" y="390"/>
                  </a:lnTo>
                  <a:lnTo>
                    <a:pt x="577" y="381"/>
                  </a:lnTo>
                  <a:lnTo>
                    <a:pt x="577" y="381"/>
                  </a:lnTo>
                  <a:lnTo>
                    <a:pt x="579" y="376"/>
                  </a:lnTo>
                  <a:lnTo>
                    <a:pt x="582" y="375"/>
                  </a:lnTo>
                  <a:lnTo>
                    <a:pt x="585" y="373"/>
                  </a:lnTo>
                  <a:lnTo>
                    <a:pt x="588" y="373"/>
                  </a:lnTo>
                  <a:lnTo>
                    <a:pt x="595" y="375"/>
                  </a:lnTo>
                  <a:lnTo>
                    <a:pt x="601" y="381"/>
                  </a:lnTo>
                  <a:lnTo>
                    <a:pt x="601" y="381"/>
                  </a:lnTo>
                  <a:lnTo>
                    <a:pt x="596" y="366"/>
                  </a:lnTo>
                  <a:lnTo>
                    <a:pt x="595" y="359"/>
                  </a:lnTo>
                  <a:lnTo>
                    <a:pt x="595" y="352"/>
                  </a:lnTo>
                  <a:lnTo>
                    <a:pt x="595" y="352"/>
                  </a:lnTo>
                  <a:lnTo>
                    <a:pt x="585" y="345"/>
                  </a:lnTo>
                  <a:lnTo>
                    <a:pt x="577" y="338"/>
                  </a:lnTo>
                  <a:lnTo>
                    <a:pt x="570" y="331"/>
                  </a:lnTo>
                  <a:lnTo>
                    <a:pt x="560" y="326"/>
                  </a:lnTo>
                  <a:lnTo>
                    <a:pt x="560" y="326"/>
                  </a:lnTo>
                  <a:lnTo>
                    <a:pt x="560" y="344"/>
                  </a:lnTo>
                  <a:lnTo>
                    <a:pt x="563" y="362"/>
                  </a:lnTo>
                  <a:lnTo>
                    <a:pt x="565" y="379"/>
                  </a:lnTo>
                  <a:lnTo>
                    <a:pt x="567" y="396"/>
                  </a:lnTo>
                  <a:lnTo>
                    <a:pt x="567" y="396"/>
                  </a:lnTo>
                  <a:close/>
                  <a:moveTo>
                    <a:pt x="1615" y="343"/>
                  </a:moveTo>
                  <a:lnTo>
                    <a:pt x="1615" y="343"/>
                  </a:lnTo>
                  <a:lnTo>
                    <a:pt x="1607" y="338"/>
                  </a:lnTo>
                  <a:lnTo>
                    <a:pt x="1599" y="334"/>
                  </a:lnTo>
                  <a:lnTo>
                    <a:pt x="1590" y="331"/>
                  </a:lnTo>
                  <a:lnTo>
                    <a:pt x="1586" y="330"/>
                  </a:lnTo>
                  <a:lnTo>
                    <a:pt x="1583" y="331"/>
                  </a:lnTo>
                  <a:lnTo>
                    <a:pt x="1583" y="331"/>
                  </a:lnTo>
                  <a:lnTo>
                    <a:pt x="1589" y="337"/>
                  </a:lnTo>
                  <a:lnTo>
                    <a:pt x="1597" y="340"/>
                  </a:lnTo>
                  <a:lnTo>
                    <a:pt x="1606" y="343"/>
                  </a:lnTo>
                  <a:lnTo>
                    <a:pt x="1615" y="343"/>
                  </a:lnTo>
                  <a:lnTo>
                    <a:pt x="1615" y="343"/>
                  </a:lnTo>
                  <a:close/>
                  <a:moveTo>
                    <a:pt x="1524" y="424"/>
                  </a:moveTo>
                  <a:lnTo>
                    <a:pt x="1524" y="424"/>
                  </a:lnTo>
                  <a:lnTo>
                    <a:pt x="1513" y="454"/>
                  </a:lnTo>
                  <a:lnTo>
                    <a:pt x="1507" y="470"/>
                  </a:lnTo>
                  <a:lnTo>
                    <a:pt x="1503" y="486"/>
                  </a:lnTo>
                  <a:lnTo>
                    <a:pt x="1503" y="486"/>
                  </a:lnTo>
                  <a:lnTo>
                    <a:pt x="1512" y="493"/>
                  </a:lnTo>
                  <a:lnTo>
                    <a:pt x="1521" y="501"/>
                  </a:lnTo>
                  <a:lnTo>
                    <a:pt x="1521" y="501"/>
                  </a:lnTo>
                  <a:lnTo>
                    <a:pt x="1535" y="475"/>
                  </a:lnTo>
                  <a:lnTo>
                    <a:pt x="1548" y="446"/>
                  </a:lnTo>
                  <a:lnTo>
                    <a:pt x="1558" y="417"/>
                  </a:lnTo>
                  <a:lnTo>
                    <a:pt x="1566" y="388"/>
                  </a:lnTo>
                  <a:lnTo>
                    <a:pt x="1566" y="388"/>
                  </a:lnTo>
                  <a:lnTo>
                    <a:pt x="1565" y="393"/>
                  </a:lnTo>
                  <a:lnTo>
                    <a:pt x="1564" y="395"/>
                  </a:lnTo>
                  <a:lnTo>
                    <a:pt x="1561" y="395"/>
                  </a:lnTo>
                  <a:lnTo>
                    <a:pt x="1561" y="395"/>
                  </a:lnTo>
                  <a:lnTo>
                    <a:pt x="1557" y="395"/>
                  </a:lnTo>
                  <a:lnTo>
                    <a:pt x="1554" y="393"/>
                  </a:lnTo>
                  <a:lnTo>
                    <a:pt x="1551" y="390"/>
                  </a:lnTo>
                  <a:lnTo>
                    <a:pt x="1551" y="385"/>
                  </a:lnTo>
                  <a:lnTo>
                    <a:pt x="1551" y="385"/>
                  </a:lnTo>
                  <a:lnTo>
                    <a:pt x="1554" y="383"/>
                  </a:lnTo>
                  <a:lnTo>
                    <a:pt x="1558" y="382"/>
                  </a:lnTo>
                  <a:lnTo>
                    <a:pt x="1558" y="382"/>
                  </a:lnTo>
                  <a:lnTo>
                    <a:pt x="1562" y="382"/>
                  </a:lnTo>
                  <a:lnTo>
                    <a:pt x="1565" y="385"/>
                  </a:lnTo>
                  <a:lnTo>
                    <a:pt x="1568" y="386"/>
                  </a:lnTo>
                  <a:lnTo>
                    <a:pt x="1569" y="386"/>
                  </a:lnTo>
                  <a:lnTo>
                    <a:pt x="1571" y="385"/>
                  </a:lnTo>
                  <a:lnTo>
                    <a:pt x="1571" y="385"/>
                  </a:lnTo>
                  <a:lnTo>
                    <a:pt x="1576" y="365"/>
                  </a:lnTo>
                  <a:lnTo>
                    <a:pt x="1583" y="347"/>
                  </a:lnTo>
                  <a:lnTo>
                    <a:pt x="1583" y="347"/>
                  </a:lnTo>
                  <a:lnTo>
                    <a:pt x="1579" y="344"/>
                  </a:lnTo>
                  <a:lnTo>
                    <a:pt x="1576" y="341"/>
                  </a:lnTo>
                  <a:lnTo>
                    <a:pt x="1575" y="338"/>
                  </a:lnTo>
                  <a:lnTo>
                    <a:pt x="1571" y="337"/>
                  </a:lnTo>
                  <a:lnTo>
                    <a:pt x="1571" y="337"/>
                  </a:lnTo>
                  <a:lnTo>
                    <a:pt x="1547" y="381"/>
                  </a:lnTo>
                  <a:lnTo>
                    <a:pt x="1524" y="424"/>
                  </a:lnTo>
                  <a:lnTo>
                    <a:pt x="1524" y="424"/>
                  </a:lnTo>
                  <a:close/>
                  <a:moveTo>
                    <a:pt x="1592" y="352"/>
                  </a:moveTo>
                  <a:lnTo>
                    <a:pt x="1592" y="352"/>
                  </a:lnTo>
                  <a:lnTo>
                    <a:pt x="1576" y="390"/>
                  </a:lnTo>
                  <a:lnTo>
                    <a:pt x="1562" y="430"/>
                  </a:lnTo>
                  <a:lnTo>
                    <a:pt x="1548" y="468"/>
                  </a:lnTo>
                  <a:lnTo>
                    <a:pt x="1531" y="507"/>
                  </a:lnTo>
                  <a:lnTo>
                    <a:pt x="1531" y="507"/>
                  </a:lnTo>
                  <a:lnTo>
                    <a:pt x="1547" y="510"/>
                  </a:lnTo>
                  <a:lnTo>
                    <a:pt x="1555" y="511"/>
                  </a:lnTo>
                  <a:lnTo>
                    <a:pt x="1564" y="510"/>
                  </a:lnTo>
                  <a:lnTo>
                    <a:pt x="1564" y="510"/>
                  </a:lnTo>
                  <a:lnTo>
                    <a:pt x="1568" y="503"/>
                  </a:lnTo>
                  <a:lnTo>
                    <a:pt x="1573" y="498"/>
                  </a:lnTo>
                  <a:lnTo>
                    <a:pt x="1573" y="498"/>
                  </a:lnTo>
                  <a:lnTo>
                    <a:pt x="1578" y="483"/>
                  </a:lnTo>
                  <a:lnTo>
                    <a:pt x="1582" y="466"/>
                  </a:lnTo>
                  <a:lnTo>
                    <a:pt x="1593" y="431"/>
                  </a:lnTo>
                  <a:lnTo>
                    <a:pt x="1606" y="395"/>
                  </a:lnTo>
                  <a:lnTo>
                    <a:pt x="1610" y="376"/>
                  </a:lnTo>
                  <a:lnTo>
                    <a:pt x="1613" y="358"/>
                  </a:lnTo>
                  <a:lnTo>
                    <a:pt x="1613" y="358"/>
                  </a:lnTo>
                  <a:lnTo>
                    <a:pt x="1603" y="354"/>
                  </a:lnTo>
                  <a:lnTo>
                    <a:pt x="1597" y="352"/>
                  </a:lnTo>
                  <a:lnTo>
                    <a:pt x="1592" y="352"/>
                  </a:lnTo>
                  <a:lnTo>
                    <a:pt x="1592" y="352"/>
                  </a:lnTo>
                  <a:close/>
                  <a:moveTo>
                    <a:pt x="1850" y="382"/>
                  </a:moveTo>
                  <a:lnTo>
                    <a:pt x="1850" y="382"/>
                  </a:lnTo>
                  <a:lnTo>
                    <a:pt x="1847" y="379"/>
                  </a:lnTo>
                  <a:lnTo>
                    <a:pt x="1846" y="376"/>
                  </a:lnTo>
                  <a:lnTo>
                    <a:pt x="1846" y="376"/>
                  </a:lnTo>
                  <a:lnTo>
                    <a:pt x="1837" y="376"/>
                  </a:lnTo>
                  <a:lnTo>
                    <a:pt x="1829" y="376"/>
                  </a:lnTo>
                  <a:lnTo>
                    <a:pt x="1823" y="373"/>
                  </a:lnTo>
                  <a:lnTo>
                    <a:pt x="1816" y="369"/>
                  </a:lnTo>
                  <a:lnTo>
                    <a:pt x="1805" y="362"/>
                  </a:lnTo>
                  <a:lnTo>
                    <a:pt x="1799" y="361"/>
                  </a:lnTo>
                  <a:lnTo>
                    <a:pt x="1792" y="361"/>
                  </a:lnTo>
                  <a:lnTo>
                    <a:pt x="1792" y="361"/>
                  </a:lnTo>
                  <a:lnTo>
                    <a:pt x="1794" y="362"/>
                  </a:lnTo>
                  <a:lnTo>
                    <a:pt x="1792" y="364"/>
                  </a:lnTo>
                  <a:lnTo>
                    <a:pt x="1792" y="366"/>
                  </a:lnTo>
                  <a:lnTo>
                    <a:pt x="1792" y="371"/>
                  </a:lnTo>
                  <a:lnTo>
                    <a:pt x="1792" y="371"/>
                  </a:lnTo>
                  <a:lnTo>
                    <a:pt x="1805" y="375"/>
                  </a:lnTo>
                  <a:lnTo>
                    <a:pt x="1820" y="381"/>
                  </a:lnTo>
                  <a:lnTo>
                    <a:pt x="1834" y="382"/>
                  </a:lnTo>
                  <a:lnTo>
                    <a:pt x="1841" y="382"/>
                  </a:lnTo>
                  <a:lnTo>
                    <a:pt x="1850" y="382"/>
                  </a:lnTo>
                  <a:lnTo>
                    <a:pt x="1850" y="382"/>
                  </a:lnTo>
                  <a:close/>
                  <a:moveTo>
                    <a:pt x="610" y="372"/>
                  </a:moveTo>
                  <a:lnTo>
                    <a:pt x="610" y="372"/>
                  </a:lnTo>
                  <a:lnTo>
                    <a:pt x="615" y="381"/>
                  </a:lnTo>
                  <a:lnTo>
                    <a:pt x="616" y="386"/>
                  </a:lnTo>
                  <a:lnTo>
                    <a:pt x="617" y="390"/>
                  </a:lnTo>
                  <a:lnTo>
                    <a:pt x="617" y="390"/>
                  </a:lnTo>
                  <a:lnTo>
                    <a:pt x="616" y="393"/>
                  </a:lnTo>
                  <a:lnTo>
                    <a:pt x="613" y="396"/>
                  </a:lnTo>
                  <a:lnTo>
                    <a:pt x="608" y="397"/>
                  </a:lnTo>
                  <a:lnTo>
                    <a:pt x="608" y="397"/>
                  </a:lnTo>
                  <a:lnTo>
                    <a:pt x="620" y="417"/>
                  </a:lnTo>
                  <a:lnTo>
                    <a:pt x="634" y="435"/>
                  </a:lnTo>
                  <a:lnTo>
                    <a:pt x="643" y="444"/>
                  </a:lnTo>
                  <a:lnTo>
                    <a:pt x="652" y="451"/>
                  </a:lnTo>
                  <a:lnTo>
                    <a:pt x="662" y="455"/>
                  </a:lnTo>
                  <a:lnTo>
                    <a:pt x="674" y="458"/>
                  </a:lnTo>
                  <a:lnTo>
                    <a:pt x="674" y="458"/>
                  </a:lnTo>
                  <a:lnTo>
                    <a:pt x="678" y="451"/>
                  </a:lnTo>
                  <a:lnTo>
                    <a:pt x="679" y="445"/>
                  </a:lnTo>
                  <a:lnTo>
                    <a:pt x="679" y="439"/>
                  </a:lnTo>
                  <a:lnTo>
                    <a:pt x="678" y="434"/>
                  </a:lnTo>
                  <a:lnTo>
                    <a:pt x="675" y="428"/>
                  </a:lnTo>
                  <a:lnTo>
                    <a:pt x="672" y="424"/>
                  </a:lnTo>
                  <a:lnTo>
                    <a:pt x="662" y="414"/>
                  </a:lnTo>
                  <a:lnTo>
                    <a:pt x="641" y="397"/>
                  </a:lnTo>
                  <a:lnTo>
                    <a:pt x="633" y="388"/>
                  </a:lnTo>
                  <a:lnTo>
                    <a:pt x="630" y="383"/>
                  </a:lnTo>
                  <a:lnTo>
                    <a:pt x="629" y="379"/>
                  </a:lnTo>
                  <a:lnTo>
                    <a:pt x="629" y="379"/>
                  </a:lnTo>
                  <a:lnTo>
                    <a:pt x="624" y="379"/>
                  </a:lnTo>
                  <a:lnTo>
                    <a:pt x="622" y="378"/>
                  </a:lnTo>
                  <a:lnTo>
                    <a:pt x="616" y="373"/>
                  </a:lnTo>
                  <a:lnTo>
                    <a:pt x="613" y="371"/>
                  </a:lnTo>
                  <a:lnTo>
                    <a:pt x="612" y="371"/>
                  </a:lnTo>
                  <a:lnTo>
                    <a:pt x="610" y="372"/>
                  </a:lnTo>
                  <a:lnTo>
                    <a:pt x="610" y="372"/>
                  </a:lnTo>
                  <a:close/>
                  <a:moveTo>
                    <a:pt x="1780" y="379"/>
                  </a:moveTo>
                  <a:lnTo>
                    <a:pt x="1780" y="379"/>
                  </a:lnTo>
                  <a:lnTo>
                    <a:pt x="1764" y="400"/>
                  </a:lnTo>
                  <a:lnTo>
                    <a:pt x="1750" y="421"/>
                  </a:lnTo>
                  <a:lnTo>
                    <a:pt x="1750" y="421"/>
                  </a:lnTo>
                  <a:lnTo>
                    <a:pt x="1745" y="430"/>
                  </a:lnTo>
                  <a:lnTo>
                    <a:pt x="1738" y="438"/>
                  </a:lnTo>
                  <a:lnTo>
                    <a:pt x="1725" y="455"/>
                  </a:lnTo>
                  <a:lnTo>
                    <a:pt x="1721" y="463"/>
                  </a:lnTo>
                  <a:lnTo>
                    <a:pt x="1719" y="466"/>
                  </a:lnTo>
                  <a:lnTo>
                    <a:pt x="1719" y="470"/>
                  </a:lnTo>
                  <a:lnTo>
                    <a:pt x="1721" y="473"/>
                  </a:lnTo>
                  <a:lnTo>
                    <a:pt x="1722" y="477"/>
                  </a:lnTo>
                  <a:lnTo>
                    <a:pt x="1726" y="482"/>
                  </a:lnTo>
                  <a:lnTo>
                    <a:pt x="1731" y="484"/>
                  </a:lnTo>
                  <a:lnTo>
                    <a:pt x="1731" y="484"/>
                  </a:lnTo>
                  <a:lnTo>
                    <a:pt x="1736" y="476"/>
                  </a:lnTo>
                  <a:lnTo>
                    <a:pt x="1740" y="469"/>
                  </a:lnTo>
                  <a:lnTo>
                    <a:pt x="1746" y="461"/>
                  </a:lnTo>
                  <a:lnTo>
                    <a:pt x="1749" y="451"/>
                  </a:lnTo>
                  <a:lnTo>
                    <a:pt x="1749" y="451"/>
                  </a:lnTo>
                  <a:lnTo>
                    <a:pt x="1756" y="444"/>
                  </a:lnTo>
                  <a:lnTo>
                    <a:pt x="1761" y="437"/>
                  </a:lnTo>
                  <a:lnTo>
                    <a:pt x="1773" y="417"/>
                  </a:lnTo>
                  <a:lnTo>
                    <a:pt x="1773" y="417"/>
                  </a:lnTo>
                  <a:lnTo>
                    <a:pt x="1778" y="407"/>
                  </a:lnTo>
                  <a:lnTo>
                    <a:pt x="1783" y="397"/>
                  </a:lnTo>
                  <a:lnTo>
                    <a:pt x="1784" y="388"/>
                  </a:lnTo>
                  <a:lnTo>
                    <a:pt x="1785" y="383"/>
                  </a:lnTo>
                  <a:lnTo>
                    <a:pt x="1784" y="379"/>
                  </a:lnTo>
                  <a:lnTo>
                    <a:pt x="1784" y="379"/>
                  </a:lnTo>
                  <a:lnTo>
                    <a:pt x="1780" y="379"/>
                  </a:lnTo>
                  <a:lnTo>
                    <a:pt x="1780" y="379"/>
                  </a:lnTo>
                  <a:close/>
                  <a:moveTo>
                    <a:pt x="1799" y="386"/>
                  </a:moveTo>
                  <a:lnTo>
                    <a:pt x="1799" y="386"/>
                  </a:lnTo>
                  <a:lnTo>
                    <a:pt x="1769" y="439"/>
                  </a:lnTo>
                  <a:lnTo>
                    <a:pt x="1736" y="493"/>
                  </a:lnTo>
                  <a:lnTo>
                    <a:pt x="1736" y="493"/>
                  </a:lnTo>
                  <a:lnTo>
                    <a:pt x="1740" y="497"/>
                  </a:lnTo>
                  <a:lnTo>
                    <a:pt x="1746" y="500"/>
                  </a:lnTo>
                  <a:lnTo>
                    <a:pt x="1757" y="504"/>
                  </a:lnTo>
                  <a:lnTo>
                    <a:pt x="1770" y="505"/>
                  </a:lnTo>
                  <a:lnTo>
                    <a:pt x="1783" y="504"/>
                  </a:lnTo>
                  <a:lnTo>
                    <a:pt x="1783" y="504"/>
                  </a:lnTo>
                  <a:lnTo>
                    <a:pt x="1791" y="491"/>
                  </a:lnTo>
                  <a:lnTo>
                    <a:pt x="1798" y="479"/>
                  </a:lnTo>
                  <a:lnTo>
                    <a:pt x="1811" y="451"/>
                  </a:lnTo>
                  <a:lnTo>
                    <a:pt x="1822" y="423"/>
                  </a:lnTo>
                  <a:lnTo>
                    <a:pt x="1834" y="393"/>
                  </a:lnTo>
                  <a:lnTo>
                    <a:pt x="1834" y="393"/>
                  </a:lnTo>
                  <a:lnTo>
                    <a:pt x="1825" y="390"/>
                  </a:lnTo>
                  <a:lnTo>
                    <a:pt x="1818" y="389"/>
                  </a:lnTo>
                  <a:lnTo>
                    <a:pt x="1799" y="386"/>
                  </a:lnTo>
                  <a:lnTo>
                    <a:pt x="1799" y="386"/>
                  </a:lnTo>
                  <a:close/>
                  <a:moveTo>
                    <a:pt x="592" y="504"/>
                  </a:moveTo>
                  <a:lnTo>
                    <a:pt x="592" y="504"/>
                  </a:lnTo>
                  <a:lnTo>
                    <a:pt x="598" y="504"/>
                  </a:lnTo>
                  <a:lnTo>
                    <a:pt x="603" y="503"/>
                  </a:lnTo>
                  <a:lnTo>
                    <a:pt x="608" y="500"/>
                  </a:lnTo>
                  <a:lnTo>
                    <a:pt x="609" y="496"/>
                  </a:lnTo>
                  <a:lnTo>
                    <a:pt x="610" y="491"/>
                  </a:lnTo>
                  <a:lnTo>
                    <a:pt x="610" y="486"/>
                  </a:lnTo>
                  <a:lnTo>
                    <a:pt x="609" y="475"/>
                  </a:lnTo>
                  <a:lnTo>
                    <a:pt x="602" y="448"/>
                  </a:lnTo>
                  <a:lnTo>
                    <a:pt x="599" y="435"/>
                  </a:lnTo>
                  <a:lnTo>
                    <a:pt x="599" y="427"/>
                  </a:lnTo>
                  <a:lnTo>
                    <a:pt x="599" y="427"/>
                  </a:lnTo>
                  <a:lnTo>
                    <a:pt x="605" y="435"/>
                  </a:lnTo>
                  <a:lnTo>
                    <a:pt x="609" y="444"/>
                  </a:lnTo>
                  <a:lnTo>
                    <a:pt x="617" y="465"/>
                  </a:lnTo>
                  <a:lnTo>
                    <a:pt x="617" y="465"/>
                  </a:lnTo>
                  <a:lnTo>
                    <a:pt x="619" y="465"/>
                  </a:lnTo>
                  <a:lnTo>
                    <a:pt x="622" y="465"/>
                  </a:lnTo>
                  <a:lnTo>
                    <a:pt x="626" y="468"/>
                  </a:lnTo>
                  <a:lnTo>
                    <a:pt x="630" y="469"/>
                  </a:lnTo>
                  <a:lnTo>
                    <a:pt x="631" y="468"/>
                  </a:lnTo>
                  <a:lnTo>
                    <a:pt x="634" y="466"/>
                  </a:lnTo>
                  <a:lnTo>
                    <a:pt x="634" y="466"/>
                  </a:lnTo>
                  <a:lnTo>
                    <a:pt x="633" y="463"/>
                  </a:lnTo>
                  <a:lnTo>
                    <a:pt x="631" y="459"/>
                  </a:lnTo>
                  <a:lnTo>
                    <a:pt x="631" y="452"/>
                  </a:lnTo>
                  <a:lnTo>
                    <a:pt x="633" y="446"/>
                  </a:lnTo>
                  <a:lnTo>
                    <a:pt x="633" y="446"/>
                  </a:lnTo>
                  <a:lnTo>
                    <a:pt x="622" y="432"/>
                  </a:lnTo>
                  <a:lnTo>
                    <a:pt x="612" y="417"/>
                  </a:lnTo>
                  <a:lnTo>
                    <a:pt x="602" y="403"/>
                  </a:lnTo>
                  <a:lnTo>
                    <a:pt x="596" y="396"/>
                  </a:lnTo>
                  <a:lnTo>
                    <a:pt x="591" y="389"/>
                  </a:lnTo>
                  <a:lnTo>
                    <a:pt x="591" y="389"/>
                  </a:lnTo>
                  <a:lnTo>
                    <a:pt x="589" y="397"/>
                  </a:lnTo>
                  <a:lnTo>
                    <a:pt x="588" y="404"/>
                  </a:lnTo>
                  <a:lnTo>
                    <a:pt x="584" y="410"/>
                  </a:lnTo>
                  <a:lnTo>
                    <a:pt x="577" y="413"/>
                  </a:lnTo>
                  <a:lnTo>
                    <a:pt x="577" y="413"/>
                  </a:lnTo>
                  <a:lnTo>
                    <a:pt x="572" y="410"/>
                  </a:lnTo>
                  <a:lnTo>
                    <a:pt x="571" y="409"/>
                  </a:lnTo>
                  <a:lnTo>
                    <a:pt x="570" y="409"/>
                  </a:lnTo>
                  <a:lnTo>
                    <a:pt x="570" y="409"/>
                  </a:lnTo>
                  <a:lnTo>
                    <a:pt x="574" y="420"/>
                  </a:lnTo>
                  <a:lnTo>
                    <a:pt x="577" y="432"/>
                  </a:lnTo>
                  <a:lnTo>
                    <a:pt x="579" y="458"/>
                  </a:lnTo>
                  <a:lnTo>
                    <a:pt x="584" y="482"/>
                  </a:lnTo>
                  <a:lnTo>
                    <a:pt x="588" y="494"/>
                  </a:lnTo>
                  <a:lnTo>
                    <a:pt x="592" y="504"/>
                  </a:lnTo>
                  <a:lnTo>
                    <a:pt x="592" y="504"/>
                  </a:lnTo>
                  <a:close/>
                  <a:moveTo>
                    <a:pt x="1190" y="409"/>
                  </a:moveTo>
                  <a:lnTo>
                    <a:pt x="1190" y="409"/>
                  </a:lnTo>
                  <a:lnTo>
                    <a:pt x="1193" y="413"/>
                  </a:lnTo>
                  <a:lnTo>
                    <a:pt x="1196" y="416"/>
                  </a:lnTo>
                  <a:lnTo>
                    <a:pt x="1200" y="418"/>
                  </a:lnTo>
                  <a:lnTo>
                    <a:pt x="1203" y="420"/>
                  </a:lnTo>
                  <a:lnTo>
                    <a:pt x="1207" y="420"/>
                  </a:lnTo>
                  <a:lnTo>
                    <a:pt x="1211" y="420"/>
                  </a:lnTo>
                  <a:lnTo>
                    <a:pt x="1215" y="418"/>
                  </a:lnTo>
                  <a:lnTo>
                    <a:pt x="1220" y="416"/>
                  </a:lnTo>
                  <a:lnTo>
                    <a:pt x="1220" y="416"/>
                  </a:lnTo>
                  <a:lnTo>
                    <a:pt x="1213" y="411"/>
                  </a:lnTo>
                  <a:lnTo>
                    <a:pt x="1206" y="407"/>
                  </a:lnTo>
                  <a:lnTo>
                    <a:pt x="1203" y="406"/>
                  </a:lnTo>
                  <a:lnTo>
                    <a:pt x="1199" y="406"/>
                  </a:lnTo>
                  <a:lnTo>
                    <a:pt x="1194" y="407"/>
                  </a:lnTo>
                  <a:lnTo>
                    <a:pt x="1190" y="409"/>
                  </a:lnTo>
                  <a:lnTo>
                    <a:pt x="1190" y="409"/>
                  </a:lnTo>
                  <a:close/>
                  <a:moveTo>
                    <a:pt x="1123" y="556"/>
                  </a:moveTo>
                  <a:lnTo>
                    <a:pt x="1123" y="556"/>
                  </a:lnTo>
                  <a:lnTo>
                    <a:pt x="1126" y="556"/>
                  </a:lnTo>
                  <a:lnTo>
                    <a:pt x="1128" y="555"/>
                  </a:lnTo>
                  <a:lnTo>
                    <a:pt x="1130" y="553"/>
                  </a:lnTo>
                  <a:lnTo>
                    <a:pt x="1130" y="552"/>
                  </a:lnTo>
                  <a:lnTo>
                    <a:pt x="1130" y="546"/>
                  </a:lnTo>
                  <a:lnTo>
                    <a:pt x="1131" y="541"/>
                  </a:lnTo>
                  <a:lnTo>
                    <a:pt x="1131" y="541"/>
                  </a:lnTo>
                  <a:lnTo>
                    <a:pt x="1138" y="524"/>
                  </a:lnTo>
                  <a:lnTo>
                    <a:pt x="1148" y="510"/>
                  </a:lnTo>
                  <a:lnTo>
                    <a:pt x="1166" y="482"/>
                  </a:lnTo>
                  <a:lnTo>
                    <a:pt x="1186" y="455"/>
                  </a:lnTo>
                  <a:lnTo>
                    <a:pt x="1208" y="428"/>
                  </a:lnTo>
                  <a:lnTo>
                    <a:pt x="1208" y="428"/>
                  </a:lnTo>
                  <a:lnTo>
                    <a:pt x="1201" y="427"/>
                  </a:lnTo>
                  <a:lnTo>
                    <a:pt x="1194" y="425"/>
                  </a:lnTo>
                  <a:lnTo>
                    <a:pt x="1189" y="421"/>
                  </a:lnTo>
                  <a:lnTo>
                    <a:pt x="1182" y="418"/>
                  </a:lnTo>
                  <a:lnTo>
                    <a:pt x="1182" y="418"/>
                  </a:lnTo>
                  <a:lnTo>
                    <a:pt x="1173" y="434"/>
                  </a:lnTo>
                  <a:lnTo>
                    <a:pt x="1163" y="449"/>
                  </a:lnTo>
                  <a:lnTo>
                    <a:pt x="1148" y="482"/>
                  </a:lnTo>
                  <a:lnTo>
                    <a:pt x="1134" y="518"/>
                  </a:lnTo>
                  <a:lnTo>
                    <a:pt x="1123" y="556"/>
                  </a:lnTo>
                  <a:lnTo>
                    <a:pt x="1123" y="556"/>
                  </a:lnTo>
                  <a:close/>
                  <a:moveTo>
                    <a:pt x="668" y="470"/>
                  </a:moveTo>
                  <a:lnTo>
                    <a:pt x="668" y="470"/>
                  </a:lnTo>
                  <a:lnTo>
                    <a:pt x="662" y="469"/>
                  </a:lnTo>
                  <a:lnTo>
                    <a:pt x="658" y="466"/>
                  </a:lnTo>
                  <a:lnTo>
                    <a:pt x="652" y="465"/>
                  </a:lnTo>
                  <a:lnTo>
                    <a:pt x="651" y="465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52" y="480"/>
                  </a:lnTo>
                  <a:lnTo>
                    <a:pt x="658" y="494"/>
                  </a:lnTo>
                  <a:lnTo>
                    <a:pt x="667" y="508"/>
                  </a:lnTo>
                  <a:lnTo>
                    <a:pt x="675" y="524"/>
                  </a:lnTo>
                  <a:lnTo>
                    <a:pt x="683" y="538"/>
                  </a:lnTo>
                  <a:lnTo>
                    <a:pt x="692" y="553"/>
                  </a:lnTo>
                  <a:lnTo>
                    <a:pt x="699" y="569"/>
                  </a:lnTo>
                  <a:lnTo>
                    <a:pt x="703" y="584"/>
                  </a:lnTo>
                  <a:lnTo>
                    <a:pt x="703" y="584"/>
                  </a:lnTo>
                  <a:lnTo>
                    <a:pt x="709" y="588"/>
                  </a:lnTo>
                  <a:lnTo>
                    <a:pt x="711" y="594"/>
                  </a:lnTo>
                  <a:lnTo>
                    <a:pt x="714" y="600"/>
                  </a:lnTo>
                  <a:lnTo>
                    <a:pt x="718" y="605"/>
                  </a:lnTo>
                  <a:lnTo>
                    <a:pt x="718" y="605"/>
                  </a:lnTo>
                  <a:lnTo>
                    <a:pt x="735" y="640"/>
                  </a:lnTo>
                  <a:lnTo>
                    <a:pt x="744" y="659"/>
                  </a:lnTo>
                  <a:lnTo>
                    <a:pt x="755" y="677"/>
                  </a:lnTo>
                  <a:lnTo>
                    <a:pt x="755" y="677"/>
                  </a:lnTo>
                  <a:lnTo>
                    <a:pt x="822" y="820"/>
                  </a:lnTo>
                  <a:lnTo>
                    <a:pt x="822" y="820"/>
                  </a:lnTo>
                  <a:lnTo>
                    <a:pt x="829" y="834"/>
                  </a:lnTo>
                  <a:lnTo>
                    <a:pt x="832" y="842"/>
                  </a:lnTo>
                  <a:lnTo>
                    <a:pt x="834" y="849"/>
                  </a:lnTo>
                  <a:lnTo>
                    <a:pt x="834" y="849"/>
                  </a:lnTo>
                  <a:lnTo>
                    <a:pt x="832" y="849"/>
                  </a:lnTo>
                  <a:lnTo>
                    <a:pt x="832" y="849"/>
                  </a:lnTo>
                  <a:lnTo>
                    <a:pt x="829" y="852"/>
                  </a:lnTo>
                  <a:lnTo>
                    <a:pt x="829" y="852"/>
                  </a:lnTo>
                  <a:lnTo>
                    <a:pt x="824" y="847"/>
                  </a:lnTo>
                  <a:lnTo>
                    <a:pt x="818" y="841"/>
                  </a:lnTo>
                  <a:lnTo>
                    <a:pt x="814" y="833"/>
                  </a:lnTo>
                  <a:lnTo>
                    <a:pt x="811" y="826"/>
                  </a:lnTo>
                  <a:lnTo>
                    <a:pt x="811" y="826"/>
                  </a:lnTo>
                  <a:lnTo>
                    <a:pt x="794" y="788"/>
                  </a:lnTo>
                  <a:lnTo>
                    <a:pt x="777" y="750"/>
                  </a:lnTo>
                  <a:lnTo>
                    <a:pt x="777" y="750"/>
                  </a:lnTo>
                  <a:lnTo>
                    <a:pt x="761" y="716"/>
                  </a:lnTo>
                  <a:lnTo>
                    <a:pt x="752" y="698"/>
                  </a:lnTo>
                  <a:lnTo>
                    <a:pt x="745" y="678"/>
                  </a:lnTo>
                  <a:lnTo>
                    <a:pt x="745" y="678"/>
                  </a:lnTo>
                  <a:lnTo>
                    <a:pt x="718" y="630"/>
                  </a:lnTo>
                  <a:lnTo>
                    <a:pt x="693" y="580"/>
                  </a:lnTo>
                  <a:lnTo>
                    <a:pt x="667" y="529"/>
                  </a:lnTo>
                  <a:lnTo>
                    <a:pt x="652" y="504"/>
                  </a:lnTo>
                  <a:lnTo>
                    <a:pt x="638" y="480"/>
                  </a:lnTo>
                  <a:lnTo>
                    <a:pt x="638" y="480"/>
                  </a:lnTo>
                  <a:lnTo>
                    <a:pt x="631" y="482"/>
                  </a:lnTo>
                  <a:lnTo>
                    <a:pt x="624" y="482"/>
                  </a:lnTo>
                  <a:lnTo>
                    <a:pt x="624" y="482"/>
                  </a:lnTo>
                  <a:lnTo>
                    <a:pt x="623" y="489"/>
                  </a:lnTo>
                  <a:lnTo>
                    <a:pt x="622" y="496"/>
                  </a:lnTo>
                  <a:lnTo>
                    <a:pt x="619" y="500"/>
                  </a:lnTo>
                  <a:lnTo>
                    <a:pt x="616" y="505"/>
                  </a:lnTo>
                  <a:lnTo>
                    <a:pt x="612" y="510"/>
                  </a:lnTo>
                  <a:lnTo>
                    <a:pt x="608" y="512"/>
                  </a:lnTo>
                  <a:lnTo>
                    <a:pt x="598" y="518"/>
                  </a:lnTo>
                  <a:lnTo>
                    <a:pt x="598" y="518"/>
                  </a:lnTo>
                  <a:lnTo>
                    <a:pt x="619" y="555"/>
                  </a:lnTo>
                  <a:lnTo>
                    <a:pt x="640" y="591"/>
                  </a:lnTo>
                  <a:lnTo>
                    <a:pt x="681" y="668"/>
                  </a:lnTo>
                  <a:lnTo>
                    <a:pt x="718" y="746"/>
                  </a:lnTo>
                  <a:lnTo>
                    <a:pt x="758" y="821"/>
                  </a:lnTo>
                  <a:lnTo>
                    <a:pt x="758" y="821"/>
                  </a:lnTo>
                  <a:lnTo>
                    <a:pt x="772" y="835"/>
                  </a:lnTo>
                  <a:lnTo>
                    <a:pt x="786" y="849"/>
                  </a:lnTo>
                  <a:lnTo>
                    <a:pt x="801" y="862"/>
                  </a:lnTo>
                  <a:lnTo>
                    <a:pt x="808" y="869"/>
                  </a:lnTo>
                  <a:lnTo>
                    <a:pt x="817" y="875"/>
                  </a:lnTo>
                  <a:lnTo>
                    <a:pt x="817" y="875"/>
                  </a:lnTo>
                  <a:lnTo>
                    <a:pt x="821" y="869"/>
                  </a:lnTo>
                  <a:lnTo>
                    <a:pt x="824" y="865"/>
                  </a:lnTo>
                  <a:lnTo>
                    <a:pt x="827" y="859"/>
                  </a:lnTo>
                  <a:lnTo>
                    <a:pt x="829" y="856"/>
                  </a:lnTo>
                  <a:lnTo>
                    <a:pt x="829" y="856"/>
                  </a:lnTo>
                  <a:lnTo>
                    <a:pt x="835" y="854"/>
                  </a:lnTo>
                  <a:lnTo>
                    <a:pt x="841" y="852"/>
                  </a:lnTo>
                  <a:lnTo>
                    <a:pt x="850" y="852"/>
                  </a:lnTo>
                  <a:lnTo>
                    <a:pt x="860" y="854"/>
                  </a:lnTo>
                  <a:lnTo>
                    <a:pt x="869" y="854"/>
                  </a:lnTo>
                  <a:lnTo>
                    <a:pt x="869" y="854"/>
                  </a:lnTo>
                  <a:lnTo>
                    <a:pt x="870" y="848"/>
                  </a:lnTo>
                  <a:lnTo>
                    <a:pt x="869" y="844"/>
                  </a:lnTo>
                  <a:lnTo>
                    <a:pt x="866" y="835"/>
                  </a:lnTo>
                  <a:lnTo>
                    <a:pt x="862" y="828"/>
                  </a:lnTo>
                  <a:lnTo>
                    <a:pt x="857" y="821"/>
                  </a:lnTo>
                  <a:lnTo>
                    <a:pt x="857" y="821"/>
                  </a:lnTo>
                  <a:lnTo>
                    <a:pt x="853" y="807"/>
                  </a:lnTo>
                  <a:lnTo>
                    <a:pt x="852" y="800"/>
                  </a:lnTo>
                  <a:lnTo>
                    <a:pt x="846" y="795"/>
                  </a:lnTo>
                  <a:lnTo>
                    <a:pt x="846" y="795"/>
                  </a:lnTo>
                  <a:lnTo>
                    <a:pt x="843" y="782"/>
                  </a:lnTo>
                  <a:lnTo>
                    <a:pt x="838" y="769"/>
                  </a:lnTo>
                  <a:lnTo>
                    <a:pt x="831" y="758"/>
                  </a:lnTo>
                  <a:lnTo>
                    <a:pt x="825" y="746"/>
                  </a:lnTo>
                  <a:lnTo>
                    <a:pt x="825" y="746"/>
                  </a:lnTo>
                  <a:lnTo>
                    <a:pt x="803" y="689"/>
                  </a:lnTo>
                  <a:lnTo>
                    <a:pt x="777" y="633"/>
                  </a:lnTo>
                  <a:lnTo>
                    <a:pt x="777" y="633"/>
                  </a:lnTo>
                  <a:lnTo>
                    <a:pt x="763" y="607"/>
                  </a:lnTo>
                  <a:lnTo>
                    <a:pt x="749" y="580"/>
                  </a:lnTo>
                  <a:lnTo>
                    <a:pt x="734" y="553"/>
                  </a:lnTo>
                  <a:lnTo>
                    <a:pt x="721" y="528"/>
                  </a:lnTo>
                  <a:lnTo>
                    <a:pt x="721" y="528"/>
                  </a:lnTo>
                  <a:lnTo>
                    <a:pt x="709" y="498"/>
                  </a:lnTo>
                  <a:lnTo>
                    <a:pt x="703" y="483"/>
                  </a:lnTo>
                  <a:lnTo>
                    <a:pt x="700" y="469"/>
                  </a:lnTo>
                  <a:lnTo>
                    <a:pt x="700" y="469"/>
                  </a:lnTo>
                  <a:lnTo>
                    <a:pt x="695" y="462"/>
                  </a:lnTo>
                  <a:lnTo>
                    <a:pt x="689" y="454"/>
                  </a:lnTo>
                  <a:lnTo>
                    <a:pt x="689" y="454"/>
                  </a:lnTo>
                  <a:lnTo>
                    <a:pt x="686" y="461"/>
                  </a:lnTo>
                  <a:lnTo>
                    <a:pt x="682" y="466"/>
                  </a:lnTo>
                  <a:lnTo>
                    <a:pt x="676" y="469"/>
                  </a:lnTo>
                  <a:lnTo>
                    <a:pt x="668" y="470"/>
                  </a:lnTo>
                  <a:lnTo>
                    <a:pt x="668" y="470"/>
                  </a:lnTo>
                  <a:close/>
                  <a:moveTo>
                    <a:pt x="1085" y="514"/>
                  </a:moveTo>
                  <a:lnTo>
                    <a:pt x="1085" y="514"/>
                  </a:lnTo>
                  <a:lnTo>
                    <a:pt x="1071" y="503"/>
                  </a:lnTo>
                  <a:lnTo>
                    <a:pt x="1065" y="497"/>
                  </a:lnTo>
                  <a:lnTo>
                    <a:pt x="1060" y="491"/>
                  </a:lnTo>
                  <a:lnTo>
                    <a:pt x="1060" y="491"/>
                  </a:lnTo>
                  <a:lnTo>
                    <a:pt x="1048" y="487"/>
                  </a:lnTo>
                  <a:lnTo>
                    <a:pt x="1037" y="483"/>
                  </a:lnTo>
                  <a:lnTo>
                    <a:pt x="1026" y="480"/>
                  </a:lnTo>
                  <a:lnTo>
                    <a:pt x="1013" y="477"/>
                  </a:lnTo>
                  <a:lnTo>
                    <a:pt x="1002" y="476"/>
                  </a:lnTo>
                  <a:lnTo>
                    <a:pt x="989" y="476"/>
                  </a:lnTo>
                  <a:lnTo>
                    <a:pt x="978" y="476"/>
                  </a:lnTo>
                  <a:lnTo>
                    <a:pt x="967" y="477"/>
                  </a:lnTo>
                  <a:lnTo>
                    <a:pt x="956" y="480"/>
                  </a:lnTo>
                  <a:lnTo>
                    <a:pt x="944" y="483"/>
                  </a:lnTo>
                  <a:lnTo>
                    <a:pt x="935" y="487"/>
                  </a:lnTo>
                  <a:lnTo>
                    <a:pt x="925" y="491"/>
                  </a:lnTo>
                  <a:lnTo>
                    <a:pt x="916" y="497"/>
                  </a:lnTo>
                  <a:lnTo>
                    <a:pt x="909" y="504"/>
                  </a:lnTo>
                  <a:lnTo>
                    <a:pt x="902" y="511"/>
                  </a:lnTo>
                  <a:lnTo>
                    <a:pt x="897" y="520"/>
                  </a:lnTo>
                  <a:lnTo>
                    <a:pt x="897" y="520"/>
                  </a:lnTo>
                  <a:lnTo>
                    <a:pt x="893" y="529"/>
                  </a:lnTo>
                  <a:lnTo>
                    <a:pt x="888" y="539"/>
                  </a:lnTo>
                  <a:lnTo>
                    <a:pt x="884" y="550"/>
                  </a:lnTo>
                  <a:lnTo>
                    <a:pt x="880" y="560"/>
                  </a:lnTo>
                  <a:lnTo>
                    <a:pt x="880" y="560"/>
                  </a:lnTo>
                  <a:lnTo>
                    <a:pt x="871" y="581"/>
                  </a:lnTo>
                  <a:lnTo>
                    <a:pt x="867" y="593"/>
                  </a:lnTo>
                  <a:lnTo>
                    <a:pt x="864" y="602"/>
                  </a:lnTo>
                  <a:lnTo>
                    <a:pt x="864" y="602"/>
                  </a:lnTo>
                  <a:lnTo>
                    <a:pt x="864" y="614"/>
                  </a:lnTo>
                  <a:lnTo>
                    <a:pt x="864" y="618"/>
                  </a:lnTo>
                  <a:lnTo>
                    <a:pt x="863" y="623"/>
                  </a:lnTo>
                  <a:lnTo>
                    <a:pt x="863" y="623"/>
                  </a:lnTo>
                  <a:lnTo>
                    <a:pt x="860" y="629"/>
                  </a:lnTo>
                  <a:lnTo>
                    <a:pt x="857" y="635"/>
                  </a:lnTo>
                  <a:lnTo>
                    <a:pt x="857" y="635"/>
                  </a:lnTo>
                  <a:lnTo>
                    <a:pt x="856" y="646"/>
                  </a:lnTo>
                  <a:lnTo>
                    <a:pt x="855" y="659"/>
                  </a:lnTo>
                  <a:lnTo>
                    <a:pt x="856" y="671"/>
                  </a:lnTo>
                  <a:lnTo>
                    <a:pt x="857" y="682"/>
                  </a:lnTo>
                  <a:lnTo>
                    <a:pt x="863" y="708"/>
                  </a:lnTo>
                  <a:lnTo>
                    <a:pt x="869" y="730"/>
                  </a:lnTo>
                  <a:lnTo>
                    <a:pt x="869" y="730"/>
                  </a:lnTo>
                  <a:lnTo>
                    <a:pt x="869" y="733"/>
                  </a:lnTo>
                  <a:lnTo>
                    <a:pt x="867" y="736"/>
                  </a:lnTo>
                  <a:lnTo>
                    <a:pt x="867" y="736"/>
                  </a:lnTo>
                  <a:lnTo>
                    <a:pt x="871" y="754"/>
                  </a:lnTo>
                  <a:lnTo>
                    <a:pt x="877" y="771"/>
                  </a:lnTo>
                  <a:lnTo>
                    <a:pt x="884" y="786"/>
                  </a:lnTo>
                  <a:lnTo>
                    <a:pt x="893" y="802"/>
                  </a:lnTo>
                  <a:lnTo>
                    <a:pt x="902" y="816"/>
                  </a:lnTo>
                  <a:lnTo>
                    <a:pt x="912" y="828"/>
                  </a:lnTo>
                  <a:lnTo>
                    <a:pt x="923" y="840"/>
                  </a:lnTo>
                  <a:lnTo>
                    <a:pt x="935" y="849"/>
                  </a:lnTo>
                  <a:lnTo>
                    <a:pt x="935" y="849"/>
                  </a:lnTo>
                  <a:lnTo>
                    <a:pt x="1088" y="848"/>
                  </a:lnTo>
                  <a:lnTo>
                    <a:pt x="1239" y="848"/>
                  </a:lnTo>
                  <a:lnTo>
                    <a:pt x="1239" y="848"/>
                  </a:lnTo>
                  <a:lnTo>
                    <a:pt x="1258" y="833"/>
                  </a:lnTo>
                  <a:lnTo>
                    <a:pt x="1277" y="814"/>
                  </a:lnTo>
                  <a:lnTo>
                    <a:pt x="1286" y="805"/>
                  </a:lnTo>
                  <a:lnTo>
                    <a:pt x="1294" y="793"/>
                  </a:lnTo>
                  <a:lnTo>
                    <a:pt x="1301" y="782"/>
                  </a:lnTo>
                  <a:lnTo>
                    <a:pt x="1308" y="769"/>
                  </a:lnTo>
                  <a:lnTo>
                    <a:pt x="1308" y="769"/>
                  </a:lnTo>
                  <a:lnTo>
                    <a:pt x="1316" y="750"/>
                  </a:lnTo>
                  <a:lnTo>
                    <a:pt x="1323" y="727"/>
                  </a:lnTo>
                  <a:lnTo>
                    <a:pt x="1329" y="705"/>
                  </a:lnTo>
                  <a:lnTo>
                    <a:pt x="1332" y="694"/>
                  </a:lnTo>
                  <a:lnTo>
                    <a:pt x="1333" y="682"/>
                  </a:lnTo>
                  <a:lnTo>
                    <a:pt x="1333" y="682"/>
                  </a:lnTo>
                  <a:lnTo>
                    <a:pt x="1333" y="656"/>
                  </a:lnTo>
                  <a:lnTo>
                    <a:pt x="1332" y="630"/>
                  </a:lnTo>
                  <a:lnTo>
                    <a:pt x="1331" y="618"/>
                  </a:lnTo>
                  <a:lnTo>
                    <a:pt x="1328" y="605"/>
                  </a:lnTo>
                  <a:lnTo>
                    <a:pt x="1323" y="593"/>
                  </a:lnTo>
                  <a:lnTo>
                    <a:pt x="1318" y="580"/>
                  </a:lnTo>
                  <a:lnTo>
                    <a:pt x="1318" y="580"/>
                  </a:lnTo>
                  <a:lnTo>
                    <a:pt x="1305" y="562"/>
                  </a:lnTo>
                  <a:lnTo>
                    <a:pt x="1293" y="546"/>
                  </a:lnTo>
                  <a:lnTo>
                    <a:pt x="1277" y="534"/>
                  </a:lnTo>
                  <a:lnTo>
                    <a:pt x="1260" y="524"/>
                  </a:lnTo>
                  <a:lnTo>
                    <a:pt x="1260" y="524"/>
                  </a:lnTo>
                  <a:lnTo>
                    <a:pt x="1248" y="518"/>
                  </a:lnTo>
                  <a:lnTo>
                    <a:pt x="1235" y="512"/>
                  </a:lnTo>
                  <a:lnTo>
                    <a:pt x="1222" y="508"/>
                  </a:lnTo>
                  <a:lnTo>
                    <a:pt x="1208" y="505"/>
                  </a:lnTo>
                  <a:lnTo>
                    <a:pt x="1194" y="504"/>
                  </a:lnTo>
                  <a:lnTo>
                    <a:pt x="1180" y="505"/>
                  </a:lnTo>
                  <a:lnTo>
                    <a:pt x="1168" y="510"/>
                  </a:lnTo>
                  <a:lnTo>
                    <a:pt x="1155" y="517"/>
                  </a:lnTo>
                  <a:lnTo>
                    <a:pt x="1155" y="517"/>
                  </a:lnTo>
                  <a:lnTo>
                    <a:pt x="1151" y="524"/>
                  </a:lnTo>
                  <a:lnTo>
                    <a:pt x="1147" y="532"/>
                  </a:lnTo>
                  <a:lnTo>
                    <a:pt x="1142" y="541"/>
                  </a:lnTo>
                  <a:lnTo>
                    <a:pt x="1141" y="549"/>
                  </a:lnTo>
                  <a:lnTo>
                    <a:pt x="1141" y="549"/>
                  </a:lnTo>
                  <a:lnTo>
                    <a:pt x="1148" y="541"/>
                  </a:lnTo>
                  <a:lnTo>
                    <a:pt x="1155" y="532"/>
                  </a:lnTo>
                  <a:lnTo>
                    <a:pt x="1159" y="528"/>
                  </a:lnTo>
                  <a:lnTo>
                    <a:pt x="1165" y="527"/>
                  </a:lnTo>
                  <a:lnTo>
                    <a:pt x="1170" y="527"/>
                  </a:lnTo>
                  <a:lnTo>
                    <a:pt x="1176" y="529"/>
                  </a:lnTo>
                  <a:lnTo>
                    <a:pt x="1176" y="529"/>
                  </a:lnTo>
                  <a:lnTo>
                    <a:pt x="1176" y="532"/>
                  </a:lnTo>
                  <a:lnTo>
                    <a:pt x="1176" y="534"/>
                  </a:lnTo>
                  <a:lnTo>
                    <a:pt x="1172" y="535"/>
                  </a:lnTo>
                  <a:lnTo>
                    <a:pt x="1168" y="536"/>
                  </a:lnTo>
                  <a:lnTo>
                    <a:pt x="1163" y="539"/>
                  </a:lnTo>
                  <a:lnTo>
                    <a:pt x="1163" y="539"/>
                  </a:lnTo>
                  <a:lnTo>
                    <a:pt x="1155" y="550"/>
                  </a:lnTo>
                  <a:lnTo>
                    <a:pt x="1148" y="556"/>
                  </a:lnTo>
                  <a:lnTo>
                    <a:pt x="1141" y="562"/>
                  </a:lnTo>
                  <a:lnTo>
                    <a:pt x="1134" y="566"/>
                  </a:lnTo>
                  <a:lnTo>
                    <a:pt x="1126" y="570"/>
                  </a:lnTo>
                  <a:lnTo>
                    <a:pt x="1116" y="571"/>
                  </a:lnTo>
                  <a:lnTo>
                    <a:pt x="1107" y="571"/>
                  </a:lnTo>
                  <a:lnTo>
                    <a:pt x="1107" y="571"/>
                  </a:lnTo>
                  <a:lnTo>
                    <a:pt x="1095" y="569"/>
                  </a:lnTo>
                  <a:lnTo>
                    <a:pt x="1082" y="563"/>
                  </a:lnTo>
                  <a:lnTo>
                    <a:pt x="1075" y="560"/>
                  </a:lnTo>
                  <a:lnTo>
                    <a:pt x="1071" y="556"/>
                  </a:lnTo>
                  <a:lnTo>
                    <a:pt x="1068" y="552"/>
                  </a:lnTo>
                  <a:lnTo>
                    <a:pt x="1067" y="549"/>
                  </a:lnTo>
                  <a:lnTo>
                    <a:pt x="1067" y="549"/>
                  </a:lnTo>
                  <a:lnTo>
                    <a:pt x="1074" y="549"/>
                  </a:lnTo>
                  <a:lnTo>
                    <a:pt x="1079" y="552"/>
                  </a:lnTo>
                  <a:lnTo>
                    <a:pt x="1089" y="556"/>
                  </a:lnTo>
                  <a:lnTo>
                    <a:pt x="1093" y="559"/>
                  </a:lnTo>
                  <a:lnTo>
                    <a:pt x="1097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0" y="559"/>
                  </a:lnTo>
                  <a:lnTo>
                    <a:pt x="1114" y="539"/>
                  </a:lnTo>
                  <a:lnTo>
                    <a:pt x="1123" y="520"/>
                  </a:lnTo>
                  <a:lnTo>
                    <a:pt x="1123" y="520"/>
                  </a:lnTo>
                  <a:lnTo>
                    <a:pt x="1113" y="518"/>
                  </a:lnTo>
                  <a:lnTo>
                    <a:pt x="1104" y="517"/>
                  </a:lnTo>
                  <a:lnTo>
                    <a:pt x="1096" y="515"/>
                  </a:lnTo>
                  <a:lnTo>
                    <a:pt x="1085" y="514"/>
                  </a:lnTo>
                  <a:lnTo>
                    <a:pt x="1085" y="514"/>
                  </a:lnTo>
                  <a:close/>
                  <a:moveTo>
                    <a:pt x="1703" y="477"/>
                  </a:moveTo>
                  <a:lnTo>
                    <a:pt x="1703" y="477"/>
                  </a:lnTo>
                  <a:lnTo>
                    <a:pt x="1704" y="482"/>
                  </a:lnTo>
                  <a:lnTo>
                    <a:pt x="1707" y="484"/>
                  </a:lnTo>
                  <a:lnTo>
                    <a:pt x="1708" y="487"/>
                  </a:lnTo>
                  <a:lnTo>
                    <a:pt x="1708" y="489"/>
                  </a:lnTo>
                  <a:lnTo>
                    <a:pt x="1707" y="491"/>
                  </a:lnTo>
                  <a:lnTo>
                    <a:pt x="1707" y="491"/>
                  </a:lnTo>
                  <a:lnTo>
                    <a:pt x="1718" y="500"/>
                  </a:lnTo>
                  <a:lnTo>
                    <a:pt x="1729" y="507"/>
                  </a:lnTo>
                  <a:lnTo>
                    <a:pt x="1740" y="514"/>
                  </a:lnTo>
                  <a:lnTo>
                    <a:pt x="1750" y="522"/>
                  </a:lnTo>
                  <a:lnTo>
                    <a:pt x="1750" y="522"/>
                  </a:lnTo>
                  <a:lnTo>
                    <a:pt x="1761" y="524"/>
                  </a:lnTo>
                  <a:lnTo>
                    <a:pt x="1774" y="527"/>
                  </a:lnTo>
                  <a:lnTo>
                    <a:pt x="1780" y="527"/>
                  </a:lnTo>
                  <a:lnTo>
                    <a:pt x="1785" y="525"/>
                  </a:lnTo>
                  <a:lnTo>
                    <a:pt x="1790" y="522"/>
                  </a:lnTo>
                  <a:lnTo>
                    <a:pt x="1792" y="518"/>
                  </a:lnTo>
                  <a:lnTo>
                    <a:pt x="1792" y="518"/>
                  </a:lnTo>
                  <a:lnTo>
                    <a:pt x="1790" y="515"/>
                  </a:lnTo>
                  <a:lnTo>
                    <a:pt x="1787" y="514"/>
                  </a:lnTo>
                  <a:lnTo>
                    <a:pt x="1781" y="514"/>
                  </a:lnTo>
                  <a:lnTo>
                    <a:pt x="1774" y="514"/>
                  </a:lnTo>
                  <a:lnTo>
                    <a:pt x="1767" y="515"/>
                  </a:lnTo>
                  <a:lnTo>
                    <a:pt x="1767" y="515"/>
                  </a:lnTo>
                  <a:lnTo>
                    <a:pt x="1756" y="514"/>
                  </a:lnTo>
                  <a:lnTo>
                    <a:pt x="1746" y="511"/>
                  </a:lnTo>
                  <a:lnTo>
                    <a:pt x="1738" y="505"/>
                  </a:lnTo>
                  <a:lnTo>
                    <a:pt x="1731" y="500"/>
                  </a:lnTo>
                  <a:lnTo>
                    <a:pt x="1731" y="500"/>
                  </a:lnTo>
                  <a:lnTo>
                    <a:pt x="1726" y="500"/>
                  </a:lnTo>
                  <a:lnTo>
                    <a:pt x="1724" y="500"/>
                  </a:lnTo>
                  <a:lnTo>
                    <a:pt x="1722" y="498"/>
                  </a:lnTo>
                  <a:lnTo>
                    <a:pt x="1722" y="498"/>
                  </a:lnTo>
                  <a:lnTo>
                    <a:pt x="1722" y="494"/>
                  </a:lnTo>
                  <a:lnTo>
                    <a:pt x="1722" y="491"/>
                  </a:lnTo>
                  <a:lnTo>
                    <a:pt x="1718" y="487"/>
                  </a:lnTo>
                  <a:lnTo>
                    <a:pt x="1715" y="482"/>
                  </a:lnTo>
                  <a:lnTo>
                    <a:pt x="1714" y="479"/>
                  </a:lnTo>
                  <a:lnTo>
                    <a:pt x="1712" y="475"/>
                  </a:lnTo>
                  <a:lnTo>
                    <a:pt x="1712" y="475"/>
                  </a:lnTo>
                  <a:lnTo>
                    <a:pt x="1711" y="476"/>
                  </a:lnTo>
                  <a:lnTo>
                    <a:pt x="1708" y="476"/>
                  </a:lnTo>
                  <a:lnTo>
                    <a:pt x="1705" y="476"/>
                  </a:lnTo>
                  <a:lnTo>
                    <a:pt x="1703" y="477"/>
                  </a:lnTo>
                  <a:lnTo>
                    <a:pt x="1703" y="477"/>
                  </a:lnTo>
                  <a:close/>
                  <a:moveTo>
                    <a:pt x="1489" y="484"/>
                  </a:moveTo>
                  <a:lnTo>
                    <a:pt x="1489" y="484"/>
                  </a:lnTo>
                  <a:lnTo>
                    <a:pt x="1486" y="486"/>
                  </a:lnTo>
                  <a:lnTo>
                    <a:pt x="1484" y="487"/>
                  </a:lnTo>
                  <a:lnTo>
                    <a:pt x="1484" y="487"/>
                  </a:lnTo>
                  <a:lnTo>
                    <a:pt x="1481" y="491"/>
                  </a:lnTo>
                  <a:lnTo>
                    <a:pt x="1482" y="496"/>
                  </a:lnTo>
                  <a:lnTo>
                    <a:pt x="1484" y="498"/>
                  </a:lnTo>
                  <a:lnTo>
                    <a:pt x="1485" y="503"/>
                  </a:lnTo>
                  <a:lnTo>
                    <a:pt x="1489" y="508"/>
                  </a:lnTo>
                  <a:lnTo>
                    <a:pt x="1491" y="511"/>
                  </a:lnTo>
                  <a:lnTo>
                    <a:pt x="1491" y="514"/>
                  </a:lnTo>
                  <a:lnTo>
                    <a:pt x="1491" y="514"/>
                  </a:lnTo>
                  <a:lnTo>
                    <a:pt x="1495" y="514"/>
                  </a:lnTo>
                  <a:lnTo>
                    <a:pt x="1498" y="515"/>
                  </a:lnTo>
                  <a:lnTo>
                    <a:pt x="1505" y="518"/>
                  </a:lnTo>
                  <a:lnTo>
                    <a:pt x="1510" y="521"/>
                  </a:lnTo>
                  <a:lnTo>
                    <a:pt x="1513" y="521"/>
                  </a:lnTo>
                  <a:lnTo>
                    <a:pt x="1517" y="521"/>
                  </a:lnTo>
                  <a:lnTo>
                    <a:pt x="1517" y="521"/>
                  </a:lnTo>
                  <a:lnTo>
                    <a:pt x="1520" y="524"/>
                  </a:lnTo>
                  <a:lnTo>
                    <a:pt x="1524" y="527"/>
                  </a:lnTo>
                  <a:lnTo>
                    <a:pt x="1528" y="528"/>
                  </a:lnTo>
                  <a:lnTo>
                    <a:pt x="1534" y="529"/>
                  </a:lnTo>
                  <a:lnTo>
                    <a:pt x="1545" y="531"/>
                  </a:lnTo>
                  <a:lnTo>
                    <a:pt x="1551" y="531"/>
                  </a:lnTo>
                  <a:lnTo>
                    <a:pt x="1555" y="534"/>
                  </a:lnTo>
                  <a:lnTo>
                    <a:pt x="1555" y="534"/>
                  </a:lnTo>
                  <a:lnTo>
                    <a:pt x="1559" y="531"/>
                  </a:lnTo>
                  <a:lnTo>
                    <a:pt x="1562" y="529"/>
                  </a:lnTo>
                  <a:lnTo>
                    <a:pt x="1571" y="528"/>
                  </a:lnTo>
                  <a:lnTo>
                    <a:pt x="1575" y="528"/>
                  </a:lnTo>
                  <a:lnTo>
                    <a:pt x="1578" y="527"/>
                  </a:lnTo>
                  <a:lnTo>
                    <a:pt x="1579" y="522"/>
                  </a:lnTo>
                  <a:lnTo>
                    <a:pt x="1578" y="518"/>
                  </a:lnTo>
                  <a:lnTo>
                    <a:pt x="1578" y="518"/>
                  </a:lnTo>
                  <a:lnTo>
                    <a:pt x="1571" y="521"/>
                  </a:lnTo>
                  <a:lnTo>
                    <a:pt x="1565" y="522"/>
                  </a:lnTo>
                  <a:lnTo>
                    <a:pt x="1551" y="524"/>
                  </a:lnTo>
                  <a:lnTo>
                    <a:pt x="1538" y="522"/>
                  </a:lnTo>
                  <a:lnTo>
                    <a:pt x="1526" y="518"/>
                  </a:lnTo>
                  <a:lnTo>
                    <a:pt x="1513" y="511"/>
                  </a:lnTo>
                  <a:lnTo>
                    <a:pt x="1503" y="504"/>
                  </a:lnTo>
                  <a:lnTo>
                    <a:pt x="1495" y="494"/>
                  </a:lnTo>
                  <a:lnTo>
                    <a:pt x="1489" y="484"/>
                  </a:lnTo>
                  <a:lnTo>
                    <a:pt x="1489" y="484"/>
                  </a:lnTo>
                  <a:close/>
                  <a:moveTo>
                    <a:pt x="426" y="682"/>
                  </a:moveTo>
                  <a:lnTo>
                    <a:pt x="426" y="682"/>
                  </a:lnTo>
                  <a:lnTo>
                    <a:pt x="426" y="684"/>
                  </a:lnTo>
                  <a:lnTo>
                    <a:pt x="426" y="687"/>
                  </a:lnTo>
                  <a:lnTo>
                    <a:pt x="425" y="689"/>
                  </a:lnTo>
                  <a:lnTo>
                    <a:pt x="425" y="692"/>
                  </a:lnTo>
                  <a:lnTo>
                    <a:pt x="425" y="692"/>
                  </a:lnTo>
                  <a:lnTo>
                    <a:pt x="426" y="695"/>
                  </a:lnTo>
                  <a:lnTo>
                    <a:pt x="428" y="696"/>
                  </a:lnTo>
                  <a:lnTo>
                    <a:pt x="429" y="699"/>
                  </a:lnTo>
                  <a:lnTo>
                    <a:pt x="431" y="702"/>
                  </a:lnTo>
                  <a:lnTo>
                    <a:pt x="431" y="702"/>
                  </a:lnTo>
                  <a:lnTo>
                    <a:pt x="446" y="806"/>
                  </a:lnTo>
                  <a:lnTo>
                    <a:pt x="455" y="859"/>
                  </a:lnTo>
                  <a:lnTo>
                    <a:pt x="467" y="910"/>
                  </a:lnTo>
                  <a:lnTo>
                    <a:pt x="467" y="910"/>
                  </a:lnTo>
                  <a:lnTo>
                    <a:pt x="473" y="935"/>
                  </a:lnTo>
                  <a:lnTo>
                    <a:pt x="477" y="962"/>
                  </a:lnTo>
                  <a:lnTo>
                    <a:pt x="485" y="1017"/>
                  </a:lnTo>
                  <a:lnTo>
                    <a:pt x="485" y="1017"/>
                  </a:lnTo>
                  <a:lnTo>
                    <a:pt x="490" y="1035"/>
                  </a:lnTo>
                  <a:lnTo>
                    <a:pt x="494" y="1053"/>
                  </a:lnTo>
                  <a:lnTo>
                    <a:pt x="497" y="1071"/>
                  </a:lnTo>
                  <a:lnTo>
                    <a:pt x="497" y="1080"/>
                  </a:lnTo>
                  <a:lnTo>
                    <a:pt x="495" y="1088"/>
                  </a:lnTo>
                  <a:lnTo>
                    <a:pt x="495" y="1088"/>
                  </a:lnTo>
                  <a:lnTo>
                    <a:pt x="501" y="1101"/>
                  </a:lnTo>
                  <a:lnTo>
                    <a:pt x="504" y="1113"/>
                  </a:lnTo>
                  <a:lnTo>
                    <a:pt x="506" y="1125"/>
                  </a:lnTo>
                  <a:lnTo>
                    <a:pt x="511" y="1137"/>
                  </a:lnTo>
                  <a:lnTo>
                    <a:pt x="511" y="1137"/>
                  </a:lnTo>
                  <a:lnTo>
                    <a:pt x="535" y="1127"/>
                  </a:lnTo>
                  <a:lnTo>
                    <a:pt x="560" y="1119"/>
                  </a:lnTo>
                  <a:lnTo>
                    <a:pt x="588" y="1113"/>
                  </a:lnTo>
                  <a:lnTo>
                    <a:pt x="617" y="1109"/>
                  </a:lnTo>
                  <a:lnTo>
                    <a:pt x="617" y="1109"/>
                  </a:lnTo>
                  <a:lnTo>
                    <a:pt x="613" y="1080"/>
                  </a:lnTo>
                  <a:lnTo>
                    <a:pt x="608" y="1050"/>
                  </a:lnTo>
                  <a:lnTo>
                    <a:pt x="595" y="991"/>
                  </a:lnTo>
                  <a:lnTo>
                    <a:pt x="582" y="932"/>
                  </a:lnTo>
                  <a:lnTo>
                    <a:pt x="570" y="875"/>
                  </a:lnTo>
                  <a:lnTo>
                    <a:pt x="570" y="875"/>
                  </a:lnTo>
                  <a:lnTo>
                    <a:pt x="560" y="844"/>
                  </a:lnTo>
                  <a:lnTo>
                    <a:pt x="556" y="827"/>
                  </a:lnTo>
                  <a:lnTo>
                    <a:pt x="553" y="810"/>
                  </a:lnTo>
                  <a:lnTo>
                    <a:pt x="553" y="810"/>
                  </a:lnTo>
                  <a:lnTo>
                    <a:pt x="553" y="800"/>
                  </a:lnTo>
                  <a:lnTo>
                    <a:pt x="554" y="796"/>
                  </a:lnTo>
                  <a:lnTo>
                    <a:pt x="557" y="792"/>
                  </a:lnTo>
                  <a:lnTo>
                    <a:pt x="557" y="792"/>
                  </a:lnTo>
                  <a:lnTo>
                    <a:pt x="565" y="792"/>
                  </a:lnTo>
                  <a:lnTo>
                    <a:pt x="572" y="795"/>
                  </a:lnTo>
                  <a:lnTo>
                    <a:pt x="581" y="798"/>
                  </a:lnTo>
                  <a:lnTo>
                    <a:pt x="588" y="803"/>
                  </a:lnTo>
                  <a:lnTo>
                    <a:pt x="599" y="816"/>
                  </a:lnTo>
                  <a:lnTo>
                    <a:pt x="612" y="827"/>
                  </a:lnTo>
                  <a:lnTo>
                    <a:pt x="612" y="827"/>
                  </a:lnTo>
                  <a:lnTo>
                    <a:pt x="631" y="847"/>
                  </a:lnTo>
                  <a:lnTo>
                    <a:pt x="640" y="855"/>
                  </a:lnTo>
                  <a:lnTo>
                    <a:pt x="650" y="862"/>
                  </a:lnTo>
                  <a:lnTo>
                    <a:pt x="650" y="862"/>
                  </a:lnTo>
                  <a:lnTo>
                    <a:pt x="665" y="879"/>
                  </a:lnTo>
                  <a:lnTo>
                    <a:pt x="679" y="897"/>
                  </a:lnTo>
                  <a:lnTo>
                    <a:pt x="711" y="929"/>
                  </a:lnTo>
                  <a:lnTo>
                    <a:pt x="744" y="962"/>
                  </a:lnTo>
                  <a:lnTo>
                    <a:pt x="776" y="994"/>
                  </a:lnTo>
                  <a:lnTo>
                    <a:pt x="776" y="994"/>
                  </a:lnTo>
                  <a:lnTo>
                    <a:pt x="776" y="998"/>
                  </a:lnTo>
                  <a:lnTo>
                    <a:pt x="779" y="1004"/>
                  </a:lnTo>
                  <a:lnTo>
                    <a:pt x="779" y="1004"/>
                  </a:lnTo>
                  <a:lnTo>
                    <a:pt x="786" y="1011"/>
                  </a:lnTo>
                  <a:lnTo>
                    <a:pt x="794" y="1018"/>
                  </a:lnTo>
                  <a:lnTo>
                    <a:pt x="794" y="1018"/>
                  </a:lnTo>
                  <a:lnTo>
                    <a:pt x="800" y="1026"/>
                  </a:lnTo>
                  <a:lnTo>
                    <a:pt x="805" y="1035"/>
                  </a:lnTo>
                  <a:lnTo>
                    <a:pt x="808" y="1038"/>
                  </a:lnTo>
                  <a:lnTo>
                    <a:pt x="813" y="1042"/>
                  </a:lnTo>
                  <a:lnTo>
                    <a:pt x="817" y="1045"/>
                  </a:lnTo>
                  <a:lnTo>
                    <a:pt x="821" y="1046"/>
                  </a:lnTo>
                  <a:lnTo>
                    <a:pt x="821" y="1046"/>
                  </a:lnTo>
                  <a:lnTo>
                    <a:pt x="817" y="1038"/>
                  </a:lnTo>
                  <a:lnTo>
                    <a:pt x="811" y="1031"/>
                  </a:lnTo>
                  <a:lnTo>
                    <a:pt x="805" y="1024"/>
                  </a:lnTo>
                  <a:lnTo>
                    <a:pt x="800" y="1015"/>
                  </a:lnTo>
                  <a:lnTo>
                    <a:pt x="800" y="1015"/>
                  </a:lnTo>
                  <a:lnTo>
                    <a:pt x="794" y="1001"/>
                  </a:lnTo>
                  <a:lnTo>
                    <a:pt x="791" y="986"/>
                  </a:lnTo>
                  <a:lnTo>
                    <a:pt x="790" y="969"/>
                  </a:lnTo>
                  <a:lnTo>
                    <a:pt x="790" y="953"/>
                  </a:lnTo>
                  <a:lnTo>
                    <a:pt x="791" y="936"/>
                  </a:lnTo>
                  <a:lnTo>
                    <a:pt x="796" y="921"/>
                  </a:lnTo>
                  <a:lnTo>
                    <a:pt x="800" y="906"/>
                  </a:lnTo>
                  <a:lnTo>
                    <a:pt x="805" y="893"/>
                  </a:lnTo>
                  <a:lnTo>
                    <a:pt x="805" y="893"/>
                  </a:lnTo>
                  <a:lnTo>
                    <a:pt x="783" y="869"/>
                  </a:lnTo>
                  <a:lnTo>
                    <a:pt x="773" y="856"/>
                  </a:lnTo>
                  <a:lnTo>
                    <a:pt x="763" y="844"/>
                  </a:lnTo>
                  <a:lnTo>
                    <a:pt x="763" y="844"/>
                  </a:lnTo>
                  <a:lnTo>
                    <a:pt x="741" y="824"/>
                  </a:lnTo>
                  <a:lnTo>
                    <a:pt x="720" y="803"/>
                  </a:lnTo>
                  <a:lnTo>
                    <a:pt x="678" y="761"/>
                  </a:lnTo>
                  <a:lnTo>
                    <a:pt x="636" y="719"/>
                  </a:lnTo>
                  <a:lnTo>
                    <a:pt x="615" y="699"/>
                  </a:lnTo>
                  <a:lnTo>
                    <a:pt x="594" y="680"/>
                  </a:lnTo>
                  <a:lnTo>
                    <a:pt x="594" y="680"/>
                  </a:lnTo>
                  <a:lnTo>
                    <a:pt x="567" y="656"/>
                  </a:lnTo>
                  <a:lnTo>
                    <a:pt x="542" y="630"/>
                  </a:lnTo>
                  <a:lnTo>
                    <a:pt x="492" y="580"/>
                  </a:lnTo>
                  <a:lnTo>
                    <a:pt x="492" y="580"/>
                  </a:lnTo>
                  <a:lnTo>
                    <a:pt x="470" y="559"/>
                  </a:lnTo>
                  <a:lnTo>
                    <a:pt x="445" y="538"/>
                  </a:lnTo>
                  <a:lnTo>
                    <a:pt x="422" y="515"/>
                  </a:lnTo>
                  <a:lnTo>
                    <a:pt x="400" y="493"/>
                  </a:lnTo>
                  <a:lnTo>
                    <a:pt x="400" y="493"/>
                  </a:lnTo>
                  <a:lnTo>
                    <a:pt x="396" y="493"/>
                  </a:lnTo>
                  <a:lnTo>
                    <a:pt x="396" y="493"/>
                  </a:lnTo>
                  <a:lnTo>
                    <a:pt x="396" y="515"/>
                  </a:lnTo>
                  <a:lnTo>
                    <a:pt x="397" y="538"/>
                  </a:lnTo>
                  <a:lnTo>
                    <a:pt x="400" y="562"/>
                  </a:lnTo>
                  <a:lnTo>
                    <a:pt x="404" y="587"/>
                  </a:lnTo>
                  <a:lnTo>
                    <a:pt x="414" y="636"/>
                  </a:lnTo>
                  <a:lnTo>
                    <a:pt x="426" y="682"/>
                  </a:lnTo>
                  <a:lnTo>
                    <a:pt x="426" y="682"/>
                  </a:lnTo>
                  <a:close/>
                  <a:moveTo>
                    <a:pt x="1642" y="630"/>
                  </a:moveTo>
                  <a:lnTo>
                    <a:pt x="1642" y="630"/>
                  </a:lnTo>
                  <a:lnTo>
                    <a:pt x="1676" y="625"/>
                  </a:lnTo>
                  <a:lnTo>
                    <a:pt x="1693" y="622"/>
                  </a:lnTo>
                  <a:lnTo>
                    <a:pt x="1710" y="621"/>
                  </a:lnTo>
                  <a:lnTo>
                    <a:pt x="1710" y="621"/>
                  </a:lnTo>
                  <a:lnTo>
                    <a:pt x="1726" y="601"/>
                  </a:lnTo>
                  <a:lnTo>
                    <a:pt x="1742" y="578"/>
                  </a:lnTo>
                  <a:lnTo>
                    <a:pt x="1771" y="534"/>
                  </a:lnTo>
                  <a:lnTo>
                    <a:pt x="1771" y="534"/>
                  </a:lnTo>
                  <a:lnTo>
                    <a:pt x="1759" y="532"/>
                  </a:lnTo>
                  <a:lnTo>
                    <a:pt x="1750" y="529"/>
                  </a:lnTo>
                  <a:lnTo>
                    <a:pt x="1743" y="525"/>
                  </a:lnTo>
                  <a:lnTo>
                    <a:pt x="1738" y="520"/>
                  </a:lnTo>
                  <a:lnTo>
                    <a:pt x="1738" y="520"/>
                  </a:lnTo>
                  <a:lnTo>
                    <a:pt x="1732" y="520"/>
                  </a:lnTo>
                  <a:lnTo>
                    <a:pt x="1728" y="518"/>
                  </a:lnTo>
                  <a:lnTo>
                    <a:pt x="1724" y="517"/>
                  </a:lnTo>
                  <a:lnTo>
                    <a:pt x="1719" y="514"/>
                  </a:lnTo>
                  <a:lnTo>
                    <a:pt x="1711" y="507"/>
                  </a:lnTo>
                  <a:lnTo>
                    <a:pt x="1707" y="504"/>
                  </a:lnTo>
                  <a:lnTo>
                    <a:pt x="1701" y="503"/>
                  </a:lnTo>
                  <a:lnTo>
                    <a:pt x="1701" y="503"/>
                  </a:lnTo>
                  <a:lnTo>
                    <a:pt x="1672" y="566"/>
                  </a:lnTo>
                  <a:lnTo>
                    <a:pt x="1642" y="630"/>
                  </a:lnTo>
                  <a:lnTo>
                    <a:pt x="1642" y="630"/>
                  </a:lnTo>
                  <a:close/>
                  <a:moveTo>
                    <a:pt x="1482" y="527"/>
                  </a:moveTo>
                  <a:lnTo>
                    <a:pt x="1482" y="527"/>
                  </a:lnTo>
                  <a:lnTo>
                    <a:pt x="1462" y="573"/>
                  </a:lnTo>
                  <a:lnTo>
                    <a:pt x="1444" y="622"/>
                  </a:lnTo>
                  <a:lnTo>
                    <a:pt x="1426" y="670"/>
                  </a:lnTo>
                  <a:lnTo>
                    <a:pt x="1411" y="719"/>
                  </a:lnTo>
                  <a:lnTo>
                    <a:pt x="1411" y="719"/>
                  </a:lnTo>
                  <a:lnTo>
                    <a:pt x="1422" y="713"/>
                  </a:lnTo>
                  <a:lnTo>
                    <a:pt x="1433" y="706"/>
                  </a:lnTo>
                  <a:lnTo>
                    <a:pt x="1443" y="699"/>
                  </a:lnTo>
                  <a:lnTo>
                    <a:pt x="1455" y="694"/>
                  </a:lnTo>
                  <a:lnTo>
                    <a:pt x="1455" y="694"/>
                  </a:lnTo>
                  <a:lnTo>
                    <a:pt x="1469" y="688"/>
                  </a:lnTo>
                  <a:lnTo>
                    <a:pt x="1484" y="684"/>
                  </a:lnTo>
                  <a:lnTo>
                    <a:pt x="1498" y="678"/>
                  </a:lnTo>
                  <a:lnTo>
                    <a:pt x="1502" y="674"/>
                  </a:lnTo>
                  <a:lnTo>
                    <a:pt x="1507" y="670"/>
                  </a:lnTo>
                  <a:lnTo>
                    <a:pt x="1507" y="670"/>
                  </a:lnTo>
                  <a:lnTo>
                    <a:pt x="1506" y="664"/>
                  </a:lnTo>
                  <a:lnTo>
                    <a:pt x="1507" y="661"/>
                  </a:lnTo>
                  <a:lnTo>
                    <a:pt x="1510" y="659"/>
                  </a:lnTo>
                  <a:lnTo>
                    <a:pt x="1512" y="656"/>
                  </a:lnTo>
                  <a:lnTo>
                    <a:pt x="1512" y="656"/>
                  </a:lnTo>
                  <a:lnTo>
                    <a:pt x="1514" y="650"/>
                  </a:lnTo>
                  <a:lnTo>
                    <a:pt x="1516" y="643"/>
                  </a:lnTo>
                  <a:lnTo>
                    <a:pt x="1517" y="636"/>
                  </a:lnTo>
                  <a:lnTo>
                    <a:pt x="1519" y="630"/>
                  </a:lnTo>
                  <a:lnTo>
                    <a:pt x="1519" y="630"/>
                  </a:lnTo>
                  <a:lnTo>
                    <a:pt x="1528" y="614"/>
                  </a:lnTo>
                  <a:lnTo>
                    <a:pt x="1535" y="595"/>
                  </a:lnTo>
                  <a:lnTo>
                    <a:pt x="1535" y="595"/>
                  </a:lnTo>
                  <a:lnTo>
                    <a:pt x="1545" y="569"/>
                  </a:lnTo>
                  <a:lnTo>
                    <a:pt x="1550" y="556"/>
                  </a:lnTo>
                  <a:lnTo>
                    <a:pt x="1552" y="545"/>
                  </a:lnTo>
                  <a:lnTo>
                    <a:pt x="1552" y="545"/>
                  </a:lnTo>
                  <a:lnTo>
                    <a:pt x="1535" y="541"/>
                  </a:lnTo>
                  <a:lnTo>
                    <a:pt x="1516" y="536"/>
                  </a:lnTo>
                  <a:lnTo>
                    <a:pt x="1482" y="527"/>
                  </a:lnTo>
                  <a:lnTo>
                    <a:pt x="1482" y="527"/>
                  </a:lnTo>
                  <a:close/>
                  <a:moveTo>
                    <a:pt x="1940" y="838"/>
                  </a:moveTo>
                  <a:lnTo>
                    <a:pt x="1940" y="838"/>
                  </a:lnTo>
                  <a:lnTo>
                    <a:pt x="1954" y="807"/>
                  </a:lnTo>
                  <a:lnTo>
                    <a:pt x="1968" y="775"/>
                  </a:lnTo>
                  <a:lnTo>
                    <a:pt x="1968" y="775"/>
                  </a:lnTo>
                  <a:lnTo>
                    <a:pt x="1973" y="761"/>
                  </a:lnTo>
                  <a:lnTo>
                    <a:pt x="1976" y="747"/>
                  </a:lnTo>
                  <a:lnTo>
                    <a:pt x="1978" y="732"/>
                  </a:lnTo>
                  <a:lnTo>
                    <a:pt x="1978" y="715"/>
                  </a:lnTo>
                  <a:lnTo>
                    <a:pt x="1978" y="715"/>
                  </a:lnTo>
                  <a:lnTo>
                    <a:pt x="1968" y="706"/>
                  </a:lnTo>
                  <a:lnTo>
                    <a:pt x="1959" y="696"/>
                  </a:lnTo>
                  <a:lnTo>
                    <a:pt x="1952" y="687"/>
                  </a:lnTo>
                  <a:lnTo>
                    <a:pt x="1943" y="678"/>
                  </a:lnTo>
                  <a:lnTo>
                    <a:pt x="1943" y="678"/>
                  </a:lnTo>
                  <a:lnTo>
                    <a:pt x="1933" y="671"/>
                  </a:lnTo>
                  <a:lnTo>
                    <a:pt x="1924" y="666"/>
                  </a:lnTo>
                  <a:lnTo>
                    <a:pt x="1914" y="660"/>
                  </a:lnTo>
                  <a:lnTo>
                    <a:pt x="1906" y="653"/>
                  </a:lnTo>
                  <a:lnTo>
                    <a:pt x="1906" y="653"/>
                  </a:lnTo>
                  <a:lnTo>
                    <a:pt x="1885" y="646"/>
                  </a:lnTo>
                  <a:lnTo>
                    <a:pt x="1863" y="640"/>
                  </a:lnTo>
                  <a:lnTo>
                    <a:pt x="1840" y="636"/>
                  </a:lnTo>
                  <a:lnTo>
                    <a:pt x="1816" y="633"/>
                  </a:lnTo>
                  <a:lnTo>
                    <a:pt x="1792" y="630"/>
                  </a:lnTo>
                  <a:lnTo>
                    <a:pt x="1769" y="630"/>
                  </a:lnTo>
                  <a:lnTo>
                    <a:pt x="1745" y="630"/>
                  </a:lnTo>
                  <a:lnTo>
                    <a:pt x="1719" y="632"/>
                  </a:lnTo>
                  <a:lnTo>
                    <a:pt x="1696" y="635"/>
                  </a:lnTo>
                  <a:lnTo>
                    <a:pt x="1672" y="637"/>
                  </a:lnTo>
                  <a:lnTo>
                    <a:pt x="1625" y="646"/>
                  </a:lnTo>
                  <a:lnTo>
                    <a:pt x="1580" y="657"/>
                  </a:lnTo>
                  <a:lnTo>
                    <a:pt x="1540" y="671"/>
                  </a:lnTo>
                  <a:lnTo>
                    <a:pt x="1540" y="671"/>
                  </a:lnTo>
                  <a:lnTo>
                    <a:pt x="1537" y="674"/>
                  </a:lnTo>
                  <a:lnTo>
                    <a:pt x="1533" y="677"/>
                  </a:lnTo>
                  <a:lnTo>
                    <a:pt x="1533" y="677"/>
                  </a:lnTo>
                  <a:lnTo>
                    <a:pt x="1500" y="688"/>
                  </a:lnTo>
                  <a:lnTo>
                    <a:pt x="1469" y="701"/>
                  </a:lnTo>
                  <a:lnTo>
                    <a:pt x="1440" y="716"/>
                  </a:lnTo>
                  <a:lnTo>
                    <a:pt x="1413" y="732"/>
                  </a:lnTo>
                  <a:lnTo>
                    <a:pt x="1413" y="732"/>
                  </a:lnTo>
                  <a:lnTo>
                    <a:pt x="1382" y="747"/>
                  </a:lnTo>
                  <a:lnTo>
                    <a:pt x="1353" y="761"/>
                  </a:lnTo>
                  <a:lnTo>
                    <a:pt x="1325" y="776"/>
                  </a:lnTo>
                  <a:lnTo>
                    <a:pt x="1312" y="785"/>
                  </a:lnTo>
                  <a:lnTo>
                    <a:pt x="1300" y="795"/>
                  </a:lnTo>
                  <a:lnTo>
                    <a:pt x="1300" y="795"/>
                  </a:lnTo>
                  <a:lnTo>
                    <a:pt x="1297" y="802"/>
                  </a:lnTo>
                  <a:lnTo>
                    <a:pt x="1294" y="806"/>
                  </a:lnTo>
                  <a:lnTo>
                    <a:pt x="1287" y="816"/>
                  </a:lnTo>
                  <a:lnTo>
                    <a:pt x="1279" y="826"/>
                  </a:lnTo>
                  <a:lnTo>
                    <a:pt x="1276" y="831"/>
                  </a:lnTo>
                  <a:lnTo>
                    <a:pt x="1273" y="837"/>
                  </a:lnTo>
                  <a:lnTo>
                    <a:pt x="1273" y="837"/>
                  </a:lnTo>
                  <a:lnTo>
                    <a:pt x="1265" y="841"/>
                  </a:lnTo>
                  <a:lnTo>
                    <a:pt x="1260" y="844"/>
                  </a:lnTo>
                  <a:lnTo>
                    <a:pt x="1258" y="847"/>
                  </a:lnTo>
                  <a:lnTo>
                    <a:pt x="1258" y="847"/>
                  </a:lnTo>
                  <a:lnTo>
                    <a:pt x="1287" y="847"/>
                  </a:lnTo>
                  <a:lnTo>
                    <a:pt x="1302" y="847"/>
                  </a:lnTo>
                  <a:lnTo>
                    <a:pt x="1319" y="845"/>
                  </a:lnTo>
                  <a:lnTo>
                    <a:pt x="1319" y="845"/>
                  </a:lnTo>
                  <a:lnTo>
                    <a:pt x="1336" y="828"/>
                  </a:lnTo>
                  <a:lnTo>
                    <a:pt x="1356" y="812"/>
                  </a:lnTo>
                  <a:lnTo>
                    <a:pt x="1367" y="803"/>
                  </a:lnTo>
                  <a:lnTo>
                    <a:pt x="1378" y="796"/>
                  </a:lnTo>
                  <a:lnTo>
                    <a:pt x="1391" y="790"/>
                  </a:lnTo>
                  <a:lnTo>
                    <a:pt x="1404" y="786"/>
                  </a:lnTo>
                  <a:lnTo>
                    <a:pt x="1404" y="786"/>
                  </a:lnTo>
                  <a:lnTo>
                    <a:pt x="1413" y="785"/>
                  </a:lnTo>
                  <a:lnTo>
                    <a:pt x="1425" y="786"/>
                  </a:lnTo>
                  <a:lnTo>
                    <a:pt x="1437" y="788"/>
                  </a:lnTo>
                  <a:lnTo>
                    <a:pt x="1448" y="790"/>
                  </a:lnTo>
                  <a:lnTo>
                    <a:pt x="1461" y="795"/>
                  </a:lnTo>
                  <a:lnTo>
                    <a:pt x="1471" y="800"/>
                  </a:lnTo>
                  <a:lnTo>
                    <a:pt x="1478" y="806"/>
                  </a:lnTo>
                  <a:lnTo>
                    <a:pt x="1484" y="812"/>
                  </a:lnTo>
                  <a:lnTo>
                    <a:pt x="1484" y="812"/>
                  </a:lnTo>
                  <a:lnTo>
                    <a:pt x="1485" y="817"/>
                  </a:lnTo>
                  <a:lnTo>
                    <a:pt x="1485" y="821"/>
                  </a:lnTo>
                  <a:lnTo>
                    <a:pt x="1482" y="831"/>
                  </a:lnTo>
                  <a:lnTo>
                    <a:pt x="1481" y="841"/>
                  </a:lnTo>
                  <a:lnTo>
                    <a:pt x="1482" y="847"/>
                  </a:lnTo>
                  <a:lnTo>
                    <a:pt x="1484" y="852"/>
                  </a:lnTo>
                  <a:lnTo>
                    <a:pt x="1484" y="852"/>
                  </a:lnTo>
                  <a:lnTo>
                    <a:pt x="1486" y="856"/>
                  </a:lnTo>
                  <a:lnTo>
                    <a:pt x="1491" y="861"/>
                  </a:lnTo>
                  <a:lnTo>
                    <a:pt x="1496" y="863"/>
                  </a:lnTo>
                  <a:lnTo>
                    <a:pt x="1500" y="869"/>
                  </a:lnTo>
                  <a:lnTo>
                    <a:pt x="1500" y="869"/>
                  </a:lnTo>
                  <a:lnTo>
                    <a:pt x="1503" y="876"/>
                  </a:lnTo>
                  <a:lnTo>
                    <a:pt x="1506" y="885"/>
                  </a:lnTo>
                  <a:lnTo>
                    <a:pt x="1509" y="894"/>
                  </a:lnTo>
                  <a:lnTo>
                    <a:pt x="1507" y="904"/>
                  </a:lnTo>
                  <a:lnTo>
                    <a:pt x="1507" y="904"/>
                  </a:lnTo>
                  <a:lnTo>
                    <a:pt x="1506" y="911"/>
                  </a:lnTo>
                  <a:lnTo>
                    <a:pt x="1505" y="917"/>
                  </a:lnTo>
                  <a:lnTo>
                    <a:pt x="1500" y="922"/>
                  </a:lnTo>
                  <a:lnTo>
                    <a:pt x="1496" y="928"/>
                  </a:lnTo>
                  <a:lnTo>
                    <a:pt x="1492" y="932"/>
                  </a:lnTo>
                  <a:lnTo>
                    <a:pt x="1485" y="935"/>
                  </a:lnTo>
                  <a:lnTo>
                    <a:pt x="1478" y="938"/>
                  </a:lnTo>
                  <a:lnTo>
                    <a:pt x="1471" y="939"/>
                  </a:lnTo>
                  <a:lnTo>
                    <a:pt x="1471" y="939"/>
                  </a:lnTo>
                  <a:lnTo>
                    <a:pt x="1468" y="946"/>
                  </a:lnTo>
                  <a:lnTo>
                    <a:pt x="1467" y="952"/>
                  </a:lnTo>
                  <a:lnTo>
                    <a:pt x="1467" y="965"/>
                  </a:lnTo>
                  <a:lnTo>
                    <a:pt x="1467" y="977"/>
                  </a:lnTo>
                  <a:lnTo>
                    <a:pt x="1465" y="984"/>
                  </a:lnTo>
                  <a:lnTo>
                    <a:pt x="1464" y="990"/>
                  </a:lnTo>
                  <a:lnTo>
                    <a:pt x="1464" y="990"/>
                  </a:lnTo>
                  <a:lnTo>
                    <a:pt x="1460" y="997"/>
                  </a:lnTo>
                  <a:lnTo>
                    <a:pt x="1454" y="1004"/>
                  </a:lnTo>
                  <a:lnTo>
                    <a:pt x="1441" y="1015"/>
                  </a:lnTo>
                  <a:lnTo>
                    <a:pt x="1436" y="1019"/>
                  </a:lnTo>
                  <a:lnTo>
                    <a:pt x="1432" y="1026"/>
                  </a:lnTo>
                  <a:lnTo>
                    <a:pt x="1427" y="1033"/>
                  </a:lnTo>
                  <a:lnTo>
                    <a:pt x="1427" y="1042"/>
                  </a:lnTo>
                  <a:lnTo>
                    <a:pt x="1427" y="1042"/>
                  </a:lnTo>
                  <a:lnTo>
                    <a:pt x="1434" y="1043"/>
                  </a:lnTo>
                  <a:lnTo>
                    <a:pt x="1440" y="1046"/>
                  </a:lnTo>
                  <a:lnTo>
                    <a:pt x="1444" y="1050"/>
                  </a:lnTo>
                  <a:lnTo>
                    <a:pt x="1447" y="1056"/>
                  </a:lnTo>
                  <a:lnTo>
                    <a:pt x="1448" y="1063"/>
                  </a:lnTo>
                  <a:lnTo>
                    <a:pt x="1448" y="1068"/>
                  </a:lnTo>
                  <a:lnTo>
                    <a:pt x="1446" y="1075"/>
                  </a:lnTo>
                  <a:lnTo>
                    <a:pt x="1441" y="1080"/>
                  </a:lnTo>
                  <a:lnTo>
                    <a:pt x="1441" y="1080"/>
                  </a:lnTo>
                  <a:lnTo>
                    <a:pt x="1433" y="1081"/>
                  </a:lnTo>
                  <a:lnTo>
                    <a:pt x="1425" y="1080"/>
                  </a:lnTo>
                  <a:lnTo>
                    <a:pt x="1425" y="1080"/>
                  </a:lnTo>
                  <a:lnTo>
                    <a:pt x="1423" y="1084"/>
                  </a:lnTo>
                  <a:lnTo>
                    <a:pt x="1420" y="1087"/>
                  </a:lnTo>
                  <a:lnTo>
                    <a:pt x="1418" y="1091"/>
                  </a:lnTo>
                  <a:lnTo>
                    <a:pt x="1416" y="1095"/>
                  </a:lnTo>
                  <a:lnTo>
                    <a:pt x="1416" y="1095"/>
                  </a:lnTo>
                  <a:lnTo>
                    <a:pt x="1420" y="1097"/>
                  </a:lnTo>
                  <a:lnTo>
                    <a:pt x="1423" y="1099"/>
                  </a:lnTo>
                  <a:lnTo>
                    <a:pt x="1426" y="1106"/>
                  </a:lnTo>
                  <a:lnTo>
                    <a:pt x="1426" y="1106"/>
                  </a:lnTo>
                  <a:lnTo>
                    <a:pt x="1420" y="1115"/>
                  </a:lnTo>
                  <a:lnTo>
                    <a:pt x="1418" y="1119"/>
                  </a:lnTo>
                  <a:lnTo>
                    <a:pt x="1415" y="1123"/>
                  </a:lnTo>
                  <a:lnTo>
                    <a:pt x="1415" y="1123"/>
                  </a:lnTo>
                  <a:lnTo>
                    <a:pt x="1420" y="1130"/>
                  </a:lnTo>
                  <a:lnTo>
                    <a:pt x="1426" y="1133"/>
                  </a:lnTo>
                  <a:lnTo>
                    <a:pt x="1434" y="1136"/>
                  </a:lnTo>
                  <a:lnTo>
                    <a:pt x="1444" y="1136"/>
                  </a:lnTo>
                  <a:lnTo>
                    <a:pt x="1444" y="1136"/>
                  </a:lnTo>
                  <a:lnTo>
                    <a:pt x="1448" y="1144"/>
                  </a:lnTo>
                  <a:lnTo>
                    <a:pt x="1451" y="1153"/>
                  </a:lnTo>
                  <a:lnTo>
                    <a:pt x="1451" y="1156"/>
                  </a:lnTo>
                  <a:lnTo>
                    <a:pt x="1451" y="1160"/>
                  </a:lnTo>
                  <a:lnTo>
                    <a:pt x="1450" y="1164"/>
                  </a:lnTo>
                  <a:lnTo>
                    <a:pt x="1447" y="1168"/>
                  </a:lnTo>
                  <a:lnTo>
                    <a:pt x="1447" y="1168"/>
                  </a:lnTo>
                  <a:lnTo>
                    <a:pt x="1453" y="1167"/>
                  </a:lnTo>
                  <a:lnTo>
                    <a:pt x="1460" y="1167"/>
                  </a:lnTo>
                  <a:lnTo>
                    <a:pt x="1464" y="1168"/>
                  </a:lnTo>
                  <a:lnTo>
                    <a:pt x="1469" y="1171"/>
                  </a:lnTo>
                  <a:lnTo>
                    <a:pt x="1472" y="1175"/>
                  </a:lnTo>
                  <a:lnTo>
                    <a:pt x="1477" y="1178"/>
                  </a:lnTo>
                  <a:lnTo>
                    <a:pt x="1478" y="1184"/>
                  </a:lnTo>
                  <a:lnTo>
                    <a:pt x="1479" y="1188"/>
                  </a:lnTo>
                  <a:lnTo>
                    <a:pt x="1481" y="1192"/>
                  </a:lnTo>
                  <a:lnTo>
                    <a:pt x="1479" y="1198"/>
                  </a:lnTo>
                  <a:lnTo>
                    <a:pt x="1478" y="1202"/>
                  </a:lnTo>
                  <a:lnTo>
                    <a:pt x="1477" y="1205"/>
                  </a:lnTo>
                  <a:lnTo>
                    <a:pt x="1472" y="1207"/>
                  </a:lnTo>
                  <a:lnTo>
                    <a:pt x="1468" y="1210"/>
                  </a:lnTo>
                  <a:lnTo>
                    <a:pt x="1462" y="1210"/>
                  </a:lnTo>
                  <a:lnTo>
                    <a:pt x="1455" y="1210"/>
                  </a:lnTo>
                  <a:lnTo>
                    <a:pt x="1455" y="1210"/>
                  </a:lnTo>
                  <a:lnTo>
                    <a:pt x="1451" y="1213"/>
                  </a:lnTo>
                  <a:lnTo>
                    <a:pt x="1448" y="1217"/>
                  </a:lnTo>
                  <a:lnTo>
                    <a:pt x="1447" y="1222"/>
                  </a:lnTo>
                  <a:lnTo>
                    <a:pt x="1447" y="1226"/>
                  </a:lnTo>
                  <a:lnTo>
                    <a:pt x="1448" y="1231"/>
                  </a:lnTo>
                  <a:lnTo>
                    <a:pt x="1451" y="1234"/>
                  </a:lnTo>
                  <a:lnTo>
                    <a:pt x="1454" y="1238"/>
                  </a:lnTo>
                  <a:lnTo>
                    <a:pt x="1460" y="1241"/>
                  </a:lnTo>
                  <a:lnTo>
                    <a:pt x="1460" y="1241"/>
                  </a:lnTo>
                  <a:lnTo>
                    <a:pt x="1458" y="1245"/>
                  </a:lnTo>
                  <a:lnTo>
                    <a:pt x="1454" y="1248"/>
                  </a:lnTo>
                  <a:lnTo>
                    <a:pt x="1451" y="1251"/>
                  </a:lnTo>
                  <a:lnTo>
                    <a:pt x="1448" y="1254"/>
                  </a:lnTo>
                  <a:lnTo>
                    <a:pt x="1448" y="1254"/>
                  </a:lnTo>
                  <a:lnTo>
                    <a:pt x="1451" y="1258"/>
                  </a:lnTo>
                  <a:lnTo>
                    <a:pt x="1453" y="1262"/>
                  </a:lnTo>
                  <a:lnTo>
                    <a:pt x="1455" y="1273"/>
                  </a:lnTo>
                  <a:lnTo>
                    <a:pt x="1455" y="1273"/>
                  </a:lnTo>
                  <a:lnTo>
                    <a:pt x="1464" y="1276"/>
                  </a:lnTo>
                  <a:lnTo>
                    <a:pt x="1471" y="1280"/>
                  </a:lnTo>
                  <a:lnTo>
                    <a:pt x="1475" y="1283"/>
                  </a:lnTo>
                  <a:lnTo>
                    <a:pt x="1477" y="1288"/>
                  </a:lnTo>
                  <a:lnTo>
                    <a:pt x="1478" y="1292"/>
                  </a:lnTo>
                  <a:lnTo>
                    <a:pt x="1479" y="1296"/>
                  </a:lnTo>
                  <a:lnTo>
                    <a:pt x="1479" y="1296"/>
                  </a:lnTo>
                  <a:lnTo>
                    <a:pt x="1478" y="1300"/>
                  </a:lnTo>
                  <a:lnTo>
                    <a:pt x="1477" y="1303"/>
                  </a:lnTo>
                  <a:lnTo>
                    <a:pt x="1472" y="1310"/>
                  </a:lnTo>
                  <a:lnTo>
                    <a:pt x="1469" y="1316"/>
                  </a:lnTo>
                  <a:lnTo>
                    <a:pt x="1468" y="1320"/>
                  </a:lnTo>
                  <a:lnTo>
                    <a:pt x="1469" y="1324"/>
                  </a:lnTo>
                  <a:lnTo>
                    <a:pt x="1469" y="1324"/>
                  </a:lnTo>
                  <a:lnTo>
                    <a:pt x="1464" y="1331"/>
                  </a:lnTo>
                  <a:lnTo>
                    <a:pt x="1455" y="1335"/>
                  </a:lnTo>
                  <a:lnTo>
                    <a:pt x="1440" y="1344"/>
                  </a:lnTo>
                  <a:lnTo>
                    <a:pt x="1440" y="1344"/>
                  </a:lnTo>
                  <a:lnTo>
                    <a:pt x="1441" y="1348"/>
                  </a:lnTo>
                  <a:lnTo>
                    <a:pt x="1441" y="1352"/>
                  </a:lnTo>
                  <a:lnTo>
                    <a:pt x="1440" y="1361"/>
                  </a:lnTo>
                  <a:lnTo>
                    <a:pt x="1437" y="1369"/>
                  </a:lnTo>
                  <a:lnTo>
                    <a:pt x="1434" y="1379"/>
                  </a:lnTo>
                  <a:lnTo>
                    <a:pt x="1434" y="1379"/>
                  </a:lnTo>
                  <a:lnTo>
                    <a:pt x="1437" y="1383"/>
                  </a:lnTo>
                  <a:lnTo>
                    <a:pt x="1439" y="1387"/>
                  </a:lnTo>
                  <a:lnTo>
                    <a:pt x="1439" y="1396"/>
                  </a:lnTo>
                  <a:lnTo>
                    <a:pt x="1436" y="1404"/>
                  </a:lnTo>
                  <a:lnTo>
                    <a:pt x="1433" y="1412"/>
                  </a:lnTo>
                  <a:lnTo>
                    <a:pt x="1433" y="1412"/>
                  </a:lnTo>
                  <a:lnTo>
                    <a:pt x="1437" y="1419"/>
                  </a:lnTo>
                  <a:lnTo>
                    <a:pt x="1439" y="1426"/>
                  </a:lnTo>
                  <a:lnTo>
                    <a:pt x="1441" y="1435"/>
                  </a:lnTo>
                  <a:lnTo>
                    <a:pt x="1441" y="1443"/>
                  </a:lnTo>
                  <a:lnTo>
                    <a:pt x="1441" y="1443"/>
                  </a:lnTo>
                  <a:lnTo>
                    <a:pt x="1439" y="1448"/>
                  </a:lnTo>
                  <a:lnTo>
                    <a:pt x="1436" y="1450"/>
                  </a:lnTo>
                  <a:lnTo>
                    <a:pt x="1434" y="1455"/>
                  </a:lnTo>
                  <a:lnTo>
                    <a:pt x="1434" y="1460"/>
                  </a:lnTo>
                  <a:lnTo>
                    <a:pt x="1434" y="1460"/>
                  </a:lnTo>
                  <a:lnTo>
                    <a:pt x="1453" y="1455"/>
                  </a:lnTo>
                  <a:lnTo>
                    <a:pt x="1464" y="1452"/>
                  </a:lnTo>
                  <a:lnTo>
                    <a:pt x="1477" y="1449"/>
                  </a:lnTo>
                  <a:lnTo>
                    <a:pt x="1488" y="1448"/>
                  </a:lnTo>
                  <a:lnTo>
                    <a:pt x="1499" y="1449"/>
                  </a:lnTo>
                  <a:lnTo>
                    <a:pt x="1510" y="1450"/>
                  </a:lnTo>
                  <a:lnTo>
                    <a:pt x="1519" y="1455"/>
                  </a:lnTo>
                  <a:lnTo>
                    <a:pt x="1519" y="1455"/>
                  </a:lnTo>
                  <a:lnTo>
                    <a:pt x="1524" y="1462"/>
                  </a:lnTo>
                  <a:lnTo>
                    <a:pt x="1530" y="1469"/>
                  </a:lnTo>
                  <a:lnTo>
                    <a:pt x="1541" y="1481"/>
                  </a:lnTo>
                  <a:lnTo>
                    <a:pt x="1541" y="1481"/>
                  </a:lnTo>
                  <a:lnTo>
                    <a:pt x="1552" y="1484"/>
                  </a:lnTo>
                  <a:lnTo>
                    <a:pt x="1562" y="1484"/>
                  </a:lnTo>
                  <a:lnTo>
                    <a:pt x="1580" y="1487"/>
                  </a:lnTo>
                  <a:lnTo>
                    <a:pt x="1589" y="1488"/>
                  </a:lnTo>
                  <a:lnTo>
                    <a:pt x="1597" y="1492"/>
                  </a:lnTo>
                  <a:lnTo>
                    <a:pt x="1603" y="1498"/>
                  </a:lnTo>
                  <a:lnTo>
                    <a:pt x="1608" y="1508"/>
                  </a:lnTo>
                  <a:lnTo>
                    <a:pt x="1608" y="1508"/>
                  </a:lnTo>
                  <a:lnTo>
                    <a:pt x="1610" y="1514"/>
                  </a:lnTo>
                  <a:lnTo>
                    <a:pt x="1608" y="1518"/>
                  </a:lnTo>
                  <a:lnTo>
                    <a:pt x="1606" y="1528"/>
                  </a:lnTo>
                  <a:lnTo>
                    <a:pt x="1600" y="1537"/>
                  </a:lnTo>
                  <a:lnTo>
                    <a:pt x="1599" y="1542"/>
                  </a:lnTo>
                  <a:lnTo>
                    <a:pt x="1597" y="1547"/>
                  </a:lnTo>
                  <a:lnTo>
                    <a:pt x="1597" y="1547"/>
                  </a:lnTo>
                  <a:lnTo>
                    <a:pt x="1597" y="1551"/>
                  </a:lnTo>
                  <a:lnTo>
                    <a:pt x="1599" y="1557"/>
                  </a:lnTo>
                  <a:lnTo>
                    <a:pt x="1601" y="1567"/>
                  </a:lnTo>
                  <a:lnTo>
                    <a:pt x="1603" y="1573"/>
                  </a:lnTo>
                  <a:lnTo>
                    <a:pt x="1604" y="1578"/>
                  </a:lnTo>
                  <a:lnTo>
                    <a:pt x="1603" y="1584"/>
                  </a:lnTo>
                  <a:lnTo>
                    <a:pt x="1601" y="1589"/>
                  </a:lnTo>
                  <a:lnTo>
                    <a:pt x="1601" y="1589"/>
                  </a:lnTo>
                  <a:lnTo>
                    <a:pt x="1590" y="1608"/>
                  </a:lnTo>
                  <a:lnTo>
                    <a:pt x="1578" y="1627"/>
                  </a:lnTo>
                  <a:lnTo>
                    <a:pt x="1550" y="1667"/>
                  </a:lnTo>
                  <a:lnTo>
                    <a:pt x="1550" y="1667"/>
                  </a:lnTo>
                  <a:lnTo>
                    <a:pt x="1530" y="1675"/>
                  </a:lnTo>
                  <a:lnTo>
                    <a:pt x="1510" y="1682"/>
                  </a:lnTo>
                  <a:lnTo>
                    <a:pt x="1510" y="1682"/>
                  </a:lnTo>
                  <a:lnTo>
                    <a:pt x="1524" y="1683"/>
                  </a:lnTo>
                  <a:lnTo>
                    <a:pt x="1538" y="1686"/>
                  </a:lnTo>
                  <a:lnTo>
                    <a:pt x="1566" y="1695"/>
                  </a:lnTo>
                  <a:lnTo>
                    <a:pt x="1621" y="1713"/>
                  </a:lnTo>
                  <a:lnTo>
                    <a:pt x="1621" y="1713"/>
                  </a:lnTo>
                  <a:lnTo>
                    <a:pt x="1625" y="1709"/>
                  </a:lnTo>
                  <a:lnTo>
                    <a:pt x="1631" y="1706"/>
                  </a:lnTo>
                  <a:lnTo>
                    <a:pt x="1645" y="1702"/>
                  </a:lnTo>
                  <a:lnTo>
                    <a:pt x="1658" y="1699"/>
                  </a:lnTo>
                  <a:lnTo>
                    <a:pt x="1670" y="1695"/>
                  </a:lnTo>
                  <a:lnTo>
                    <a:pt x="1670" y="1695"/>
                  </a:lnTo>
                  <a:lnTo>
                    <a:pt x="1683" y="1689"/>
                  </a:lnTo>
                  <a:lnTo>
                    <a:pt x="1694" y="1682"/>
                  </a:lnTo>
                  <a:lnTo>
                    <a:pt x="1719" y="1665"/>
                  </a:lnTo>
                  <a:lnTo>
                    <a:pt x="1763" y="1633"/>
                  </a:lnTo>
                  <a:lnTo>
                    <a:pt x="1763" y="1633"/>
                  </a:lnTo>
                  <a:lnTo>
                    <a:pt x="1802" y="1606"/>
                  </a:lnTo>
                  <a:lnTo>
                    <a:pt x="1820" y="1592"/>
                  </a:lnTo>
                  <a:lnTo>
                    <a:pt x="1839" y="1577"/>
                  </a:lnTo>
                  <a:lnTo>
                    <a:pt x="1839" y="1577"/>
                  </a:lnTo>
                  <a:lnTo>
                    <a:pt x="1861" y="1551"/>
                  </a:lnTo>
                  <a:lnTo>
                    <a:pt x="1882" y="1528"/>
                  </a:lnTo>
                  <a:lnTo>
                    <a:pt x="1882" y="1528"/>
                  </a:lnTo>
                  <a:lnTo>
                    <a:pt x="1916" y="1490"/>
                  </a:lnTo>
                  <a:lnTo>
                    <a:pt x="1933" y="1470"/>
                  </a:lnTo>
                  <a:lnTo>
                    <a:pt x="1950" y="1450"/>
                  </a:lnTo>
                  <a:lnTo>
                    <a:pt x="1965" y="1429"/>
                  </a:lnTo>
                  <a:lnTo>
                    <a:pt x="1979" y="1408"/>
                  </a:lnTo>
                  <a:lnTo>
                    <a:pt x="1992" y="1386"/>
                  </a:lnTo>
                  <a:lnTo>
                    <a:pt x="2003" y="1362"/>
                  </a:lnTo>
                  <a:lnTo>
                    <a:pt x="2003" y="1362"/>
                  </a:lnTo>
                  <a:lnTo>
                    <a:pt x="2011" y="1335"/>
                  </a:lnTo>
                  <a:lnTo>
                    <a:pt x="2020" y="1309"/>
                  </a:lnTo>
                  <a:lnTo>
                    <a:pt x="2027" y="1280"/>
                  </a:lnTo>
                  <a:lnTo>
                    <a:pt x="2035" y="1252"/>
                  </a:lnTo>
                  <a:lnTo>
                    <a:pt x="2035" y="1252"/>
                  </a:lnTo>
                  <a:lnTo>
                    <a:pt x="2037" y="1241"/>
                  </a:lnTo>
                  <a:lnTo>
                    <a:pt x="2039" y="1229"/>
                  </a:lnTo>
                  <a:lnTo>
                    <a:pt x="2041" y="1217"/>
                  </a:lnTo>
                  <a:lnTo>
                    <a:pt x="2042" y="1205"/>
                  </a:lnTo>
                  <a:lnTo>
                    <a:pt x="2042" y="1205"/>
                  </a:lnTo>
                  <a:lnTo>
                    <a:pt x="2042" y="1191"/>
                  </a:lnTo>
                  <a:lnTo>
                    <a:pt x="2041" y="1177"/>
                  </a:lnTo>
                  <a:lnTo>
                    <a:pt x="2038" y="1163"/>
                  </a:lnTo>
                  <a:lnTo>
                    <a:pt x="2035" y="1149"/>
                  </a:lnTo>
                  <a:lnTo>
                    <a:pt x="2027" y="1123"/>
                  </a:lnTo>
                  <a:lnTo>
                    <a:pt x="2020" y="1099"/>
                  </a:lnTo>
                  <a:lnTo>
                    <a:pt x="2020" y="1099"/>
                  </a:lnTo>
                  <a:lnTo>
                    <a:pt x="2014" y="1095"/>
                  </a:lnTo>
                  <a:lnTo>
                    <a:pt x="2007" y="1092"/>
                  </a:lnTo>
                  <a:lnTo>
                    <a:pt x="1995" y="1088"/>
                  </a:lnTo>
                  <a:lnTo>
                    <a:pt x="1980" y="1085"/>
                  </a:lnTo>
                  <a:lnTo>
                    <a:pt x="1965" y="1084"/>
                  </a:lnTo>
                  <a:lnTo>
                    <a:pt x="1934" y="1084"/>
                  </a:lnTo>
                  <a:lnTo>
                    <a:pt x="1920" y="1084"/>
                  </a:lnTo>
                  <a:lnTo>
                    <a:pt x="1906" y="1081"/>
                  </a:lnTo>
                  <a:lnTo>
                    <a:pt x="1906" y="1081"/>
                  </a:lnTo>
                  <a:lnTo>
                    <a:pt x="1896" y="1078"/>
                  </a:lnTo>
                  <a:lnTo>
                    <a:pt x="1888" y="1073"/>
                  </a:lnTo>
                  <a:lnTo>
                    <a:pt x="1882" y="1066"/>
                  </a:lnTo>
                  <a:lnTo>
                    <a:pt x="1877" y="1059"/>
                  </a:lnTo>
                  <a:lnTo>
                    <a:pt x="1872" y="1050"/>
                  </a:lnTo>
                  <a:lnTo>
                    <a:pt x="1868" y="1042"/>
                  </a:lnTo>
                  <a:lnTo>
                    <a:pt x="1867" y="1032"/>
                  </a:lnTo>
                  <a:lnTo>
                    <a:pt x="1865" y="1024"/>
                  </a:lnTo>
                  <a:lnTo>
                    <a:pt x="1865" y="1004"/>
                  </a:lnTo>
                  <a:lnTo>
                    <a:pt x="1868" y="987"/>
                  </a:lnTo>
                  <a:lnTo>
                    <a:pt x="1872" y="972"/>
                  </a:lnTo>
                  <a:lnTo>
                    <a:pt x="1878" y="960"/>
                  </a:lnTo>
                  <a:lnTo>
                    <a:pt x="1878" y="960"/>
                  </a:lnTo>
                  <a:lnTo>
                    <a:pt x="1878" y="963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81" y="956"/>
                  </a:lnTo>
                  <a:lnTo>
                    <a:pt x="1885" y="949"/>
                  </a:lnTo>
                  <a:lnTo>
                    <a:pt x="1889" y="942"/>
                  </a:lnTo>
                  <a:lnTo>
                    <a:pt x="1889" y="938"/>
                  </a:lnTo>
                  <a:lnTo>
                    <a:pt x="1889" y="934"/>
                  </a:lnTo>
                  <a:lnTo>
                    <a:pt x="1889" y="934"/>
                  </a:lnTo>
                  <a:lnTo>
                    <a:pt x="1886" y="941"/>
                  </a:lnTo>
                  <a:lnTo>
                    <a:pt x="1885" y="946"/>
                  </a:lnTo>
                  <a:lnTo>
                    <a:pt x="1882" y="952"/>
                  </a:lnTo>
                  <a:lnTo>
                    <a:pt x="1877" y="958"/>
                  </a:lnTo>
                  <a:lnTo>
                    <a:pt x="1877" y="958"/>
                  </a:lnTo>
                  <a:lnTo>
                    <a:pt x="1884" y="942"/>
                  </a:lnTo>
                  <a:lnTo>
                    <a:pt x="1891" y="927"/>
                  </a:lnTo>
                  <a:lnTo>
                    <a:pt x="1906" y="896"/>
                  </a:lnTo>
                  <a:lnTo>
                    <a:pt x="1923" y="868"/>
                  </a:lnTo>
                  <a:lnTo>
                    <a:pt x="1940" y="838"/>
                  </a:lnTo>
                  <a:lnTo>
                    <a:pt x="1940" y="838"/>
                  </a:lnTo>
                  <a:close/>
                  <a:moveTo>
                    <a:pt x="1976" y="783"/>
                  </a:moveTo>
                  <a:lnTo>
                    <a:pt x="1976" y="783"/>
                  </a:lnTo>
                  <a:lnTo>
                    <a:pt x="1976" y="792"/>
                  </a:lnTo>
                  <a:lnTo>
                    <a:pt x="1975" y="800"/>
                  </a:lnTo>
                  <a:lnTo>
                    <a:pt x="1972" y="809"/>
                  </a:lnTo>
                  <a:lnTo>
                    <a:pt x="1968" y="817"/>
                  </a:lnTo>
                  <a:lnTo>
                    <a:pt x="1959" y="834"/>
                  </a:lnTo>
                  <a:lnTo>
                    <a:pt x="1955" y="844"/>
                  </a:lnTo>
                  <a:lnTo>
                    <a:pt x="1954" y="854"/>
                  </a:lnTo>
                  <a:lnTo>
                    <a:pt x="1954" y="854"/>
                  </a:lnTo>
                  <a:lnTo>
                    <a:pt x="1941" y="872"/>
                  </a:lnTo>
                  <a:lnTo>
                    <a:pt x="1929" y="893"/>
                  </a:lnTo>
                  <a:lnTo>
                    <a:pt x="1903" y="938"/>
                  </a:lnTo>
                  <a:lnTo>
                    <a:pt x="1903" y="938"/>
                  </a:lnTo>
                  <a:lnTo>
                    <a:pt x="1891" y="963"/>
                  </a:lnTo>
                  <a:lnTo>
                    <a:pt x="1886" y="976"/>
                  </a:lnTo>
                  <a:lnTo>
                    <a:pt x="1882" y="990"/>
                  </a:lnTo>
                  <a:lnTo>
                    <a:pt x="1879" y="1004"/>
                  </a:lnTo>
                  <a:lnTo>
                    <a:pt x="1878" y="1018"/>
                  </a:lnTo>
                  <a:lnTo>
                    <a:pt x="1878" y="1032"/>
                  </a:lnTo>
                  <a:lnTo>
                    <a:pt x="1879" y="1046"/>
                  </a:lnTo>
                  <a:lnTo>
                    <a:pt x="1879" y="1046"/>
                  </a:lnTo>
                  <a:lnTo>
                    <a:pt x="1882" y="1046"/>
                  </a:lnTo>
                  <a:lnTo>
                    <a:pt x="1885" y="1049"/>
                  </a:lnTo>
                  <a:lnTo>
                    <a:pt x="1888" y="1054"/>
                  </a:lnTo>
                  <a:lnTo>
                    <a:pt x="1891" y="1059"/>
                  </a:lnTo>
                  <a:lnTo>
                    <a:pt x="1892" y="1060"/>
                  </a:lnTo>
                  <a:lnTo>
                    <a:pt x="1895" y="1060"/>
                  </a:lnTo>
                  <a:lnTo>
                    <a:pt x="1895" y="1060"/>
                  </a:lnTo>
                  <a:lnTo>
                    <a:pt x="1893" y="1054"/>
                  </a:lnTo>
                  <a:lnTo>
                    <a:pt x="1893" y="1049"/>
                  </a:lnTo>
                  <a:lnTo>
                    <a:pt x="1895" y="1039"/>
                  </a:lnTo>
                  <a:lnTo>
                    <a:pt x="1895" y="1031"/>
                  </a:lnTo>
                  <a:lnTo>
                    <a:pt x="1895" y="1021"/>
                  </a:lnTo>
                  <a:lnTo>
                    <a:pt x="1895" y="1021"/>
                  </a:lnTo>
                  <a:lnTo>
                    <a:pt x="1906" y="991"/>
                  </a:lnTo>
                  <a:lnTo>
                    <a:pt x="1917" y="963"/>
                  </a:lnTo>
                  <a:lnTo>
                    <a:pt x="1929" y="935"/>
                  </a:lnTo>
                  <a:lnTo>
                    <a:pt x="1940" y="906"/>
                  </a:lnTo>
                  <a:lnTo>
                    <a:pt x="1940" y="906"/>
                  </a:lnTo>
                  <a:lnTo>
                    <a:pt x="1948" y="890"/>
                  </a:lnTo>
                  <a:lnTo>
                    <a:pt x="1957" y="876"/>
                  </a:lnTo>
                  <a:lnTo>
                    <a:pt x="1976" y="847"/>
                  </a:lnTo>
                  <a:lnTo>
                    <a:pt x="1985" y="831"/>
                  </a:lnTo>
                  <a:lnTo>
                    <a:pt x="1992" y="817"/>
                  </a:lnTo>
                  <a:lnTo>
                    <a:pt x="1997" y="800"/>
                  </a:lnTo>
                  <a:lnTo>
                    <a:pt x="2000" y="783"/>
                  </a:lnTo>
                  <a:lnTo>
                    <a:pt x="2000" y="783"/>
                  </a:lnTo>
                  <a:lnTo>
                    <a:pt x="2002" y="776"/>
                  </a:lnTo>
                  <a:lnTo>
                    <a:pt x="2003" y="768"/>
                  </a:lnTo>
                  <a:lnTo>
                    <a:pt x="2003" y="761"/>
                  </a:lnTo>
                  <a:lnTo>
                    <a:pt x="2002" y="753"/>
                  </a:lnTo>
                  <a:lnTo>
                    <a:pt x="1997" y="736"/>
                  </a:lnTo>
                  <a:lnTo>
                    <a:pt x="1990" y="722"/>
                  </a:lnTo>
                  <a:lnTo>
                    <a:pt x="1990" y="722"/>
                  </a:lnTo>
                  <a:lnTo>
                    <a:pt x="1989" y="739"/>
                  </a:lnTo>
                  <a:lnTo>
                    <a:pt x="1987" y="755"/>
                  </a:lnTo>
                  <a:lnTo>
                    <a:pt x="1983" y="771"/>
                  </a:lnTo>
                  <a:lnTo>
                    <a:pt x="1980" y="778"/>
                  </a:lnTo>
                  <a:lnTo>
                    <a:pt x="1976" y="783"/>
                  </a:lnTo>
                  <a:lnTo>
                    <a:pt x="1976" y="783"/>
                  </a:lnTo>
                  <a:close/>
                  <a:moveTo>
                    <a:pt x="1405" y="795"/>
                  </a:moveTo>
                  <a:lnTo>
                    <a:pt x="1405" y="795"/>
                  </a:lnTo>
                  <a:lnTo>
                    <a:pt x="1401" y="796"/>
                  </a:lnTo>
                  <a:lnTo>
                    <a:pt x="1396" y="799"/>
                  </a:lnTo>
                  <a:lnTo>
                    <a:pt x="1388" y="805"/>
                  </a:lnTo>
                  <a:lnTo>
                    <a:pt x="1388" y="805"/>
                  </a:lnTo>
                  <a:lnTo>
                    <a:pt x="1371" y="813"/>
                  </a:lnTo>
                  <a:lnTo>
                    <a:pt x="1356" y="821"/>
                  </a:lnTo>
                  <a:lnTo>
                    <a:pt x="1350" y="827"/>
                  </a:lnTo>
                  <a:lnTo>
                    <a:pt x="1345" y="834"/>
                  </a:lnTo>
                  <a:lnTo>
                    <a:pt x="1342" y="840"/>
                  </a:lnTo>
                  <a:lnTo>
                    <a:pt x="1339" y="847"/>
                  </a:lnTo>
                  <a:lnTo>
                    <a:pt x="1339" y="847"/>
                  </a:lnTo>
                  <a:lnTo>
                    <a:pt x="1361" y="845"/>
                  </a:lnTo>
                  <a:lnTo>
                    <a:pt x="1374" y="847"/>
                  </a:lnTo>
                  <a:lnTo>
                    <a:pt x="1388" y="848"/>
                  </a:lnTo>
                  <a:lnTo>
                    <a:pt x="1399" y="851"/>
                  </a:lnTo>
                  <a:lnTo>
                    <a:pt x="1405" y="852"/>
                  </a:lnTo>
                  <a:lnTo>
                    <a:pt x="1409" y="855"/>
                  </a:lnTo>
                  <a:lnTo>
                    <a:pt x="1412" y="859"/>
                  </a:lnTo>
                  <a:lnTo>
                    <a:pt x="1415" y="863"/>
                  </a:lnTo>
                  <a:lnTo>
                    <a:pt x="1416" y="869"/>
                  </a:lnTo>
                  <a:lnTo>
                    <a:pt x="1416" y="875"/>
                  </a:lnTo>
                  <a:lnTo>
                    <a:pt x="1416" y="875"/>
                  </a:lnTo>
                  <a:lnTo>
                    <a:pt x="1415" y="882"/>
                  </a:lnTo>
                  <a:lnTo>
                    <a:pt x="1409" y="892"/>
                  </a:lnTo>
                  <a:lnTo>
                    <a:pt x="1406" y="896"/>
                  </a:lnTo>
                  <a:lnTo>
                    <a:pt x="1404" y="900"/>
                  </a:lnTo>
                  <a:lnTo>
                    <a:pt x="1399" y="903"/>
                  </a:lnTo>
                  <a:lnTo>
                    <a:pt x="1395" y="903"/>
                  </a:lnTo>
                  <a:lnTo>
                    <a:pt x="1395" y="903"/>
                  </a:lnTo>
                  <a:lnTo>
                    <a:pt x="1392" y="899"/>
                  </a:lnTo>
                  <a:lnTo>
                    <a:pt x="1385" y="896"/>
                  </a:lnTo>
                  <a:lnTo>
                    <a:pt x="1380" y="896"/>
                  </a:lnTo>
                  <a:lnTo>
                    <a:pt x="1377" y="896"/>
                  </a:lnTo>
                  <a:lnTo>
                    <a:pt x="1374" y="899"/>
                  </a:lnTo>
                  <a:lnTo>
                    <a:pt x="1374" y="899"/>
                  </a:lnTo>
                  <a:lnTo>
                    <a:pt x="1375" y="907"/>
                  </a:lnTo>
                  <a:lnTo>
                    <a:pt x="1375" y="914"/>
                  </a:lnTo>
                  <a:lnTo>
                    <a:pt x="1373" y="921"/>
                  </a:lnTo>
                  <a:lnTo>
                    <a:pt x="1370" y="928"/>
                  </a:lnTo>
                  <a:lnTo>
                    <a:pt x="1370" y="928"/>
                  </a:lnTo>
                  <a:lnTo>
                    <a:pt x="1373" y="932"/>
                  </a:lnTo>
                  <a:lnTo>
                    <a:pt x="1375" y="936"/>
                  </a:lnTo>
                  <a:lnTo>
                    <a:pt x="1377" y="941"/>
                  </a:lnTo>
                  <a:lnTo>
                    <a:pt x="1377" y="946"/>
                  </a:lnTo>
                  <a:lnTo>
                    <a:pt x="1377" y="946"/>
                  </a:lnTo>
                  <a:lnTo>
                    <a:pt x="1373" y="949"/>
                  </a:lnTo>
                  <a:lnTo>
                    <a:pt x="1370" y="952"/>
                  </a:lnTo>
                  <a:lnTo>
                    <a:pt x="1368" y="955"/>
                  </a:lnTo>
                  <a:lnTo>
                    <a:pt x="1367" y="959"/>
                  </a:lnTo>
                  <a:lnTo>
                    <a:pt x="1367" y="966"/>
                  </a:lnTo>
                  <a:lnTo>
                    <a:pt x="1368" y="974"/>
                  </a:lnTo>
                  <a:lnTo>
                    <a:pt x="1371" y="983"/>
                  </a:lnTo>
                  <a:lnTo>
                    <a:pt x="1371" y="993"/>
                  </a:lnTo>
                  <a:lnTo>
                    <a:pt x="1371" y="1001"/>
                  </a:lnTo>
                  <a:lnTo>
                    <a:pt x="1368" y="1005"/>
                  </a:lnTo>
                  <a:lnTo>
                    <a:pt x="1366" y="1010"/>
                  </a:lnTo>
                  <a:lnTo>
                    <a:pt x="1366" y="1010"/>
                  </a:lnTo>
                  <a:lnTo>
                    <a:pt x="1388" y="1010"/>
                  </a:lnTo>
                  <a:lnTo>
                    <a:pt x="1398" y="1008"/>
                  </a:lnTo>
                  <a:lnTo>
                    <a:pt x="1409" y="1007"/>
                  </a:lnTo>
                  <a:lnTo>
                    <a:pt x="1409" y="1007"/>
                  </a:lnTo>
                  <a:lnTo>
                    <a:pt x="1411" y="1010"/>
                  </a:lnTo>
                  <a:lnTo>
                    <a:pt x="1415" y="1012"/>
                  </a:lnTo>
                  <a:lnTo>
                    <a:pt x="1418" y="1014"/>
                  </a:lnTo>
                  <a:lnTo>
                    <a:pt x="1420" y="1018"/>
                  </a:lnTo>
                  <a:lnTo>
                    <a:pt x="1420" y="1018"/>
                  </a:lnTo>
                  <a:lnTo>
                    <a:pt x="1432" y="1010"/>
                  </a:lnTo>
                  <a:lnTo>
                    <a:pt x="1441" y="1001"/>
                  </a:lnTo>
                  <a:lnTo>
                    <a:pt x="1451" y="991"/>
                  </a:lnTo>
                  <a:lnTo>
                    <a:pt x="1454" y="987"/>
                  </a:lnTo>
                  <a:lnTo>
                    <a:pt x="1457" y="980"/>
                  </a:lnTo>
                  <a:lnTo>
                    <a:pt x="1457" y="980"/>
                  </a:lnTo>
                  <a:lnTo>
                    <a:pt x="1458" y="973"/>
                  </a:lnTo>
                  <a:lnTo>
                    <a:pt x="1458" y="966"/>
                  </a:lnTo>
                  <a:lnTo>
                    <a:pt x="1458" y="951"/>
                  </a:lnTo>
                  <a:lnTo>
                    <a:pt x="1460" y="944"/>
                  </a:lnTo>
                  <a:lnTo>
                    <a:pt x="1461" y="936"/>
                  </a:lnTo>
                  <a:lnTo>
                    <a:pt x="1467" y="931"/>
                  </a:lnTo>
                  <a:lnTo>
                    <a:pt x="1474" y="927"/>
                  </a:lnTo>
                  <a:lnTo>
                    <a:pt x="1474" y="927"/>
                  </a:lnTo>
                  <a:lnTo>
                    <a:pt x="1481" y="927"/>
                  </a:lnTo>
                  <a:lnTo>
                    <a:pt x="1488" y="925"/>
                  </a:lnTo>
                  <a:lnTo>
                    <a:pt x="1488" y="925"/>
                  </a:lnTo>
                  <a:lnTo>
                    <a:pt x="1493" y="913"/>
                  </a:lnTo>
                  <a:lnTo>
                    <a:pt x="1496" y="907"/>
                  </a:lnTo>
                  <a:lnTo>
                    <a:pt x="1499" y="900"/>
                  </a:lnTo>
                  <a:lnTo>
                    <a:pt x="1499" y="900"/>
                  </a:lnTo>
                  <a:lnTo>
                    <a:pt x="1499" y="894"/>
                  </a:lnTo>
                  <a:lnTo>
                    <a:pt x="1498" y="889"/>
                  </a:lnTo>
                  <a:lnTo>
                    <a:pt x="1493" y="879"/>
                  </a:lnTo>
                  <a:lnTo>
                    <a:pt x="1488" y="871"/>
                  </a:lnTo>
                  <a:lnTo>
                    <a:pt x="1482" y="862"/>
                  </a:lnTo>
                  <a:lnTo>
                    <a:pt x="1475" y="852"/>
                  </a:lnTo>
                  <a:lnTo>
                    <a:pt x="1472" y="842"/>
                  </a:lnTo>
                  <a:lnTo>
                    <a:pt x="1471" y="837"/>
                  </a:lnTo>
                  <a:lnTo>
                    <a:pt x="1471" y="831"/>
                  </a:lnTo>
                  <a:lnTo>
                    <a:pt x="1472" y="824"/>
                  </a:lnTo>
                  <a:lnTo>
                    <a:pt x="1475" y="817"/>
                  </a:lnTo>
                  <a:lnTo>
                    <a:pt x="1475" y="817"/>
                  </a:lnTo>
                  <a:lnTo>
                    <a:pt x="1468" y="812"/>
                  </a:lnTo>
                  <a:lnTo>
                    <a:pt x="1461" y="806"/>
                  </a:lnTo>
                  <a:lnTo>
                    <a:pt x="1453" y="800"/>
                  </a:lnTo>
                  <a:lnTo>
                    <a:pt x="1443" y="798"/>
                  </a:lnTo>
                  <a:lnTo>
                    <a:pt x="1433" y="795"/>
                  </a:lnTo>
                  <a:lnTo>
                    <a:pt x="1423" y="793"/>
                  </a:lnTo>
                  <a:lnTo>
                    <a:pt x="1415" y="793"/>
                  </a:lnTo>
                  <a:lnTo>
                    <a:pt x="1405" y="795"/>
                  </a:lnTo>
                  <a:lnTo>
                    <a:pt x="1405" y="795"/>
                  </a:lnTo>
                  <a:close/>
                  <a:moveTo>
                    <a:pt x="570" y="816"/>
                  </a:moveTo>
                  <a:lnTo>
                    <a:pt x="570" y="816"/>
                  </a:lnTo>
                  <a:lnTo>
                    <a:pt x="574" y="851"/>
                  </a:lnTo>
                  <a:lnTo>
                    <a:pt x="578" y="866"/>
                  </a:lnTo>
                  <a:lnTo>
                    <a:pt x="579" y="875"/>
                  </a:lnTo>
                  <a:lnTo>
                    <a:pt x="584" y="882"/>
                  </a:lnTo>
                  <a:lnTo>
                    <a:pt x="584" y="882"/>
                  </a:lnTo>
                  <a:lnTo>
                    <a:pt x="610" y="994"/>
                  </a:lnTo>
                  <a:lnTo>
                    <a:pt x="622" y="1050"/>
                  </a:lnTo>
                  <a:lnTo>
                    <a:pt x="633" y="1105"/>
                  </a:lnTo>
                  <a:lnTo>
                    <a:pt x="633" y="1105"/>
                  </a:lnTo>
                  <a:lnTo>
                    <a:pt x="650" y="1105"/>
                  </a:lnTo>
                  <a:lnTo>
                    <a:pt x="669" y="1106"/>
                  </a:lnTo>
                  <a:lnTo>
                    <a:pt x="686" y="1109"/>
                  </a:lnTo>
                  <a:lnTo>
                    <a:pt x="702" y="1112"/>
                  </a:lnTo>
                  <a:lnTo>
                    <a:pt x="702" y="1112"/>
                  </a:lnTo>
                  <a:lnTo>
                    <a:pt x="702" y="1104"/>
                  </a:lnTo>
                  <a:lnTo>
                    <a:pt x="703" y="1094"/>
                  </a:lnTo>
                  <a:lnTo>
                    <a:pt x="706" y="1083"/>
                  </a:lnTo>
                  <a:lnTo>
                    <a:pt x="710" y="1073"/>
                  </a:lnTo>
                  <a:lnTo>
                    <a:pt x="716" y="1063"/>
                  </a:lnTo>
                  <a:lnTo>
                    <a:pt x="723" y="1054"/>
                  </a:lnTo>
                  <a:lnTo>
                    <a:pt x="730" y="1049"/>
                  </a:lnTo>
                  <a:lnTo>
                    <a:pt x="738" y="1046"/>
                  </a:lnTo>
                  <a:lnTo>
                    <a:pt x="738" y="1046"/>
                  </a:lnTo>
                  <a:lnTo>
                    <a:pt x="747" y="1045"/>
                  </a:lnTo>
                  <a:lnTo>
                    <a:pt x="754" y="1043"/>
                  </a:lnTo>
                  <a:lnTo>
                    <a:pt x="770" y="1043"/>
                  </a:lnTo>
                  <a:lnTo>
                    <a:pt x="784" y="1045"/>
                  </a:lnTo>
                  <a:lnTo>
                    <a:pt x="793" y="1043"/>
                  </a:lnTo>
                  <a:lnTo>
                    <a:pt x="800" y="1043"/>
                  </a:lnTo>
                  <a:lnTo>
                    <a:pt x="800" y="1043"/>
                  </a:lnTo>
                  <a:lnTo>
                    <a:pt x="786" y="1026"/>
                  </a:lnTo>
                  <a:lnTo>
                    <a:pt x="773" y="1010"/>
                  </a:lnTo>
                  <a:lnTo>
                    <a:pt x="744" y="979"/>
                  </a:lnTo>
                  <a:lnTo>
                    <a:pt x="716" y="948"/>
                  </a:lnTo>
                  <a:lnTo>
                    <a:pt x="686" y="915"/>
                  </a:lnTo>
                  <a:lnTo>
                    <a:pt x="686" y="915"/>
                  </a:lnTo>
                  <a:lnTo>
                    <a:pt x="685" y="914"/>
                  </a:lnTo>
                  <a:lnTo>
                    <a:pt x="682" y="914"/>
                  </a:lnTo>
                  <a:lnTo>
                    <a:pt x="681" y="914"/>
                  </a:lnTo>
                  <a:lnTo>
                    <a:pt x="678" y="913"/>
                  </a:lnTo>
                  <a:lnTo>
                    <a:pt x="678" y="913"/>
                  </a:lnTo>
                  <a:lnTo>
                    <a:pt x="668" y="900"/>
                  </a:lnTo>
                  <a:lnTo>
                    <a:pt x="655" y="887"/>
                  </a:lnTo>
                  <a:lnTo>
                    <a:pt x="630" y="862"/>
                  </a:lnTo>
                  <a:lnTo>
                    <a:pt x="630" y="862"/>
                  </a:lnTo>
                  <a:lnTo>
                    <a:pt x="615" y="845"/>
                  </a:lnTo>
                  <a:lnTo>
                    <a:pt x="599" y="830"/>
                  </a:lnTo>
                  <a:lnTo>
                    <a:pt x="592" y="821"/>
                  </a:lnTo>
                  <a:lnTo>
                    <a:pt x="584" y="814"/>
                  </a:lnTo>
                  <a:lnTo>
                    <a:pt x="574" y="809"/>
                  </a:lnTo>
                  <a:lnTo>
                    <a:pt x="564" y="805"/>
                  </a:lnTo>
                  <a:lnTo>
                    <a:pt x="564" y="805"/>
                  </a:lnTo>
                  <a:lnTo>
                    <a:pt x="563" y="809"/>
                  </a:lnTo>
                  <a:lnTo>
                    <a:pt x="564" y="812"/>
                  </a:lnTo>
                  <a:lnTo>
                    <a:pt x="567" y="813"/>
                  </a:lnTo>
                  <a:lnTo>
                    <a:pt x="570" y="816"/>
                  </a:lnTo>
                  <a:lnTo>
                    <a:pt x="570" y="816"/>
                  </a:lnTo>
                  <a:close/>
                  <a:moveTo>
                    <a:pt x="1394" y="862"/>
                  </a:moveTo>
                  <a:lnTo>
                    <a:pt x="1394" y="862"/>
                  </a:lnTo>
                  <a:lnTo>
                    <a:pt x="1377" y="859"/>
                  </a:lnTo>
                  <a:lnTo>
                    <a:pt x="1361" y="858"/>
                  </a:lnTo>
                  <a:lnTo>
                    <a:pt x="1326" y="858"/>
                  </a:lnTo>
                  <a:lnTo>
                    <a:pt x="1326" y="858"/>
                  </a:lnTo>
                  <a:lnTo>
                    <a:pt x="1113" y="858"/>
                  </a:lnTo>
                  <a:lnTo>
                    <a:pt x="1006" y="859"/>
                  </a:lnTo>
                  <a:lnTo>
                    <a:pt x="904" y="861"/>
                  </a:lnTo>
                  <a:lnTo>
                    <a:pt x="904" y="861"/>
                  </a:lnTo>
                  <a:lnTo>
                    <a:pt x="904" y="863"/>
                  </a:lnTo>
                  <a:lnTo>
                    <a:pt x="905" y="866"/>
                  </a:lnTo>
                  <a:lnTo>
                    <a:pt x="905" y="869"/>
                  </a:lnTo>
                  <a:lnTo>
                    <a:pt x="902" y="871"/>
                  </a:lnTo>
                  <a:lnTo>
                    <a:pt x="902" y="871"/>
                  </a:lnTo>
                  <a:lnTo>
                    <a:pt x="901" y="869"/>
                  </a:lnTo>
                  <a:lnTo>
                    <a:pt x="900" y="869"/>
                  </a:lnTo>
                  <a:lnTo>
                    <a:pt x="898" y="865"/>
                  </a:lnTo>
                  <a:lnTo>
                    <a:pt x="897" y="862"/>
                  </a:lnTo>
                  <a:lnTo>
                    <a:pt x="895" y="862"/>
                  </a:lnTo>
                  <a:lnTo>
                    <a:pt x="894" y="862"/>
                  </a:lnTo>
                  <a:lnTo>
                    <a:pt x="894" y="862"/>
                  </a:lnTo>
                  <a:lnTo>
                    <a:pt x="888" y="863"/>
                  </a:lnTo>
                  <a:lnTo>
                    <a:pt x="881" y="863"/>
                  </a:lnTo>
                  <a:lnTo>
                    <a:pt x="869" y="863"/>
                  </a:lnTo>
                  <a:lnTo>
                    <a:pt x="856" y="862"/>
                  </a:lnTo>
                  <a:lnTo>
                    <a:pt x="849" y="863"/>
                  </a:lnTo>
                  <a:lnTo>
                    <a:pt x="843" y="865"/>
                  </a:lnTo>
                  <a:lnTo>
                    <a:pt x="843" y="865"/>
                  </a:lnTo>
                  <a:lnTo>
                    <a:pt x="838" y="868"/>
                  </a:lnTo>
                  <a:lnTo>
                    <a:pt x="832" y="873"/>
                  </a:lnTo>
                  <a:lnTo>
                    <a:pt x="822" y="885"/>
                  </a:lnTo>
                  <a:lnTo>
                    <a:pt x="822" y="885"/>
                  </a:lnTo>
                  <a:lnTo>
                    <a:pt x="824" y="887"/>
                  </a:lnTo>
                  <a:lnTo>
                    <a:pt x="825" y="892"/>
                  </a:lnTo>
                  <a:lnTo>
                    <a:pt x="827" y="894"/>
                  </a:lnTo>
                  <a:lnTo>
                    <a:pt x="827" y="896"/>
                  </a:lnTo>
                  <a:lnTo>
                    <a:pt x="825" y="899"/>
                  </a:lnTo>
                  <a:lnTo>
                    <a:pt x="825" y="899"/>
                  </a:lnTo>
                  <a:lnTo>
                    <a:pt x="824" y="900"/>
                  </a:lnTo>
                  <a:lnTo>
                    <a:pt x="822" y="900"/>
                  </a:lnTo>
                  <a:lnTo>
                    <a:pt x="820" y="897"/>
                  </a:lnTo>
                  <a:lnTo>
                    <a:pt x="817" y="896"/>
                  </a:lnTo>
                  <a:lnTo>
                    <a:pt x="815" y="896"/>
                  </a:lnTo>
                  <a:lnTo>
                    <a:pt x="815" y="899"/>
                  </a:lnTo>
                  <a:lnTo>
                    <a:pt x="815" y="899"/>
                  </a:lnTo>
                  <a:lnTo>
                    <a:pt x="810" y="907"/>
                  </a:lnTo>
                  <a:lnTo>
                    <a:pt x="805" y="917"/>
                  </a:lnTo>
                  <a:lnTo>
                    <a:pt x="803" y="927"/>
                  </a:lnTo>
                  <a:lnTo>
                    <a:pt x="801" y="938"/>
                  </a:lnTo>
                  <a:lnTo>
                    <a:pt x="800" y="949"/>
                  </a:lnTo>
                  <a:lnTo>
                    <a:pt x="800" y="960"/>
                  </a:lnTo>
                  <a:lnTo>
                    <a:pt x="800" y="970"/>
                  </a:lnTo>
                  <a:lnTo>
                    <a:pt x="801" y="981"/>
                  </a:lnTo>
                  <a:lnTo>
                    <a:pt x="804" y="991"/>
                  </a:lnTo>
                  <a:lnTo>
                    <a:pt x="807" y="1002"/>
                  </a:lnTo>
                  <a:lnTo>
                    <a:pt x="811" y="1011"/>
                  </a:lnTo>
                  <a:lnTo>
                    <a:pt x="817" y="1019"/>
                  </a:lnTo>
                  <a:lnTo>
                    <a:pt x="822" y="1028"/>
                  </a:lnTo>
                  <a:lnTo>
                    <a:pt x="828" y="1035"/>
                  </a:lnTo>
                  <a:lnTo>
                    <a:pt x="836" y="1040"/>
                  </a:lnTo>
                  <a:lnTo>
                    <a:pt x="843" y="1045"/>
                  </a:lnTo>
                  <a:lnTo>
                    <a:pt x="843" y="1045"/>
                  </a:lnTo>
                  <a:lnTo>
                    <a:pt x="894" y="1042"/>
                  </a:lnTo>
                  <a:lnTo>
                    <a:pt x="944" y="1040"/>
                  </a:lnTo>
                  <a:lnTo>
                    <a:pt x="1048" y="1040"/>
                  </a:lnTo>
                  <a:lnTo>
                    <a:pt x="1149" y="1040"/>
                  </a:lnTo>
                  <a:lnTo>
                    <a:pt x="1199" y="1040"/>
                  </a:lnTo>
                  <a:lnTo>
                    <a:pt x="1246" y="1040"/>
                  </a:lnTo>
                  <a:lnTo>
                    <a:pt x="1246" y="1040"/>
                  </a:lnTo>
                  <a:lnTo>
                    <a:pt x="1409" y="1035"/>
                  </a:lnTo>
                  <a:lnTo>
                    <a:pt x="1409" y="1035"/>
                  </a:lnTo>
                  <a:lnTo>
                    <a:pt x="1406" y="1031"/>
                  </a:lnTo>
                  <a:lnTo>
                    <a:pt x="1404" y="1028"/>
                  </a:lnTo>
                  <a:lnTo>
                    <a:pt x="1399" y="1025"/>
                  </a:lnTo>
                  <a:lnTo>
                    <a:pt x="1395" y="1024"/>
                  </a:lnTo>
                  <a:lnTo>
                    <a:pt x="1385" y="1024"/>
                  </a:lnTo>
                  <a:lnTo>
                    <a:pt x="1374" y="1025"/>
                  </a:lnTo>
                  <a:lnTo>
                    <a:pt x="1374" y="1025"/>
                  </a:lnTo>
                  <a:lnTo>
                    <a:pt x="1319" y="1024"/>
                  </a:lnTo>
                  <a:lnTo>
                    <a:pt x="1265" y="1021"/>
                  </a:lnTo>
                  <a:lnTo>
                    <a:pt x="1208" y="1019"/>
                  </a:lnTo>
                  <a:lnTo>
                    <a:pt x="1147" y="1021"/>
                  </a:lnTo>
                  <a:lnTo>
                    <a:pt x="1147" y="1021"/>
                  </a:lnTo>
                  <a:lnTo>
                    <a:pt x="1110" y="1021"/>
                  </a:lnTo>
                  <a:lnTo>
                    <a:pt x="1074" y="1021"/>
                  </a:lnTo>
                  <a:lnTo>
                    <a:pt x="999" y="1019"/>
                  </a:lnTo>
                  <a:lnTo>
                    <a:pt x="961" y="1019"/>
                  </a:lnTo>
                  <a:lnTo>
                    <a:pt x="923" y="1019"/>
                  </a:lnTo>
                  <a:lnTo>
                    <a:pt x="886" y="1022"/>
                  </a:lnTo>
                  <a:lnTo>
                    <a:pt x="849" y="1026"/>
                  </a:lnTo>
                  <a:lnTo>
                    <a:pt x="849" y="1026"/>
                  </a:lnTo>
                  <a:lnTo>
                    <a:pt x="843" y="1019"/>
                  </a:lnTo>
                  <a:lnTo>
                    <a:pt x="838" y="1012"/>
                  </a:lnTo>
                  <a:lnTo>
                    <a:pt x="832" y="1005"/>
                  </a:lnTo>
                  <a:lnTo>
                    <a:pt x="829" y="997"/>
                  </a:lnTo>
                  <a:lnTo>
                    <a:pt x="827" y="988"/>
                  </a:lnTo>
                  <a:lnTo>
                    <a:pt x="824" y="979"/>
                  </a:lnTo>
                  <a:lnTo>
                    <a:pt x="822" y="960"/>
                  </a:lnTo>
                  <a:lnTo>
                    <a:pt x="824" y="941"/>
                  </a:lnTo>
                  <a:lnTo>
                    <a:pt x="827" y="922"/>
                  </a:lnTo>
                  <a:lnTo>
                    <a:pt x="832" y="904"/>
                  </a:lnTo>
                  <a:lnTo>
                    <a:pt x="839" y="890"/>
                  </a:lnTo>
                  <a:lnTo>
                    <a:pt x="839" y="890"/>
                  </a:lnTo>
                  <a:lnTo>
                    <a:pt x="846" y="886"/>
                  </a:lnTo>
                  <a:lnTo>
                    <a:pt x="852" y="883"/>
                  </a:lnTo>
                  <a:lnTo>
                    <a:pt x="859" y="883"/>
                  </a:lnTo>
                  <a:lnTo>
                    <a:pt x="866" y="883"/>
                  </a:lnTo>
                  <a:lnTo>
                    <a:pt x="880" y="885"/>
                  </a:lnTo>
                  <a:lnTo>
                    <a:pt x="895" y="886"/>
                  </a:lnTo>
                  <a:lnTo>
                    <a:pt x="895" y="886"/>
                  </a:lnTo>
                  <a:lnTo>
                    <a:pt x="988" y="882"/>
                  </a:lnTo>
                  <a:lnTo>
                    <a:pt x="988" y="882"/>
                  </a:lnTo>
                  <a:lnTo>
                    <a:pt x="1064" y="879"/>
                  </a:lnTo>
                  <a:lnTo>
                    <a:pt x="1134" y="879"/>
                  </a:lnTo>
                  <a:lnTo>
                    <a:pt x="1203" y="879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300" y="882"/>
                  </a:lnTo>
                  <a:lnTo>
                    <a:pt x="1329" y="883"/>
                  </a:lnTo>
                  <a:lnTo>
                    <a:pt x="1359" y="886"/>
                  </a:lnTo>
                  <a:lnTo>
                    <a:pt x="1387" y="886"/>
                  </a:lnTo>
                  <a:lnTo>
                    <a:pt x="1387" y="886"/>
                  </a:lnTo>
                  <a:lnTo>
                    <a:pt x="1394" y="886"/>
                  </a:lnTo>
                  <a:lnTo>
                    <a:pt x="1401" y="886"/>
                  </a:lnTo>
                  <a:lnTo>
                    <a:pt x="1401" y="886"/>
                  </a:lnTo>
                  <a:lnTo>
                    <a:pt x="1404" y="882"/>
                  </a:lnTo>
                  <a:lnTo>
                    <a:pt x="1404" y="879"/>
                  </a:lnTo>
                  <a:lnTo>
                    <a:pt x="1404" y="875"/>
                  </a:lnTo>
                  <a:lnTo>
                    <a:pt x="1402" y="872"/>
                  </a:lnTo>
                  <a:lnTo>
                    <a:pt x="1399" y="866"/>
                  </a:lnTo>
                  <a:lnTo>
                    <a:pt x="1394" y="862"/>
                  </a:lnTo>
                  <a:lnTo>
                    <a:pt x="1394" y="862"/>
                  </a:lnTo>
                  <a:close/>
                  <a:moveTo>
                    <a:pt x="1015" y="890"/>
                  </a:moveTo>
                  <a:lnTo>
                    <a:pt x="1015" y="890"/>
                  </a:lnTo>
                  <a:lnTo>
                    <a:pt x="995" y="892"/>
                  </a:lnTo>
                  <a:lnTo>
                    <a:pt x="974" y="893"/>
                  </a:lnTo>
                  <a:lnTo>
                    <a:pt x="935" y="894"/>
                  </a:lnTo>
                  <a:lnTo>
                    <a:pt x="895" y="894"/>
                  </a:lnTo>
                  <a:lnTo>
                    <a:pt x="877" y="896"/>
                  </a:lnTo>
                  <a:lnTo>
                    <a:pt x="859" y="899"/>
                  </a:lnTo>
                  <a:lnTo>
                    <a:pt x="859" y="899"/>
                  </a:lnTo>
                  <a:lnTo>
                    <a:pt x="859" y="904"/>
                  </a:lnTo>
                  <a:lnTo>
                    <a:pt x="859" y="911"/>
                  </a:lnTo>
                  <a:lnTo>
                    <a:pt x="859" y="918"/>
                  </a:lnTo>
                  <a:lnTo>
                    <a:pt x="857" y="924"/>
                  </a:lnTo>
                  <a:lnTo>
                    <a:pt x="857" y="924"/>
                  </a:lnTo>
                  <a:lnTo>
                    <a:pt x="869" y="925"/>
                  </a:lnTo>
                  <a:lnTo>
                    <a:pt x="880" y="925"/>
                  </a:lnTo>
                  <a:lnTo>
                    <a:pt x="905" y="924"/>
                  </a:lnTo>
                  <a:lnTo>
                    <a:pt x="916" y="924"/>
                  </a:lnTo>
                  <a:lnTo>
                    <a:pt x="929" y="924"/>
                  </a:lnTo>
                  <a:lnTo>
                    <a:pt x="939" y="927"/>
                  </a:lnTo>
                  <a:lnTo>
                    <a:pt x="949" y="929"/>
                  </a:lnTo>
                  <a:lnTo>
                    <a:pt x="949" y="929"/>
                  </a:lnTo>
                  <a:lnTo>
                    <a:pt x="923" y="929"/>
                  </a:lnTo>
                  <a:lnTo>
                    <a:pt x="901" y="931"/>
                  </a:lnTo>
                  <a:lnTo>
                    <a:pt x="855" y="935"/>
                  </a:lnTo>
                  <a:lnTo>
                    <a:pt x="855" y="935"/>
                  </a:lnTo>
                  <a:lnTo>
                    <a:pt x="857" y="939"/>
                  </a:lnTo>
                  <a:lnTo>
                    <a:pt x="859" y="944"/>
                  </a:lnTo>
                  <a:lnTo>
                    <a:pt x="857" y="953"/>
                  </a:lnTo>
                  <a:lnTo>
                    <a:pt x="856" y="959"/>
                  </a:lnTo>
                  <a:lnTo>
                    <a:pt x="856" y="965"/>
                  </a:lnTo>
                  <a:lnTo>
                    <a:pt x="857" y="969"/>
                  </a:lnTo>
                  <a:lnTo>
                    <a:pt x="860" y="973"/>
                  </a:lnTo>
                  <a:lnTo>
                    <a:pt x="860" y="973"/>
                  </a:lnTo>
                  <a:lnTo>
                    <a:pt x="859" y="977"/>
                  </a:lnTo>
                  <a:lnTo>
                    <a:pt x="855" y="980"/>
                  </a:lnTo>
                  <a:lnTo>
                    <a:pt x="852" y="984"/>
                  </a:lnTo>
                  <a:lnTo>
                    <a:pt x="852" y="986"/>
                  </a:lnTo>
                  <a:lnTo>
                    <a:pt x="852" y="987"/>
                  </a:lnTo>
                  <a:lnTo>
                    <a:pt x="852" y="987"/>
                  </a:lnTo>
                  <a:lnTo>
                    <a:pt x="873" y="986"/>
                  </a:lnTo>
                  <a:lnTo>
                    <a:pt x="894" y="986"/>
                  </a:lnTo>
                  <a:lnTo>
                    <a:pt x="936" y="988"/>
                  </a:lnTo>
                  <a:lnTo>
                    <a:pt x="936" y="988"/>
                  </a:lnTo>
                  <a:lnTo>
                    <a:pt x="926" y="991"/>
                  </a:lnTo>
                  <a:lnTo>
                    <a:pt x="918" y="993"/>
                  </a:lnTo>
                  <a:lnTo>
                    <a:pt x="898" y="994"/>
                  </a:lnTo>
                  <a:lnTo>
                    <a:pt x="878" y="994"/>
                  </a:lnTo>
                  <a:lnTo>
                    <a:pt x="869" y="995"/>
                  </a:lnTo>
                  <a:lnTo>
                    <a:pt x="857" y="997"/>
                  </a:lnTo>
                  <a:lnTo>
                    <a:pt x="857" y="997"/>
                  </a:lnTo>
                  <a:lnTo>
                    <a:pt x="859" y="1000"/>
                  </a:lnTo>
                  <a:lnTo>
                    <a:pt x="862" y="1002"/>
                  </a:lnTo>
                  <a:lnTo>
                    <a:pt x="863" y="1005"/>
                  </a:lnTo>
                  <a:lnTo>
                    <a:pt x="863" y="1010"/>
                  </a:lnTo>
                  <a:lnTo>
                    <a:pt x="863" y="1010"/>
                  </a:lnTo>
                  <a:lnTo>
                    <a:pt x="915" y="1010"/>
                  </a:lnTo>
                  <a:lnTo>
                    <a:pt x="966" y="1008"/>
                  </a:lnTo>
                  <a:lnTo>
                    <a:pt x="1017" y="1008"/>
                  </a:lnTo>
                  <a:lnTo>
                    <a:pt x="1071" y="1010"/>
                  </a:lnTo>
                  <a:lnTo>
                    <a:pt x="1071" y="1010"/>
                  </a:lnTo>
                  <a:lnTo>
                    <a:pt x="1104" y="1011"/>
                  </a:lnTo>
                  <a:lnTo>
                    <a:pt x="1140" y="1011"/>
                  </a:lnTo>
                  <a:lnTo>
                    <a:pt x="1213" y="1011"/>
                  </a:lnTo>
                  <a:lnTo>
                    <a:pt x="1287" y="1010"/>
                  </a:lnTo>
                  <a:lnTo>
                    <a:pt x="1356" y="1011"/>
                  </a:lnTo>
                  <a:lnTo>
                    <a:pt x="1356" y="1011"/>
                  </a:lnTo>
                  <a:lnTo>
                    <a:pt x="1356" y="1002"/>
                  </a:lnTo>
                  <a:lnTo>
                    <a:pt x="1356" y="1000"/>
                  </a:lnTo>
                  <a:lnTo>
                    <a:pt x="1356" y="995"/>
                  </a:lnTo>
                  <a:lnTo>
                    <a:pt x="1356" y="995"/>
                  </a:lnTo>
                  <a:lnTo>
                    <a:pt x="1352" y="994"/>
                  </a:lnTo>
                  <a:lnTo>
                    <a:pt x="1346" y="994"/>
                  </a:lnTo>
                  <a:lnTo>
                    <a:pt x="1340" y="993"/>
                  </a:lnTo>
                  <a:lnTo>
                    <a:pt x="1340" y="991"/>
                  </a:lnTo>
                  <a:lnTo>
                    <a:pt x="1340" y="988"/>
                  </a:lnTo>
                  <a:lnTo>
                    <a:pt x="1340" y="988"/>
                  </a:lnTo>
                  <a:lnTo>
                    <a:pt x="1339" y="988"/>
                  </a:lnTo>
                  <a:lnTo>
                    <a:pt x="1338" y="991"/>
                  </a:lnTo>
                  <a:lnTo>
                    <a:pt x="1336" y="993"/>
                  </a:lnTo>
                  <a:lnTo>
                    <a:pt x="1333" y="993"/>
                  </a:lnTo>
                  <a:lnTo>
                    <a:pt x="1333" y="993"/>
                  </a:lnTo>
                  <a:lnTo>
                    <a:pt x="1316" y="991"/>
                  </a:lnTo>
                  <a:lnTo>
                    <a:pt x="1301" y="991"/>
                  </a:lnTo>
                  <a:lnTo>
                    <a:pt x="1266" y="991"/>
                  </a:lnTo>
                  <a:lnTo>
                    <a:pt x="1231" y="990"/>
                  </a:lnTo>
                  <a:lnTo>
                    <a:pt x="1213" y="988"/>
                  </a:lnTo>
                  <a:lnTo>
                    <a:pt x="1194" y="987"/>
                  </a:lnTo>
                  <a:lnTo>
                    <a:pt x="1194" y="987"/>
                  </a:lnTo>
                  <a:lnTo>
                    <a:pt x="1222" y="984"/>
                  </a:lnTo>
                  <a:lnTo>
                    <a:pt x="1253" y="984"/>
                  </a:lnTo>
                  <a:lnTo>
                    <a:pt x="1318" y="984"/>
                  </a:lnTo>
                  <a:lnTo>
                    <a:pt x="1318" y="984"/>
                  </a:lnTo>
                  <a:lnTo>
                    <a:pt x="1338" y="984"/>
                  </a:lnTo>
                  <a:lnTo>
                    <a:pt x="1347" y="983"/>
                  </a:lnTo>
                  <a:lnTo>
                    <a:pt x="1352" y="983"/>
                  </a:lnTo>
                  <a:lnTo>
                    <a:pt x="1354" y="980"/>
                  </a:lnTo>
                  <a:lnTo>
                    <a:pt x="1354" y="980"/>
                  </a:lnTo>
                  <a:lnTo>
                    <a:pt x="1349" y="977"/>
                  </a:lnTo>
                  <a:lnTo>
                    <a:pt x="1342" y="976"/>
                  </a:lnTo>
                  <a:lnTo>
                    <a:pt x="1323" y="976"/>
                  </a:lnTo>
                  <a:lnTo>
                    <a:pt x="1315" y="976"/>
                  </a:lnTo>
                  <a:lnTo>
                    <a:pt x="1305" y="976"/>
                  </a:lnTo>
                  <a:lnTo>
                    <a:pt x="1297" y="974"/>
                  </a:lnTo>
                  <a:lnTo>
                    <a:pt x="1290" y="970"/>
                  </a:lnTo>
                  <a:lnTo>
                    <a:pt x="1290" y="970"/>
                  </a:lnTo>
                  <a:lnTo>
                    <a:pt x="1321" y="969"/>
                  </a:lnTo>
                  <a:lnTo>
                    <a:pt x="1354" y="967"/>
                  </a:lnTo>
                  <a:lnTo>
                    <a:pt x="1354" y="967"/>
                  </a:lnTo>
                  <a:lnTo>
                    <a:pt x="1353" y="959"/>
                  </a:lnTo>
                  <a:lnTo>
                    <a:pt x="1353" y="953"/>
                  </a:lnTo>
                  <a:lnTo>
                    <a:pt x="1354" y="948"/>
                  </a:lnTo>
                  <a:lnTo>
                    <a:pt x="1359" y="942"/>
                  </a:lnTo>
                  <a:lnTo>
                    <a:pt x="1359" y="942"/>
                  </a:lnTo>
                  <a:lnTo>
                    <a:pt x="1342" y="942"/>
                  </a:lnTo>
                  <a:lnTo>
                    <a:pt x="1325" y="942"/>
                  </a:lnTo>
                  <a:lnTo>
                    <a:pt x="1290" y="944"/>
                  </a:lnTo>
                  <a:lnTo>
                    <a:pt x="1255" y="946"/>
                  </a:lnTo>
                  <a:lnTo>
                    <a:pt x="1220" y="949"/>
                  </a:lnTo>
                  <a:lnTo>
                    <a:pt x="1220" y="949"/>
                  </a:lnTo>
                  <a:lnTo>
                    <a:pt x="1185" y="951"/>
                  </a:lnTo>
                  <a:lnTo>
                    <a:pt x="1148" y="949"/>
                  </a:lnTo>
                  <a:lnTo>
                    <a:pt x="1112" y="949"/>
                  </a:lnTo>
                  <a:lnTo>
                    <a:pt x="1075" y="951"/>
                  </a:lnTo>
                  <a:lnTo>
                    <a:pt x="1075" y="951"/>
                  </a:lnTo>
                  <a:lnTo>
                    <a:pt x="1046" y="952"/>
                  </a:lnTo>
                  <a:lnTo>
                    <a:pt x="1016" y="953"/>
                  </a:lnTo>
                  <a:lnTo>
                    <a:pt x="987" y="955"/>
                  </a:lnTo>
                  <a:lnTo>
                    <a:pt x="960" y="958"/>
                  </a:lnTo>
                  <a:lnTo>
                    <a:pt x="960" y="958"/>
                  </a:lnTo>
                  <a:lnTo>
                    <a:pt x="949" y="962"/>
                  </a:lnTo>
                  <a:lnTo>
                    <a:pt x="944" y="962"/>
                  </a:lnTo>
                  <a:lnTo>
                    <a:pt x="942" y="960"/>
                  </a:lnTo>
                  <a:lnTo>
                    <a:pt x="939" y="959"/>
                  </a:lnTo>
                  <a:lnTo>
                    <a:pt x="939" y="959"/>
                  </a:lnTo>
                  <a:lnTo>
                    <a:pt x="953" y="955"/>
                  </a:lnTo>
                  <a:lnTo>
                    <a:pt x="968" y="952"/>
                  </a:lnTo>
                  <a:lnTo>
                    <a:pt x="998" y="948"/>
                  </a:lnTo>
                  <a:lnTo>
                    <a:pt x="1029" y="946"/>
                  </a:lnTo>
                  <a:lnTo>
                    <a:pt x="1060" y="945"/>
                  </a:lnTo>
                  <a:lnTo>
                    <a:pt x="1124" y="946"/>
                  </a:lnTo>
                  <a:lnTo>
                    <a:pt x="1159" y="946"/>
                  </a:lnTo>
                  <a:lnTo>
                    <a:pt x="1193" y="944"/>
                  </a:lnTo>
                  <a:lnTo>
                    <a:pt x="1193" y="944"/>
                  </a:lnTo>
                  <a:lnTo>
                    <a:pt x="1262" y="938"/>
                  </a:lnTo>
                  <a:lnTo>
                    <a:pt x="1325" y="934"/>
                  </a:lnTo>
                  <a:lnTo>
                    <a:pt x="1325" y="934"/>
                  </a:lnTo>
                  <a:lnTo>
                    <a:pt x="1345" y="934"/>
                  </a:lnTo>
                  <a:lnTo>
                    <a:pt x="1349" y="934"/>
                  </a:lnTo>
                  <a:lnTo>
                    <a:pt x="1353" y="932"/>
                  </a:lnTo>
                  <a:lnTo>
                    <a:pt x="1356" y="931"/>
                  </a:lnTo>
                  <a:lnTo>
                    <a:pt x="1357" y="927"/>
                  </a:lnTo>
                  <a:lnTo>
                    <a:pt x="1357" y="927"/>
                  </a:lnTo>
                  <a:lnTo>
                    <a:pt x="1349" y="924"/>
                  </a:lnTo>
                  <a:lnTo>
                    <a:pt x="1338" y="924"/>
                  </a:lnTo>
                  <a:lnTo>
                    <a:pt x="1312" y="924"/>
                  </a:lnTo>
                  <a:lnTo>
                    <a:pt x="1287" y="925"/>
                  </a:lnTo>
                  <a:lnTo>
                    <a:pt x="1274" y="925"/>
                  </a:lnTo>
                  <a:lnTo>
                    <a:pt x="1263" y="922"/>
                  </a:lnTo>
                  <a:lnTo>
                    <a:pt x="1263" y="922"/>
                  </a:lnTo>
                  <a:lnTo>
                    <a:pt x="1284" y="920"/>
                  </a:lnTo>
                  <a:lnTo>
                    <a:pt x="1309" y="918"/>
                  </a:lnTo>
                  <a:lnTo>
                    <a:pt x="1361" y="914"/>
                  </a:lnTo>
                  <a:lnTo>
                    <a:pt x="1361" y="914"/>
                  </a:lnTo>
                  <a:lnTo>
                    <a:pt x="1361" y="910"/>
                  </a:lnTo>
                  <a:lnTo>
                    <a:pt x="1361" y="906"/>
                  </a:lnTo>
                  <a:lnTo>
                    <a:pt x="1361" y="900"/>
                  </a:lnTo>
                  <a:lnTo>
                    <a:pt x="1363" y="899"/>
                  </a:lnTo>
                  <a:lnTo>
                    <a:pt x="1364" y="897"/>
                  </a:lnTo>
                  <a:lnTo>
                    <a:pt x="1364" y="897"/>
                  </a:lnTo>
                  <a:lnTo>
                    <a:pt x="1366" y="896"/>
                  </a:lnTo>
                  <a:lnTo>
                    <a:pt x="1364" y="896"/>
                  </a:lnTo>
                  <a:lnTo>
                    <a:pt x="1364" y="896"/>
                  </a:lnTo>
                  <a:lnTo>
                    <a:pt x="1322" y="892"/>
                  </a:lnTo>
                  <a:lnTo>
                    <a:pt x="1279" y="890"/>
                  </a:lnTo>
                  <a:lnTo>
                    <a:pt x="1190" y="889"/>
                  </a:lnTo>
                  <a:lnTo>
                    <a:pt x="1100" y="889"/>
                  </a:lnTo>
                  <a:lnTo>
                    <a:pt x="1015" y="890"/>
                  </a:lnTo>
                  <a:lnTo>
                    <a:pt x="1015" y="890"/>
                  </a:lnTo>
                  <a:close/>
                  <a:moveTo>
                    <a:pt x="185" y="966"/>
                  </a:moveTo>
                  <a:lnTo>
                    <a:pt x="185" y="966"/>
                  </a:lnTo>
                  <a:lnTo>
                    <a:pt x="178" y="960"/>
                  </a:lnTo>
                  <a:lnTo>
                    <a:pt x="170" y="953"/>
                  </a:lnTo>
                  <a:lnTo>
                    <a:pt x="160" y="945"/>
                  </a:lnTo>
                  <a:lnTo>
                    <a:pt x="149" y="939"/>
                  </a:lnTo>
                  <a:lnTo>
                    <a:pt x="149" y="939"/>
                  </a:lnTo>
                  <a:lnTo>
                    <a:pt x="147" y="936"/>
                  </a:lnTo>
                  <a:lnTo>
                    <a:pt x="144" y="934"/>
                  </a:lnTo>
                  <a:lnTo>
                    <a:pt x="137" y="929"/>
                  </a:lnTo>
                  <a:lnTo>
                    <a:pt x="130" y="924"/>
                  </a:lnTo>
                  <a:lnTo>
                    <a:pt x="127" y="921"/>
                  </a:lnTo>
                  <a:lnTo>
                    <a:pt x="125" y="915"/>
                  </a:lnTo>
                  <a:lnTo>
                    <a:pt x="125" y="915"/>
                  </a:lnTo>
                  <a:lnTo>
                    <a:pt x="113" y="924"/>
                  </a:lnTo>
                  <a:lnTo>
                    <a:pt x="102" y="931"/>
                  </a:lnTo>
                  <a:lnTo>
                    <a:pt x="90" y="938"/>
                  </a:lnTo>
                  <a:lnTo>
                    <a:pt x="76" y="942"/>
                  </a:lnTo>
                  <a:lnTo>
                    <a:pt x="49" y="955"/>
                  </a:lnTo>
                  <a:lnTo>
                    <a:pt x="38" y="960"/>
                  </a:lnTo>
                  <a:lnTo>
                    <a:pt x="26" y="969"/>
                  </a:lnTo>
                  <a:lnTo>
                    <a:pt x="26" y="969"/>
                  </a:lnTo>
                  <a:lnTo>
                    <a:pt x="74" y="1014"/>
                  </a:lnTo>
                  <a:lnTo>
                    <a:pt x="122" y="1059"/>
                  </a:lnTo>
                  <a:lnTo>
                    <a:pt x="147" y="1081"/>
                  </a:lnTo>
                  <a:lnTo>
                    <a:pt x="172" y="1101"/>
                  </a:lnTo>
                  <a:lnTo>
                    <a:pt x="198" y="1122"/>
                  </a:lnTo>
                  <a:lnTo>
                    <a:pt x="226" y="1140"/>
                  </a:lnTo>
                  <a:lnTo>
                    <a:pt x="226" y="1140"/>
                  </a:lnTo>
                  <a:lnTo>
                    <a:pt x="241" y="1156"/>
                  </a:lnTo>
                  <a:lnTo>
                    <a:pt x="257" y="1171"/>
                  </a:lnTo>
                  <a:lnTo>
                    <a:pt x="290" y="1199"/>
                  </a:lnTo>
                  <a:lnTo>
                    <a:pt x="324" y="1227"/>
                  </a:lnTo>
                  <a:lnTo>
                    <a:pt x="339" y="1243"/>
                  </a:lnTo>
                  <a:lnTo>
                    <a:pt x="355" y="1258"/>
                  </a:lnTo>
                  <a:lnTo>
                    <a:pt x="355" y="1258"/>
                  </a:lnTo>
                  <a:lnTo>
                    <a:pt x="360" y="1261"/>
                  </a:lnTo>
                  <a:lnTo>
                    <a:pt x="366" y="1265"/>
                  </a:lnTo>
                  <a:lnTo>
                    <a:pt x="370" y="1271"/>
                  </a:lnTo>
                  <a:lnTo>
                    <a:pt x="375" y="1273"/>
                  </a:lnTo>
                  <a:lnTo>
                    <a:pt x="375" y="1273"/>
                  </a:lnTo>
                  <a:lnTo>
                    <a:pt x="382" y="1259"/>
                  </a:lnTo>
                  <a:lnTo>
                    <a:pt x="389" y="1247"/>
                  </a:lnTo>
                  <a:lnTo>
                    <a:pt x="397" y="1234"/>
                  </a:lnTo>
                  <a:lnTo>
                    <a:pt x="405" y="1223"/>
                  </a:lnTo>
                  <a:lnTo>
                    <a:pt x="425" y="1200"/>
                  </a:lnTo>
                  <a:lnTo>
                    <a:pt x="445" y="1179"/>
                  </a:lnTo>
                  <a:lnTo>
                    <a:pt x="445" y="1179"/>
                  </a:lnTo>
                  <a:lnTo>
                    <a:pt x="443" y="1178"/>
                  </a:lnTo>
                  <a:lnTo>
                    <a:pt x="442" y="1178"/>
                  </a:lnTo>
                  <a:lnTo>
                    <a:pt x="442" y="1175"/>
                  </a:lnTo>
                  <a:lnTo>
                    <a:pt x="442" y="1175"/>
                  </a:lnTo>
                  <a:lnTo>
                    <a:pt x="432" y="1177"/>
                  </a:lnTo>
                  <a:lnTo>
                    <a:pt x="424" y="1181"/>
                  </a:lnTo>
                  <a:lnTo>
                    <a:pt x="408" y="1189"/>
                  </a:lnTo>
                  <a:lnTo>
                    <a:pt x="401" y="1193"/>
                  </a:lnTo>
                  <a:lnTo>
                    <a:pt x="394" y="1198"/>
                  </a:lnTo>
                  <a:lnTo>
                    <a:pt x="386" y="1199"/>
                  </a:lnTo>
                  <a:lnTo>
                    <a:pt x="376" y="1200"/>
                  </a:lnTo>
                  <a:lnTo>
                    <a:pt x="376" y="1200"/>
                  </a:lnTo>
                  <a:lnTo>
                    <a:pt x="389" y="1191"/>
                  </a:lnTo>
                  <a:lnTo>
                    <a:pt x="403" y="1182"/>
                  </a:lnTo>
                  <a:lnTo>
                    <a:pt x="415" y="1174"/>
                  </a:lnTo>
                  <a:lnTo>
                    <a:pt x="426" y="1163"/>
                  </a:lnTo>
                  <a:lnTo>
                    <a:pt x="426" y="1163"/>
                  </a:lnTo>
                  <a:lnTo>
                    <a:pt x="422" y="1160"/>
                  </a:lnTo>
                  <a:lnTo>
                    <a:pt x="419" y="1156"/>
                  </a:lnTo>
                  <a:lnTo>
                    <a:pt x="419" y="1156"/>
                  </a:lnTo>
                  <a:lnTo>
                    <a:pt x="405" y="1164"/>
                  </a:lnTo>
                  <a:lnTo>
                    <a:pt x="397" y="1167"/>
                  </a:lnTo>
                  <a:lnTo>
                    <a:pt x="394" y="1167"/>
                  </a:lnTo>
                  <a:lnTo>
                    <a:pt x="391" y="1165"/>
                  </a:lnTo>
                  <a:lnTo>
                    <a:pt x="391" y="1165"/>
                  </a:lnTo>
                  <a:lnTo>
                    <a:pt x="393" y="1161"/>
                  </a:lnTo>
                  <a:lnTo>
                    <a:pt x="394" y="1158"/>
                  </a:lnTo>
                  <a:lnTo>
                    <a:pt x="400" y="1156"/>
                  </a:lnTo>
                  <a:lnTo>
                    <a:pt x="405" y="1151"/>
                  </a:lnTo>
                  <a:lnTo>
                    <a:pt x="411" y="1147"/>
                  </a:lnTo>
                  <a:lnTo>
                    <a:pt x="411" y="1147"/>
                  </a:lnTo>
                  <a:lnTo>
                    <a:pt x="407" y="1146"/>
                  </a:lnTo>
                  <a:lnTo>
                    <a:pt x="403" y="1146"/>
                  </a:lnTo>
                  <a:lnTo>
                    <a:pt x="397" y="1149"/>
                  </a:lnTo>
                  <a:lnTo>
                    <a:pt x="393" y="1151"/>
                  </a:lnTo>
                  <a:lnTo>
                    <a:pt x="389" y="1154"/>
                  </a:lnTo>
                  <a:lnTo>
                    <a:pt x="384" y="1156"/>
                  </a:lnTo>
                  <a:lnTo>
                    <a:pt x="380" y="1156"/>
                  </a:lnTo>
                  <a:lnTo>
                    <a:pt x="376" y="1153"/>
                  </a:lnTo>
                  <a:lnTo>
                    <a:pt x="376" y="1153"/>
                  </a:lnTo>
                  <a:lnTo>
                    <a:pt x="380" y="1147"/>
                  </a:lnTo>
                  <a:lnTo>
                    <a:pt x="386" y="1143"/>
                  </a:lnTo>
                  <a:lnTo>
                    <a:pt x="398" y="1134"/>
                  </a:lnTo>
                  <a:lnTo>
                    <a:pt x="398" y="1134"/>
                  </a:lnTo>
                  <a:lnTo>
                    <a:pt x="394" y="1132"/>
                  </a:lnTo>
                  <a:lnTo>
                    <a:pt x="390" y="1130"/>
                  </a:lnTo>
                  <a:lnTo>
                    <a:pt x="384" y="1132"/>
                  </a:lnTo>
                  <a:lnTo>
                    <a:pt x="379" y="1134"/>
                  </a:lnTo>
                  <a:lnTo>
                    <a:pt x="367" y="1140"/>
                  </a:lnTo>
                  <a:lnTo>
                    <a:pt x="363" y="1140"/>
                  </a:lnTo>
                  <a:lnTo>
                    <a:pt x="358" y="1139"/>
                  </a:lnTo>
                  <a:lnTo>
                    <a:pt x="358" y="1139"/>
                  </a:lnTo>
                  <a:lnTo>
                    <a:pt x="359" y="1136"/>
                  </a:lnTo>
                  <a:lnTo>
                    <a:pt x="360" y="1133"/>
                  </a:lnTo>
                  <a:lnTo>
                    <a:pt x="367" y="1129"/>
                  </a:lnTo>
                  <a:lnTo>
                    <a:pt x="375" y="1125"/>
                  </a:lnTo>
                  <a:lnTo>
                    <a:pt x="382" y="1120"/>
                  </a:lnTo>
                  <a:lnTo>
                    <a:pt x="382" y="1120"/>
                  </a:lnTo>
                  <a:lnTo>
                    <a:pt x="379" y="1119"/>
                  </a:lnTo>
                  <a:lnTo>
                    <a:pt x="376" y="1118"/>
                  </a:lnTo>
                  <a:lnTo>
                    <a:pt x="375" y="1115"/>
                  </a:lnTo>
                  <a:lnTo>
                    <a:pt x="370" y="1113"/>
                  </a:lnTo>
                  <a:lnTo>
                    <a:pt x="370" y="1113"/>
                  </a:lnTo>
                  <a:lnTo>
                    <a:pt x="355" y="1120"/>
                  </a:lnTo>
                  <a:lnTo>
                    <a:pt x="346" y="1122"/>
                  </a:lnTo>
                  <a:lnTo>
                    <a:pt x="344" y="1122"/>
                  </a:lnTo>
                  <a:lnTo>
                    <a:pt x="339" y="1120"/>
                  </a:lnTo>
                  <a:lnTo>
                    <a:pt x="339" y="1120"/>
                  </a:lnTo>
                  <a:lnTo>
                    <a:pt x="341" y="1118"/>
                  </a:lnTo>
                  <a:lnTo>
                    <a:pt x="344" y="1115"/>
                  </a:lnTo>
                  <a:lnTo>
                    <a:pt x="351" y="1111"/>
                  </a:lnTo>
                  <a:lnTo>
                    <a:pt x="358" y="1108"/>
                  </a:lnTo>
                  <a:lnTo>
                    <a:pt x="360" y="1106"/>
                  </a:lnTo>
                  <a:lnTo>
                    <a:pt x="362" y="1102"/>
                  </a:lnTo>
                  <a:lnTo>
                    <a:pt x="362" y="1102"/>
                  </a:lnTo>
                  <a:lnTo>
                    <a:pt x="351" y="1094"/>
                  </a:lnTo>
                  <a:lnTo>
                    <a:pt x="351" y="1094"/>
                  </a:lnTo>
                  <a:lnTo>
                    <a:pt x="341" y="1098"/>
                  </a:lnTo>
                  <a:lnTo>
                    <a:pt x="332" y="1102"/>
                  </a:lnTo>
                  <a:lnTo>
                    <a:pt x="324" y="1106"/>
                  </a:lnTo>
                  <a:lnTo>
                    <a:pt x="313" y="1109"/>
                  </a:lnTo>
                  <a:lnTo>
                    <a:pt x="313" y="1109"/>
                  </a:lnTo>
                  <a:lnTo>
                    <a:pt x="304" y="1115"/>
                  </a:lnTo>
                  <a:lnTo>
                    <a:pt x="295" y="1122"/>
                  </a:lnTo>
                  <a:lnTo>
                    <a:pt x="285" y="1126"/>
                  </a:lnTo>
                  <a:lnTo>
                    <a:pt x="280" y="1127"/>
                  </a:lnTo>
                  <a:lnTo>
                    <a:pt x="275" y="1127"/>
                  </a:lnTo>
                  <a:lnTo>
                    <a:pt x="275" y="1127"/>
                  </a:lnTo>
                  <a:lnTo>
                    <a:pt x="280" y="1120"/>
                  </a:lnTo>
                  <a:lnTo>
                    <a:pt x="287" y="1115"/>
                  </a:lnTo>
                  <a:lnTo>
                    <a:pt x="296" y="1109"/>
                  </a:lnTo>
                  <a:lnTo>
                    <a:pt x="304" y="1105"/>
                  </a:lnTo>
                  <a:lnTo>
                    <a:pt x="321" y="1095"/>
                  </a:lnTo>
                  <a:lnTo>
                    <a:pt x="330" y="1091"/>
                  </a:lnTo>
                  <a:lnTo>
                    <a:pt x="338" y="1085"/>
                  </a:lnTo>
                  <a:lnTo>
                    <a:pt x="338" y="1085"/>
                  </a:lnTo>
                  <a:lnTo>
                    <a:pt x="335" y="1081"/>
                  </a:lnTo>
                  <a:lnTo>
                    <a:pt x="331" y="1078"/>
                  </a:lnTo>
                  <a:lnTo>
                    <a:pt x="321" y="1073"/>
                  </a:lnTo>
                  <a:lnTo>
                    <a:pt x="321" y="1073"/>
                  </a:lnTo>
                  <a:lnTo>
                    <a:pt x="314" y="1075"/>
                  </a:lnTo>
                  <a:lnTo>
                    <a:pt x="307" y="1078"/>
                  </a:lnTo>
                  <a:lnTo>
                    <a:pt x="300" y="1083"/>
                  </a:lnTo>
                  <a:lnTo>
                    <a:pt x="293" y="1085"/>
                  </a:lnTo>
                  <a:lnTo>
                    <a:pt x="293" y="1085"/>
                  </a:lnTo>
                  <a:lnTo>
                    <a:pt x="292" y="1081"/>
                  </a:lnTo>
                  <a:lnTo>
                    <a:pt x="293" y="1078"/>
                  </a:lnTo>
                  <a:lnTo>
                    <a:pt x="296" y="1075"/>
                  </a:lnTo>
                  <a:lnTo>
                    <a:pt x="299" y="1073"/>
                  </a:lnTo>
                  <a:lnTo>
                    <a:pt x="306" y="1067"/>
                  </a:lnTo>
                  <a:lnTo>
                    <a:pt x="309" y="1064"/>
                  </a:lnTo>
                  <a:lnTo>
                    <a:pt x="310" y="1061"/>
                  </a:lnTo>
                  <a:lnTo>
                    <a:pt x="310" y="1061"/>
                  </a:lnTo>
                  <a:lnTo>
                    <a:pt x="307" y="1060"/>
                  </a:lnTo>
                  <a:lnTo>
                    <a:pt x="306" y="1057"/>
                  </a:lnTo>
                  <a:lnTo>
                    <a:pt x="304" y="1056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293" y="1060"/>
                  </a:lnTo>
                  <a:lnTo>
                    <a:pt x="285" y="1064"/>
                  </a:lnTo>
                  <a:lnTo>
                    <a:pt x="276" y="1066"/>
                  </a:lnTo>
                  <a:lnTo>
                    <a:pt x="272" y="1066"/>
                  </a:lnTo>
                  <a:lnTo>
                    <a:pt x="269" y="1064"/>
                  </a:lnTo>
                  <a:lnTo>
                    <a:pt x="269" y="1064"/>
                  </a:lnTo>
                  <a:lnTo>
                    <a:pt x="273" y="1059"/>
                  </a:lnTo>
                  <a:lnTo>
                    <a:pt x="280" y="1054"/>
                  </a:lnTo>
                  <a:lnTo>
                    <a:pt x="293" y="1049"/>
                  </a:lnTo>
                  <a:lnTo>
                    <a:pt x="293" y="1049"/>
                  </a:lnTo>
                  <a:lnTo>
                    <a:pt x="290" y="1046"/>
                  </a:lnTo>
                  <a:lnTo>
                    <a:pt x="286" y="1043"/>
                  </a:lnTo>
                  <a:lnTo>
                    <a:pt x="280" y="1039"/>
                  </a:lnTo>
                  <a:lnTo>
                    <a:pt x="280" y="1039"/>
                  </a:lnTo>
                  <a:lnTo>
                    <a:pt x="272" y="1043"/>
                  </a:lnTo>
                  <a:lnTo>
                    <a:pt x="264" y="1049"/>
                  </a:lnTo>
                  <a:lnTo>
                    <a:pt x="254" y="1052"/>
                  </a:lnTo>
                  <a:lnTo>
                    <a:pt x="248" y="1052"/>
                  </a:lnTo>
                  <a:lnTo>
                    <a:pt x="244" y="1052"/>
                  </a:lnTo>
                  <a:lnTo>
                    <a:pt x="244" y="1052"/>
                  </a:lnTo>
                  <a:lnTo>
                    <a:pt x="250" y="1045"/>
                  </a:lnTo>
                  <a:lnTo>
                    <a:pt x="255" y="1040"/>
                  </a:lnTo>
                  <a:lnTo>
                    <a:pt x="262" y="1036"/>
                  </a:lnTo>
                  <a:lnTo>
                    <a:pt x="271" y="1033"/>
                  </a:lnTo>
                  <a:lnTo>
                    <a:pt x="271" y="1033"/>
                  </a:lnTo>
                  <a:lnTo>
                    <a:pt x="268" y="1031"/>
                  </a:lnTo>
                  <a:lnTo>
                    <a:pt x="266" y="1029"/>
                  </a:lnTo>
                  <a:lnTo>
                    <a:pt x="261" y="1029"/>
                  </a:lnTo>
                  <a:lnTo>
                    <a:pt x="254" y="1031"/>
                  </a:lnTo>
                  <a:lnTo>
                    <a:pt x="248" y="1032"/>
                  </a:lnTo>
                  <a:lnTo>
                    <a:pt x="241" y="1035"/>
                  </a:lnTo>
                  <a:lnTo>
                    <a:pt x="234" y="1038"/>
                  </a:lnTo>
                  <a:lnTo>
                    <a:pt x="229" y="1038"/>
                  </a:lnTo>
                  <a:lnTo>
                    <a:pt x="226" y="1036"/>
                  </a:lnTo>
                  <a:lnTo>
                    <a:pt x="224" y="1035"/>
                  </a:lnTo>
                  <a:lnTo>
                    <a:pt x="224" y="1035"/>
                  </a:lnTo>
                  <a:lnTo>
                    <a:pt x="231" y="1029"/>
                  </a:lnTo>
                  <a:lnTo>
                    <a:pt x="238" y="1026"/>
                  </a:lnTo>
                  <a:lnTo>
                    <a:pt x="252" y="1018"/>
                  </a:lnTo>
                  <a:lnTo>
                    <a:pt x="252" y="1018"/>
                  </a:lnTo>
                  <a:lnTo>
                    <a:pt x="248" y="1015"/>
                  </a:lnTo>
                  <a:lnTo>
                    <a:pt x="245" y="1014"/>
                  </a:lnTo>
                  <a:lnTo>
                    <a:pt x="243" y="1011"/>
                  </a:lnTo>
                  <a:lnTo>
                    <a:pt x="240" y="1010"/>
                  </a:lnTo>
                  <a:lnTo>
                    <a:pt x="240" y="1010"/>
                  </a:lnTo>
                  <a:lnTo>
                    <a:pt x="222" y="1018"/>
                  </a:lnTo>
                  <a:lnTo>
                    <a:pt x="205" y="1025"/>
                  </a:lnTo>
                  <a:lnTo>
                    <a:pt x="188" y="1032"/>
                  </a:lnTo>
                  <a:lnTo>
                    <a:pt x="179" y="1036"/>
                  </a:lnTo>
                  <a:lnTo>
                    <a:pt x="172" y="1042"/>
                  </a:lnTo>
                  <a:lnTo>
                    <a:pt x="172" y="1042"/>
                  </a:lnTo>
                  <a:lnTo>
                    <a:pt x="170" y="1039"/>
                  </a:lnTo>
                  <a:lnTo>
                    <a:pt x="168" y="1035"/>
                  </a:lnTo>
                  <a:lnTo>
                    <a:pt x="168" y="1035"/>
                  </a:lnTo>
                  <a:lnTo>
                    <a:pt x="174" y="1028"/>
                  </a:lnTo>
                  <a:lnTo>
                    <a:pt x="181" y="1024"/>
                  </a:lnTo>
                  <a:lnTo>
                    <a:pt x="198" y="1015"/>
                  </a:lnTo>
                  <a:lnTo>
                    <a:pt x="213" y="1008"/>
                  </a:lnTo>
                  <a:lnTo>
                    <a:pt x="222" y="1004"/>
                  </a:lnTo>
                  <a:lnTo>
                    <a:pt x="227" y="998"/>
                  </a:lnTo>
                  <a:lnTo>
                    <a:pt x="227" y="998"/>
                  </a:lnTo>
                  <a:lnTo>
                    <a:pt x="205" y="979"/>
                  </a:lnTo>
                  <a:lnTo>
                    <a:pt x="193" y="970"/>
                  </a:lnTo>
                  <a:lnTo>
                    <a:pt x="182" y="965"/>
                  </a:lnTo>
                  <a:lnTo>
                    <a:pt x="182" y="965"/>
                  </a:lnTo>
                  <a:lnTo>
                    <a:pt x="184" y="965"/>
                  </a:lnTo>
                  <a:lnTo>
                    <a:pt x="185" y="966"/>
                  </a:lnTo>
                  <a:lnTo>
                    <a:pt x="185" y="966"/>
                  </a:lnTo>
                  <a:close/>
                  <a:moveTo>
                    <a:pt x="12" y="1010"/>
                  </a:moveTo>
                  <a:lnTo>
                    <a:pt x="12" y="1010"/>
                  </a:lnTo>
                  <a:lnTo>
                    <a:pt x="102" y="1081"/>
                  </a:lnTo>
                  <a:lnTo>
                    <a:pt x="191" y="1153"/>
                  </a:lnTo>
                  <a:lnTo>
                    <a:pt x="278" y="1226"/>
                  </a:lnTo>
                  <a:lnTo>
                    <a:pt x="363" y="1300"/>
                  </a:lnTo>
                  <a:lnTo>
                    <a:pt x="363" y="1300"/>
                  </a:lnTo>
                  <a:lnTo>
                    <a:pt x="366" y="1292"/>
                  </a:lnTo>
                  <a:lnTo>
                    <a:pt x="370" y="1285"/>
                  </a:lnTo>
                  <a:lnTo>
                    <a:pt x="370" y="1285"/>
                  </a:lnTo>
                  <a:lnTo>
                    <a:pt x="365" y="1282"/>
                  </a:lnTo>
                  <a:lnTo>
                    <a:pt x="360" y="1278"/>
                  </a:lnTo>
                  <a:lnTo>
                    <a:pt x="356" y="1273"/>
                  </a:lnTo>
                  <a:lnTo>
                    <a:pt x="353" y="1272"/>
                  </a:lnTo>
                  <a:lnTo>
                    <a:pt x="351" y="1271"/>
                  </a:lnTo>
                  <a:lnTo>
                    <a:pt x="351" y="1271"/>
                  </a:lnTo>
                  <a:lnTo>
                    <a:pt x="349" y="1266"/>
                  </a:lnTo>
                  <a:lnTo>
                    <a:pt x="346" y="1264"/>
                  </a:lnTo>
                  <a:lnTo>
                    <a:pt x="342" y="1261"/>
                  </a:lnTo>
                  <a:lnTo>
                    <a:pt x="339" y="1258"/>
                  </a:lnTo>
                  <a:lnTo>
                    <a:pt x="339" y="1258"/>
                  </a:lnTo>
                  <a:lnTo>
                    <a:pt x="324" y="1243"/>
                  </a:lnTo>
                  <a:lnTo>
                    <a:pt x="309" y="1227"/>
                  </a:lnTo>
                  <a:lnTo>
                    <a:pt x="292" y="1212"/>
                  </a:lnTo>
                  <a:lnTo>
                    <a:pt x="273" y="1199"/>
                  </a:lnTo>
                  <a:lnTo>
                    <a:pt x="273" y="1199"/>
                  </a:lnTo>
                  <a:lnTo>
                    <a:pt x="231" y="1161"/>
                  </a:lnTo>
                  <a:lnTo>
                    <a:pt x="209" y="1143"/>
                  </a:lnTo>
                  <a:lnTo>
                    <a:pt x="186" y="1126"/>
                  </a:lnTo>
                  <a:lnTo>
                    <a:pt x="186" y="1126"/>
                  </a:lnTo>
                  <a:lnTo>
                    <a:pt x="164" y="1109"/>
                  </a:lnTo>
                  <a:lnTo>
                    <a:pt x="143" y="1091"/>
                  </a:lnTo>
                  <a:lnTo>
                    <a:pt x="99" y="1054"/>
                  </a:lnTo>
                  <a:lnTo>
                    <a:pt x="99" y="1054"/>
                  </a:lnTo>
                  <a:lnTo>
                    <a:pt x="94" y="1046"/>
                  </a:lnTo>
                  <a:lnTo>
                    <a:pt x="85" y="1039"/>
                  </a:lnTo>
                  <a:lnTo>
                    <a:pt x="70" y="1024"/>
                  </a:lnTo>
                  <a:lnTo>
                    <a:pt x="52" y="1010"/>
                  </a:lnTo>
                  <a:lnTo>
                    <a:pt x="35" y="994"/>
                  </a:lnTo>
                  <a:lnTo>
                    <a:pt x="35" y="994"/>
                  </a:lnTo>
                  <a:lnTo>
                    <a:pt x="32" y="988"/>
                  </a:lnTo>
                  <a:lnTo>
                    <a:pt x="29" y="984"/>
                  </a:lnTo>
                  <a:lnTo>
                    <a:pt x="25" y="981"/>
                  </a:lnTo>
                  <a:lnTo>
                    <a:pt x="19" y="979"/>
                  </a:lnTo>
                  <a:lnTo>
                    <a:pt x="19" y="979"/>
                  </a:lnTo>
                  <a:lnTo>
                    <a:pt x="17" y="986"/>
                  </a:lnTo>
                  <a:lnTo>
                    <a:pt x="15" y="994"/>
                  </a:lnTo>
                  <a:lnTo>
                    <a:pt x="12" y="1010"/>
                  </a:lnTo>
                  <a:lnTo>
                    <a:pt x="12" y="1010"/>
                  </a:lnTo>
                  <a:close/>
                  <a:moveTo>
                    <a:pt x="1399" y="1049"/>
                  </a:moveTo>
                  <a:lnTo>
                    <a:pt x="1399" y="1049"/>
                  </a:lnTo>
                  <a:lnTo>
                    <a:pt x="1380" y="1047"/>
                  </a:lnTo>
                  <a:lnTo>
                    <a:pt x="1363" y="1046"/>
                  </a:lnTo>
                  <a:lnTo>
                    <a:pt x="1328" y="1046"/>
                  </a:lnTo>
                  <a:lnTo>
                    <a:pt x="1294" y="1047"/>
                  </a:lnTo>
                  <a:lnTo>
                    <a:pt x="1260" y="1049"/>
                  </a:lnTo>
                  <a:lnTo>
                    <a:pt x="1260" y="1049"/>
                  </a:lnTo>
                  <a:lnTo>
                    <a:pt x="1235" y="1049"/>
                  </a:lnTo>
                  <a:lnTo>
                    <a:pt x="1208" y="1049"/>
                  </a:lnTo>
                  <a:lnTo>
                    <a:pt x="1158" y="1052"/>
                  </a:lnTo>
                  <a:lnTo>
                    <a:pt x="1158" y="1052"/>
                  </a:lnTo>
                  <a:lnTo>
                    <a:pt x="1110" y="1050"/>
                  </a:lnTo>
                  <a:lnTo>
                    <a:pt x="1062" y="1052"/>
                  </a:lnTo>
                  <a:lnTo>
                    <a:pt x="1062" y="1052"/>
                  </a:lnTo>
                  <a:lnTo>
                    <a:pt x="1013" y="1052"/>
                  </a:lnTo>
                  <a:lnTo>
                    <a:pt x="964" y="1052"/>
                  </a:lnTo>
                  <a:lnTo>
                    <a:pt x="915" y="1052"/>
                  </a:lnTo>
                  <a:lnTo>
                    <a:pt x="863" y="1054"/>
                  </a:lnTo>
                  <a:lnTo>
                    <a:pt x="863" y="1054"/>
                  </a:lnTo>
                  <a:lnTo>
                    <a:pt x="834" y="1056"/>
                  </a:lnTo>
                  <a:lnTo>
                    <a:pt x="804" y="1056"/>
                  </a:lnTo>
                  <a:lnTo>
                    <a:pt x="773" y="1056"/>
                  </a:lnTo>
                  <a:lnTo>
                    <a:pt x="742" y="1059"/>
                  </a:lnTo>
                  <a:lnTo>
                    <a:pt x="742" y="1059"/>
                  </a:lnTo>
                  <a:lnTo>
                    <a:pt x="744" y="1063"/>
                  </a:lnTo>
                  <a:lnTo>
                    <a:pt x="745" y="1067"/>
                  </a:lnTo>
                  <a:lnTo>
                    <a:pt x="748" y="1073"/>
                  </a:lnTo>
                  <a:lnTo>
                    <a:pt x="751" y="1074"/>
                  </a:lnTo>
                  <a:lnTo>
                    <a:pt x="754" y="1074"/>
                  </a:lnTo>
                  <a:lnTo>
                    <a:pt x="754" y="1074"/>
                  </a:lnTo>
                  <a:lnTo>
                    <a:pt x="791" y="1075"/>
                  </a:lnTo>
                  <a:lnTo>
                    <a:pt x="836" y="1075"/>
                  </a:lnTo>
                  <a:lnTo>
                    <a:pt x="884" y="1075"/>
                  </a:lnTo>
                  <a:lnTo>
                    <a:pt x="908" y="1077"/>
                  </a:lnTo>
                  <a:lnTo>
                    <a:pt x="932" y="1078"/>
                  </a:lnTo>
                  <a:lnTo>
                    <a:pt x="932" y="1078"/>
                  </a:lnTo>
                  <a:lnTo>
                    <a:pt x="943" y="1077"/>
                  </a:lnTo>
                  <a:lnTo>
                    <a:pt x="956" y="1074"/>
                  </a:lnTo>
                  <a:lnTo>
                    <a:pt x="985" y="1074"/>
                  </a:lnTo>
                  <a:lnTo>
                    <a:pt x="1013" y="1074"/>
                  </a:lnTo>
                  <a:lnTo>
                    <a:pt x="1037" y="1075"/>
                  </a:lnTo>
                  <a:lnTo>
                    <a:pt x="1037" y="1075"/>
                  </a:lnTo>
                  <a:lnTo>
                    <a:pt x="1074" y="1070"/>
                  </a:lnTo>
                  <a:lnTo>
                    <a:pt x="1113" y="1067"/>
                  </a:lnTo>
                  <a:lnTo>
                    <a:pt x="1154" y="1066"/>
                  </a:lnTo>
                  <a:lnTo>
                    <a:pt x="1196" y="1066"/>
                  </a:lnTo>
                  <a:lnTo>
                    <a:pt x="1283" y="1067"/>
                  </a:lnTo>
                  <a:lnTo>
                    <a:pt x="1368" y="1070"/>
                  </a:lnTo>
                  <a:lnTo>
                    <a:pt x="1368" y="1070"/>
                  </a:lnTo>
                  <a:lnTo>
                    <a:pt x="1415" y="1068"/>
                  </a:lnTo>
                  <a:lnTo>
                    <a:pt x="1415" y="1068"/>
                  </a:lnTo>
                  <a:lnTo>
                    <a:pt x="1427" y="1070"/>
                  </a:lnTo>
                  <a:lnTo>
                    <a:pt x="1433" y="1068"/>
                  </a:lnTo>
                  <a:lnTo>
                    <a:pt x="1436" y="1067"/>
                  </a:lnTo>
                  <a:lnTo>
                    <a:pt x="1439" y="1066"/>
                  </a:lnTo>
                  <a:lnTo>
                    <a:pt x="1439" y="1066"/>
                  </a:lnTo>
                  <a:lnTo>
                    <a:pt x="1436" y="1060"/>
                  </a:lnTo>
                  <a:lnTo>
                    <a:pt x="1432" y="1057"/>
                  </a:lnTo>
                  <a:lnTo>
                    <a:pt x="1427" y="1054"/>
                  </a:lnTo>
                  <a:lnTo>
                    <a:pt x="1422" y="1053"/>
                  </a:lnTo>
                  <a:lnTo>
                    <a:pt x="1411" y="1050"/>
                  </a:lnTo>
                  <a:lnTo>
                    <a:pt x="1399" y="1049"/>
                  </a:lnTo>
                  <a:lnTo>
                    <a:pt x="1399" y="1049"/>
                  </a:lnTo>
                  <a:close/>
                  <a:moveTo>
                    <a:pt x="738" y="1156"/>
                  </a:moveTo>
                  <a:lnTo>
                    <a:pt x="738" y="1156"/>
                  </a:lnTo>
                  <a:lnTo>
                    <a:pt x="734" y="1147"/>
                  </a:lnTo>
                  <a:lnTo>
                    <a:pt x="730" y="1139"/>
                  </a:lnTo>
                  <a:lnTo>
                    <a:pt x="728" y="1129"/>
                  </a:lnTo>
                  <a:lnTo>
                    <a:pt x="727" y="1118"/>
                  </a:lnTo>
                  <a:lnTo>
                    <a:pt x="727" y="1118"/>
                  </a:lnTo>
                  <a:lnTo>
                    <a:pt x="728" y="1102"/>
                  </a:lnTo>
                  <a:lnTo>
                    <a:pt x="731" y="1088"/>
                  </a:lnTo>
                  <a:lnTo>
                    <a:pt x="732" y="1075"/>
                  </a:lnTo>
                  <a:lnTo>
                    <a:pt x="732" y="1071"/>
                  </a:lnTo>
                  <a:lnTo>
                    <a:pt x="730" y="1067"/>
                  </a:lnTo>
                  <a:lnTo>
                    <a:pt x="730" y="1067"/>
                  </a:lnTo>
                  <a:lnTo>
                    <a:pt x="725" y="1071"/>
                  </a:lnTo>
                  <a:lnTo>
                    <a:pt x="721" y="1077"/>
                  </a:lnTo>
                  <a:lnTo>
                    <a:pt x="716" y="1088"/>
                  </a:lnTo>
                  <a:lnTo>
                    <a:pt x="714" y="1102"/>
                  </a:lnTo>
                  <a:lnTo>
                    <a:pt x="713" y="1116"/>
                  </a:lnTo>
                  <a:lnTo>
                    <a:pt x="716" y="1130"/>
                  </a:lnTo>
                  <a:lnTo>
                    <a:pt x="721" y="1141"/>
                  </a:lnTo>
                  <a:lnTo>
                    <a:pt x="724" y="1147"/>
                  </a:lnTo>
                  <a:lnTo>
                    <a:pt x="728" y="1150"/>
                  </a:lnTo>
                  <a:lnTo>
                    <a:pt x="732" y="1154"/>
                  </a:lnTo>
                  <a:lnTo>
                    <a:pt x="738" y="1156"/>
                  </a:lnTo>
                  <a:lnTo>
                    <a:pt x="738" y="1156"/>
                  </a:lnTo>
                  <a:close/>
                  <a:moveTo>
                    <a:pt x="787" y="1122"/>
                  </a:moveTo>
                  <a:lnTo>
                    <a:pt x="787" y="1122"/>
                  </a:lnTo>
                  <a:lnTo>
                    <a:pt x="770" y="1120"/>
                  </a:lnTo>
                  <a:lnTo>
                    <a:pt x="759" y="1122"/>
                  </a:lnTo>
                  <a:lnTo>
                    <a:pt x="755" y="1123"/>
                  </a:lnTo>
                  <a:lnTo>
                    <a:pt x="752" y="1125"/>
                  </a:lnTo>
                  <a:lnTo>
                    <a:pt x="752" y="1125"/>
                  </a:lnTo>
                  <a:lnTo>
                    <a:pt x="754" y="1127"/>
                  </a:lnTo>
                  <a:lnTo>
                    <a:pt x="755" y="1129"/>
                  </a:lnTo>
                  <a:lnTo>
                    <a:pt x="759" y="1130"/>
                  </a:lnTo>
                  <a:lnTo>
                    <a:pt x="770" y="1132"/>
                  </a:lnTo>
                  <a:lnTo>
                    <a:pt x="770" y="1132"/>
                  </a:lnTo>
                  <a:lnTo>
                    <a:pt x="838" y="1139"/>
                  </a:lnTo>
                  <a:lnTo>
                    <a:pt x="873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2" y="1139"/>
                  </a:lnTo>
                  <a:lnTo>
                    <a:pt x="907" y="1139"/>
                  </a:lnTo>
                  <a:lnTo>
                    <a:pt x="914" y="1139"/>
                  </a:lnTo>
                  <a:lnTo>
                    <a:pt x="919" y="1137"/>
                  </a:lnTo>
                  <a:lnTo>
                    <a:pt x="919" y="1137"/>
                  </a:lnTo>
                  <a:lnTo>
                    <a:pt x="926" y="1139"/>
                  </a:lnTo>
                  <a:lnTo>
                    <a:pt x="932" y="1139"/>
                  </a:lnTo>
                  <a:lnTo>
                    <a:pt x="946" y="1139"/>
                  </a:lnTo>
                  <a:lnTo>
                    <a:pt x="959" y="1137"/>
                  </a:lnTo>
                  <a:lnTo>
                    <a:pt x="964" y="1137"/>
                  </a:lnTo>
                  <a:lnTo>
                    <a:pt x="970" y="1137"/>
                  </a:lnTo>
                  <a:lnTo>
                    <a:pt x="970" y="1137"/>
                  </a:lnTo>
                  <a:lnTo>
                    <a:pt x="967" y="1137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8" y="1139"/>
                  </a:lnTo>
                  <a:lnTo>
                    <a:pt x="971" y="1139"/>
                  </a:lnTo>
                  <a:lnTo>
                    <a:pt x="973" y="1136"/>
                  </a:lnTo>
                  <a:lnTo>
                    <a:pt x="973" y="1136"/>
                  </a:lnTo>
                  <a:lnTo>
                    <a:pt x="1076" y="1134"/>
                  </a:lnTo>
                  <a:lnTo>
                    <a:pt x="1187" y="1132"/>
                  </a:lnTo>
                  <a:lnTo>
                    <a:pt x="1300" y="1130"/>
                  </a:lnTo>
                  <a:lnTo>
                    <a:pt x="1356" y="1130"/>
                  </a:lnTo>
                  <a:lnTo>
                    <a:pt x="1409" y="1130"/>
                  </a:lnTo>
                  <a:lnTo>
                    <a:pt x="1409" y="1130"/>
                  </a:lnTo>
                  <a:lnTo>
                    <a:pt x="1408" y="1129"/>
                  </a:lnTo>
                  <a:lnTo>
                    <a:pt x="1406" y="1126"/>
                  </a:lnTo>
                  <a:lnTo>
                    <a:pt x="1404" y="1119"/>
                  </a:lnTo>
                  <a:lnTo>
                    <a:pt x="1404" y="1119"/>
                  </a:lnTo>
                  <a:lnTo>
                    <a:pt x="1387" y="1116"/>
                  </a:lnTo>
                  <a:lnTo>
                    <a:pt x="1368" y="1115"/>
                  </a:lnTo>
                  <a:lnTo>
                    <a:pt x="1329" y="1113"/>
                  </a:lnTo>
                  <a:lnTo>
                    <a:pt x="1291" y="1113"/>
                  </a:lnTo>
                  <a:lnTo>
                    <a:pt x="1255" y="1113"/>
                  </a:lnTo>
                  <a:lnTo>
                    <a:pt x="1255" y="1113"/>
                  </a:lnTo>
                  <a:lnTo>
                    <a:pt x="1245" y="1112"/>
                  </a:lnTo>
                  <a:lnTo>
                    <a:pt x="1239" y="1111"/>
                  </a:lnTo>
                  <a:lnTo>
                    <a:pt x="1235" y="1108"/>
                  </a:lnTo>
                  <a:lnTo>
                    <a:pt x="1235" y="1108"/>
                  </a:lnTo>
                  <a:lnTo>
                    <a:pt x="1301" y="1106"/>
                  </a:lnTo>
                  <a:lnTo>
                    <a:pt x="1333" y="1106"/>
                  </a:lnTo>
                  <a:lnTo>
                    <a:pt x="1366" y="1106"/>
                  </a:lnTo>
                  <a:lnTo>
                    <a:pt x="1366" y="1106"/>
                  </a:lnTo>
                  <a:lnTo>
                    <a:pt x="1378" y="1108"/>
                  </a:lnTo>
                  <a:lnTo>
                    <a:pt x="1391" y="1111"/>
                  </a:lnTo>
                  <a:lnTo>
                    <a:pt x="1396" y="1111"/>
                  </a:lnTo>
                  <a:lnTo>
                    <a:pt x="1402" y="1109"/>
                  </a:lnTo>
                  <a:lnTo>
                    <a:pt x="1408" y="1108"/>
                  </a:lnTo>
                  <a:lnTo>
                    <a:pt x="1413" y="1104"/>
                  </a:lnTo>
                  <a:lnTo>
                    <a:pt x="1413" y="1104"/>
                  </a:lnTo>
                  <a:lnTo>
                    <a:pt x="1392" y="1102"/>
                  </a:lnTo>
                  <a:lnTo>
                    <a:pt x="1367" y="1101"/>
                  </a:lnTo>
                  <a:lnTo>
                    <a:pt x="1343" y="1099"/>
                  </a:lnTo>
                  <a:lnTo>
                    <a:pt x="1323" y="1097"/>
                  </a:lnTo>
                  <a:lnTo>
                    <a:pt x="1323" y="1097"/>
                  </a:lnTo>
                  <a:lnTo>
                    <a:pt x="1332" y="1095"/>
                  </a:lnTo>
                  <a:lnTo>
                    <a:pt x="1342" y="1094"/>
                  </a:lnTo>
                  <a:lnTo>
                    <a:pt x="1363" y="1092"/>
                  </a:lnTo>
                  <a:lnTo>
                    <a:pt x="1384" y="1094"/>
                  </a:lnTo>
                  <a:lnTo>
                    <a:pt x="1405" y="1092"/>
                  </a:lnTo>
                  <a:lnTo>
                    <a:pt x="1405" y="1092"/>
                  </a:lnTo>
                  <a:lnTo>
                    <a:pt x="1406" y="1090"/>
                  </a:lnTo>
                  <a:lnTo>
                    <a:pt x="1408" y="1087"/>
                  </a:lnTo>
                  <a:lnTo>
                    <a:pt x="1409" y="1083"/>
                  </a:lnTo>
                  <a:lnTo>
                    <a:pt x="1412" y="1080"/>
                  </a:lnTo>
                  <a:lnTo>
                    <a:pt x="1412" y="1080"/>
                  </a:lnTo>
                  <a:lnTo>
                    <a:pt x="1373" y="1080"/>
                  </a:lnTo>
                  <a:lnTo>
                    <a:pt x="1331" y="1080"/>
                  </a:lnTo>
                  <a:lnTo>
                    <a:pt x="1245" y="1077"/>
                  </a:lnTo>
                  <a:lnTo>
                    <a:pt x="1158" y="1075"/>
                  </a:lnTo>
                  <a:lnTo>
                    <a:pt x="1116" y="1077"/>
                  </a:lnTo>
                  <a:lnTo>
                    <a:pt x="1075" y="1078"/>
                  </a:lnTo>
                  <a:lnTo>
                    <a:pt x="1075" y="1078"/>
                  </a:lnTo>
                  <a:lnTo>
                    <a:pt x="1034" y="1081"/>
                  </a:lnTo>
                  <a:lnTo>
                    <a:pt x="994" y="1084"/>
                  </a:lnTo>
                  <a:lnTo>
                    <a:pt x="915" y="1085"/>
                  </a:lnTo>
                  <a:lnTo>
                    <a:pt x="755" y="1087"/>
                  </a:lnTo>
                  <a:lnTo>
                    <a:pt x="755" y="1087"/>
                  </a:lnTo>
                  <a:lnTo>
                    <a:pt x="756" y="1092"/>
                  </a:lnTo>
                  <a:lnTo>
                    <a:pt x="756" y="1098"/>
                  </a:lnTo>
                  <a:lnTo>
                    <a:pt x="756" y="1098"/>
                  </a:lnTo>
                  <a:lnTo>
                    <a:pt x="765" y="1099"/>
                  </a:lnTo>
                  <a:lnTo>
                    <a:pt x="775" y="1099"/>
                  </a:lnTo>
                  <a:lnTo>
                    <a:pt x="794" y="1099"/>
                  </a:lnTo>
                  <a:lnTo>
                    <a:pt x="814" y="1098"/>
                  </a:lnTo>
                  <a:lnTo>
                    <a:pt x="825" y="1098"/>
                  </a:lnTo>
                  <a:lnTo>
                    <a:pt x="835" y="1099"/>
                  </a:lnTo>
                  <a:lnTo>
                    <a:pt x="835" y="1099"/>
                  </a:lnTo>
                  <a:lnTo>
                    <a:pt x="828" y="1102"/>
                  </a:lnTo>
                  <a:lnTo>
                    <a:pt x="820" y="1105"/>
                  </a:lnTo>
                  <a:lnTo>
                    <a:pt x="798" y="1106"/>
                  </a:lnTo>
                  <a:lnTo>
                    <a:pt x="776" y="1108"/>
                  </a:lnTo>
                  <a:lnTo>
                    <a:pt x="755" y="1111"/>
                  </a:lnTo>
                  <a:lnTo>
                    <a:pt x="755" y="1111"/>
                  </a:lnTo>
                  <a:lnTo>
                    <a:pt x="773" y="1113"/>
                  </a:lnTo>
                  <a:lnTo>
                    <a:pt x="793" y="1113"/>
                  </a:lnTo>
                  <a:lnTo>
                    <a:pt x="835" y="1113"/>
                  </a:lnTo>
                  <a:lnTo>
                    <a:pt x="877" y="1113"/>
                  </a:lnTo>
                  <a:lnTo>
                    <a:pt x="897" y="1113"/>
                  </a:lnTo>
                  <a:lnTo>
                    <a:pt x="915" y="1115"/>
                  </a:lnTo>
                  <a:lnTo>
                    <a:pt x="915" y="1115"/>
                  </a:lnTo>
                  <a:lnTo>
                    <a:pt x="850" y="1119"/>
                  </a:lnTo>
                  <a:lnTo>
                    <a:pt x="818" y="1122"/>
                  </a:lnTo>
                  <a:lnTo>
                    <a:pt x="787" y="1122"/>
                  </a:lnTo>
                  <a:lnTo>
                    <a:pt x="787" y="1122"/>
                  </a:lnTo>
                  <a:close/>
                  <a:moveTo>
                    <a:pt x="2051" y="1238"/>
                  </a:moveTo>
                  <a:lnTo>
                    <a:pt x="2051" y="1238"/>
                  </a:lnTo>
                  <a:lnTo>
                    <a:pt x="2048" y="1251"/>
                  </a:lnTo>
                  <a:lnTo>
                    <a:pt x="2044" y="1266"/>
                  </a:lnTo>
                  <a:lnTo>
                    <a:pt x="2032" y="1295"/>
                  </a:lnTo>
                  <a:lnTo>
                    <a:pt x="2032" y="1295"/>
                  </a:lnTo>
                  <a:lnTo>
                    <a:pt x="2028" y="1316"/>
                  </a:lnTo>
                  <a:lnTo>
                    <a:pt x="2025" y="1325"/>
                  </a:lnTo>
                  <a:lnTo>
                    <a:pt x="2024" y="1335"/>
                  </a:lnTo>
                  <a:lnTo>
                    <a:pt x="2024" y="1335"/>
                  </a:lnTo>
                  <a:lnTo>
                    <a:pt x="2020" y="1341"/>
                  </a:lnTo>
                  <a:lnTo>
                    <a:pt x="2017" y="1346"/>
                  </a:lnTo>
                  <a:lnTo>
                    <a:pt x="2017" y="1346"/>
                  </a:lnTo>
                  <a:lnTo>
                    <a:pt x="2014" y="1353"/>
                  </a:lnTo>
                  <a:lnTo>
                    <a:pt x="2013" y="1362"/>
                  </a:lnTo>
                  <a:lnTo>
                    <a:pt x="2010" y="1369"/>
                  </a:lnTo>
                  <a:lnTo>
                    <a:pt x="2009" y="1377"/>
                  </a:lnTo>
                  <a:lnTo>
                    <a:pt x="2009" y="1377"/>
                  </a:lnTo>
                  <a:lnTo>
                    <a:pt x="1995" y="1404"/>
                  </a:lnTo>
                  <a:lnTo>
                    <a:pt x="1978" y="1431"/>
                  </a:lnTo>
                  <a:lnTo>
                    <a:pt x="1961" y="1456"/>
                  </a:lnTo>
                  <a:lnTo>
                    <a:pt x="1943" y="1478"/>
                  </a:lnTo>
                  <a:lnTo>
                    <a:pt x="1943" y="1478"/>
                  </a:lnTo>
                  <a:lnTo>
                    <a:pt x="1920" y="1505"/>
                  </a:lnTo>
                  <a:lnTo>
                    <a:pt x="1896" y="1532"/>
                  </a:lnTo>
                  <a:lnTo>
                    <a:pt x="1896" y="1532"/>
                  </a:lnTo>
                  <a:lnTo>
                    <a:pt x="1881" y="1547"/>
                  </a:lnTo>
                  <a:lnTo>
                    <a:pt x="1865" y="1561"/>
                  </a:lnTo>
                  <a:lnTo>
                    <a:pt x="1865" y="1561"/>
                  </a:lnTo>
                  <a:lnTo>
                    <a:pt x="1860" y="1568"/>
                  </a:lnTo>
                  <a:lnTo>
                    <a:pt x="1853" y="1575"/>
                  </a:lnTo>
                  <a:lnTo>
                    <a:pt x="1847" y="1584"/>
                  </a:lnTo>
                  <a:lnTo>
                    <a:pt x="1841" y="1591"/>
                  </a:lnTo>
                  <a:lnTo>
                    <a:pt x="1841" y="1591"/>
                  </a:lnTo>
                  <a:lnTo>
                    <a:pt x="1837" y="1594"/>
                  </a:lnTo>
                  <a:lnTo>
                    <a:pt x="1832" y="1595"/>
                  </a:lnTo>
                  <a:lnTo>
                    <a:pt x="1823" y="1601"/>
                  </a:lnTo>
                  <a:lnTo>
                    <a:pt x="1823" y="1601"/>
                  </a:lnTo>
                  <a:lnTo>
                    <a:pt x="1818" y="1608"/>
                  </a:lnTo>
                  <a:lnTo>
                    <a:pt x="1812" y="1613"/>
                  </a:lnTo>
                  <a:lnTo>
                    <a:pt x="1812" y="1613"/>
                  </a:lnTo>
                  <a:lnTo>
                    <a:pt x="1798" y="1622"/>
                  </a:lnTo>
                  <a:lnTo>
                    <a:pt x="1791" y="1626"/>
                  </a:lnTo>
                  <a:lnTo>
                    <a:pt x="1784" y="1630"/>
                  </a:lnTo>
                  <a:lnTo>
                    <a:pt x="1784" y="1630"/>
                  </a:lnTo>
                  <a:lnTo>
                    <a:pt x="1773" y="1641"/>
                  </a:lnTo>
                  <a:lnTo>
                    <a:pt x="1760" y="1651"/>
                  </a:lnTo>
                  <a:lnTo>
                    <a:pt x="1760" y="1651"/>
                  </a:lnTo>
                  <a:lnTo>
                    <a:pt x="1733" y="1669"/>
                  </a:lnTo>
                  <a:lnTo>
                    <a:pt x="1733" y="1669"/>
                  </a:lnTo>
                  <a:lnTo>
                    <a:pt x="1710" y="1685"/>
                  </a:lnTo>
                  <a:lnTo>
                    <a:pt x="1686" y="1699"/>
                  </a:lnTo>
                  <a:lnTo>
                    <a:pt x="1673" y="1704"/>
                  </a:lnTo>
                  <a:lnTo>
                    <a:pt x="1660" y="1710"/>
                  </a:lnTo>
                  <a:lnTo>
                    <a:pt x="1648" y="1713"/>
                  </a:lnTo>
                  <a:lnTo>
                    <a:pt x="1634" y="1716"/>
                  </a:lnTo>
                  <a:lnTo>
                    <a:pt x="1634" y="1716"/>
                  </a:lnTo>
                  <a:lnTo>
                    <a:pt x="1639" y="1720"/>
                  </a:lnTo>
                  <a:lnTo>
                    <a:pt x="1646" y="1723"/>
                  </a:lnTo>
                  <a:lnTo>
                    <a:pt x="1660" y="1731"/>
                  </a:lnTo>
                  <a:lnTo>
                    <a:pt x="1660" y="1731"/>
                  </a:lnTo>
                  <a:lnTo>
                    <a:pt x="1669" y="1724"/>
                  </a:lnTo>
                  <a:lnTo>
                    <a:pt x="1679" y="1720"/>
                  </a:lnTo>
                  <a:lnTo>
                    <a:pt x="1698" y="1713"/>
                  </a:lnTo>
                  <a:lnTo>
                    <a:pt x="1698" y="1713"/>
                  </a:lnTo>
                  <a:lnTo>
                    <a:pt x="1708" y="1707"/>
                  </a:lnTo>
                  <a:lnTo>
                    <a:pt x="1718" y="1702"/>
                  </a:lnTo>
                  <a:lnTo>
                    <a:pt x="1726" y="1696"/>
                  </a:lnTo>
                  <a:lnTo>
                    <a:pt x="1736" y="1693"/>
                  </a:lnTo>
                  <a:lnTo>
                    <a:pt x="1736" y="1693"/>
                  </a:lnTo>
                  <a:lnTo>
                    <a:pt x="1754" y="1682"/>
                  </a:lnTo>
                  <a:lnTo>
                    <a:pt x="1773" y="1669"/>
                  </a:lnTo>
                  <a:lnTo>
                    <a:pt x="1808" y="1643"/>
                  </a:lnTo>
                  <a:lnTo>
                    <a:pt x="1840" y="1615"/>
                  </a:lnTo>
                  <a:lnTo>
                    <a:pt x="1870" y="1585"/>
                  </a:lnTo>
                  <a:lnTo>
                    <a:pt x="1870" y="1585"/>
                  </a:lnTo>
                  <a:lnTo>
                    <a:pt x="1888" y="1565"/>
                  </a:lnTo>
                  <a:lnTo>
                    <a:pt x="1905" y="1549"/>
                  </a:lnTo>
                  <a:lnTo>
                    <a:pt x="1905" y="1549"/>
                  </a:lnTo>
                  <a:lnTo>
                    <a:pt x="1922" y="1530"/>
                  </a:lnTo>
                  <a:lnTo>
                    <a:pt x="1929" y="1521"/>
                  </a:lnTo>
                  <a:lnTo>
                    <a:pt x="1934" y="1509"/>
                  </a:lnTo>
                  <a:lnTo>
                    <a:pt x="1934" y="1509"/>
                  </a:lnTo>
                  <a:lnTo>
                    <a:pt x="1940" y="1505"/>
                  </a:lnTo>
                  <a:lnTo>
                    <a:pt x="1945" y="1501"/>
                  </a:lnTo>
                  <a:lnTo>
                    <a:pt x="1945" y="1501"/>
                  </a:lnTo>
                  <a:lnTo>
                    <a:pt x="1954" y="1488"/>
                  </a:lnTo>
                  <a:lnTo>
                    <a:pt x="1962" y="1474"/>
                  </a:lnTo>
                  <a:lnTo>
                    <a:pt x="1971" y="1460"/>
                  </a:lnTo>
                  <a:lnTo>
                    <a:pt x="1979" y="1446"/>
                  </a:lnTo>
                  <a:lnTo>
                    <a:pt x="1979" y="1446"/>
                  </a:lnTo>
                  <a:lnTo>
                    <a:pt x="1987" y="1435"/>
                  </a:lnTo>
                  <a:lnTo>
                    <a:pt x="1996" y="1424"/>
                  </a:lnTo>
                  <a:lnTo>
                    <a:pt x="2006" y="1412"/>
                  </a:lnTo>
                  <a:lnTo>
                    <a:pt x="2014" y="1400"/>
                  </a:lnTo>
                  <a:lnTo>
                    <a:pt x="2014" y="1400"/>
                  </a:lnTo>
                  <a:lnTo>
                    <a:pt x="2024" y="1376"/>
                  </a:lnTo>
                  <a:lnTo>
                    <a:pt x="2034" y="1353"/>
                  </a:lnTo>
                  <a:lnTo>
                    <a:pt x="2034" y="1353"/>
                  </a:lnTo>
                  <a:lnTo>
                    <a:pt x="2045" y="1327"/>
                  </a:lnTo>
                  <a:lnTo>
                    <a:pt x="2053" y="1302"/>
                  </a:lnTo>
                  <a:lnTo>
                    <a:pt x="2059" y="1275"/>
                  </a:lnTo>
                  <a:lnTo>
                    <a:pt x="2063" y="1245"/>
                  </a:lnTo>
                  <a:lnTo>
                    <a:pt x="2063" y="1245"/>
                  </a:lnTo>
                  <a:lnTo>
                    <a:pt x="2066" y="1226"/>
                  </a:lnTo>
                  <a:lnTo>
                    <a:pt x="2066" y="1226"/>
                  </a:lnTo>
                  <a:lnTo>
                    <a:pt x="2069" y="1203"/>
                  </a:lnTo>
                  <a:lnTo>
                    <a:pt x="2069" y="1182"/>
                  </a:lnTo>
                  <a:lnTo>
                    <a:pt x="2069" y="1160"/>
                  </a:lnTo>
                  <a:lnTo>
                    <a:pt x="2068" y="1150"/>
                  </a:lnTo>
                  <a:lnTo>
                    <a:pt x="2065" y="1140"/>
                  </a:lnTo>
                  <a:lnTo>
                    <a:pt x="2065" y="1140"/>
                  </a:lnTo>
                  <a:lnTo>
                    <a:pt x="2063" y="1134"/>
                  </a:lnTo>
                  <a:lnTo>
                    <a:pt x="2060" y="1129"/>
                  </a:lnTo>
                  <a:lnTo>
                    <a:pt x="2052" y="1119"/>
                  </a:lnTo>
                  <a:lnTo>
                    <a:pt x="2042" y="1109"/>
                  </a:lnTo>
                  <a:lnTo>
                    <a:pt x="2034" y="1102"/>
                  </a:lnTo>
                  <a:lnTo>
                    <a:pt x="2034" y="1102"/>
                  </a:lnTo>
                  <a:lnTo>
                    <a:pt x="2044" y="1136"/>
                  </a:lnTo>
                  <a:lnTo>
                    <a:pt x="2048" y="1153"/>
                  </a:lnTo>
                  <a:lnTo>
                    <a:pt x="2052" y="1170"/>
                  </a:lnTo>
                  <a:lnTo>
                    <a:pt x="2053" y="1186"/>
                  </a:lnTo>
                  <a:lnTo>
                    <a:pt x="2055" y="1203"/>
                  </a:lnTo>
                  <a:lnTo>
                    <a:pt x="2053" y="1220"/>
                  </a:lnTo>
                  <a:lnTo>
                    <a:pt x="2051" y="1238"/>
                  </a:lnTo>
                  <a:lnTo>
                    <a:pt x="2051" y="1238"/>
                  </a:lnTo>
                  <a:close/>
                  <a:moveTo>
                    <a:pt x="547" y="1133"/>
                  </a:moveTo>
                  <a:lnTo>
                    <a:pt x="547" y="1133"/>
                  </a:lnTo>
                  <a:lnTo>
                    <a:pt x="512" y="1150"/>
                  </a:lnTo>
                  <a:lnTo>
                    <a:pt x="478" y="1167"/>
                  </a:lnTo>
                  <a:lnTo>
                    <a:pt x="478" y="1167"/>
                  </a:lnTo>
                  <a:lnTo>
                    <a:pt x="463" y="1179"/>
                  </a:lnTo>
                  <a:lnTo>
                    <a:pt x="449" y="1193"/>
                  </a:lnTo>
                  <a:lnTo>
                    <a:pt x="433" y="1209"/>
                  </a:lnTo>
                  <a:lnTo>
                    <a:pt x="419" y="1226"/>
                  </a:lnTo>
                  <a:lnTo>
                    <a:pt x="407" y="1244"/>
                  </a:lnTo>
                  <a:lnTo>
                    <a:pt x="396" y="1262"/>
                  </a:lnTo>
                  <a:lnTo>
                    <a:pt x="384" y="1283"/>
                  </a:lnTo>
                  <a:lnTo>
                    <a:pt x="375" y="1304"/>
                  </a:lnTo>
                  <a:lnTo>
                    <a:pt x="366" y="1327"/>
                  </a:lnTo>
                  <a:lnTo>
                    <a:pt x="360" y="1349"/>
                  </a:lnTo>
                  <a:lnTo>
                    <a:pt x="355" y="1373"/>
                  </a:lnTo>
                  <a:lnTo>
                    <a:pt x="352" y="1397"/>
                  </a:lnTo>
                  <a:lnTo>
                    <a:pt x="351" y="1422"/>
                  </a:lnTo>
                  <a:lnTo>
                    <a:pt x="352" y="1448"/>
                  </a:lnTo>
                  <a:lnTo>
                    <a:pt x="355" y="1474"/>
                  </a:lnTo>
                  <a:lnTo>
                    <a:pt x="360" y="1501"/>
                  </a:lnTo>
                  <a:lnTo>
                    <a:pt x="360" y="1501"/>
                  </a:lnTo>
                  <a:lnTo>
                    <a:pt x="365" y="1516"/>
                  </a:lnTo>
                  <a:lnTo>
                    <a:pt x="370" y="1530"/>
                  </a:lnTo>
                  <a:lnTo>
                    <a:pt x="383" y="1557"/>
                  </a:lnTo>
                  <a:lnTo>
                    <a:pt x="397" y="1582"/>
                  </a:lnTo>
                  <a:lnTo>
                    <a:pt x="410" y="1609"/>
                  </a:lnTo>
                  <a:lnTo>
                    <a:pt x="410" y="1609"/>
                  </a:lnTo>
                  <a:lnTo>
                    <a:pt x="417" y="1615"/>
                  </a:lnTo>
                  <a:lnTo>
                    <a:pt x="422" y="1620"/>
                  </a:lnTo>
                  <a:lnTo>
                    <a:pt x="428" y="1627"/>
                  </a:lnTo>
                  <a:lnTo>
                    <a:pt x="435" y="1631"/>
                  </a:lnTo>
                  <a:lnTo>
                    <a:pt x="435" y="1631"/>
                  </a:lnTo>
                  <a:lnTo>
                    <a:pt x="439" y="1633"/>
                  </a:lnTo>
                  <a:lnTo>
                    <a:pt x="442" y="1634"/>
                  </a:lnTo>
                  <a:lnTo>
                    <a:pt x="446" y="1634"/>
                  </a:lnTo>
                  <a:lnTo>
                    <a:pt x="449" y="1637"/>
                  </a:lnTo>
                  <a:lnTo>
                    <a:pt x="449" y="1637"/>
                  </a:lnTo>
                  <a:lnTo>
                    <a:pt x="452" y="1643"/>
                  </a:lnTo>
                  <a:lnTo>
                    <a:pt x="452" y="1647"/>
                  </a:lnTo>
                  <a:lnTo>
                    <a:pt x="450" y="1651"/>
                  </a:lnTo>
                  <a:lnTo>
                    <a:pt x="448" y="1655"/>
                  </a:lnTo>
                  <a:lnTo>
                    <a:pt x="442" y="1662"/>
                  </a:lnTo>
                  <a:lnTo>
                    <a:pt x="436" y="1667"/>
                  </a:lnTo>
                  <a:lnTo>
                    <a:pt x="436" y="1667"/>
                  </a:lnTo>
                  <a:lnTo>
                    <a:pt x="425" y="1678"/>
                  </a:lnTo>
                  <a:lnTo>
                    <a:pt x="415" y="1690"/>
                  </a:lnTo>
                  <a:lnTo>
                    <a:pt x="405" y="1702"/>
                  </a:lnTo>
                  <a:lnTo>
                    <a:pt x="396" y="1710"/>
                  </a:lnTo>
                  <a:lnTo>
                    <a:pt x="396" y="1710"/>
                  </a:lnTo>
                  <a:lnTo>
                    <a:pt x="396" y="1717"/>
                  </a:lnTo>
                  <a:lnTo>
                    <a:pt x="396" y="1724"/>
                  </a:lnTo>
                  <a:lnTo>
                    <a:pt x="398" y="1731"/>
                  </a:lnTo>
                  <a:lnTo>
                    <a:pt x="404" y="1737"/>
                  </a:lnTo>
                  <a:lnTo>
                    <a:pt x="404" y="1737"/>
                  </a:lnTo>
                  <a:lnTo>
                    <a:pt x="417" y="1721"/>
                  </a:lnTo>
                  <a:lnTo>
                    <a:pt x="432" y="1706"/>
                  </a:lnTo>
                  <a:lnTo>
                    <a:pt x="446" y="1693"/>
                  </a:lnTo>
                  <a:lnTo>
                    <a:pt x="462" y="1679"/>
                  </a:lnTo>
                  <a:lnTo>
                    <a:pt x="478" y="1668"/>
                  </a:lnTo>
                  <a:lnTo>
                    <a:pt x="495" y="1655"/>
                  </a:lnTo>
                  <a:lnTo>
                    <a:pt x="513" y="1646"/>
                  </a:lnTo>
                  <a:lnTo>
                    <a:pt x="533" y="1636"/>
                  </a:lnTo>
                  <a:lnTo>
                    <a:pt x="533" y="1636"/>
                  </a:lnTo>
                  <a:lnTo>
                    <a:pt x="532" y="1627"/>
                  </a:lnTo>
                  <a:lnTo>
                    <a:pt x="532" y="1620"/>
                  </a:lnTo>
                  <a:lnTo>
                    <a:pt x="533" y="1612"/>
                  </a:lnTo>
                  <a:lnTo>
                    <a:pt x="536" y="1606"/>
                  </a:lnTo>
                  <a:lnTo>
                    <a:pt x="542" y="1594"/>
                  </a:lnTo>
                  <a:lnTo>
                    <a:pt x="547" y="1585"/>
                  </a:lnTo>
                  <a:lnTo>
                    <a:pt x="547" y="1585"/>
                  </a:lnTo>
                  <a:lnTo>
                    <a:pt x="539" y="1585"/>
                  </a:lnTo>
                  <a:lnTo>
                    <a:pt x="532" y="1582"/>
                  </a:lnTo>
                  <a:lnTo>
                    <a:pt x="526" y="1577"/>
                  </a:lnTo>
                  <a:lnTo>
                    <a:pt x="521" y="1570"/>
                  </a:lnTo>
                  <a:lnTo>
                    <a:pt x="511" y="1554"/>
                  </a:lnTo>
                  <a:lnTo>
                    <a:pt x="502" y="1539"/>
                  </a:lnTo>
                  <a:lnTo>
                    <a:pt x="502" y="1539"/>
                  </a:lnTo>
                  <a:lnTo>
                    <a:pt x="494" y="1523"/>
                  </a:lnTo>
                  <a:lnTo>
                    <a:pt x="487" y="1507"/>
                  </a:lnTo>
                  <a:lnTo>
                    <a:pt x="480" y="1490"/>
                  </a:lnTo>
                  <a:lnTo>
                    <a:pt x="476" y="1471"/>
                  </a:lnTo>
                  <a:lnTo>
                    <a:pt x="474" y="1453"/>
                  </a:lnTo>
                  <a:lnTo>
                    <a:pt x="473" y="1434"/>
                  </a:lnTo>
                  <a:lnTo>
                    <a:pt x="474" y="1414"/>
                  </a:lnTo>
                  <a:lnTo>
                    <a:pt x="477" y="1396"/>
                  </a:lnTo>
                  <a:lnTo>
                    <a:pt x="477" y="1396"/>
                  </a:lnTo>
                  <a:lnTo>
                    <a:pt x="483" y="1376"/>
                  </a:lnTo>
                  <a:lnTo>
                    <a:pt x="488" y="1356"/>
                  </a:lnTo>
                  <a:lnTo>
                    <a:pt x="495" y="1338"/>
                  </a:lnTo>
                  <a:lnTo>
                    <a:pt x="498" y="1330"/>
                  </a:lnTo>
                  <a:lnTo>
                    <a:pt x="502" y="1323"/>
                  </a:lnTo>
                  <a:lnTo>
                    <a:pt x="502" y="1323"/>
                  </a:lnTo>
                  <a:lnTo>
                    <a:pt x="513" y="1310"/>
                  </a:lnTo>
                  <a:lnTo>
                    <a:pt x="528" y="1297"/>
                  </a:lnTo>
                  <a:lnTo>
                    <a:pt x="543" y="1285"/>
                  </a:lnTo>
                  <a:lnTo>
                    <a:pt x="556" y="1275"/>
                  </a:lnTo>
                  <a:lnTo>
                    <a:pt x="556" y="1275"/>
                  </a:lnTo>
                  <a:lnTo>
                    <a:pt x="577" y="1265"/>
                  </a:lnTo>
                  <a:lnTo>
                    <a:pt x="599" y="1258"/>
                  </a:lnTo>
                  <a:lnTo>
                    <a:pt x="622" y="1252"/>
                  </a:lnTo>
                  <a:lnTo>
                    <a:pt x="645" y="1251"/>
                  </a:lnTo>
                  <a:lnTo>
                    <a:pt x="669" y="1251"/>
                  </a:lnTo>
                  <a:lnTo>
                    <a:pt x="693" y="1255"/>
                  </a:lnTo>
                  <a:lnTo>
                    <a:pt x="716" y="1261"/>
                  </a:lnTo>
                  <a:lnTo>
                    <a:pt x="738" y="1268"/>
                  </a:lnTo>
                  <a:lnTo>
                    <a:pt x="738" y="1268"/>
                  </a:lnTo>
                  <a:lnTo>
                    <a:pt x="742" y="1265"/>
                  </a:lnTo>
                  <a:lnTo>
                    <a:pt x="744" y="1259"/>
                  </a:lnTo>
                  <a:lnTo>
                    <a:pt x="745" y="1255"/>
                  </a:lnTo>
                  <a:lnTo>
                    <a:pt x="745" y="1250"/>
                  </a:lnTo>
                  <a:lnTo>
                    <a:pt x="745" y="1238"/>
                  </a:lnTo>
                  <a:lnTo>
                    <a:pt x="747" y="1229"/>
                  </a:lnTo>
                  <a:lnTo>
                    <a:pt x="747" y="1229"/>
                  </a:lnTo>
                  <a:lnTo>
                    <a:pt x="749" y="1219"/>
                  </a:lnTo>
                  <a:lnTo>
                    <a:pt x="752" y="1210"/>
                  </a:lnTo>
                  <a:lnTo>
                    <a:pt x="761" y="1196"/>
                  </a:lnTo>
                  <a:lnTo>
                    <a:pt x="770" y="1184"/>
                  </a:lnTo>
                  <a:lnTo>
                    <a:pt x="780" y="1171"/>
                  </a:lnTo>
                  <a:lnTo>
                    <a:pt x="780" y="1171"/>
                  </a:lnTo>
                  <a:lnTo>
                    <a:pt x="773" y="1172"/>
                  </a:lnTo>
                  <a:lnTo>
                    <a:pt x="766" y="1172"/>
                  </a:lnTo>
                  <a:lnTo>
                    <a:pt x="754" y="1171"/>
                  </a:lnTo>
                  <a:lnTo>
                    <a:pt x="742" y="1170"/>
                  </a:lnTo>
                  <a:lnTo>
                    <a:pt x="735" y="1168"/>
                  </a:lnTo>
                  <a:lnTo>
                    <a:pt x="730" y="1170"/>
                  </a:lnTo>
                  <a:lnTo>
                    <a:pt x="730" y="1170"/>
                  </a:lnTo>
                  <a:lnTo>
                    <a:pt x="724" y="1165"/>
                  </a:lnTo>
                  <a:lnTo>
                    <a:pt x="720" y="1161"/>
                  </a:lnTo>
                  <a:lnTo>
                    <a:pt x="716" y="1156"/>
                  </a:lnTo>
                  <a:lnTo>
                    <a:pt x="711" y="1150"/>
                  </a:lnTo>
                  <a:lnTo>
                    <a:pt x="706" y="1137"/>
                  </a:lnTo>
                  <a:lnTo>
                    <a:pt x="703" y="1125"/>
                  </a:lnTo>
                  <a:lnTo>
                    <a:pt x="703" y="1125"/>
                  </a:lnTo>
                  <a:lnTo>
                    <a:pt x="685" y="1120"/>
                  </a:lnTo>
                  <a:lnTo>
                    <a:pt x="665" y="1119"/>
                  </a:lnTo>
                  <a:lnTo>
                    <a:pt x="645" y="1119"/>
                  </a:lnTo>
                  <a:lnTo>
                    <a:pt x="624" y="1120"/>
                  </a:lnTo>
                  <a:lnTo>
                    <a:pt x="605" y="1123"/>
                  </a:lnTo>
                  <a:lnTo>
                    <a:pt x="585" y="1126"/>
                  </a:lnTo>
                  <a:lnTo>
                    <a:pt x="547" y="1133"/>
                  </a:lnTo>
                  <a:lnTo>
                    <a:pt x="547" y="1133"/>
                  </a:lnTo>
                  <a:close/>
                  <a:moveTo>
                    <a:pt x="1419" y="1144"/>
                  </a:moveTo>
                  <a:lnTo>
                    <a:pt x="1419" y="1144"/>
                  </a:lnTo>
                  <a:lnTo>
                    <a:pt x="1401" y="1143"/>
                  </a:lnTo>
                  <a:lnTo>
                    <a:pt x="1382" y="1144"/>
                  </a:lnTo>
                  <a:lnTo>
                    <a:pt x="1366" y="1144"/>
                  </a:lnTo>
                  <a:lnTo>
                    <a:pt x="1347" y="1144"/>
                  </a:lnTo>
                  <a:lnTo>
                    <a:pt x="1347" y="1144"/>
                  </a:lnTo>
                  <a:lnTo>
                    <a:pt x="1323" y="1143"/>
                  </a:lnTo>
                  <a:lnTo>
                    <a:pt x="1295" y="1141"/>
                  </a:lnTo>
                  <a:lnTo>
                    <a:pt x="1295" y="1141"/>
                  </a:lnTo>
                  <a:lnTo>
                    <a:pt x="1258" y="1141"/>
                  </a:lnTo>
                  <a:lnTo>
                    <a:pt x="1222" y="1141"/>
                  </a:lnTo>
                  <a:lnTo>
                    <a:pt x="1222" y="1141"/>
                  </a:lnTo>
                  <a:lnTo>
                    <a:pt x="1130" y="1146"/>
                  </a:lnTo>
                  <a:lnTo>
                    <a:pt x="1036" y="1147"/>
                  </a:lnTo>
                  <a:lnTo>
                    <a:pt x="1036" y="1147"/>
                  </a:lnTo>
                  <a:lnTo>
                    <a:pt x="1009" y="1147"/>
                  </a:lnTo>
                  <a:lnTo>
                    <a:pt x="981" y="1146"/>
                  </a:lnTo>
                  <a:lnTo>
                    <a:pt x="954" y="1146"/>
                  </a:lnTo>
                  <a:lnTo>
                    <a:pt x="928" y="1146"/>
                  </a:lnTo>
                  <a:lnTo>
                    <a:pt x="928" y="1146"/>
                  </a:lnTo>
                  <a:lnTo>
                    <a:pt x="919" y="1147"/>
                  </a:lnTo>
                  <a:lnTo>
                    <a:pt x="912" y="1149"/>
                  </a:lnTo>
                  <a:lnTo>
                    <a:pt x="905" y="1150"/>
                  </a:lnTo>
                  <a:lnTo>
                    <a:pt x="897" y="1151"/>
                  </a:lnTo>
                  <a:lnTo>
                    <a:pt x="897" y="1151"/>
                  </a:lnTo>
                  <a:lnTo>
                    <a:pt x="862" y="1151"/>
                  </a:lnTo>
                  <a:lnTo>
                    <a:pt x="827" y="1150"/>
                  </a:lnTo>
                  <a:lnTo>
                    <a:pt x="756" y="1143"/>
                  </a:lnTo>
                  <a:lnTo>
                    <a:pt x="756" y="1143"/>
                  </a:lnTo>
                  <a:lnTo>
                    <a:pt x="755" y="1149"/>
                  </a:lnTo>
                  <a:lnTo>
                    <a:pt x="752" y="1153"/>
                  </a:lnTo>
                  <a:lnTo>
                    <a:pt x="751" y="1156"/>
                  </a:lnTo>
                  <a:lnTo>
                    <a:pt x="749" y="1158"/>
                  </a:lnTo>
                  <a:lnTo>
                    <a:pt x="751" y="1160"/>
                  </a:lnTo>
                  <a:lnTo>
                    <a:pt x="751" y="1160"/>
                  </a:lnTo>
                  <a:lnTo>
                    <a:pt x="765" y="1160"/>
                  </a:lnTo>
                  <a:lnTo>
                    <a:pt x="780" y="1161"/>
                  </a:lnTo>
                  <a:lnTo>
                    <a:pt x="796" y="1164"/>
                  </a:lnTo>
                  <a:lnTo>
                    <a:pt x="801" y="1165"/>
                  </a:lnTo>
                  <a:lnTo>
                    <a:pt x="807" y="1168"/>
                  </a:lnTo>
                  <a:lnTo>
                    <a:pt x="807" y="1168"/>
                  </a:lnTo>
                  <a:lnTo>
                    <a:pt x="944" y="1167"/>
                  </a:lnTo>
                  <a:lnTo>
                    <a:pt x="1083" y="1165"/>
                  </a:lnTo>
                  <a:lnTo>
                    <a:pt x="1083" y="1165"/>
                  </a:lnTo>
                  <a:lnTo>
                    <a:pt x="1133" y="1164"/>
                  </a:lnTo>
                  <a:lnTo>
                    <a:pt x="1156" y="1163"/>
                  </a:lnTo>
                  <a:lnTo>
                    <a:pt x="1179" y="1164"/>
                  </a:lnTo>
                  <a:lnTo>
                    <a:pt x="1179" y="1164"/>
                  </a:lnTo>
                  <a:lnTo>
                    <a:pt x="1214" y="1165"/>
                  </a:lnTo>
                  <a:lnTo>
                    <a:pt x="1248" y="1165"/>
                  </a:lnTo>
                  <a:lnTo>
                    <a:pt x="1316" y="1164"/>
                  </a:lnTo>
                  <a:lnTo>
                    <a:pt x="1316" y="1164"/>
                  </a:lnTo>
                  <a:lnTo>
                    <a:pt x="1349" y="1165"/>
                  </a:lnTo>
                  <a:lnTo>
                    <a:pt x="1381" y="1167"/>
                  </a:lnTo>
                  <a:lnTo>
                    <a:pt x="1412" y="1168"/>
                  </a:lnTo>
                  <a:lnTo>
                    <a:pt x="1425" y="1168"/>
                  </a:lnTo>
                  <a:lnTo>
                    <a:pt x="1437" y="1167"/>
                  </a:lnTo>
                  <a:lnTo>
                    <a:pt x="1437" y="1167"/>
                  </a:lnTo>
                  <a:lnTo>
                    <a:pt x="1439" y="1161"/>
                  </a:lnTo>
                  <a:lnTo>
                    <a:pt x="1440" y="1157"/>
                  </a:lnTo>
                  <a:lnTo>
                    <a:pt x="1439" y="1154"/>
                  </a:lnTo>
                  <a:lnTo>
                    <a:pt x="1436" y="1151"/>
                  </a:lnTo>
                  <a:lnTo>
                    <a:pt x="1432" y="1149"/>
                  </a:lnTo>
                  <a:lnTo>
                    <a:pt x="1427" y="1147"/>
                  </a:lnTo>
                  <a:lnTo>
                    <a:pt x="1419" y="1144"/>
                  </a:lnTo>
                  <a:lnTo>
                    <a:pt x="1419" y="1144"/>
                  </a:lnTo>
                  <a:close/>
                  <a:moveTo>
                    <a:pt x="1462" y="1182"/>
                  </a:moveTo>
                  <a:lnTo>
                    <a:pt x="1462" y="1182"/>
                  </a:lnTo>
                  <a:lnTo>
                    <a:pt x="1384" y="1179"/>
                  </a:lnTo>
                  <a:lnTo>
                    <a:pt x="1304" y="1177"/>
                  </a:lnTo>
                  <a:lnTo>
                    <a:pt x="1221" y="1177"/>
                  </a:lnTo>
                  <a:lnTo>
                    <a:pt x="1138" y="1177"/>
                  </a:lnTo>
                  <a:lnTo>
                    <a:pt x="973" y="1178"/>
                  </a:lnTo>
                  <a:lnTo>
                    <a:pt x="815" y="1181"/>
                  </a:lnTo>
                  <a:lnTo>
                    <a:pt x="815" y="1181"/>
                  </a:lnTo>
                  <a:lnTo>
                    <a:pt x="815" y="1185"/>
                  </a:lnTo>
                  <a:lnTo>
                    <a:pt x="817" y="1188"/>
                  </a:lnTo>
                  <a:lnTo>
                    <a:pt x="818" y="1195"/>
                  </a:lnTo>
                  <a:lnTo>
                    <a:pt x="818" y="1195"/>
                  </a:lnTo>
                  <a:lnTo>
                    <a:pt x="1013" y="1191"/>
                  </a:lnTo>
                  <a:lnTo>
                    <a:pt x="1112" y="1191"/>
                  </a:lnTo>
                  <a:lnTo>
                    <a:pt x="1159" y="1191"/>
                  </a:lnTo>
                  <a:lnTo>
                    <a:pt x="1206" y="1193"/>
                  </a:lnTo>
                  <a:lnTo>
                    <a:pt x="1206" y="1193"/>
                  </a:lnTo>
                  <a:lnTo>
                    <a:pt x="1235" y="1193"/>
                  </a:lnTo>
                  <a:lnTo>
                    <a:pt x="1263" y="1193"/>
                  </a:lnTo>
                  <a:lnTo>
                    <a:pt x="1291" y="1192"/>
                  </a:lnTo>
                  <a:lnTo>
                    <a:pt x="1319" y="1193"/>
                  </a:lnTo>
                  <a:lnTo>
                    <a:pt x="1319" y="1193"/>
                  </a:lnTo>
                  <a:lnTo>
                    <a:pt x="1354" y="1195"/>
                  </a:lnTo>
                  <a:lnTo>
                    <a:pt x="1389" y="1196"/>
                  </a:lnTo>
                  <a:lnTo>
                    <a:pt x="1389" y="1196"/>
                  </a:lnTo>
                  <a:lnTo>
                    <a:pt x="1405" y="1196"/>
                  </a:lnTo>
                  <a:lnTo>
                    <a:pt x="1420" y="1198"/>
                  </a:lnTo>
                  <a:lnTo>
                    <a:pt x="1436" y="1199"/>
                  </a:lnTo>
                  <a:lnTo>
                    <a:pt x="1450" y="1199"/>
                  </a:lnTo>
                  <a:lnTo>
                    <a:pt x="1450" y="1199"/>
                  </a:lnTo>
                  <a:lnTo>
                    <a:pt x="1455" y="1199"/>
                  </a:lnTo>
                  <a:lnTo>
                    <a:pt x="1461" y="1198"/>
                  </a:lnTo>
                  <a:lnTo>
                    <a:pt x="1467" y="1195"/>
                  </a:lnTo>
                  <a:lnTo>
                    <a:pt x="1468" y="1193"/>
                  </a:lnTo>
                  <a:lnTo>
                    <a:pt x="1469" y="1191"/>
                  </a:lnTo>
                  <a:lnTo>
                    <a:pt x="1469" y="1191"/>
                  </a:lnTo>
                  <a:lnTo>
                    <a:pt x="1469" y="1189"/>
                  </a:lnTo>
                  <a:lnTo>
                    <a:pt x="1468" y="1188"/>
                  </a:lnTo>
                  <a:lnTo>
                    <a:pt x="1465" y="1186"/>
                  </a:lnTo>
                  <a:lnTo>
                    <a:pt x="1462" y="1186"/>
                  </a:lnTo>
                  <a:lnTo>
                    <a:pt x="1461" y="1185"/>
                  </a:lnTo>
                  <a:lnTo>
                    <a:pt x="1462" y="1182"/>
                  </a:lnTo>
                  <a:lnTo>
                    <a:pt x="1462" y="1182"/>
                  </a:lnTo>
                  <a:close/>
                  <a:moveTo>
                    <a:pt x="791" y="1179"/>
                  </a:moveTo>
                  <a:lnTo>
                    <a:pt x="791" y="1179"/>
                  </a:lnTo>
                  <a:lnTo>
                    <a:pt x="783" y="1186"/>
                  </a:lnTo>
                  <a:lnTo>
                    <a:pt x="776" y="1193"/>
                  </a:lnTo>
                  <a:lnTo>
                    <a:pt x="770" y="1202"/>
                  </a:lnTo>
                  <a:lnTo>
                    <a:pt x="765" y="1212"/>
                  </a:lnTo>
                  <a:lnTo>
                    <a:pt x="762" y="1222"/>
                  </a:lnTo>
                  <a:lnTo>
                    <a:pt x="759" y="1231"/>
                  </a:lnTo>
                  <a:lnTo>
                    <a:pt x="758" y="1243"/>
                  </a:lnTo>
                  <a:lnTo>
                    <a:pt x="758" y="1254"/>
                  </a:lnTo>
                  <a:lnTo>
                    <a:pt x="758" y="1254"/>
                  </a:lnTo>
                  <a:lnTo>
                    <a:pt x="759" y="1257"/>
                  </a:lnTo>
                  <a:lnTo>
                    <a:pt x="761" y="1258"/>
                  </a:lnTo>
                  <a:lnTo>
                    <a:pt x="762" y="1259"/>
                  </a:lnTo>
                  <a:lnTo>
                    <a:pt x="763" y="1261"/>
                  </a:lnTo>
                  <a:lnTo>
                    <a:pt x="763" y="1261"/>
                  </a:lnTo>
                  <a:lnTo>
                    <a:pt x="762" y="1265"/>
                  </a:lnTo>
                  <a:lnTo>
                    <a:pt x="761" y="1269"/>
                  </a:lnTo>
                  <a:lnTo>
                    <a:pt x="761" y="1269"/>
                  </a:lnTo>
                  <a:lnTo>
                    <a:pt x="768" y="1282"/>
                  </a:lnTo>
                  <a:lnTo>
                    <a:pt x="777" y="1293"/>
                  </a:lnTo>
                  <a:lnTo>
                    <a:pt x="782" y="1297"/>
                  </a:lnTo>
                  <a:lnTo>
                    <a:pt x="789" y="1300"/>
                  </a:lnTo>
                  <a:lnTo>
                    <a:pt x="794" y="1303"/>
                  </a:lnTo>
                  <a:lnTo>
                    <a:pt x="803" y="1303"/>
                  </a:lnTo>
                  <a:lnTo>
                    <a:pt x="803" y="1303"/>
                  </a:lnTo>
                  <a:lnTo>
                    <a:pt x="789" y="1269"/>
                  </a:lnTo>
                  <a:lnTo>
                    <a:pt x="782" y="1251"/>
                  </a:lnTo>
                  <a:lnTo>
                    <a:pt x="776" y="1234"/>
                  </a:lnTo>
                  <a:lnTo>
                    <a:pt x="776" y="1234"/>
                  </a:lnTo>
                  <a:lnTo>
                    <a:pt x="786" y="1209"/>
                  </a:lnTo>
                  <a:lnTo>
                    <a:pt x="791" y="1196"/>
                  </a:lnTo>
                  <a:lnTo>
                    <a:pt x="800" y="1185"/>
                  </a:lnTo>
                  <a:lnTo>
                    <a:pt x="800" y="1185"/>
                  </a:lnTo>
                  <a:lnTo>
                    <a:pt x="796" y="1184"/>
                  </a:lnTo>
                  <a:lnTo>
                    <a:pt x="794" y="1182"/>
                  </a:lnTo>
                  <a:lnTo>
                    <a:pt x="794" y="1181"/>
                  </a:lnTo>
                  <a:lnTo>
                    <a:pt x="791" y="1179"/>
                  </a:lnTo>
                  <a:lnTo>
                    <a:pt x="791" y="1179"/>
                  </a:lnTo>
                  <a:close/>
                  <a:moveTo>
                    <a:pt x="1095" y="1200"/>
                  </a:moveTo>
                  <a:lnTo>
                    <a:pt x="1095" y="1200"/>
                  </a:lnTo>
                  <a:lnTo>
                    <a:pt x="947" y="1202"/>
                  </a:lnTo>
                  <a:lnTo>
                    <a:pt x="876" y="1205"/>
                  </a:lnTo>
                  <a:lnTo>
                    <a:pt x="810" y="1207"/>
                  </a:lnTo>
                  <a:lnTo>
                    <a:pt x="810" y="1207"/>
                  </a:lnTo>
                  <a:lnTo>
                    <a:pt x="810" y="1217"/>
                  </a:lnTo>
                  <a:lnTo>
                    <a:pt x="814" y="1227"/>
                  </a:lnTo>
                  <a:lnTo>
                    <a:pt x="814" y="1227"/>
                  </a:lnTo>
                  <a:lnTo>
                    <a:pt x="845" y="1227"/>
                  </a:lnTo>
                  <a:lnTo>
                    <a:pt x="874" y="1226"/>
                  </a:lnTo>
                  <a:lnTo>
                    <a:pt x="930" y="1223"/>
                  </a:lnTo>
                  <a:lnTo>
                    <a:pt x="930" y="1223"/>
                  </a:lnTo>
                  <a:lnTo>
                    <a:pt x="939" y="1222"/>
                  </a:lnTo>
                  <a:lnTo>
                    <a:pt x="949" y="1220"/>
                  </a:lnTo>
                  <a:lnTo>
                    <a:pt x="957" y="1220"/>
                  </a:lnTo>
                  <a:lnTo>
                    <a:pt x="961" y="1222"/>
                  </a:lnTo>
                  <a:lnTo>
                    <a:pt x="966" y="1224"/>
                  </a:lnTo>
                  <a:lnTo>
                    <a:pt x="966" y="1224"/>
                  </a:lnTo>
                  <a:lnTo>
                    <a:pt x="891" y="1230"/>
                  </a:lnTo>
                  <a:lnTo>
                    <a:pt x="852" y="1234"/>
                  </a:lnTo>
                  <a:lnTo>
                    <a:pt x="814" y="1236"/>
                  </a:lnTo>
                  <a:lnTo>
                    <a:pt x="814" y="1236"/>
                  </a:lnTo>
                  <a:lnTo>
                    <a:pt x="811" y="1247"/>
                  </a:lnTo>
                  <a:lnTo>
                    <a:pt x="811" y="1251"/>
                  </a:lnTo>
                  <a:lnTo>
                    <a:pt x="813" y="1257"/>
                  </a:lnTo>
                  <a:lnTo>
                    <a:pt x="813" y="1257"/>
                  </a:lnTo>
                  <a:lnTo>
                    <a:pt x="890" y="1252"/>
                  </a:lnTo>
                  <a:lnTo>
                    <a:pt x="928" y="1250"/>
                  </a:lnTo>
                  <a:lnTo>
                    <a:pt x="961" y="1250"/>
                  </a:lnTo>
                  <a:lnTo>
                    <a:pt x="961" y="1250"/>
                  </a:lnTo>
                  <a:lnTo>
                    <a:pt x="943" y="1254"/>
                  </a:lnTo>
                  <a:lnTo>
                    <a:pt x="925" y="1255"/>
                  </a:lnTo>
                  <a:lnTo>
                    <a:pt x="887" y="1259"/>
                  </a:lnTo>
                  <a:lnTo>
                    <a:pt x="850" y="1261"/>
                  </a:lnTo>
                  <a:lnTo>
                    <a:pt x="814" y="1265"/>
                  </a:lnTo>
                  <a:lnTo>
                    <a:pt x="814" y="1265"/>
                  </a:lnTo>
                  <a:lnTo>
                    <a:pt x="815" y="1272"/>
                  </a:lnTo>
                  <a:lnTo>
                    <a:pt x="817" y="1275"/>
                  </a:lnTo>
                  <a:lnTo>
                    <a:pt x="815" y="1276"/>
                  </a:lnTo>
                  <a:lnTo>
                    <a:pt x="815" y="1276"/>
                  </a:lnTo>
                  <a:lnTo>
                    <a:pt x="831" y="1280"/>
                  </a:lnTo>
                  <a:lnTo>
                    <a:pt x="849" y="1283"/>
                  </a:lnTo>
                  <a:lnTo>
                    <a:pt x="866" y="1285"/>
                  </a:lnTo>
                  <a:lnTo>
                    <a:pt x="873" y="1285"/>
                  </a:lnTo>
                  <a:lnTo>
                    <a:pt x="878" y="1283"/>
                  </a:lnTo>
                  <a:lnTo>
                    <a:pt x="878" y="1283"/>
                  </a:lnTo>
                  <a:lnTo>
                    <a:pt x="907" y="1288"/>
                  </a:lnTo>
                  <a:lnTo>
                    <a:pt x="937" y="1289"/>
                  </a:lnTo>
                  <a:lnTo>
                    <a:pt x="970" y="1289"/>
                  </a:lnTo>
                  <a:lnTo>
                    <a:pt x="1003" y="1289"/>
                  </a:lnTo>
                  <a:lnTo>
                    <a:pt x="1072" y="1286"/>
                  </a:lnTo>
                  <a:lnTo>
                    <a:pt x="1104" y="1286"/>
                  </a:lnTo>
                  <a:lnTo>
                    <a:pt x="1135" y="1286"/>
                  </a:lnTo>
                  <a:lnTo>
                    <a:pt x="1135" y="1286"/>
                  </a:lnTo>
                  <a:lnTo>
                    <a:pt x="1147" y="1286"/>
                  </a:lnTo>
                  <a:lnTo>
                    <a:pt x="1159" y="1285"/>
                  </a:lnTo>
                  <a:lnTo>
                    <a:pt x="1172" y="1285"/>
                  </a:lnTo>
                  <a:lnTo>
                    <a:pt x="1183" y="1283"/>
                  </a:lnTo>
                  <a:lnTo>
                    <a:pt x="1183" y="1283"/>
                  </a:lnTo>
                  <a:lnTo>
                    <a:pt x="1201" y="1285"/>
                  </a:lnTo>
                  <a:lnTo>
                    <a:pt x="1220" y="1286"/>
                  </a:lnTo>
                  <a:lnTo>
                    <a:pt x="1220" y="1286"/>
                  </a:lnTo>
                  <a:lnTo>
                    <a:pt x="1245" y="1286"/>
                  </a:lnTo>
                  <a:lnTo>
                    <a:pt x="1270" y="1283"/>
                  </a:lnTo>
                  <a:lnTo>
                    <a:pt x="1297" y="1282"/>
                  </a:lnTo>
                  <a:lnTo>
                    <a:pt x="1322" y="1280"/>
                  </a:lnTo>
                  <a:lnTo>
                    <a:pt x="1322" y="1280"/>
                  </a:lnTo>
                  <a:lnTo>
                    <a:pt x="1353" y="1282"/>
                  </a:lnTo>
                  <a:lnTo>
                    <a:pt x="1384" y="1283"/>
                  </a:lnTo>
                  <a:lnTo>
                    <a:pt x="1399" y="1282"/>
                  </a:lnTo>
                  <a:lnTo>
                    <a:pt x="1415" y="1282"/>
                  </a:lnTo>
                  <a:lnTo>
                    <a:pt x="1430" y="1280"/>
                  </a:lnTo>
                  <a:lnTo>
                    <a:pt x="1446" y="1276"/>
                  </a:lnTo>
                  <a:lnTo>
                    <a:pt x="1446" y="1276"/>
                  </a:lnTo>
                  <a:lnTo>
                    <a:pt x="1446" y="1273"/>
                  </a:lnTo>
                  <a:lnTo>
                    <a:pt x="1444" y="1271"/>
                  </a:lnTo>
                  <a:lnTo>
                    <a:pt x="1441" y="1268"/>
                  </a:lnTo>
                  <a:lnTo>
                    <a:pt x="1441" y="1264"/>
                  </a:lnTo>
                  <a:lnTo>
                    <a:pt x="1441" y="1264"/>
                  </a:lnTo>
                  <a:lnTo>
                    <a:pt x="1408" y="1262"/>
                  </a:lnTo>
                  <a:lnTo>
                    <a:pt x="1374" y="1261"/>
                  </a:lnTo>
                  <a:lnTo>
                    <a:pt x="1304" y="1259"/>
                  </a:lnTo>
                  <a:lnTo>
                    <a:pt x="1270" y="1259"/>
                  </a:lnTo>
                  <a:lnTo>
                    <a:pt x="1236" y="1257"/>
                  </a:lnTo>
                  <a:lnTo>
                    <a:pt x="1204" y="1254"/>
                  </a:lnTo>
                  <a:lnTo>
                    <a:pt x="1173" y="1248"/>
                  </a:lnTo>
                  <a:lnTo>
                    <a:pt x="1173" y="1248"/>
                  </a:lnTo>
                  <a:lnTo>
                    <a:pt x="1238" y="1252"/>
                  </a:lnTo>
                  <a:lnTo>
                    <a:pt x="1297" y="1254"/>
                  </a:lnTo>
                  <a:lnTo>
                    <a:pt x="1412" y="1255"/>
                  </a:lnTo>
                  <a:lnTo>
                    <a:pt x="1412" y="1255"/>
                  </a:lnTo>
                  <a:lnTo>
                    <a:pt x="1425" y="1257"/>
                  </a:lnTo>
                  <a:lnTo>
                    <a:pt x="1432" y="1255"/>
                  </a:lnTo>
                  <a:lnTo>
                    <a:pt x="1434" y="1254"/>
                  </a:lnTo>
                  <a:lnTo>
                    <a:pt x="1436" y="1250"/>
                  </a:lnTo>
                  <a:lnTo>
                    <a:pt x="1436" y="1250"/>
                  </a:lnTo>
                  <a:lnTo>
                    <a:pt x="1425" y="1248"/>
                  </a:lnTo>
                  <a:lnTo>
                    <a:pt x="1412" y="1248"/>
                  </a:lnTo>
                  <a:lnTo>
                    <a:pt x="1382" y="1248"/>
                  </a:lnTo>
                  <a:lnTo>
                    <a:pt x="1352" y="1248"/>
                  </a:lnTo>
                  <a:lnTo>
                    <a:pt x="1338" y="1247"/>
                  </a:lnTo>
                  <a:lnTo>
                    <a:pt x="1325" y="1245"/>
                  </a:lnTo>
                  <a:lnTo>
                    <a:pt x="1325" y="1245"/>
                  </a:lnTo>
                  <a:lnTo>
                    <a:pt x="1339" y="1243"/>
                  </a:lnTo>
                  <a:lnTo>
                    <a:pt x="1353" y="1241"/>
                  </a:lnTo>
                  <a:lnTo>
                    <a:pt x="1382" y="1241"/>
                  </a:lnTo>
                  <a:lnTo>
                    <a:pt x="1411" y="1240"/>
                  </a:lnTo>
                  <a:lnTo>
                    <a:pt x="1425" y="1238"/>
                  </a:lnTo>
                  <a:lnTo>
                    <a:pt x="1440" y="1237"/>
                  </a:lnTo>
                  <a:lnTo>
                    <a:pt x="1440" y="1237"/>
                  </a:lnTo>
                  <a:lnTo>
                    <a:pt x="1437" y="1234"/>
                  </a:lnTo>
                  <a:lnTo>
                    <a:pt x="1434" y="1231"/>
                  </a:lnTo>
                  <a:lnTo>
                    <a:pt x="1427" y="1229"/>
                  </a:lnTo>
                  <a:lnTo>
                    <a:pt x="1411" y="1229"/>
                  </a:lnTo>
                  <a:lnTo>
                    <a:pt x="1411" y="1229"/>
                  </a:lnTo>
                  <a:lnTo>
                    <a:pt x="1375" y="1227"/>
                  </a:lnTo>
                  <a:lnTo>
                    <a:pt x="1375" y="1227"/>
                  </a:lnTo>
                  <a:lnTo>
                    <a:pt x="1378" y="1224"/>
                  </a:lnTo>
                  <a:lnTo>
                    <a:pt x="1382" y="1223"/>
                  </a:lnTo>
                  <a:lnTo>
                    <a:pt x="1391" y="1222"/>
                  </a:lnTo>
                  <a:lnTo>
                    <a:pt x="1413" y="1220"/>
                  </a:lnTo>
                  <a:lnTo>
                    <a:pt x="1423" y="1220"/>
                  </a:lnTo>
                  <a:lnTo>
                    <a:pt x="1432" y="1217"/>
                  </a:lnTo>
                  <a:lnTo>
                    <a:pt x="1436" y="1216"/>
                  </a:lnTo>
                  <a:lnTo>
                    <a:pt x="1437" y="1213"/>
                  </a:lnTo>
                  <a:lnTo>
                    <a:pt x="1440" y="1210"/>
                  </a:lnTo>
                  <a:lnTo>
                    <a:pt x="1440" y="1206"/>
                  </a:lnTo>
                  <a:lnTo>
                    <a:pt x="1440" y="1206"/>
                  </a:lnTo>
                  <a:lnTo>
                    <a:pt x="1396" y="1206"/>
                  </a:lnTo>
                  <a:lnTo>
                    <a:pt x="1353" y="1206"/>
                  </a:lnTo>
                  <a:lnTo>
                    <a:pt x="1267" y="1203"/>
                  </a:lnTo>
                  <a:lnTo>
                    <a:pt x="1182" y="1200"/>
                  </a:lnTo>
                  <a:lnTo>
                    <a:pt x="1138" y="1200"/>
                  </a:lnTo>
                  <a:lnTo>
                    <a:pt x="1095" y="1200"/>
                  </a:lnTo>
                  <a:lnTo>
                    <a:pt x="1095" y="1200"/>
                  </a:lnTo>
                  <a:close/>
                  <a:moveTo>
                    <a:pt x="536" y="1317"/>
                  </a:moveTo>
                  <a:lnTo>
                    <a:pt x="536" y="1317"/>
                  </a:lnTo>
                  <a:lnTo>
                    <a:pt x="540" y="1318"/>
                  </a:lnTo>
                  <a:lnTo>
                    <a:pt x="542" y="1321"/>
                  </a:lnTo>
                  <a:lnTo>
                    <a:pt x="543" y="1327"/>
                  </a:lnTo>
                  <a:lnTo>
                    <a:pt x="543" y="1327"/>
                  </a:lnTo>
                  <a:lnTo>
                    <a:pt x="546" y="1344"/>
                  </a:lnTo>
                  <a:lnTo>
                    <a:pt x="547" y="1361"/>
                  </a:lnTo>
                  <a:lnTo>
                    <a:pt x="547" y="1377"/>
                  </a:lnTo>
                  <a:lnTo>
                    <a:pt x="547" y="1396"/>
                  </a:lnTo>
                  <a:lnTo>
                    <a:pt x="547" y="1396"/>
                  </a:lnTo>
                  <a:lnTo>
                    <a:pt x="550" y="1421"/>
                  </a:lnTo>
                  <a:lnTo>
                    <a:pt x="554" y="1445"/>
                  </a:lnTo>
                  <a:lnTo>
                    <a:pt x="554" y="1445"/>
                  </a:lnTo>
                  <a:lnTo>
                    <a:pt x="564" y="1511"/>
                  </a:lnTo>
                  <a:lnTo>
                    <a:pt x="567" y="1542"/>
                  </a:lnTo>
                  <a:lnTo>
                    <a:pt x="570" y="1574"/>
                  </a:lnTo>
                  <a:lnTo>
                    <a:pt x="570" y="1574"/>
                  </a:lnTo>
                  <a:lnTo>
                    <a:pt x="596" y="1563"/>
                  </a:lnTo>
                  <a:lnTo>
                    <a:pt x="609" y="1557"/>
                  </a:lnTo>
                  <a:lnTo>
                    <a:pt x="622" y="1550"/>
                  </a:lnTo>
                  <a:lnTo>
                    <a:pt x="622" y="1550"/>
                  </a:lnTo>
                  <a:lnTo>
                    <a:pt x="612" y="1530"/>
                  </a:lnTo>
                  <a:lnTo>
                    <a:pt x="603" y="1507"/>
                  </a:lnTo>
                  <a:lnTo>
                    <a:pt x="598" y="1483"/>
                  </a:lnTo>
                  <a:lnTo>
                    <a:pt x="595" y="1470"/>
                  </a:lnTo>
                  <a:lnTo>
                    <a:pt x="595" y="1457"/>
                  </a:lnTo>
                  <a:lnTo>
                    <a:pt x="595" y="1457"/>
                  </a:lnTo>
                  <a:lnTo>
                    <a:pt x="595" y="1432"/>
                  </a:lnTo>
                  <a:lnTo>
                    <a:pt x="596" y="1407"/>
                  </a:lnTo>
                  <a:lnTo>
                    <a:pt x="601" y="1382"/>
                  </a:lnTo>
                  <a:lnTo>
                    <a:pt x="606" y="1359"/>
                  </a:lnTo>
                  <a:lnTo>
                    <a:pt x="610" y="1348"/>
                  </a:lnTo>
                  <a:lnTo>
                    <a:pt x="615" y="1338"/>
                  </a:lnTo>
                  <a:lnTo>
                    <a:pt x="620" y="1328"/>
                  </a:lnTo>
                  <a:lnTo>
                    <a:pt x="626" y="1320"/>
                  </a:lnTo>
                  <a:lnTo>
                    <a:pt x="633" y="1313"/>
                  </a:lnTo>
                  <a:lnTo>
                    <a:pt x="640" y="1307"/>
                  </a:lnTo>
                  <a:lnTo>
                    <a:pt x="648" y="1303"/>
                  </a:lnTo>
                  <a:lnTo>
                    <a:pt x="657" y="1299"/>
                  </a:lnTo>
                  <a:lnTo>
                    <a:pt x="657" y="1299"/>
                  </a:lnTo>
                  <a:lnTo>
                    <a:pt x="654" y="1280"/>
                  </a:lnTo>
                  <a:lnTo>
                    <a:pt x="650" y="1262"/>
                  </a:lnTo>
                  <a:lnTo>
                    <a:pt x="650" y="1262"/>
                  </a:lnTo>
                  <a:lnTo>
                    <a:pt x="631" y="1265"/>
                  </a:lnTo>
                  <a:lnTo>
                    <a:pt x="613" y="1268"/>
                  </a:lnTo>
                  <a:lnTo>
                    <a:pt x="596" y="1272"/>
                  </a:lnTo>
                  <a:lnTo>
                    <a:pt x="581" y="1278"/>
                  </a:lnTo>
                  <a:lnTo>
                    <a:pt x="567" y="1285"/>
                  </a:lnTo>
                  <a:lnTo>
                    <a:pt x="554" y="1293"/>
                  </a:lnTo>
                  <a:lnTo>
                    <a:pt x="544" y="1304"/>
                  </a:lnTo>
                  <a:lnTo>
                    <a:pt x="536" y="1317"/>
                  </a:lnTo>
                  <a:lnTo>
                    <a:pt x="536" y="1317"/>
                  </a:lnTo>
                  <a:close/>
                  <a:moveTo>
                    <a:pt x="671" y="1296"/>
                  </a:moveTo>
                  <a:lnTo>
                    <a:pt x="671" y="1296"/>
                  </a:lnTo>
                  <a:lnTo>
                    <a:pt x="683" y="1290"/>
                  </a:lnTo>
                  <a:lnTo>
                    <a:pt x="697" y="1286"/>
                  </a:lnTo>
                  <a:lnTo>
                    <a:pt x="710" y="1280"/>
                  </a:lnTo>
                  <a:lnTo>
                    <a:pt x="716" y="1278"/>
                  </a:lnTo>
                  <a:lnTo>
                    <a:pt x="721" y="1273"/>
                  </a:lnTo>
                  <a:lnTo>
                    <a:pt x="721" y="1273"/>
                  </a:lnTo>
                  <a:lnTo>
                    <a:pt x="707" y="1271"/>
                  </a:lnTo>
                  <a:lnTo>
                    <a:pt x="693" y="1268"/>
                  </a:lnTo>
                  <a:lnTo>
                    <a:pt x="664" y="1262"/>
                  </a:lnTo>
                  <a:lnTo>
                    <a:pt x="664" y="1262"/>
                  </a:lnTo>
                  <a:lnTo>
                    <a:pt x="665" y="1272"/>
                  </a:lnTo>
                  <a:lnTo>
                    <a:pt x="667" y="1280"/>
                  </a:lnTo>
                  <a:lnTo>
                    <a:pt x="671" y="1296"/>
                  </a:lnTo>
                  <a:lnTo>
                    <a:pt x="671" y="1296"/>
                  </a:lnTo>
                  <a:close/>
                  <a:moveTo>
                    <a:pt x="693" y="1300"/>
                  </a:moveTo>
                  <a:lnTo>
                    <a:pt x="693" y="1300"/>
                  </a:lnTo>
                  <a:lnTo>
                    <a:pt x="716" y="1300"/>
                  </a:lnTo>
                  <a:lnTo>
                    <a:pt x="735" y="1302"/>
                  </a:lnTo>
                  <a:lnTo>
                    <a:pt x="754" y="1303"/>
                  </a:lnTo>
                  <a:lnTo>
                    <a:pt x="770" y="1302"/>
                  </a:lnTo>
                  <a:lnTo>
                    <a:pt x="770" y="1302"/>
                  </a:lnTo>
                  <a:lnTo>
                    <a:pt x="763" y="1296"/>
                  </a:lnTo>
                  <a:lnTo>
                    <a:pt x="756" y="1290"/>
                  </a:lnTo>
                  <a:lnTo>
                    <a:pt x="747" y="1275"/>
                  </a:lnTo>
                  <a:lnTo>
                    <a:pt x="747" y="1275"/>
                  </a:lnTo>
                  <a:lnTo>
                    <a:pt x="693" y="1300"/>
                  </a:lnTo>
                  <a:lnTo>
                    <a:pt x="693" y="1300"/>
                  </a:lnTo>
                  <a:close/>
                  <a:moveTo>
                    <a:pt x="1455" y="1290"/>
                  </a:moveTo>
                  <a:lnTo>
                    <a:pt x="1455" y="1290"/>
                  </a:lnTo>
                  <a:lnTo>
                    <a:pt x="1217" y="1295"/>
                  </a:lnTo>
                  <a:lnTo>
                    <a:pt x="1095" y="1296"/>
                  </a:lnTo>
                  <a:lnTo>
                    <a:pt x="975" y="1299"/>
                  </a:lnTo>
                  <a:lnTo>
                    <a:pt x="975" y="1299"/>
                  </a:lnTo>
                  <a:lnTo>
                    <a:pt x="951" y="1299"/>
                  </a:lnTo>
                  <a:lnTo>
                    <a:pt x="930" y="1299"/>
                  </a:lnTo>
                  <a:lnTo>
                    <a:pt x="887" y="1296"/>
                  </a:lnTo>
                  <a:lnTo>
                    <a:pt x="887" y="1296"/>
                  </a:lnTo>
                  <a:lnTo>
                    <a:pt x="871" y="1296"/>
                  </a:lnTo>
                  <a:lnTo>
                    <a:pt x="856" y="1296"/>
                  </a:lnTo>
                  <a:lnTo>
                    <a:pt x="856" y="1296"/>
                  </a:lnTo>
                  <a:lnTo>
                    <a:pt x="846" y="1295"/>
                  </a:lnTo>
                  <a:lnTo>
                    <a:pt x="836" y="1293"/>
                  </a:lnTo>
                  <a:lnTo>
                    <a:pt x="832" y="1292"/>
                  </a:lnTo>
                  <a:lnTo>
                    <a:pt x="828" y="1293"/>
                  </a:lnTo>
                  <a:lnTo>
                    <a:pt x="825" y="1296"/>
                  </a:lnTo>
                  <a:lnTo>
                    <a:pt x="821" y="1299"/>
                  </a:lnTo>
                  <a:lnTo>
                    <a:pt x="821" y="1299"/>
                  </a:lnTo>
                  <a:lnTo>
                    <a:pt x="825" y="1299"/>
                  </a:lnTo>
                  <a:lnTo>
                    <a:pt x="825" y="1300"/>
                  </a:lnTo>
                  <a:lnTo>
                    <a:pt x="824" y="1303"/>
                  </a:lnTo>
                  <a:lnTo>
                    <a:pt x="824" y="1306"/>
                  </a:lnTo>
                  <a:lnTo>
                    <a:pt x="824" y="1306"/>
                  </a:lnTo>
                  <a:lnTo>
                    <a:pt x="894" y="1310"/>
                  </a:lnTo>
                  <a:lnTo>
                    <a:pt x="964" y="1313"/>
                  </a:lnTo>
                  <a:lnTo>
                    <a:pt x="964" y="1313"/>
                  </a:lnTo>
                  <a:lnTo>
                    <a:pt x="966" y="1313"/>
                  </a:lnTo>
                  <a:lnTo>
                    <a:pt x="967" y="1313"/>
                  </a:lnTo>
                  <a:lnTo>
                    <a:pt x="968" y="1310"/>
                  </a:lnTo>
                  <a:lnTo>
                    <a:pt x="970" y="1307"/>
                  </a:lnTo>
                  <a:lnTo>
                    <a:pt x="971" y="1307"/>
                  </a:lnTo>
                  <a:lnTo>
                    <a:pt x="974" y="1307"/>
                  </a:lnTo>
                  <a:lnTo>
                    <a:pt x="974" y="1307"/>
                  </a:lnTo>
                  <a:lnTo>
                    <a:pt x="1040" y="1309"/>
                  </a:lnTo>
                  <a:lnTo>
                    <a:pt x="1112" y="1309"/>
                  </a:lnTo>
                  <a:lnTo>
                    <a:pt x="1183" y="1307"/>
                  </a:lnTo>
                  <a:lnTo>
                    <a:pt x="1255" y="1309"/>
                  </a:lnTo>
                  <a:lnTo>
                    <a:pt x="1255" y="1309"/>
                  </a:lnTo>
                  <a:lnTo>
                    <a:pt x="1284" y="1309"/>
                  </a:lnTo>
                  <a:lnTo>
                    <a:pt x="1318" y="1307"/>
                  </a:lnTo>
                  <a:lnTo>
                    <a:pt x="1352" y="1304"/>
                  </a:lnTo>
                  <a:lnTo>
                    <a:pt x="1384" y="1303"/>
                  </a:lnTo>
                  <a:lnTo>
                    <a:pt x="1384" y="1303"/>
                  </a:lnTo>
                  <a:lnTo>
                    <a:pt x="1408" y="1304"/>
                  </a:lnTo>
                  <a:lnTo>
                    <a:pt x="1434" y="1306"/>
                  </a:lnTo>
                  <a:lnTo>
                    <a:pt x="1447" y="1304"/>
                  </a:lnTo>
                  <a:lnTo>
                    <a:pt x="1457" y="1302"/>
                  </a:lnTo>
                  <a:lnTo>
                    <a:pt x="1460" y="1299"/>
                  </a:lnTo>
                  <a:lnTo>
                    <a:pt x="1462" y="1296"/>
                  </a:lnTo>
                  <a:lnTo>
                    <a:pt x="1462" y="1293"/>
                  </a:lnTo>
                  <a:lnTo>
                    <a:pt x="1462" y="1288"/>
                  </a:lnTo>
                  <a:lnTo>
                    <a:pt x="1462" y="1288"/>
                  </a:lnTo>
                  <a:lnTo>
                    <a:pt x="1460" y="1288"/>
                  </a:lnTo>
                  <a:lnTo>
                    <a:pt x="1460" y="1288"/>
                  </a:lnTo>
                  <a:lnTo>
                    <a:pt x="1455" y="1290"/>
                  </a:lnTo>
                  <a:lnTo>
                    <a:pt x="1455" y="1290"/>
                  </a:lnTo>
                  <a:close/>
                  <a:moveTo>
                    <a:pt x="1302" y="1346"/>
                  </a:moveTo>
                  <a:lnTo>
                    <a:pt x="1302" y="1346"/>
                  </a:lnTo>
                  <a:lnTo>
                    <a:pt x="1248" y="1342"/>
                  </a:lnTo>
                  <a:lnTo>
                    <a:pt x="1194" y="1338"/>
                  </a:lnTo>
                  <a:lnTo>
                    <a:pt x="1140" y="1332"/>
                  </a:lnTo>
                  <a:lnTo>
                    <a:pt x="1085" y="1328"/>
                  </a:lnTo>
                  <a:lnTo>
                    <a:pt x="1085" y="1328"/>
                  </a:lnTo>
                  <a:lnTo>
                    <a:pt x="1057" y="1328"/>
                  </a:lnTo>
                  <a:lnTo>
                    <a:pt x="1029" y="1327"/>
                  </a:lnTo>
                  <a:lnTo>
                    <a:pt x="1029" y="1327"/>
                  </a:lnTo>
                  <a:lnTo>
                    <a:pt x="981" y="1324"/>
                  </a:lnTo>
                  <a:lnTo>
                    <a:pt x="935" y="1323"/>
                  </a:lnTo>
                  <a:lnTo>
                    <a:pt x="839" y="1320"/>
                  </a:lnTo>
                  <a:lnTo>
                    <a:pt x="839" y="1320"/>
                  </a:lnTo>
                  <a:lnTo>
                    <a:pt x="831" y="1320"/>
                  </a:lnTo>
                  <a:lnTo>
                    <a:pt x="824" y="1318"/>
                  </a:lnTo>
                  <a:lnTo>
                    <a:pt x="815" y="1317"/>
                  </a:lnTo>
                  <a:lnTo>
                    <a:pt x="808" y="1316"/>
                  </a:lnTo>
                  <a:lnTo>
                    <a:pt x="808" y="1316"/>
                  </a:lnTo>
                  <a:lnTo>
                    <a:pt x="772" y="1314"/>
                  </a:lnTo>
                  <a:lnTo>
                    <a:pt x="740" y="1313"/>
                  </a:lnTo>
                  <a:lnTo>
                    <a:pt x="707" y="1311"/>
                  </a:lnTo>
                  <a:lnTo>
                    <a:pt x="671" y="1310"/>
                  </a:lnTo>
                  <a:lnTo>
                    <a:pt x="671" y="1310"/>
                  </a:lnTo>
                  <a:lnTo>
                    <a:pt x="671" y="1309"/>
                  </a:lnTo>
                  <a:lnTo>
                    <a:pt x="669" y="1309"/>
                  </a:lnTo>
                  <a:lnTo>
                    <a:pt x="669" y="1309"/>
                  </a:lnTo>
                  <a:lnTo>
                    <a:pt x="669" y="1311"/>
                  </a:lnTo>
                  <a:lnTo>
                    <a:pt x="669" y="1313"/>
                  </a:lnTo>
                  <a:lnTo>
                    <a:pt x="668" y="1314"/>
                  </a:lnTo>
                  <a:lnTo>
                    <a:pt x="668" y="1317"/>
                  </a:lnTo>
                  <a:lnTo>
                    <a:pt x="668" y="1317"/>
                  </a:lnTo>
                  <a:lnTo>
                    <a:pt x="662" y="1314"/>
                  </a:lnTo>
                  <a:lnTo>
                    <a:pt x="657" y="1314"/>
                  </a:lnTo>
                  <a:lnTo>
                    <a:pt x="651" y="1316"/>
                  </a:lnTo>
                  <a:lnTo>
                    <a:pt x="645" y="1318"/>
                  </a:lnTo>
                  <a:lnTo>
                    <a:pt x="636" y="1325"/>
                  </a:lnTo>
                  <a:lnTo>
                    <a:pt x="629" y="1334"/>
                  </a:lnTo>
                  <a:lnTo>
                    <a:pt x="629" y="1334"/>
                  </a:lnTo>
                  <a:lnTo>
                    <a:pt x="619" y="1361"/>
                  </a:lnTo>
                  <a:lnTo>
                    <a:pt x="612" y="1387"/>
                  </a:lnTo>
                  <a:lnTo>
                    <a:pt x="608" y="1415"/>
                  </a:lnTo>
                  <a:lnTo>
                    <a:pt x="608" y="1443"/>
                  </a:lnTo>
                  <a:lnTo>
                    <a:pt x="609" y="1471"/>
                  </a:lnTo>
                  <a:lnTo>
                    <a:pt x="615" y="1498"/>
                  </a:lnTo>
                  <a:lnTo>
                    <a:pt x="617" y="1512"/>
                  </a:lnTo>
                  <a:lnTo>
                    <a:pt x="623" y="1525"/>
                  </a:lnTo>
                  <a:lnTo>
                    <a:pt x="627" y="1536"/>
                  </a:lnTo>
                  <a:lnTo>
                    <a:pt x="634" y="1549"/>
                  </a:lnTo>
                  <a:lnTo>
                    <a:pt x="634" y="1549"/>
                  </a:lnTo>
                  <a:lnTo>
                    <a:pt x="672" y="1551"/>
                  </a:lnTo>
                  <a:lnTo>
                    <a:pt x="707" y="1551"/>
                  </a:lnTo>
                  <a:lnTo>
                    <a:pt x="744" y="1551"/>
                  </a:lnTo>
                  <a:lnTo>
                    <a:pt x="780" y="1550"/>
                  </a:lnTo>
                  <a:lnTo>
                    <a:pt x="780" y="1550"/>
                  </a:lnTo>
                  <a:lnTo>
                    <a:pt x="765" y="1547"/>
                  </a:lnTo>
                  <a:lnTo>
                    <a:pt x="749" y="1546"/>
                  </a:lnTo>
                  <a:lnTo>
                    <a:pt x="718" y="1544"/>
                  </a:lnTo>
                  <a:lnTo>
                    <a:pt x="686" y="1543"/>
                  </a:lnTo>
                  <a:lnTo>
                    <a:pt x="669" y="1540"/>
                  </a:lnTo>
                  <a:lnTo>
                    <a:pt x="652" y="1539"/>
                  </a:lnTo>
                  <a:lnTo>
                    <a:pt x="652" y="1539"/>
                  </a:lnTo>
                  <a:lnTo>
                    <a:pt x="652" y="1537"/>
                  </a:lnTo>
                  <a:lnTo>
                    <a:pt x="651" y="1536"/>
                  </a:lnTo>
                  <a:lnTo>
                    <a:pt x="654" y="1535"/>
                  </a:lnTo>
                  <a:lnTo>
                    <a:pt x="655" y="1532"/>
                  </a:lnTo>
                  <a:lnTo>
                    <a:pt x="655" y="1532"/>
                  </a:lnTo>
                  <a:lnTo>
                    <a:pt x="654" y="1530"/>
                  </a:lnTo>
                  <a:lnTo>
                    <a:pt x="654" y="1530"/>
                  </a:lnTo>
                  <a:lnTo>
                    <a:pt x="647" y="1519"/>
                  </a:lnTo>
                  <a:lnTo>
                    <a:pt x="640" y="1507"/>
                  </a:lnTo>
                  <a:lnTo>
                    <a:pt x="634" y="1494"/>
                  </a:lnTo>
                  <a:lnTo>
                    <a:pt x="630" y="1481"/>
                  </a:lnTo>
                  <a:lnTo>
                    <a:pt x="626" y="1467"/>
                  </a:lnTo>
                  <a:lnTo>
                    <a:pt x="624" y="1455"/>
                  </a:lnTo>
                  <a:lnTo>
                    <a:pt x="623" y="1441"/>
                  </a:lnTo>
                  <a:lnTo>
                    <a:pt x="623" y="1426"/>
                  </a:lnTo>
                  <a:lnTo>
                    <a:pt x="624" y="1412"/>
                  </a:lnTo>
                  <a:lnTo>
                    <a:pt x="626" y="1398"/>
                  </a:lnTo>
                  <a:lnTo>
                    <a:pt x="631" y="1372"/>
                  </a:lnTo>
                  <a:lnTo>
                    <a:pt x="638" y="1345"/>
                  </a:lnTo>
                  <a:lnTo>
                    <a:pt x="648" y="1321"/>
                  </a:lnTo>
                  <a:lnTo>
                    <a:pt x="648" y="1321"/>
                  </a:lnTo>
                  <a:lnTo>
                    <a:pt x="659" y="1321"/>
                  </a:lnTo>
                  <a:lnTo>
                    <a:pt x="669" y="1323"/>
                  </a:lnTo>
                  <a:lnTo>
                    <a:pt x="686" y="1328"/>
                  </a:lnTo>
                  <a:lnTo>
                    <a:pt x="686" y="1328"/>
                  </a:lnTo>
                  <a:lnTo>
                    <a:pt x="699" y="1330"/>
                  </a:lnTo>
                  <a:lnTo>
                    <a:pt x="710" y="1331"/>
                  </a:lnTo>
                  <a:lnTo>
                    <a:pt x="710" y="1331"/>
                  </a:lnTo>
                  <a:lnTo>
                    <a:pt x="749" y="1335"/>
                  </a:lnTo>
                  <a:lnTo>
                    <a:pt x="766" y="1337"/>
                  </a:lnTo>
                  <a:lnTo>
                    <a:pt x="784" y="1337"/>
                  </a:lnTo>
                  <a:lnTo>
                    <a:pt x="784" y="1337"/>
                  </a:lnTo>
                  <a:lnTo>
                    <a:pt x="825" y="1337"/>
                  </a:lnTo>
                  <a:lnTo>
                    <a:pt x="867" y="1337"/>
                  </a:lnTo>
                  <a:lnTo>
                    <a:pt x="949" y="1341"/>
                  </a:lnTo>
                  <a:lnTo>
                    <a:pt x="1030" y="1348"/>
                  </a:lnTo>
                  <a:lnTo>
                    <a:pt x="1109" y="1356"/>
                  </a:lnTo>
                  <a:lnTo>
                    <a:pt x="1109" y="1356"/>
                  </a:lnTo>
                  <a:lnTo>
                    <a:pt x="1126" y="1355"/>
                  </a:lnTo>
                  <a:lnTo>
                    <a:pt x="1144" y="1356"/>
                  </a:lnTo>
                  <a:lnTo>
                    <a:pt x="1182" y="1361"/>
                  </a:lnTo>
                  <a:lnTo>
                    <a:pt x="1182" y="1361"/>
                  </a:lnTo>
                  <a:lnTo>
                    <a:pt x="1220" y="1363"/>
                  </a:lnTo>
                  <a:lnTo>
                    <a:pt x="1258" y="1365"/>
                  </a:lnTo>
                  <a:lnTo>
                    <a:pt x="1294" y="1366"/>
                  </a:lnTo>
                  <a:lnTo>
                    <a:pt x="1329" y="1370"/>
                  </a:lnTo>
                  <a:lnTo>
                    <a:pt x="1329" y="1370"/>
                  </a:lnTo>
                  <a:lnTo>
                    <a:pt x="1328" y="1365"/>
                  </a:lnTo>
                  <a:lnTo>
                    <a:pt x="1326" y="1361"/>
                  </a:lnTo>
                  <a:lnTo>
                    <a:pt x="1323" y="1356"/>
                  </a:lnTo>
                  <a:lnTo>
                    <a:pt x="1321" y="1352"/>
                  </a:lnTo>
                  <a:lnTo>
                    <a:pt x="1318" y="1351"/>
                  </a:lnTo>
                  <a:lnTo>
                    <a:pt x="1312" y="1348"/>
                  </a:lnTo>
                  <a:lnTo>
                    <a:pt x="1302" y="1346"/>
                  </a:lnTo>
                  <a:lnTo>
                    <a:pt x="1302" y="1346"/>
                  </a:lnTo>
                  <a:close/>
                  <a:moveTo>
                    <a:pt x="1089" y="1317"/>
                  </a:moveTo>
                  <a:lnTo>
                    <a:pt x="1089" y="1317"/>
                  </a:lnTo>
                  <a:lnTo>
                    <a:pt x="1083" y="1317"/>
                  </a:lnTo>
                  <a:lnTo>
                    <a:pt x="1083" y="1317"/>
                  </a:lnTo>
                  <a:lnTo>
                    <a:pt x="1083" y="1318"/>
                  </a:lnTo>
                  <a:lnTo>
                    <a:pt x="1086" y="1318"/>
                  </a:lnTo>
                  <a:lnTo>
                    <a:pt x="1092" y="1318"/>
                  </a:lnTo>
                  <a:lnTo>
                    <a:pt x="1092" y="1318"/>
                  </a:lnTo>
                  <a:lnTo>
                    <a:pt x="1155" y="1324"/>
                  </a:lnTo>
                  <a:lnTo>
                    <a:pt x="1220" y="1331"/>
                  </a:lnTo>
                  <a:lnTo>
                    <a:pt x="1220" y="1331"/>
                  </a:lnTo>
                  <a:lnTo>
                    <a:pt x="1256" y="1335"/>
                  </a:lnTo>
                  <a:lnTo>
                    <a:pt x="1291" y="1338"/>
                  </a:lnTo>
                  <a:lnTo>
                    <a:pt x="1291" y="1338"/>
                  </a:lnTo>
                  <a:lnTo>
                    <a:pt x="1309" y="1337"/>
                  </a:lnTo>
                  <a:lnTo>
                    <a:pt x="1318" y="1338"/>
                  </a:lnTo>
                  <a:lnTo>
                    <a:pt x="1322" y="1339"/>
                  </a:lnTo>
                  <a:lnTo>
                    <a:pt x="1326" y="1342"/>
                  </a:lnTo>
                  <a:lnTo>
                    <a:pt x="1326" y="1342"/>
                  </a:lnTo>
                  <a:lnTo>
                    <a:pt x="1345" y="1337"/>
                  </a:lnTo>
                  <a:lnTo>
                    <a:pt x="1363" y="1330"/>
                  </a:lnTo>
                  <a:lnTo>
                    <a:pt x="1381" y="1323"/>
                  </a:lnTo>
                  <a:lnTo>
                    <a:pt x="1396" y="1314"/>
                  </a:lnTo>
                  <a:lnTo>
                    <a:pt x="1396" y="1314"/>
                  </a:lnTo>
                  <a:lnTo>
                    <a:pt x="1318" y="1317"/>
                  </a:lnTo>
                  <a:lnTo>
                    <a:pt x="1241" y="1317"/>
                  </a:lnTo>
                  <a:lnTo>
                    <a:pt x="1165" y="1318"/>
                  </a:lnTo>
                  <a:lnTo>
                    <a:pt x="1089" y="1317"/>
                  </a:lnTo>
                  <a:lnTo>
                    <a:pt x="1089" y="1317"/>
                  </a:lnTo>
                  <a:close/>
                  <a:moveTo>
                    <a:pt x="1408" y="1325"/>
                  </a:moveTo>
                  <a:lnTo>
                    <a:pt x="1408" y="1325"/>
                  </a:lnTo>
                  <a:lnTo>
                    <a:pt x="1398" y="1327"/>
                  </a:lnTo>
                  <a:lnTo>
                    <a:pt x="1389" y="1330"/>
                  </a:lnTo>
                  <a:lnTo>
                    <a:pt x="1373" y="1337"/>
                  </a:lnTo>
                  <a:lnTo>
                    <a:pt x="1356" y="1344"/>
                  </a:lnTo>
                  <a:lnTo>
                    <a:pt x="1346" y="1346"/>
                  </a:lnTo>
                  <a:lnTo>
                    <a:pt x="1336" y="1349"/>
                  </a:lnTo>
                  <a:lnTo>
                    <a:pt x="1336" y="1349"/>
                  </a:lnTo>
                  <a:lnTo>
                    <a:pt x="1338" y="1353"/>
                  </a:lnTo>
                  <a:lnTo>
                    <a:pt x="1339" y="1356"/>
                  </a:lnTo>
                  <a:lnTo>
                    <a:pt x="1340" y="1361"/>
                  </a:lnTo>
                  <a:lnTo>
                    <a:pt x="1340" y="1365"/>
                  </a:lnTo>
                  <a:lnTo>
                    <a:pt x="1340" y="1365"/>
                  </a:lnTo>
                  <a:lnTo>
                    <a:pt x="1371" y="1355"/>
                  </a:lnTo>
                  <a:lnTo>
                    <a:pt x="1402" y="1345"/>
                  </a:lnTo>
                  <a:lnTo>
                    <a:pt x="1416" y="1339"/>
                  </a:lnTo>
                  <a:lnTo>
                    <a:pt x="1430" y="1332"/>
                  </a:lnTo>
                  <a:lnTo>
                    <a:pt x="1443" y="1325"/>
                  </a:lnTo>
                  <a:lnTo>
                    <a:pt x="1454" y="1317"/>
                  </a:lnTo>
                  <a:lnTo>
                    <a:pt x="1454" y="1317"/>
                  </a:lnTo>
                  <a:lnTo>
                    <a:pt x="1413" y="1316"/>
                  </a:lnTo>
                  <a:lnTo>
                    <a:pt x="1413" y="1316"/>
                  </a:lnTo>
                  <a:lnTo>
                    <a:pt x="1412" y="1321"/>
                  </a:lnTo>
                  <a:lnTo>
                    <a:pt x="1411" y="1324"/>
                  </a:lnTo>
                  <a:lnTo>
                    <a:pt x="1408" y="1325"/>
                  </a:lnTo>
                  <a:lnTo>
                    <a:pt x="1408" y="1325"/>
                  </a:lnTo>
                  <a:close/>
                  <a:moveTo>
                    <a:pt x="492" y="1400"/>
                  </a:moveTo>
                  <a:lnTo>
                    <a:pt x="492" y="1400"/>
                  </a:lnTo>
                  <a:lnTo>
                    <a:pt x="502" y="1411"/>
                  </a:lnTo>
                  <a:lnTo>
                    <a:pt x="513" y="1422"/>
                  </a:lnTo>
                  <a:lnTo>
                    <a:pt x="537" y="1442"/>
                  </a:lnTo>
                  <a:lnTo>
                    <a:pt x="537" y="1442"/>
                  </a:lnTo>
                  <a:lnTo>
                    <a:pt x="536" y="1417"/>
                  </a:lnTo>
                  <a:lnTo>
                    <a:pt x="532" y="1387"/>
                  </a:lnTo>
                  <a:lnTo>
                    <a:pt x="523" y="1332"/>
                  </a:lnTo>
                  <a:lnTo>
                    <a:pt x="523" y="1332"/>
                  </a:lnTo>
                  <a:lnTo>
                    <a:pt x="506" y="1365"/>
                  </a:lnTo>
                  <a:lnTo>
                    <a:pt x="499" y="1382"/>
                  </a:lnTo>
                  <a:lnTo>
                    <a:pt x="492" y="1400"/>
                  </a:lnTo>
                  <a:lnTo>
                    <a:pt x="492" y="1400"/>
                  </a:lnTo>
                  <a:close/>
                  <a:moveTo>
                    <a:pt x="1119" y="1435"/>
                  </a:moveTo>
                  <a:lnTo>
                    <a:pt x="1119" y="1435"/>
                  </a:lnTo>
                  <a:lnTo>
                    <a:pt x="1169" y="1431"/>
                  </a:lnTo>
                  <a:lnTo>
                    <a:pt x="1218" y="1428"/>
                  </a:lnTo>
                  <a:lnTo>
                    <a:pt x="1325" y="1424"/>
                  </a:lnTo>
                  <a:lnTo>
                    <a:pt x="1325" y="1424"/>
                  </a:lnTo>
                  <a:lnTo>
                    <a:pt x="1326" y="1418"/>
                  </a:lnTo>
                  <a:lnTo>
                    <a:pt x="1328" y="1411"/>
                  </a:lnTo>
                  <a:lnTo>
                    <a:pt x="1328" y="1405"/>
                  </a:lnTo>
                  <a:lnTo>
                    <a:pt x="1326" y="1398"/>
                  </a:lnTo>
                  <a:lnTo>
                    <a:pt x="1322" y="1387"/>
                  </a:lnTo>
                  <a:lnTo>
                    <a:pt x="1319" y="1383"/>
                  </a:lnTo>
                  <a:lnTo>
                    <a:pt x="1316" y="1379"/>
                  </a:lnTo>
                  <a:lnTo>
                    <a:pt x="1316" y="1379"/>
                  </a:lnTo>
                  <a:lnTo>
                    <a:pt x="1274" y="1375"/>
                  </a:lnTo>
                  <a:lnTo>
                    <a:pt x="1235" y="1375"/>
                  </a:lnTo>
                  <a:lnTo>
                    <a:pt x="1199" y="1373"/>
                  </a:lnTo>
                  <a:lnTo>
                    <a:pt x="1163" y="1372"/>
                  </a:lnTo>
                  <a:lnTo>
                    <a:pt x="1163" y="1372"/>
                  </a:lnTo>
                  <a:lnTo>
                    <a:pt x="1081" y="1362"/>
                  </a:lnTo>
                  <a:lnTo>
                    <a:pt x="1081" y="1362"/>
                  </a:lnTo>
                  <a:lnTo>
                    <a:pt x="1029" y="1355"/>
                  </a:lnTo>
                  <a:lnTo>
                    <a:pt x="1002" y="1352"/>
                  </a:lnTo>
                  <a:lnTo>
                    <a:pt x="975" y="1351"/>
                  </a:lnTo>
                  <a:lnTo>
                    <a:pt x="975" y="1351"/>
                  </a:lnTo>
                  <a:lnTo>
                    <a:pt x="895" y="1351"/>
                  </a:lnTo>
                  <a:lnTo>
                    <a:pt x="818" y="1349"/>
                  </a:lnTo>
                  <a:lnTo>
                    <a:pt x="779" y="1348"/>
                  </a:lnTo>
                  <a:lnTo>
                    <a:pt x="741" y="1346"/>
                  </a:lnTo>
                  <a:lnTo>
                    <a:pt x="702" y="1342"/>
                  </a:lnTo>
                  <a:lnTo>
                    <a:pt x="661" y="1338"/>
                  </a:lnTo>
                  <a:lnTo>
                    <a:pt x="661" y="1338"/>
                  </a:lnTo>
                  <a:lnTo>
                    <a:pt x="661" y="1344"/>
                  </a:lnTo>
                  <a:lnTo>
                    <a:pt x="661" y="1349"/>
                  </a:lnTo>
                  <a:lnTo>
                    <a:pt x="662" y="1359"/>
                  </a:lnTo>
                  <a:lnTo>
                    <a:pt x="667" y="1368"/>
                  </a:lnTo>
                  <a:lnTo>
                    <a:pt x="671" y="1377"/>
                  </a:lnTo>
                  <a:lnTo>
                    <a:pt x="671" y="1377"/>
                  </a:lnTo>
                  <a:lnTo>
                    <a:pt x="695" y="1379"/>
                  </a:lnTo>
                  <a:lnTo>
                    <a:pt x="716" y="1380"/>
                  </a:lnTo>
                  <a:lnTo>
                    <a:pt x="756" y="1380"/>
                  </a:lnTo>
                  <a:lnTo>
                    <a:pt x="797" y="1380"/>
                  </a:lnTo>
                  <a:lnTo>
                    <a:pt x="817" y="1380"/>
                  </a:lnTo>
                  <a:lnTo>
                    <a:pt x="836" y="1383"/>
                  </a:lnTo>
                  <a:lnTo>
                    <a:pt x="836" y="1383"/>
                  </a:lnTo>
                  <a:lnTo>
                    <a:pt x="848" y="1384"/>
                  </a:lnTo>
                  <a:lnTo>
                    <a:pt x="853" y="1387"/>
                  </a:lnTo>
                  <a:lnTo>
                    <a:pt x="856" y="1391"/>
                  </a:lnTo>
                  <a:lnTo>
                    <a:pt x="856" y="1391"/>
                  </a:lnTo>
                  <a:lnTo>
                    <a:pt x="804" y="1389"/>
                  </a:lnTo>
                  <a:lnTo>
                    <a:pt x="755" y="1387"/>
                  </a:lnTo>
                  <a:lnTo>
                    <a:pt x="710" y="1387"/>
                  </a:lnTo>
                  <a:lnTo>
                    <a:pt x="668" y="1387"/>
                  </a:lnTo>
                  <a:lnTo>
                    <a:pt x="668" y="1387"/>
                  </a:lnTo>
                  <a:lnTo>
                    <a:pt x="668" y="1393"/>
                  </a:lnTo>
                  <a:lnTo>
                    <a:pt x="669" y="1398"/>
                  </a:lnTo>
                  <a:lnTo>
                    <a:pt x="672" y="1401"/>
                  </a:lnTo>
                  <a:lnTo>
                    <a:pt x="678" y="1403"/>
                  </a:lnTo>
                  <a:lnTo>
                    <a:pt x="689" y="1404"/>
                  </a:lnTo>
                  <a:lnTo>
                    <a:pt x="699" y="1405"/>
                  </a:lnTo>
                  <a:lnTo>
                    <a:pt x="699" y="1405"/>
                  </a:lnTo>
                  <a:lnTo>
                    <a:pt x="751" y="1407"/>
                  </a:lnTo>
                  <a:lnTo>
                    <a:pt x="807" y="1410"/>
                  </a:lnTo>
                  <a:lnTo>
                    <a:pt x="807" y="1410"/>
                  </a:lnTo>
                  <a:lnTo>
                    <a:pt x="793" y="1411"/>
                  </a:lnTo>
                  <a:lnTo>
                    <a:pt x="776" y="1412"/>
                  </a:lnTo>
                  <a:lnTo>
                    <a:pt x="740" y="1414"/>
                  </a:lnTo>
                  <a:lnTo>
                    <a:pt x="703" y="1412"/>
                  </a:lnTo>
                  <a:lnTo>
                    <a:pt x="675" y="1412"/>
                  </a:lnTo>
                  <a:lnTo>
                    <a:pt x="675" y="1412"/>
                  </a:lnTo>
                  <a:lnTo>
                    <a:pt x="672" y="1425"/>
                  </a:lnTo>
                  <a:lnTo>
                    <a:pt x="672" y="1436"/>
                  </a:lnTo>
                  <a:lnTo>
                    <a:pt x="672" y="1448"/>
                  </a:lnTo>
                  <a:lnTo>
                    <a:pt x="675" y="1460"/>
                  </a:lnTo>
                  <a:lnTo>
                    <a:pt x="675" y="1460"/>
                  </a:lnTo>
                  <a:lnTo>
                    <a:pt x="709" y="1464"/>
                  </a:lnTo>
                  <a:lnTo>
                    <a:pt x="744" y="1466"/>
                  </a:lnTo>
                  <a:lnTo>
                    <a:pt x="807" y="1467"/>
                  </a:lnTo>
                  <a:lnTo>
                    <a:pt x="807" y="1467"/>
                  </a:lnTo>
                  <a:lnTo>
                    <a:pt x="804" y="1467"/>
                  </a:lnTo>
                  <a:lnTo>
                    <a:pt x="804" y="1466"/>
                  </a:lnTo>
                  <a:lnTo>
                    <a:pt x="807" y="1466"/>
                  </a:lnTo>
                  <a:lnTo>
                    <a:pt x="807" y="1466"/>
                  </a:lnTo>
                  <a:lnTo>
                    <a:pt x="883" y="1469"/>
                  </a:lnTo>
                  <a:lnTo>
                    <a:pt x="921" y="1470"/>
                  </a:lnTo>
                  <a:lnTo>
                    <a:pt x="957" y="1474"/>
                  </a:lnTo>
                  <a:lnTo>
                    <a:pt x="957" y="1474"/>
                  </a:lnTo>
                  <a:lnTo>
                    <a:pt x="921" y="1473"/>
                  </a:lnTo>
                  <a:lnTo>
                    <a:pt x="886" y="1473"/>
                  </a:lnTo>
                  <a:lnTo>
                    <a:pt x="814" y="1473"/>
                  </a:lnTo>
                  <a:lnTo>
                    <a:pt x="742" y="1473"/>
                  </a:lnTo>
                  <a:lnTo>
                    <a:pt x="669" y="1471"/>
                  </a:lnTo>
                  <a:lnTo>
                    <a:pt x="669" y="1471"/>
                  </a:lnTo>
                  <a:lnTo>
                    <a:pt x="672" y="1473"/>
                  </a:lnTo>
                  <a:lnTo>
                    <a:pt x="672" y="1474"/>
                  </a:lnTo>
                  <a:lnTo>
                    <a:pt x="672" y="1478"/>
                  </a:lnTo>
                  <a:lnTo>
                    <a:pt x="671" y="1484"/>
                  </a:lnTo>
                  <a:lnTo>
                    <a:pt x="671" y="1487"/>
                  </a:lnTo>
                  <a:lnTo>
                    <a:pt x="672" y="1488"/>
                  </a:lnTo>
                  <a:lnTo>
                    <a:pt x="672" y="1488"/>
                  </a:lnTo>
                  <a:lnTo>
                    <a:pt x="690" y="1490"/>
                  </a:lnTo>
                  <a:lnTo>
                    <a:pt x="711" y="1492"/>
                  </a:lnTo>
                  <a:lnTo>
                    <a:pt x="734" y="1495"/>
                  </a:lnTo>
                  <a:lnTo>
                    <a:pt x="754" y="1497"/>
                  </a:lnTo>
                  <a:lnTo>
                    <a:pt x="754" y="1497"/>
                  </a:lnTo>
                  <a:lnTo>
                    <a:pt x="730" y="1500"/>
                  </a:lnTo>
                  <a:lnTo>
                    <a:pt x="709" y="1500"/>
                  </a:lnTo>
                  <a:lnTo>
                    <a:pt x="689" y="1498"/>
                  </a:lnTo>
                  <a:lnTo>
                    <a:pt x="672" y="1497"/>
                  </a:lnTo>
                  <a:lnTo>
                    <a:pt x="672" y="1497"/>
                  </a:lnTo>
                  <a:lnTo>
                    <a:pt x="672" y="1505"/>
                  </a:lnTo>
                  <a:lnTo>
                    <a:pt x="674" y="1514"/>
                  </a:lnTo>
                  <a:lnTo>
                    <a:pt x="678" y="1532"/>
                  </a:lnTo>
                  <a:lnTo>
                    <a:pt x="678" y="1532"/>
                  </a:lnTo>
                  <a:lnTo>
                    <a:pt x="724" y="1535"/>
                  </a:lnTo>
                  <a:lnTo>
                    <a:pt x="768" y="1537"/>
                  </a:lnTo>
                  <a:lnTo>
                    <a:pt x="811" y="1543"/>
                  </a:lnTo>
                  <a:lnTo>
                    <a:pt x="857" y="1547"/>
                  </a:lnTo>
                  <a:lnTo>
                    <a:pt x="857" y="1547"/>
                  </a:lnTo>
                  <a:lnTo>
                    <a:pt x="860" y="1549"/>
                  </a:lnTo>
                  <a:lnTo>
                    <a:pt x="862" y="1550"/>
                  </a:lnTo>
                  <a:lnTo>
                    <a:pt x="863" y="1551"/>
                  </a:lnTo>
                  <a:lnTo>
                    <a:pt x="864" y="1553"/>
                  </a:lnTo>
                  <a:lnTo>
                    <a:pt x="864" y="1553"/>
                  </a:lnTo>
                  <a:lnTo>
                    <a:pt x="900" y="1556"/>
                  </a:lnTo>
                  <a:lnTo>
                    <a:pt x="935" y="1558"/>
                  </a:lnTo>
                  <a:lnTo>
                    <a:pt x="1009" y="1563"/>
                  </a:lnTo>
                  <a:lnTo>
                    <a:pt x="1088" y="1565"/>
                  </a:lnTo>
                  <a:lnTo>
                    <a:pt x="1166" y="1568"/>
                  </a:lnTo>
                  <a:lnTo>
                    <a:pt x="1166" y="1568"/>
                  </a:lnTo>
                  <a:lnTo>
                    <a:pt x="1187" y="1568"/>
                  </a:lnTo>
                  <a:lnTo>
                    <a:pt x="1210" y="1568"/>
                  </a:lnTo>
                  <a:lnTo>
                    <a:pt x="1231" y="1568"/>
                  </a:lnTo>
                  <a:lnTo>
                    <a:pt x="1249" y="1570"/>
                  </a:lnTo>
                  <a:lnTo>
                    <a:pt x="1249" y="1570"/>
                  </a:lnTo>
                  <a:lnTo>
                    <a:pt x="1269" y="1571"/>
                  </a:lnTo>
                  <a:lnTo>
                    <a:pt x="1290" y="1573"/>
                  </a:lnTo>
                  <a:lnTo>
                    <a:pt x="1312" y="1573"/>
                  </a:lnTo>
                  <a:lnTo>
                    <a:pt x="1333" y="1571"/>
                  </a:lnTo>
                  <a:lnTo>
                    <a:pt x="1333" y="1571"/>
                  </a:lnTo>
                  <a:lnTo>
                    <a:pt x="1333" y="1564"/>
                  </a:lnTo>
                  <a:lnTo>
                    <a:pt x="1331" y="1557"/>
                  </a:lnTo>
                  <a:lnTo>
                    <a:pt x="1329" y="1550"/>
                  </a:lnTo>
                  <a:lnTo>
                    <a:pt x="1331" y="1543"/>
                  </a:lnTo>
                  <a:lnTo>
                    <a:pt x="1331" y="1543"/>
                  </a:lnTo>
                  <a:lnTo>
                    <a:pt x="1332" y="1537"/>
                  </a:lnTo>
                  <a:lnTo>
                    <a:pt x="1335" y="1535"/>
                  </a:lnTo>
                  <a:lnTo>
                    <a:pt x="1336" y="1530"/>
                  </a:lnTo>
                  <a:lnTo>
                    <a:pt x="1336" y="1529"/>
                  </a:lnTo>
                  <a:lnTo>
                    <a:pt x="1335" y="1528"/>
                  </a:lnTo>
                  <a:lnTo>
                    <a:pt x="1335" y="1528"/>
                  </a:lnTo>
                  <a:lnTo>
                    <a:pt x="1305" y="1525"/>
                  </a:lnTo>
                  <a:lnTo>
                    <a:pt x="1276" y="1522"/>
                  </a:lnTo>
                  <a:lnTo>
                    <a:pt x="1248" y="1519"/>
                  </a:lnTo>
                  <a:lnTo>
                    <a:pt x="1220" y="1515"/>
                  </a:lnTo>
                  <a:lnTo>
                    <a:pt x="1220" y="1515"/>
                  </a:lnTo>
                  <a:lnTo>
                    <a:pt x="1250" y="1515"/>
                  </a:lnTo>
                  <a:lnTo>
                    <a:pt x="1280" y="1516"/>
                  </a:lnTo>
                  <a:lnTo>
                    <a:pt x="1309" y="1518"/>
                  </a:lnTo>
                  <a:lnTo>
                    <a:pt x="1323" y="1518"/>
                  </a:lnTo>
                  <a:lnTo>
                    <a:pt x="1338" y="1516"/>
                  </a:lnTo>
                  <a:lnTo>
                    <a:pt x="1338" y="1516"/>
                  </a:lnTo>
                  <a:lnTo>
                    <a:pt x="1335" y="1511"/>
                  </a:lnTo>
                  <a:lnTo>
                    <a:pt x="1333" y="1505"/>
                  </a:lnTo>
                  <a:lnTo>
                    <a:pt x="1333" y="1505"/>
                  </a:lnTo>
                  <a:lnTo>
                    <a:pt x="1293" y="1502"/>
                  </a:lnTo>
                  <a:lnTo>
                    <a:pt x="1252" y="1500"/>
                  </a:lnTo>
                  <a:lnTo>
                    <a:pt x="1170" y="1497"/>
                  </a:lnTo>
                  <a:lnTo>
                    <a:pt x="1170" y="1497"/>
                  </a:lnTo>
                  <a:lnTo>
                    <a:pt x="1113" y="1495"/>
                  </a:lnTo>
                  <a:lnTo>
                    <a:pt x="1086" y="1494"/>
                  </a:lnTo>
                  <a:lnTo>
                    <a:pt x="1058" y="1495"/>
                  </a:lnTo>
                  <a:lnTo>
                    <a:pt x="1058" y="1495"/>
                  </a:lnTo>
                  <a:lnTo>
                    <a:pt x="1039" y="1498"/>
                  </a:lnTo>
                  <a:lnTo>
                    <a:pt x="1029" y="1498"/>
                  </a:lnTo>
                  <a:lnTo>
                    <a:pt x="1024" y="1497"/>
                  </a:lnTo>
                  <a:lnTo>
                    <a:pt x="1020" y="1494"/>
                  </a:lnTo>
                  <a:lnTo>
                    <a:pt x="1020" y="1494"/>
                  </a:lnTo>
                  <a:lnTo>
                    <a:pt x="1057" y="1491"/>
                  </a:lnTo>
                  <a:lnTo>
                    <a:pt x="1095" y="1490"/>
                  </a:lnTo>
                  <a:lnTo>
                    <a:pt x="1133" y="1490"/>
                  </a:lnTo>
                  <a:lnTo>
                    <a:pt x="1170" y="1490"/>
                  </a:lnTo>
                  <a:lnTo>
                    <a:pt x="1249" y="1492"/>
                  </a:lnTo>
                  <a:lnTo>
                    <a:pt x="1328" y="1494"/>
                  </a:lnTo>
                  <a:lnTo>
                    <a:pt x="1328" y="1494"/>
                  </a:lnTo>
                  <a:lnTo>
                    <a:pt x="1329" y="1485"/>
                  </a:lnTo>
                  <a:lnTo>
                    <a:pt x="1333" y="1478"/>
                  </a:lnTo>
                  <a:lnTo>
                    <a:pt x="1336" y="1473"/>
                  </a:lnTo>
                  <a:lnTo>
                    <a:pt x="1336" y="1469"/>
                  </a:lnTo>
                  <a:lnTo>
                    <a:pt x="1336" y="1464"/>
                  </a:lnTo>
                  <a:lnTo>
                    <a:pt x="1336" y="1464"/>
                  </a:lnTo>
                  <a:lnTo>
                    <a:pt x="1336" y="1460"/>
                  </a:lnTo>
                  <a:lnTo>
                    <a:pt x="1333" y="1456"/>
                  </a:lnTo>
                  <a:lnTo>
                    <a:pt x="1331" y="1453"/>
                  </a:lnTo>
                  <a:lnTo>
                    <a:pt x="1326" y="1450"/>
                  </a:lnTo>
                  <a:lnTo>
                    <a:pt x="1318" y="1449"/>
                  </a:lnTo>
                  <a:lnTo>
                    <a:pt x="1307" y="1448"/>
                  </a:lnTo>
                  <a:lnTo>
                    <a:pt x="1283" y="1449"/>
                  </a:lnTo>
                  <a:lnTo>
                    <a:pt x="1272" y="1449"/>
                  </a:lnTo>
                  <a:lnTo>
                    <a:pt x="1263" y="1446"/>
                  </a:lnTo>
                  <a:lnTo>
                    <a:pt x="1263" y="1446"/>
                  </a:lnTo>
                  <a:lnTo>
                    <a:pt x="1277" y="1443"/>
                  </a:lnTo>
                  <a:lnTo>
                    <a:pt x="1293" y="1442"/>
                  </a:lnTo>
                  <a:lnTo>
                    <a:pt x="1323" y="1439"/>
                  </a:lnTo>
                  <a:lnTo>
                    <a:pt x="1323" y="1439"/>
                  </a:lnTo>
                  <a:lnTo>
                    <a:pt x="1309" y="1436"/>
                  </a:lnTo>
                  <a:lnTo>
                    <a:pt x="1295" y="1434"/>
                  </a:lnTo>
                  <a:lnTo>
                    <a:pt x="1281" y="1434"/>
                  </a:lnTo>
                  <a:lnTo>
                    <a:pt x="1267" y="1434"/>
                  </a:lnTo>
                  <a:lnTo>
                    <a:pt x="1239" y="1436"/>
                  </a:lnTo>
                  <a:lnTo>
                    <a:pt x="1211" y="1438"/>
                  </a:lnTo>
                  <a:lnTo>
                    <a:pt x="1211" y="1438"/>
                  </a:lnTo>
                  <a:lnTo>
                    <a:pt x="1176" y="1439"/>
                  </a:lnTo>
                  <a:lnTo>
                    <a:pt x="1159" y="1439"/>
                  </a:lnTo>
                  <a:lnTo>
                    <a:pt x="1144" y="1438"/>
                  </a:lnTo>
                  <a:lnTo>
                    <a:pt x="1144" y="1438"/>
                  </a:lnTo>
                  <a:lnTo>
                    <a:pt x="1137" y="1441"/>
                  </a:lnTo>
                  <a:lnTo>
                    <a:pt x="1131" y="1441"/>
                  </a:lnTo>
                  <a:lnTo>
                    <a:pt x="1126" y="1438"/>
                  </a:lnTo>
                  <a:lnTo>
                    <a:pt x="1119" y="1435"/>
                  </a:lnTo>
                  <a:lnTo>
                    <a:pt x="1119" y="1435"/>
                  </a:lnTo>
                  <a:close/>
                  <a:moveTo>
                    <a:pt x="1335" y="1382"/>
                  </a:moveTo>
                  <a:lnTo>
                    <a:pt x="1335" y="1382"/>
                  </a:lnTo>
                  <a:lnTo>
                    <a:pt x="1336" y="1389"/>
                  </a:lnTo>
                  <a:lnTo>
                    <a:pt x="1338" y="1396"/>
                  </a:lnTo>
                  <a:lnTo>
                    <a:pt x="1339" y="1404"/>
                  </a:lnTo>
                  <a:lnTo>
                    <a:pt x="1339" y="1411"/>
                  </a:lnTo>
                  <a:lnTo>
                    <a:pt x="1339" y="1411"/>
                  </a:lnTo>
                  <a:lnTo>
                    <a:pt x="1339" y="1417"/>
                  </a:lnTo>
                  <a:lnTo>
                    <a:pt x="1336" y="1422"/>
                  </a:lnTo>
                  <a:lnTo>
                    <a:pt x="1333" y="1428"/>
                  </a:lnTo>
                  <a:lnTo>
                    <a:pt x="1333" y="1432"/>
                  </a:lnTo>
                  <a:lnTo>
                    <a:pt x="1333" y="1432"/>
                  </a:lnTo>
                  <a:lnTo>
                    <a:pt x="1333" y="1438"/>
                  </a:lnTo>
                  <a:lnTo>
                    <a:pt x="1336" y="1443"/>
                  </a:lnTo>
                  <a:lnTo>
                    <a:pt x="1342" y="1453"/>
                  </a:lnTo>
                  <a:lnTo>
                    <a:pt x="1345" y="1457"/>
                  </a:lnTo>
                  <a:lnTo>
                    <a:pt x="1347" y="1463"/>
                  </a:lnTo>
                  <a:lnTo>
                    <a:pt x="1347" y="1469"/>
                  </a:lnTo>
                  <a:lnTo>
                    <a:pt x="1346" y="1474"/>
                  </a:lnTo>
                  <a:lnTo>
                    <a:pt x="1346" y="1474"/>
                  </a:lnTo>
                  <a:lnTo>
                    <a:pt x="1342" y="1480"/>
                  </a:lnTo>
                  <a:lnTo>
                    <a:pt x="1340" y="1487"/>
                  </a:lnTo>
                  <a:lnTo>
                    <a:pt x="1340" y="1494"/>
                  </a:lnTo>
                  <a:lnTo>
                    <a:pt x="1342" y="1501"/>
                  </a:lnTo>
                  <a:lnTo>
                    <a:pt x="1346" y="1515"/>
                  </a:lnTo>
                  <a:lnTo>
                    <a:pt x="1350" y="1528"/>
                  </a:lnTo>
                  <a:lnTo>
                    <a:pt x="1350" y="1528"/>
                  </a:lnTo>
                  <a:lnTo>
                    <a:pt x="1345" y="1533"/>
                  </a:lnTo>
                  <a:lnTo>
                    <a:pt x="1340" y="1543"/>
                  </a:lnTo>
                  <a:lnTo>
                    <a:pt x="1339" y="1547"/>
                  </a:lnTo>
                  <a:lnTo>
                    <a:pt x="1339" y="1553"/>
                  </a:lnTo>
                  <a:lnTo>
                    <a:pt x="1340" y="1557"/>
                  </a:lnTo>
                  <a:lnTo>
                    <a:pt x="1343" y="1563"/>
                  </a:lnTo>
                  <a:lnTo>
                    <a:pt x="1343" y="1563"/>
                  </a:lnTo>
                  <a:lnTo>
                    <a:pt x="1366" y="1551"/>
                  </a:lnTo>
                  <a:lnTo>
                    <a:pt x="1387" y="1539"/>
                  </a:lnTo>
                  <a:lnTo>
                    <a:pt x="1426" y="1511"/>
                  </a:lnTo>
                  <a:lnTo>
                    <a:pt x="1426" y="1511"/>
                  </a:lnTo>
                  <a:lnTo>
                    <a:pt x="1432" y="1492"/>
                  </a:lnTo>
                  <a:lnTo>
                    <a:pt x="1432" y="1483"/>
                  </a:lnTo>
                  <a:lnTo>
                    <a:pt x="1430" y="1478"/>
                  </a:lnTo>
                  <a:lnTo>
                    <a:pt x="1429" y="1473"/>
                  </a:lnTo>
                  <a:lnTo>
                    <a:pt x="1429" y="1473"/>
                  </a:lnTo>
                  <a:lnTo>
                    <a:pt x="1415" y="1477"/>
                  </a:lnTo>
                  <a:lnTo>
                    <a:pt x="1402" y="1483"/>
                  </a:lnTo>
                  <a:lnTo>
                    <a:pt x="1377" y="1495"/>
                  </a:lnTo>
                  <a:lnTo>
                    <a:pt x="1377" y="1495"/>
                  </a:lnTo>
                  <a:lnTo>
                    <a:pt x="1380" y="1488"/>
                  </a:lnTo>
                  <a:lnTo>
                    <a:pt x="1382" y="1484"/>
                  </a:lnTo>
                  <a:lnTo>
                    <a:pt x="1389" y="1480"/>
                  </a:lnTo>
                  <a:lnTo>
                    <a:pt x="1396" y="1476"/>
                  </a:lnTo>
                  <a:lnTo>
                    <a:pt x="1411" y="1470"/>
                  </a:lnTo>
                  <a:lnTo>
                    <a:pt x="1418" y="1466"/>
                  </a:lnTo>
                  <a:lnTo>
                    <a:pt x="1422" y="1460"/>
                  </a:lnTo>
                  <a:lnTo>
                    <a:pt x="1422" y="1460"/>
                  </a:lnTo>
                  <a:lnTo>
                    <a:pt x="1419" y="1462"/>
                  </a:lnTo>
                  <a:lnTo>
                    <a:pt x="1415" y="1463"/>
                  </a:lnTo>
                  <a:lnTo>
                    <a:pt x="1409" y="1467"/>
                  </a:lnTo>
                  <a:lnTo>
                    <a:pt x="1406" y="1469"/>
                  </a:lnTo>
                  <a:lnTo>
                    <a:pt x="1404" y="1470"/>
                  </a:lnTo>
                  <a:lnTo>
                    <a:pt x="1399" y="1470"/>
                  </a:lnTo>
                  <a:lnTo>
                    <a:pt x="1396" y="1467"/>
                  </a:lnTo>
                  <a:lnTo>
                    <a:pt x="1396" y="1467"/>
                  </a:lnTo>
                  <a:lnTo>
                    <a:pt x="1405" y="1460"/>
                  </a:lnTo>
                  <a:lnTo>
                    <a:pt x="1413" y="1453"/>
                  </a:lnTo>
                  <a:lnTo>
                    <a:pt x="1422" y="1446"/>
                  </a:lnTo>
                  <a:lnTo>
                    <a:pt x="1430" y="1441"/>
                  </a:lnTo>
                  <a:lnTo>
                    <a:pt x="1430" y="1441"/>
                  </a:lnTo>
                  <a:lnTo>
                    <a:pt x="1430" y="1432"/>
                  </a:lnTo>
                  <a:lnTo>
                    <a:pt x="1427" y="1426"/>
                  </a:lnTo>
                  <a:lnTo>
                    <a:pt x="1425" y="1421"/>
                  </a:lnTo>
                  <a:lnTo>
                    <a:pt x="1422" y="1415"/>
                  </a:lnTo>
                  <a:lnTo>
                    <a:pt x="1422" y="1415"/>
                  </a:lnTo>
                  <a:lnTo>
                    <a:pt x="1415" y="1417"/>
                  </a:lnTo>
                  <a:lnTo>
                    <a:pt x="1409" y="1418"/>
                  </a:lnTo>
                  <a:lnTo>
                    <a:pt x="1398" y="1425"/>
                  </a:lnTo>
                  <a:lnTo>
                    <a:pt x="1385" y="1429"/>
                  </a:lnTo>
                  <a:lnTo>
                    <a:pt x="1380" y="1431"/>
                  </a:lnTo>
                  <a:lnTo>
                    <a:pt x="1373" y="1431"/>
                  </a:lnTo>
                  <a:lnTo>
                    <a:pt x="1373" y="1431"/>
                  </a:lnTo>
                  <a:lnTo>
                    <a:pt x="1374" y="1428"/>
                  </a:lnTo>
                  <a:lnTo>
                    <a:pt x="1377" y="1425"/>
                  </a:lnTo>
                  <a:lnTo>
                    <a:pt x="1385" y="1419"/>
                  </a:lnTo>
                  <a:lnTo>
                    <a:pt x="1408" y="1411"/>
                  </a:lnTo>
                  <a:lnTo>
                    <a:pt x="1418" y="1405"/>
                  </a:lnTo>
                  <a:lnTo>
                    <a:pt x="1422" y="1403"/>
                  </a:lnTo>
                  <a:lnTo>
                    <a:pt x="1425" y="1398"/>
                  </a:lnTo>
                  <a:lnTo>
                    <a:pt x="1427" y="1396"/>
                  </a:lnTo>
                  <a:lnTo>
                    <a:pt x="1427" y="1391"/>
                  </a:lnTo>
                  <a:lnTo>
                    <a:pt x="1426" y="1387"/>
                  </a:lnTo>
                  <a:lnTo>
                    <a:pt x="1423" y="1383"/>
                  </a:lnTo>
                  <a:lnTo>
                    <a:pt x="1423" y="1383"/>
                  </a:lnTo>
                  <a:lnTo>
                    <a:pt x="1418" y="1386"/>
                  </a:lnTo>
                  <a:lnTo>
                    <a:pt x="1412" y="1390"/>
                  </a:lnTo>
                  <a:lnTo>
                    <a:pt x="1405" y="1393"/>
                  </a:lnTo>
                  <a:lnTo>
                    <a:pt x="1398" y="1393"/>
                  </a:lnTo>
                  <a:lnTo>
                    <a:pt x="1398" y="1393"/>
                  </a:lnTo>
                  <a:lnTo>
                    <a:pt x="1402" y="1387"/>
                  </a:lnTo>
                  <a:lnTo>
                    <a:pt x="1406" y="1384"/>
                  </a:lnTo>
                  <a:lnTo>
                    <a:pt x="1415" y="1377"/>
                  </a:lnTo>
                  <a:lnTo>
                    <a:pt x="1423" y="1369"/>
                  </a:lnTo>
                  <a:lnTo>
                    <a:pt x="1427" y="1365"/>
                  </a:lnTo>
                  <a:lnTo>
                    <a:pt x="1430" y="1361"/>
                  </a:lnTo>
                  <a:lnTo>
                    <a:pt x="1430" y="1361"/>
                  </a:lnTo>
                  <a:lnTo>
                    <a:pt x="1427" y="1353"/>
                  </a:lnTo>
                  <a:lnTo>
                    <a:pt x="1426" y="1351"/>
                  </a:lnTo>
                  <a:lnTo>
                    <a:pt x="1425" y="1348"/>
                  </a:lnTo>
                  <a:lnTo>
                    <a:pt x="1425" y="1348"/>
                  </a:lnTo>
                  <a:lnTo>
                    <a:pt x="1402" y="1356"/>
                  </a:lnTo>
                  <a:lnTo>
                    <a:pt x="1380" y="1363"/>
                  </a:lnTo>
                  <a:lnTo>
                    <a:pt x="1356" y="1372"/>
                  </a:lnTo>
                  <a:lnTo>
                    <a:pt x="1346" y="1376"/>
                  </a:lnTo>
                  <a:lnTo>
                    <a:pt x="1335" y="1382"/>
                  </a:lnTo>
                  <a:lnTo>
                    <a:pt x="1335" y="1382"/>
                  </a:lnTo>
                  <a:close/>
                  <a:moveTo>
                    <a:pt x="488" y="1431"/>
                  </a:moveTo>
                  <a:lnTo>
                    <a:pt x="488" y="1431"/>
                  </a:lnTo>
                  <a:lnTo>
                    <a:pt x="494" y="1439"/>
                  </a:lnTo>
                  <a:lnTo>
                    <a:pt x="501" y="1446"/>
                  </a:lnTo>
                  <a:lnTo>
                    <a:pt x="515" y="1459"/>
                  </a:lnTo>
                  <a:lnTo>
                    <a:pt x="530" y="1473"/>
                  </a:lnTo>
                  <a:lnTo>
                    <a:pt x="537" y="1481"/>
                  </a:lnTo>
                  <a:lnTo>
                    <a:pt x="544" y="1488"/>
                  </a:lnTo>
                  <a:lnTo>
                    <a:pt x="544" y="1488"/>
                  </a:lnTo>
                  <a:lnTo>
                    <a:pt x="543" y="1481"/>
                  </a:lnTo>
                  <a:lnTo>
                    <a:pt x="542" y="1476"/>
                  </a:lnTo>
                  <a:lnTo>
                    <a:pt x="540" y="1469"/>
                  </a:lnTo>
                  <a:lnTo>
                    <a:pt x="540" y="1460"/>
                  </a:lnTo>
                  <a:lnTo>
                    <a:pt x="540" y="1460"/>
                  </a:lnTo>
                  <a:lnTo>
                    <a:pt x="516" y="1436"/>
                  </a:lnTo>
                  <a:lnTo>
                    <a:pt x="490" y="1415"/>
                  </a:lnTo>
                  <a:lnTo>
                    <a:pt x="490" y="1415"/>
                  </a:lnTo>
                  <a:lnTo>
                    <a:pt x="491" y="1419"/>
                  </a:lnTo>
                  <a:lnTo>
                    <a:pt x="490" y="1424"/>
                  </a:lnTo>
                  <a:lnTo>
                    <a:pt x="488" y="1431"/>
                  </a:lnTo>
                  <a:lnTo>
                    <a:pt x="488" y="1431"/>
                  </a:lnTo>
                  <a:close/>
                  <a:moveTo>
                    <a:pt x="525" y="1550"/>
                  </a:moveTo>
                  <a:lnTo>
                    <a:pt x="525" y="1550"/>
                  </a:lnTo>
                  <a:lnTo>
                    <a:pt x="542" y="1565"/>
                  </a:lnTo>
                  <a:lnTo>
                    <a:pt x="550" y="1573"/>
                  </a:lnTo>
                  <a:lnTo>
                    <a:pt x="558" y="1577"/>
                  </a:lnTo>
                  <a:lnTo>
                    <a:pt x="558" y="1577"/>
                  </a:lnTo>
                  <a:lnTo>
                    <a:pt x="556" y="1560"/>
                  </a:lnTo>
                  <a:lnTo>
                    <a:pt x="553" y="1542"/>
                  </a:lnTo>
                  <a:lnTo>
                    <a:pt x="550" y="1523"/>
                  </a:lnTo>
                  <a:lnTo>
                    <a:pt x="547" y="1514"/>
                  </a:lnTo>
                  <a:lnTo>
                    <a:pt x="544" y="1504"/>
                  </a:lnTo>
                  <a:lnTo>
                    <a:pt x="544" y="1504"/>
                  </a:lnTo>
                  <a:lnTo>
                    <a:pt x="530" y="1491"/>
                  </a:lnTo>
                  <a:lnTo>
                    <a:pt x="518" y="1477"/>
                  </a:lnTo>
                  <a:lnTo>
                    <a:pt x="505" y="1463"/>
                  </a:lnTo>
                  <a:lnTo>
                    <a:pt x="490" y="1450"/>
                  </a:lnTo>
                  <a:lnTo>
                    <a:pt x="490" y="1450"/>
                  </a:lnTo>
                  <a:lnTo>
                    <a:pt x="490" y="1466"/>
                  </a:lnTo>
                  <a:lnTo>
                    <a:pt x="491" y="1480"/>
                  </a:lnTo>
                  <a:lnTo>
                    <a:pt x="494" y="1494"/>
                  </a:lnTo>
                  <a:lnTo>
                    <a:pt x="498" y="1507"/>
                  </a:lnTo>
                  <a:lnTo>
                    <a:pt x="502" y="1518"/>
                  </a:lnTo>
                  <a:lnTo>
                    <a:pt x="509" y="1529"/>
                  </a:lnTo>
                  <a:lnTo>
                    <a:pt x="516" y="1540"/>
                  </a:lnTo>
                  <a:lnTo>
                    <a:pt x="525" y="1550"/>
                  </a:lnTo>
                  <a:lnTo>
                    <a:pt x="525" y="1550"/>
                  </a:lnTo>
                  <a:close/>
                  <a:moveTo>
                    <a:pt x="1521" y="1662"/>
                  </a:moveTo>
                  <a:lnTo>
                    <a:pt x="1521" y="1662"/>
                  </a:lnTo>
                  <a:lnTo>
                    <a:pt x="1527" y="1662"/>
                  </a:lnTo>
                  <a:lnTo>
                    <a:pt x="1533" y="1662"/>
                  </a:lnTo>
                  <a:lnTo>
                    <a:pt x="1533" y="1662"/>
                  </a:lnTo>
                  <a:lnTo>
                    <a:pt x="1538" y="1660"/>
                  </a:lnTo>
                  <a:lnTo>
                    <a:pt x="1544" y="1655"/>
                  </a:lnTo>
                  <a:lnTo>
                    <a:pt x="1551" y="1647"/>
                  </a:lnTo>
                  <a:lnTo>
                    <a:pt x="1558" y="1636"/>
                  </a:lnTo>
                  <a:lnTo>
                    <a:pt x="1565" y="1624"/>
                  </a:lnTo>
                  <a:lnTo>
                    <a:pt x="1565" y="1624"/>
                  </a:lnTo>
                  <a:lnTo>
                    <a:pt x="1580" y="1605"/>
                  </a:lnTo>
                  <a:lnTo>
                    <a:pt x="1593" y="1584"/>
                  </a:lnTo>
                  <a:lnTo>
                    <a:pt x="1593" y="1584"/>
                  </a:lnTo>
                  <a:lnTo>
                    <a:pt x="1590" y="1568"/>
                  </a:lnTo>
                  <a:lnTo>
                    <a:pt x="1589" y="1551"/>
                  </a:lnTo>
                  <a:lnTo>
                    <a:pt x="1589" y="1543"/>
                  </a:lnTo>
                  <a:lnTo>
                    <a:pt x="1590" y="1533"/>
                  </a:lnTo>
                  <a:lnTo>
                    <a:pt x="1593" y="1526"/>
                  </a:lnTo>
                  <a:lnTo>
                    <a:pt x="1597" y="1518"/>
                  </a:lnTo>
                  <a:lnTo>
                    <a:pt x="1597" y="1518"/>
                  </a:lnTo>
                  <a:lnTo>
                    <a:pt x="1596" y="1511"/>
                  </a:lnTo>
                  <a:lnTo>
                    <a:pt x="1594" y="1505"/>
                  </a:lnTo>
                  <a:lnTo>
                    <a:pt x="1592" y="1502"/>
                  </a:lnTo>
                  <a:lnTo>
                    <a:pt x="1589" y="1500"/>
                  </a:lnTo>
                  <a:lnTo>
                    <a:pt x="1585" y="1498"/>
                  </a:lnTo>
                  <a:lnTo>
                    <a:pt x="1579" y="1497"/>
                  </a:lnTo>
                  <a:lnTo>
                    <a:pt x="1565" y="1495"/>
                  </a:lnTo>
                  <a:lnTo>
                    <a:pt x="1565" y="1495"/>
                  </a:lnTo>
                  <a:lnTo>
                    <a:pt x="1554" y="1494"/>
                  </a:lnTo>
                  <a:lnTo>
                    <a:pt x="1544" y="1491"/>
                  </a:lnTo>
                  <a:lnTo>
                    <a:pt x="1534" y="1488"/>
                  </a:lnTo>
                  <a:lnTo>
                    <a:pt x="1527" y="1483"/>
                  </a:lnTo>
                  <a:lnTo>
                    <a:pt x="1527" y="1483"/>
                  </a:lnTo>
                  <a:lnTo>
                    <a:pt x="1520" y="1474"/>
                  </a:lnTo>
                  <a:lnTo>
                    <a:pt x="1514" y="1466"/>
                  </a:lnTo>
                  <a:lnTo>
                    <a:pt x="1509" y="1460"/>
                  </a:lnTo>
                  <a:lnTo>
                    <a:pt x="1505" y="1457"/>
                  </a:lnTo>
                  <a:lnTo>
                    <a:pt x="1500" y="1456"/>
                  </a:lnTo>
                  <a:lnTo>
                    <a:pt x="1500" y="1456"/>
                  </a:lnTo>
                  <a:lnTo>
                    <a:pt x="1491" y="1455"/>
                  </a:lnTo>
                  <a:lnTo>
                    <a:pt x="1482" y="1455"/>
                  </a:lnTo>
                  <a:lnTo>
                    <a:pt x="1475" y="1456"/>
                  </a:lnTo>
                  <a:lnTo>
                    <a:pt x="1467" y="1459"/>
                  </a:lnTo>
                  <a:lnTo>
                    <a:pt x="1451" y="1464"/>
                  </a:lnTo>
                  <a:lnTo>
                    <a:pt x="1437" y="1473"/>
                  </a:lnTo>
                  <a:lnTo>
                    <a:pt x="1437" y="1473"/>
                  </a:lnTo>
                  <a:lnTo>
                    <a:pt x="1440" y="1474"/>
                  </a:lnTo>
                  <a:lnTo>
                    <a:pt x="1441" y="1477"/>
                  </a:lnTo>
                  <a:lnTo>
                    <a:pt x="1443" y="1484"/>
                  </a:lnTo>
                  <a:lnTo>
                    <a:pt x="1443" y="1491"/>
                  </a:lnTo>
                  <a:lnTo>
                    <a:pt x="1444" y="1494"/>
                  </a:lnTo>
                  <a:lnTo>
                    <a:pt x="1446" y="1497"/>
                  </a:lnTo>
                  <a:lnTo>
                    <a:pt x="1446" y="1497"/>
                  </a:lnTo>
                  <a:lnTo>
                    <a:pt x="1451" y="1494"/>
                  </a:lnTo>
                  <a:lnTo>
                    <a:pt x="1458" y="1494"/>
                  </a:lnTo>
                  <a:lnTo>
                    <a:pt x="1465" y="1494"/>
                  </a:lnTo>
                  <a:lnTo>
                    <a:pt x="1472" y="1495"/>
                  </a:lnTo>
                  <a:lnTo>
                    <a:pt x="1479" y="1498"/>
                  </a:lnTo>
                  <a:lnTo>
                    <a:pt x="1484" y="1502"/>
                  </a:lnTo>
                  <a:lnTo>
                    <a:pt x="1488" y="1508"/>
                  </a:lnTo>
                  <a:lnTo>
                    <a:pt x="1489" y="1516"/>
                  </a:lnTo>
                  <a:lnTo>
                    <a:pt x="1489" y="1516"/>
                  </a:lnTo>
                  <a:lnTo>
                    <a:pt x="1485" y="1521"/>
                  </a:lnTo>
                  <a:lnTo>
                    <a:pt x="1479" y="1525"/>
                  </a:lnTo>
                  <a:lnTo>
                    <a:pt x="1468" y="1532"/>
                  </a:lnTo>
                  <a:lnTo>
                    <a:pt x="1457" y="1539"/>
                  </a:lnTo>
                  <a:lnTo>
                    <a:pt x="1451" y="1543"/>
                  </a:lnTo>
                  <a:lnTo>
                    <a:pt x="1447" y="1549"/>
                  </a:lnTo>
                  <a:lnTo>
                    <a:pt x="1447" y="1549"/>
                  </a:lnTo>
                  <a:lnTo>
                    <a:pt x="1472" y="1558"/>
                  </a:lnTo>
                  <a:lnTo>
                    <a:pt x="1498" y="1568"/>
                  </a:lnTo>
                  <a:lnTo>
                    <a:pt x="1509" y="1574"/>
                  </a:lnTo>
                  <a:lnTo>
                    <a:pt x="1520" y="1581"/>
                  </a:lnTo>
                  <a:lnTo>
                    <a:pt x="1530" y="1588"/>
                  </a:lnTo>
                  <a:lnTo>
                    <a:pt x="1538" y="1596"/>
                  </a:lnTo>
                  <a:lnTo>
                    <a:pt x="1538" y="1596"/>
                  </a:lnTo>
                  <a:lnTo>
                    <a:pt x="1542" y="1608"/>
                  </a:lnTo>
                  <a:lnTo>
                    <a:pt x="1542" y="1617"/>
                  </a:lnTo>
                  <a:lnTo>
                    <a:pt x="1538" y="1626"/>
                  </a:lnTo>
                  <a:lnTo>
                    <a:pt x="1534" y="1633"/>
                  </a:lnTo>
                  <a:lnTo>
                    <a:pt x="1526" y="1637"/>
                  </a:lnTo>
                  <a:lnTo>
                    <a:pt x="1517" y="1640"/>
                  </a:lnTo>
                  <a:lnTo>
                    <a:pt x="1507" y="1641"/>
                  </a:lnTo>
                  <a:lnTo>
                    <a:pt x="1498" y="1640"/>
                  </a:lnTo>
                  <a:lnTo>
                    <a:pt x="1498" y="1640"/>
                  </a:lnTo>
                  <a:lnTo>
                    <a:pt x="1495" y="1644"/>
                  </a:lnTo>
                  <a:lnTo>
                    <a:pt x="1493" y="1648"/>
                  </a:lnTo>
                  <a:lnTo>
                    <a:pt x="1492" y="1653"/>
                  </a:lnTo>
                  <a:lnTo>
                    <a:pt x="1491" y="1657"/>
                  </a:lnTo>
                  <a:lnTo>
                    <a:pt x="1491" y="1657"/>
                  </a:lnTo>
                  <a:lnTo>
                    <a:pt x="1493" y="1661"/>
                  </a:lnTo>
                  <a:lnTo>
                    <a:pt x="1498" y="1665"/>
                  </a:lnTo>
                  <a:lnTo>
                    <a:pt x="1500" y="1671"/>
                  </a:lnTo>
                  <a:lnTo>
                    <a:pt x="1506" y="1674"/>
                  </a:lnTo>
                  <a:lnTo>
                    <a:pt x="1506" y="1674"/>
                  </a:lnTo>
                  <a:lnTo>
                    <a:pt x="1513" y="1667"/>
                  </a:lnTo>
                  <a:lnTo>
                    <a:pt x="1517" y="1664"/>
                  </a:lnTo>
                  <a:lnTo>
                    <a:pt x="1521" y="1662"/>
                  </a:lnTo>
                  <a:lnTo>
                    <a:pt x="1521" y="1662"/>
                  </a:lnTo>
                  <a:close/>
                  <a:moveTo>
                    <a:pt x="1462" y="1504"/>
                  </a:moveTo>
                  <a:lnTo>
                    <a:pt x="1462" y="1504"/>
                  </a:lnTo>
                  <a:lnTo>
                    <a:pt x="1436" y="1519"/>
                  </a:lnTo>
                  <a:lnTo>
                    <a:pt x="1406" y="1537"/>
                  </a:lnTo>
                  <a:lnTo>
                    <a:pt x="1377" y="1557"/>
                  </a:lnTo>
                  <a:lnTo>
                    <a:pt x="1349" y="1573"/>
                  </a:lnTo>
                  <a:lnTo>
                    <a:pt x="1349" y="1573"/>
                  </a:lnTo>
                  <a:lnTo>
                    <a:pt x="1352" y="1577"/>
                  </a:lnTo>
                  <a:lnTo>
                    <a:pt x="1354" y="1581"/>
                  </a:lnTo>
                  <a:lnTo>
                    <a:pt x="1361" y="1587"/>
                  </a:lnTo>
                  <a:lnTo>
                    <a:pt x="1361" y="1587"/>
                  </a:lnTo>
                  <a:lnTo>
                    <a:pt x="1391" y="1567"/>
                  </a:lnTo>
                  <a:lnTo>
                    <a:pt x="1420" y="1550"/>
                  </a:lnTo>
                  <a:lnTo>
                    <a:pt x="1448" y="1533"/>
                  </a:lnTo>
                  <a:lnTo>
                    <a:pt x="1462" y="1523"/>
                  </a:lnTo>
                  <a:lnTo>
                    <a:pt x="1475" y="1512"/>
                  </a:lnTo>
                  <a:lnTo>
                    <a:pt x="1475" y="1512"/>
                  </a:lnTo>
                  <a:lnTo>
                    <a:pt x="1472" y="1508"/>
                  </a:lnTo>
                  <a:lnTo>
                    <a:pt x="1469" y="1505"/>
                  </a:lnTo>
                  <a:lnTo>
                    <a:pt x="1465" y="1504"/>
                  </a:lnTo>
                  <a:lnTo>
                    <a:pt x="1462" y="1504"/>
                  </a:lnTo>
                  <a:lnTo>
                    <a:pt x="1462" y="1504"/>
                  </a:lnTo>
                  <a:close/>
                  <a:moveTo>
                    <a:pt x="1434" y="1554"/>
                  </a:moveTo>
                  <a:lnTo>
                    <a:pt x="1434" y="1554"/>
                  </a:lnTo>
                  <a:lnTo>
                    <a:pt x="1416" y="1564"/>
                  </a:lnTo>
                  <a:lnTo>
                    <a:pt x="1398" y="1575"/>
                  </a:lnTo>
                  <a:lnTo>
                    <a:pt x="1380" y="1585"/>
                  </a:lnTo>
                  <a:lnTo>
                    <a:pt x="1371" y="1592"/>
                  </a:lnTo>
                  <a:lnTo>
                    <a:pt x="1363" y="1598"/>
                  </a:lnTo>
                  <a:lnTo>
                    <a:pt x="1363" y="1598"/>
                  </a:lnTo>
                  <a:lnTo>
                    <a:pt x="1399" y="1596"/>
                  </a:lnTo>
                  <a:lnTo>
                    <a:pt x="1436" y="1596"/>
                  </a:lnTo>
                  <a:lnTo>
                    <a:pt x="1474" y="1595"/>
                  </a:lnTo>
                  <a:lnTo>
                    <a:pt x="1514" y="1592"/>
                  </a:lnTo>
                  <a:lnTo>
                    <a:pt x="1514" y="1592"/>
                  </a:lnTo>
                  <a:lnTo>
                    <a:pt x="1507" y="1587"/>
                  </a:lnTo>
                  <a:lnTo>
                    <a:pt x="1498" y="1580"/>
                  </a:lnTo>
                  <a:lnTo>
                    <a:pt x="1488" y="1575"/>
                  </a:lnTo>
                  <a:lnTo>
                    <a:pt x="1478" y="1571"/>
                  </a:lnTo>
                  <a:lnTo>
                    <a:pt x="1455" y="1563"/>
                  </a:lnTo>
                  <a:lnTo>
                    <a:pt x="1434" y="1554"/>
                  </a:lnTo>
                  <a:lnTo>
                    <a:pt x="1434" y="1554"/>
                  </a:lnTo>
                  <a:close/>
                  <a:moveTo>
                    <a:pt x="1300" y="1584"/>
                  </a:moveTo>
                  <a:lnTo>
                    <a:pt x="1300" y="1584"/>
                  </a:lnTo>
                  <a:lnTo>
                    <a:pt x="1250" y="1582"/>
                  </a:lnTo>
                  <a:lnTo>
                    <a:pt x="1200" y="1581"/>
                  </a:lnTo>
                  <a:lnTo>
                    <a:pt x="1147" y="1578"/>
                  </a:lnTo>
                  <a:lnTo>
                    <a:pt x="1092" y="1578"/>
                  </a:lnTo>
                  <a:lnTo>
                    <a:pt x="1092" y="1578"/>
                  </a:lnTo>
                  <a:lnTo>
                    <a:pt x="1051" y="1577"/>
                  </a:lnTo>
                  <a:lnTo>
                    <a:pt x="1009" y="1575"/>
                  </a:lnTo>
                  <a:lnTo>
                    <a:pt x="967" y="1571"/>
                  </a:lnTo>
                  <a:lnTo>
                    <a:pt x="926" y="1568"/>
                  </a:lnTo>
                  <a:lnTo>
                    <a:pt x="926" y="1568"/>
                  </a:lnTo>
                  <a:lnTo>
                    <a:pt x="887" y="1564"/>
                  </a:lnTo>
                  <a:lnTo>
                    <a:pt x="846" y="1563"/>
                  </a:lnTo>
                  <a:lnTo>
                    <a:pt x="766" y="1561"/>
                  </a:lnTo>
                  <a:lnTo>
                    <a:pt x="620" y="1563"/>
                  </a:lnTo>
                  <a:lnTo>
                    <a:pt x="620" y="1563"/>
                  </a:lnTo>
                  <a:lnTo>
                    <a:pt x="613" y="1565"/>
                  </a:lnTo>
                  <a:lnTo>
                    <a:pt x="605" y="1568"/>
                  </a:lnTo>
                  <a:lnTo>
                    <a:pt x="598" y="1573"/>
                  </a:lnTo>
                  <a:lnTo>
                    <a:pt x="595" y="1574"/>
                  </a:lnTo>
                  <a:lnTo>
                    <a:pt x="595" y="1577"/>
                  </a:lnTo>
                  <a:lnTo>
                    <a:pt x="595" y="1577"/>
                  </a:lnTo>
                  <a:lnTo>
                    <a:pt x="636" y="1574"/>
                  </a:lnTo>
                  <a:lnTo>
                    <a:pt x="675" y="1571"/>
                  </a:lnTo>
                  <a:lnTo>
                    <a:pt x="749" y="1571"/>
                  </a:lnTo>
                  <a:lnTo>
                    <a:pt x="822" y="1571"/>
                  </a:lnTo>
                  <a:lnTo>
                    <a:pt x="895" y="1571"/>
                  </a:lnTo>
                  <a:lnTo>
                    <a:pt x="895" y="1571"/>
                  </a:lnTo>
                  <a:lnTo>
                    <a:pt x="909" y="1571"/>
                  </a:lnTo>
                  <a:lnTo>
                    <a:pt x="922" y="1573"/>
                  </a:lnTo>
                  <a:lnTo>
                    <a:pt x="936" y="1575"/>
                  </a:lnTo>
                  <a:lnTo>
                    <a:pt x="950" y="1577"/>
                  </a:lnTo>
                  <a:lnTo>
                    <a:pt x="950" y="1577"/>
                  </a:lnTo>
                  <a:lnTo>
                    <a:pt x="981" y="1575"/>
                  </a:lnTo>
                  <a:lnTo>
                    <a:pt x="1017" y="1577"/>
                  </a:lnTo>
                  <a:lnTo>
                    <a:pt x="1017" y="1577"/>
                  </a:lnTo>
                  <a:lnTo>
                    <a:pt x="1041" y="1578"/>
                  </a:lnTo>
                  <a:lnTo>
                    <a:pt x="1064" y="1582"/>
                  </a:lnTo>
                  <a:lnTo>
                    <a:pt x="1086" y="1585"/>
                  </a:lnTo>
                  <a:lnTo>
                    <a:pt x="1110" y="1588"/>
                  </a:lnTo>
                  <a:lnTo>
                    <a:pt x="1110" y="1588"/>
                  </a:lnTo>
                  <a:lnTo>
                    <a:pt x="1131" y="1588"/>
                  </a:lnTo>
                  <a:lnTo>
                    <a:pt x="1154" y="1587"/>
                  </a:lnTo>
                  <a:lnTo>
                    <a:pt x="1175" y="1587"/>
                  </a:lnTo>
                  <a:lnTo>
                    <a:pt x="1194" y="1589"/>
                  </a:lnTo>
                  <a:lnTo>
                    <a:pt x="1194" y="1589"/>
                  </a:lnTo>
                  <a:lnTo>
                    <a:pt x="1221" y="1592"/>
                  </a:lnTo>
                  <a:lnTo>
                    <a:pt x="1249" y="1595"/>
                  </a:lnTo>
                  <a:lnTo>
                    <a:pt x="1300" y="1596"/>
                  </a:lnTo>
                  <a:lnTo>
                    <a:pt x="1300" y="1596"/>
                  </a:lnTo>
                  <a:lnTo>
                    <a:pt x="1311" y="1598"/>
                  </a:lnTo>
                  <a:lnTo>
                    <a:pt x="1323" y="1598"/>
                  </a:lnTo>
                  <a:lnTo>
                    <a:pt x="1331" y="1598"/>
                  </a:lnTo>
                  <a:lnTo>
                    <a:pt x="1336" y="1596"/>
                  </a:lnTo>
                  <a:lnTo>
                    <a:pt x="1342" y="1594"/>
                  </a:lnTo>
                  <a:lnTo>
                    <a:pt x="1345" y="1589"/>
                  </a:lnTo>
                  <a:lnTo>
                    <a:pt x="1345" y="1589"/>
                  </a:lnTo>
                  <a:lnTo>
                    <a:pt x="1335" y="1585"/>
                  </a:lnTo>
                  <a:lnTo>
                    <a:pt x="1323" y="1584"/>
                  </a:lnTo>
                  <a:lnTo>
                    <a:pt x="1300" y="1584"/>
                  </a:lnTo>
                  <a:lnTo>
                    <a:pt x="1300" y="1584"/>
                  </a:lnTo>
                  <a:close/>
                  <a:moveTo>
                    <a:pt x="1406" y="1605"/>
                  </a:moveTo>
                  <a:lnTo>
                    <a:pt x="1406" y="1605"/>
                  </a:lnTo>
                  <a:lnTo>
                    <a:pt x="1385" y="1608"/>
                  </a:lnTo>
                  <a:lnTo>
                    <a:pt x="1364" y="1609"/>
                  </a:lnTo>
                  <a:lnTo>
                    <a:pt x="1343" y="1609"/>
                  </a:lnTo>
                  <a:lnTo>
                    <a:pt x="1322" y="1609"/>
                  </a:lnTo>
                  <a:lnTo>
                    <a:pt x="1281" y="1606"/>
                  </a:lnTo>
                  <a:lnTo>
                    <a:pt x="1245" y="1603"/>
                  </a:lnTo>
                  <a:lnTo>
                    <a:pt x="1245" y="1603"/>
                  </a:lnTo>
                  <a:lnTo>
                    <a:pt x="1231" y="1603"/>
                  </a:lnTo>
                  <a:lnTo>
                    <a:pt x="1217" y="1602"/>
                  </a:lnTo>
                  <a:lnTo>
                    <a:pt x="1189" y="1598"/>
                  </a:lnTo>
                  <a:lnTo>
                    <a:pt x="1189" y="1598"/>
                  </a:lnTo>
                  <a:lnTo>
                    <a:pt x="1158" y="1596"/>
                  </a:lnTo>
                  <a:lnTo>
                    <a:pt x="1124" y="1596"/>
                  </a:lnTo>
                  <a:lnTo>
                    <a:pt x="1090" y="1595"/>
                  </a:lnTo>
                  <a:lnTo>
                    <a:pt x="1057" y="1592"/>
                  </a:lnTo>
                  <a:lnTo>
                    <a:pt x="1057" y="1592"/>
                  </a:lnTo>
                  <a:lnTo>
                    <a:pt x="988" y="1588"/>
                  </a:lnTo>
                  <a:lnTo>
                    <a:pt x="956" y="1587"/>
                  </a:lnTo>
                  <a:lnTo>
                    <a:pt x="923" y="1582"/>
                  </a:lnTo>
                  <a:lnTo>
                    <a:pt x="923" y="1582"/>
                  </a:lnTo>
                  <a:lnTo>
                    <a:pt x="915" y="1585"/>
                  </a:lnTo>
                  <a:lnTo>
                    <a:pt x="907" y="1587"/>
                  </a:lnTo>
                  <a:lnTo>
                    <a:pt x="898" y="1587"/>
                  </a:lnTo>
                  <a:lnTo>
                    <a:pt x="890" y="1585"/>
                  </a:lnTo>
                  <a:lnTo>
                    <a:pt x="870" y="1584"/>
                  </a:lnTo>
                  <a:lnTo>
                    <a:pt x="852" y="1582"/>
                  </a:lnTo>
                  <a:lnTo>
                    <a:pt x="852" y="1582"/>
                  </a:lnTo>
                  <a:lnTo>
                    <a:pt x="845" y="1582"/>
                  </a:lnTo>
                  <a:lnTo>
                    <a:pt x="836" y="1585"/>
                  </a:lnTo>
                  <a:lnTo>
                    <a:pt x="836" y="1585"/>
                  </a:lnTo>
                  <a:lnTo>
                    <a:pt x="820" y="1584"/>
                  </a:lnTo>
                  <a:lnTo>
                    <a:pt x="803" y="1582"/>
                  </a:lnTo>
                  <a:lnTo>
                    <a:pt x="803" y="1582"/>
                  </a:lnTo>
                  <a:lnTo>
                    <a:pt x="756" y="1580"/>
                  </a:lnTo>
                  <a:lnTo>
                    <a:pt x="710" y="1580"/>
                  </a:lnTo>
                  <a:lnTo>
                    <a:pt x="662" y="1581"/>
                  </a:lnTo>
                  <a:lnTo>
                    <a:pt x="615" y="1585"/>
                  </a:lnTo>
                  <a:lnTo>
                    <a:pt x="615" y="1585"/>
                  </a:lnTo>
                  <a:lnTo>
                    <a:pt x="599" y="1585"/>
                  </a:lnTo>
                  <a:lnTo>
                    <a:pt x="585" y="1585"/>
                  </a:lnTo>
                  <a:lnTo>
                    <a:pt x="571" y="1587"/>
                  </a:lnTo>
                  <a:lnTo>
                    <a:pt x="565" y="1588"/>
                  </a:lnTo>
                  <a:lnTo>
                    <a:pt x="560" y="1591"/>
                  </a:lnTo>
                  <a:lnTo>
                    <a:pt x="560" y="1591"/>
                  </a:lnTo>
                  <a:lnTo>
                    <a:pt x="556" y="1594"/>
                  </a:lnTo>
                  <a:lnTo>
                    <a:pt x="553" y="1598"/>
                  </a:lnTo>
                  <a:lnTo>
                    <a:pt x="550" y="1602"/>
                  </a:lnTo>
                  <a:lnTo>
                    <a:pt x="547" y="1608"/>
                  </a:lnTo>
                  <a:lnTo>
                    <a:pt x="546" y="1619"/>
                  </a:lnTo>
                  <a:lnTo>
                    <a:pt x="546" y="1629"/>
                  </a:lnTo>
                  <a:lnTo>
                    <a:pt x="546" y="1629"/>
                  </a:lnTo>
                  <a:lnTo>
                    <a:pt x="577" y="1619"/>
                  </a:lnTo>
                  <a:lnTo>
                    <a:pt x="605" y="1609"/>
                  </a:lnTo>
                  <a:lnTo>
                    <a:pt x="620" y="1605"/>
                  </a:lnTo>
                  <a:lnTo>
                    <a:pt x="634" y="1602"/>
                  </a:lnTo>
                  <a:lnTo>
                    <a:pt x="650" y="1599"/>
                  </a:lnTo>
                  <a:lnTo>
                    <a:pt x="665" y="1598"/>
                  </a:lnTo>
                  <a:lnTo>
                    <a:pt x="665" y="1598"/>
                  </a:lnTo>
                  <a:lnTo>
                    <a:pt x="674" y="1595"/>
                  </a:lnTo>
                  <a:lnTo>
                    <a:pt x="681" y="1592"/>
                  </a:lnTo>
                  <a:lnTo>
                    <a:pt x="681" y="1592"/>
                  </a:lnTo>
                  <a:lnTo>
                    <a:pt x="713" y="1589"/>
                  </a:lnTo>
                  <a:lnTo>
                    <a:pt x="747" y="1587"/>
                  </a:lnTo>
                  <a:lnTo>
                    <a:pt x="779" y="1587"/>
                  </a:lnTo>
                  <a:lnTo>
                    <a:pt x="813" y="1589"/>
                  </a:lnTo>
                  <a:lnTo>
                    <a:pt x="845" y="1592"/>
                  </a:lnTo>
                  <a:lnTo>
                    <a:pt x="876" y="1596"/>
                  </a:lnTo>
                  <a:lnTo>
                    <a:pt x="905" y="1602"/>
                  </a:lnTo>
                  <a:lnTo>
                    <a:pt x="935" y="1609"/>
                  </a:lnTo>
                  <a:lnTo>
                    <a:pt x="935" y="1609"/>
                  </a:lnTo>
                  <a:lnTo>
                    <a:pt x="944" y="1608"/>
                  </a:lnTo>
                  <a:lnTo>
                    <a:pt x="956" y="1606"/>
                  </a:lnTo>
                  <a:lnTo>
                    <a:pt x="968" y="1605"/>
                  </a:lnTo>
                  <a:lnTo>
                    <a:pt x="981" y="1606"/>
                  </a:lnTo>
                  <a:lnTo>
                    <a:pt x="1006" y="1609"/>
                  </a:lnTo>
                  <a:lnTo>
                    <a:pt x="1033" y="1610"/>
                  </a:lnTo>
                  <a:lnTo>
                    <a:pt x="1033" y="1610"/>
                  </a:lnTo>
                  <a:lnTo>
                    <a:pt x="1078" y="1612"/>
                  </a:lnTo>
                  <a:lnTo>
                    <a:pt x="1123" y="1613"/>
                  </a:lnTo>
                  <a:lnTo>
                    <a:pt x="1123" y="1613"/>
                  </a:lnTo>
                  <a:lnTo>
                    <a:pt x="1162" y="1616"/>
                  </a:lnTo>
                  <a:lnTo>
                    <a:pt x="1201" y="1620"/>
                  </a:lnTo>
                  <a:lnTo>
                    <a:pt x="1242" y="1624"/>
                  </a:lnTo>
                  <a:lnTo>
                    <a:pt x="1281" y="1626"/>
                  </a:lnTo>
                  <a:lnTo>
                    <a:pt x="1281" y="1626"/>
                  </a:lnTo>
                  <a:lnTo>
                    <a:pt x="1309" y="1626"/>
                  </a:lnTo>
                  <a:lnTo>
                    <a:pt x="1338" y="1626"/>
                  </a:lnTo>
                  <a:lnTo>
                    <a:pt x="1364" y="1626"/>
                  </a:lnTo>
                  <a:lnTo>
                    <a:pt x="1389" y="1626"/>
                  </a:lnTo>
                  <a:lnTo>
                    <a:pt x="1389" y="1626"/>
                  </a:lnTo>
                  <a:lnTo>
                    <a:pt x="1418" y="1629"/>
                  </a:lnTo>
                  <a:lnTo>
                    <a:pt x="1446" y="1631"/>
                  </a:lnTo>
                  <a:lnTo>
                    <a:pt x="1446" y="1631"/>
                  </a:lnTo>
                  <a:lnTo>
                    <a:pt x="1462" y="1633"/>
                  </a:lnTo>
                  <a:lnTo>
                    <a:pt x="1489" y="1631"/>
                  </a:lnTo>
                  <a:lnTo>
                    <a:pt x="1513" y="1630"/>
                  </a:lnTo>
                  <a:lnTo>
                    <a:pt x="1523" y="1627"/>
                  </a:lnTo>
                  <a:lnTo>
                    <a:pt x="1527" y="1624"/>
                  </a:lnTo>
                  <a:lnTo>
                    <a:pt x="1527" y="1624"/>
                  </a:lnTo>
                  <a:lnTo>
                    <a:pt x="1530" y="1622"/>
                  </a:lnTo>
                  <a:lnTo>
                    <a:pt x="1530" y="1619"/>
                  </a:lnTo>
                  <a:lnTo>
                    <a:pt x="1530" y="1613"/>
                  </a:lnTo>
                  <a:lnTo>
                    <a:pt x="1527" y="1608"/>
                  </a:lnTo>
                  <a:lnTo>
                    <a:pt x="1526" y="1602"/>
                  </a:lnTo>
                  <a:lnTo>
                    <a:pt x="1526" y="1602"/>
                  </a:lnTo>
                  <a:lnTo>
                    <a:pt x="1464" y="1606"/>
                  </a:lnTo>
                  <a:lnTo>
                    <a:pt x="1433" y="1608"/>
                  </a:lnTo>
                  <a:lnTo>
                    <a:pt x="1419" y="1606"/>
                  </a:lnTo>
                  <a:lnTo>
                    <a:pt x="1406" y="1605"/>
                  </a:lnTo>
                  <a:lnTo>
                    <a:pt x="1406" y="1605"/>
                  </a:lnTo>
                  <a:close/>
                  <a:moveTo>
                    <a:pt x="487" y="1846"/>
                  </a:moveTo>
                  <a:lnTo>
                    <a:pt x="487" y="1846"/>
                  </a:lnTo>
                  <a:lnTo>
                    <a:pt x="523" y="1860"/>
                  </a:lnTo>
                  <a:lnTo>
                    <a:pt x="542" y="1866"/>
                  </a:lnTo>
                  <a:lnTo>
                    <a:pt x="560" y="1872"/>
                  </a:lnTo>
                  <a:lnTo>
                    <a:pt x="577" y="1874"/>
                  </a:lnTo>
                  <a:lnTo>
                    <a:pt x="595" y="1877"/>
                  </a:lnTo>
                  <a:lnTo>
                    <a:pt x="613" y="1877"/>
                  </a:lnTo>
                  <a:lnTo>
                    <a:pt x="631" y="1877"/>
                  </a:lnTo>
                  <a:lnTo>
                    <a:pt x="631" y="1877"/>
                  </a:lnTo>
                  <a:lnTo>
                    <a:pt x="657" y="1873"/>
                  </a:lnTo>
                  <a:lnTo>
                    <a:pt x="682" y="1869"/>
                  </a:lnTo>
                  <a:lnTo>
                    <a:pt x="707" y="1862"/>
                  </a:lnTo>
                  <a:lnTo>
                    <a:pt x="732" y="1853"/>
                  </a:lnTo>
                  <a:lnTo>
                    <a:pt x="782" y="1836"/>
                  </a:lnTo>
                  <a:lnTo>
                    <a:pt x="807" y="1828"/>
                  </a:lnTo>
                  <a:lnTo>
                    <a:pt x="832" y="1821"/>
                  </a:lnTo>
                  <a:lnTo>
                    <a:pt x="832" y="1821"/>
                  </a:lnTo>
                  <a:lnTo>
                    <a:pt x="856" y="1815"/>
                  </a:lnTo>
                  <a:lnTo>
                    <a:pt x="878" y="1811"/>
                  </a:lnTo>
                  <a:lnTo>
                    <a:pt x="902" y="1808"/>
                  </a:lnTo>
                  <a:lnTo>
                    <a:pt x="926" y="1806"/>
                  </a:lnTo>
                  <a:lnTo>
                    <a:pt x="926" y="1806"/>
                  </a:lnTo>
                  <a:lnTo>
                    <a:pt x="949" y="1806"/>
                  </a:lnTo>
                  <a:lnTo>
                    <a:pt x="970" y="1807"/>
                  </a:lnTo>
                  <a:lnTo>
                    <a:pt x="1010" y="1811"/>
                  </a:lnTo>
                  <a:lnTo>
                    <a:pt x="1029" y="1814"/>
                  </a:lnTo>
                  <a:lnTo>
                    <a:pt x="1048" y="1815"/>
                  </a:lnTo>
                  <a:lnTo>
                    <a:pt x="1065" y="1815"/>
                  </a:lnTo>
                  <a:lnTo>
                    <a:pt x="1083" y="1813"/>
                  </a:lnTo>
                  <a:lnTo>
                    <a:pt x="1083" y="1813"/>
                  </a:lnTo>
                  <a:lnTo>
                    <a:pt x="1099" y="1800"/>
                  </a:lnTo>
                  <a:lnTo>
                    <a:pt x="1113" y="1786"/>
                  </a:lnTo>
                  <a:lnTo>
                    <a:pt x="1113" y="1786"/>
                  </a:lnTo>
                  <a:lnTo>
                    <a:pt x="1114" y="1779"/>
                  </a:lnTo>
                  <a:lnTo>
                    <a:pt x="1114" y="1772"/>
                  </a:lnTo>
                  <a:lnTo>
                    <a:pt x="1113" y="1758"/>
                  </a:lnTo>
                  <a:lnTo>
                    <a:pt x="1109" y="1744"/>
                  </a:lnTo>
                  <a:lnTo>
                    <a:pt x="1103" y="1731"/>
                  </a:lnTo>
                  <a:lnTo>
                    <a:pt x="1096" y="1720"/>
                  </a:lnTo>
                  <a:lnTo>
                    <a:pt x="1088" y="1709"/>
                  </a:lnTo>
                  <a:lnTo>
                    <a:pt x="1079" y="1700"/>
                  </a:lnTo>
                  <a:lnTo>
                    <a:pt x="1072" y="1693"/>
                  </a:lnTo>
                  <a:lnTo>
                    <a:pt x="1072" y="1693"/>
                  </a:lnTo>
                  <a:lnTo>
                    <a:pt x="1060" y="1682"/>
                  </a:lnTo>
                  <a:lnTo>
                    <a:pt x="1047" y="1672"/>
                  </a:lnTo>
                  <a:lnTo>
                    <a:pt x="1047" y="1672"/>
                  </a:lnTo>
                  <a:lnTo>
                    <a:pt x="1034" y="1664"/>
                  </a:lnTo>
                  <a:lnTo>
                    <a:pt x="1019" y="1655"/>
                  </a:lnTo>
                  <a:lnTo>
                    <a:pt x="989" y="1643"/>
                  </a:lnTo>
                  <a:lnTo>
                    <a:pt x="960" y="1630"/>
                  </a:lnTo>
                  <a:lnTo>
                    <a:pt x="946" y="1624"/>
                  </a:lnTo>
                  <a:lnTo>
                    <a:pt x="933" y="1617"/>
                  </a:lnTo>
                  <a:lnTo>
                    <a:pt x="933" y="1617"/>
                  </a:lnTo>
                  <a:lnTo>
                    <a:pt x="902" y="1612"/>
                  </a:lnTo>
                  <a:lnTo>
                    <a:pt x="871" y="1605"/>
                  </a:lnTo>
                  <a:lnTo>
                    <a:pt x="839" y="1601"/>
                  </a:lnTo>
                  <a:lnTo>
                    <a:pt x="807" y="1598"/>
                  </a:lnTo>
                  <a:lnTo>
                    <a:pt x="775" y="1596"/>
                  </a:lnTo>
                  <a:lnTo>
                    <a:pt x="741" y="1598"/>
                  </a:lnTo>
                  <a:lnTo>
                    <a:pt x="709" y="1599"/>
                  </a:lnTo>
                  <a:lnTo>
                    <a:pt x="675" y="1603"/>
                  </a:lnTo>
                  <a:lnTo>
                    <a:pt x="675" y="1603"/>
                  </a:lnTo>
                  <a:lnTo>
                    <a:pt x="648" y="1609"/>
                  </a:lnTo>
                  <a:lnTo>
                    <a:pt x="622" y="1616"/>
                  </a:lnTo>
                  <a:lnTo>
                    <a:pt x="598" y="1623"/>
                  </a:lnTo>
                  <a:lnTo>
                    <a:pt x="574" y="1631"/>
                  </a:lnTo>
                  <a:lnTo>
                    <a:pt x="551" y="1640"/>
                  </a:lnTo>
                  <a:lnTo>
                    <a:pt x="530" y="1650"/>
                  </a:lnTo>
                  <a:lnTo>
                    <a:pt x="509" y="1661"/>
                  </a:lnTo>
                  <a:lnTo>
                    <a:pt x="490" y="1674"/>
                  </a:lnTo>
                  <a:lnTo>
                    <a:pt x="490" y="1674"/>
                  </a:lnTo>
                  <a:lnTo>
                    <a:pt x="469" y="1689"/>
                  </a:lnTo>
                  <a:lnTo>
                    <a:pt x="448" y="1707"/>
                  </a:lnTo>
                  <a:lnTo>
                    <a:pt x="429" y="1726"/>
                  </a:lnTo>
                  <a:lnTo>
                    <a:pt x="412" y="1744"/>
                  </a:lnTo>
                  <a:lnTo>
                    <a:pt x="412" y="1744"/>
                  </a:lnTo>
                  <a:lnTo>
                    <a:pt x="412" y="1749"/>
                  </a:lnTo>
                  <a:lnTo>
                    <a:pt x="411" y="1754"/>
                  </a:lnTo>
                  <a:lnTo>
                    <a:pt x="405" y="1762"/>
                  </a:lnTo>
                  <a:lnTo>
                    <a:pt x="405" y="1762"/>
                  </a:lnTo>
                  <a:lnTo>
                    <a:pt x="407" y="1766"/>
                  </a:lnTo>
                  <a:lnTo>
                    <a:pt x="408" y="1770"/>
                  </a:lnTo>
                  <a:lnTo>
                    <a:pt x="410" y="1775"/>
                  </a:lnTo>
                  <a:lnTo>
                    <a:pt x="414" y="1778"/>
                  </a:lnTo>
                  <a:lnTo>
                    <a:pt x="414" y="1778"/>
                  </a:lnTo>
                  <a:lnTo>
                    <a:pt x="424" y="1761"/>
                  </a:lnTo>
                  <a:lnTo>
                    <a:pt x="429" y="1754"/>
                  </a:lnTo>
                  <a:lnTo>
                    <a:pt x="436" y="1747"/>
                  </a:lnTo>
                  <a:lnTo>
                    <a:pt x="443" y="1740"/>
                  </a:lnTo>
                  <a:lnTo>
                    <a:pt x="450" y="1734"/>
                  </a:lnTo>
                  <a:lnTo>
                    <a:pt x="460" y="1728"/>
                  </a:lnTo>
                  <a:lnTo>
                    <a:pt x="470" y="1726"/>
                  </a:lnTo>
                  <a:lnTo>
                    <a:pt x="470" y="1726"/>
                  </a:lnTo>
                  <a:lnTo>
                    <a:pt x="471" y="1716"/>
                  </a:lnTo>
                  <a:lnTo>
                    <a:pt x="474" y="1709"/>
                  </a:lnTo>
                  <a:lnTo>
                    <a:pt x="478" y="1702"/>
                  </a:lnTo>
                  <a:lnTo>
                    <a:pt x="484" y="1696"/>
                  </a:lnTo>
                  <a:lnTo>
                    <a:pt x="490" y="1692"/>
                  </a:lnTo>
                  <a:lnTo>
                    <a:pt x="497" y="1688"/>
                  </a:lnTo>
                  <a:lnTo>
                    <a:pt x="504" y="1685"/>
                  </a:lnTo>
                  <a:lnTo>
                    <a:pt x="512" y="1682"/>
                  </a:lnTo>
                  <a:lnTo>
                    <a:pt x="512" y="1682"/>
                  </a:lnTo>
                  <a:lnTo>
                    <a:pt x="521" y="1668"/>
                  </a:lnTo>
                  <a:lnTo>
                    <a:pt x="521" y="1668"/>
                  </a:lnTo>
                  <a:lnTo>
                    <a:pt x="536" y="1661"/>
                  </a:lnTo>
                  <a:lnTo>
                    <a:pt x="554" y="1654"/>
                  </a:lnTo>
                  <a:lnTo>
                    <a:pt x="574" y="1650"/>
                  </a:lnTo>
                  <a:lnTo>
                    <a:pt x="594" y="1648"/>
                  </a:lnTo>
                  <a:lnTo>
                    <a:pt x="613" y="1647"/>
                  </a:lnTo>
                  <a:lnTo>
                    <a:pt x="633" y="1650"/>
                  </a:lnTo>
                  <a:lnTo>
                    <a:pt x="650" y="1654"/>
                  </a:lnTo>
                  <a:lnTo>
                    <a:pt x="658" y="1657"/>
                  </a:lnTo>
                  <a:lnTo>
                    <a:pt x="665" y="1661"/>
                  </a:lnTo>
                  <a:lnTo>
                    <a:pt x="665" y="1661"/>
                  </a:lnTo>
                  <a:lnTo>
                    <a:pt x="686" y="1657"/>
                  </a:lnTo>
                  <a:lnTo>
                    <a:pt x="707" y="1653"/>
                  </a:lnTo>
                  <a:lnTo>
                    <a:pt x="728" y="1650"/>
                  </a:lnTo>
                  <a:lnTo>
                    <a:pt x="751" y="1648"/>
                  </a:lnTo>
                  <a:lnTo>
                    <a:pt x="797" y="1646"/>
                  </a:lnTo>
                  <a:lnTo>
                    <a:pt x="843" y="1646"/>
                  </a:lnTo>
                  <a:lnTo>
                    <a:pt x="843" y="1646"/>
                  </a:lnTo>
                  <a:lnTo>
                    <a:pt x="887" y="1647"/>
                  </a:lnTo>
                  <a:lnTo>
                    <a:pt x="908" y="1648"/>
                  </a:lnTo>
                  <a:lnTo>
                    <a:pt x="929" y="1651"/>
                  </a:lnTo>
                  <a:lnTo>
                    <a:pt x="929" y="1651"/>
                  </a:lnTo>
                  <a:lnTo>
                    <a:pt x="936" y="1653"/>
                  </a:lnTo>
                  <a:lnTo>
                    <a:pt x="943" y="1654"/>
                  </a:lnTo>
                  <a:lnTo>
                    <a:pt x="949" y="1657"/>
                  </a:lnTo>
                  <a:lnTo>
                    <a:pt x="954" y="1662"/>
                  </a:lnTo>
                  <a:lnTo>
                    <a:pt x="954" y="1662"/>
                  </a:lnTo>
                  <a:lnTo>
                    <a:pt x="949" y="1665"/>
                  </a:lnTo>
                  <a:lnTo>
                    <a:pt x="944" y="1667"/>
                  </a:lnTo>
                  <a:lnTo>
                    <a:pt x="935" y="1665"/>
                  </a:lnTo>
                  <a:lnTo>
                    <a:pt x="923" y="1664"/>
                  </a:lnTo>
                  <a:lnTo>
                    <a:pt x="914" y="1661"/>
                  </a:lnTo>
                  <a:lnTo>
                    <a:pt x="914" y="1661"/>
                  </a:lnTo>
                  <a:lnTo>
                    <a:pt x="902" y="1661"/>
                  </a:lnTo>
                  <a:lnTo>
                    <a:pt x="891" y="1661"/>
                  </a:lnTo>
                  <a:lnTo>
                    <a:pt x="869" y="1661"/>
                  </a:lnTo>
                  <a:lnTo>
                    <a:pt x="869" y="1661"/>
                  </a:lnTo>
                  <a:lnTo>
                    <a:pt x="817" y="1658"/>
                  </a:lnTo>
                  <a:lnTo>
                    <a:pt x="791" y="1658"/>
                  </a:lnTo>
                  <a:lnTo>
                    <a:pt x="766" y="1658"/>
                  </a:lnTo>
                  <a:lnTo>
                    <a:pt x="741" y="1660"/>
                  </a:lnTo>
                  <a:lnTo>
                    <a:pt x="716" y="1662"/>
                  </a:lnTo>
                  <a:lnTo>
                    <a:pt x="693" y="1668"/>
                  </a:lnTo>
                  <a:lnTo>
                    <a:pt x="669" y="1674"/>
                  </a:lnTo>
                  <a:lnTo>
                    <a:pt x="669" y="1674"/>
                  </a:lnTo>
                  <a:lnTo>
                    <a:pt x="669" y="1681"/>
                  </a:lnTo>
                  <a:lnTo>
                    <a:pt x="668" y="1689"/>
                  </a:lnTo>
                  <a:lnTo>
                    <a:pt x="665" y="1696"/>
                  </a:lnTo>
                  <a:lnTo>
                    <a:pt x="661" y="1703"/>
                  </a:lnTo>
                  <a:lnTo>
                    <a:pt x="661" y="1703"/>
                  </a:lnTo>
                  <a:lnTo>
                    <a:pt x="657" y="1709"/>
                  </a:lnTo>
                  <a:lnTo>
                    <a:pt x="650" y="1714"/>
                  </a:lnTo>
                  <a:lnTo>
                    <a:pt x="631" y="1726"/>
                  </a:lnTo>
                  <a:lnTo>
                    <a:pt x="612" y="1735"/>
                  </a:lnTo>
                  <a:lnTo>
                    <a:pt x="591" y="1742"/>
                  </a:lnTo>
                  <a:lnTo>
                    <a:pt x="591" y="1742"/>
                  </a:lnTo>
                  <a:lnTo>
                    <a:pt x="582" y="1742"/>
                  </a:lnTo>
                  <a:lnTo>
                    <a:pt x="575" y="1744"/>
                  </a:lnTo>
                  <a:lnTo>
                    <a:pt x="558" y="1745"/>
                  </a:lnTo>
                  <a:lnTo>
                    <a:pt x="558" y="1745"/>
                  </a:lnTo>
                  <a:lnTo>
                    <a:pt x="544" y="1748"/>
                  </a:lnTo>
                  <a:lnTo>
                    <a:pt x="537" y="1749"/>
                  </a:lnTo>
                  <a:lnTo>
                    <a:pt x="532" y="1751"/>
                  </a:lnTo>
                  <a:lnTo>
                    <a:pt x="532" y="1751"/>
                  </a:lnTo>
                  <a:lnTo>
                    <a:pt x="516" y="1749"/>
                  </a:lnTo>
                  <a:lnTo>
                    <a:pt x="501" y="1745"/>
                  </a:lnTo>
                  <a:lnTo>
                    <a:pt x="487" y="1741"/>
                  </a:lnTo>
                  <a:lnTo>
                    <a:pt x="474" y="1734"/>
                  </a:lnTo>
                  <a:lnTo>
                    <a:pt x="474" y="1734"/>
                  </a:lnTo>
                  <a:lnTo>
                    <a:pt x="460" y="1745"/>
                  </a:lnTo>
                  <a:lnTo>
                    <a:pt x="445" y="1758"/>
                  </a:lnTo>
                  <a:lnTo>
                    <a:pt x="438" y="1765"/>
                  </a:lnTo>
                  <a:lnTo>
                    <a:pt x="431" y="1773"/>
                  </a:lnTo>
                  <a:lnTo>
                    <a:pt x="425" y="1782"/>
                  </a:lnTo>
                  <a:lnTo>
                    <a:pt x="421" y="1792"/>
                  </a:lnTo>
                  <a:lnTo>
                    <a:pt x="421" y="1792"/>
                  </a:lnTo>
                  <a:lnTo>
                    <a:pt x="436" y="1807"/>
                  </a:lnTo>
                  <a:lnTo>
                    <a:pt x="453" y="1821"/>
                  </a:lnTo>
                  <a:lnTo>
                    <a:pt x="470" y="1834"/>
                  </a:lnTo>
                  <a:lnTo>
                    <a:pt x="487" y="1846"/>
                  </a:lnTo>
                  <a:lnTo>
                    <a:pt x="487" y="1846"/>
                  </a:lnTo>
                  <a:close/>
                  <a:moveTo>
                    <a:pt x="1333" y="1633"/>
                  </a:moveTo>
                  <a:lnTo>
                    <a:pt x="1333" y="1633"/>
                  </a:lnTo>
                  <a:lnTo>
                    <a:pt x="1321" y="1634"/>
                  </a:lnTo>
                  <a:lnTo>
                    <a:pt x="1307" y="1634"/>
                  </a:lnTo>
                  <a:lnTo>
                    <a:pt x="1307" y="1634"/>
                  </a:lnTo>
                  <a:lnTo>
                    <a:pt x="1263" y="1634"/>
                  </a:lnTo>
                  <a:lnTo>
                    <a:pt x="1221" y="1631"/>
                  </a:lnTo>
                  <a:lnTo>
                    <a:pt x="1135" y="1627"/>
                  </a:lnTo>
                  <a:lnTo>
                    <a:pt x="1048" y="1622"/>
                  </a:lnTo>
                  <a:lnTo>
                    <a:pt x="1005" y="1619"/>
                  </a:lnTo>
                  <a:lnTo>
                    <a:pt x="963" y="1617"/>
                  </a:lnTo>
                  <a:lnTo>
                    <a:pt x="963" y="1617"/>
                  </a:lnTo>
                  <a:lnTo>
                    <a:pt x="984" y="1627"/>
                  </a:lnTo>
                  <a:lnTo>
                    <a:pt x="1005" y="1637"/>
                  </a:lnTo>
                  <a:lnTo>
                    <a:pt x="1026" y="1647"/>
                  </a:lnTo>
                  <a:lnTo>
                    <a:pt x="1034" y="1653"/>
                  </a:lnTo>
                  <a:lnTo>
                    <a:pt x="1043" y="1660"/>
                  </a:lnTo>
                  <a:lnTo>
                    <a:pt x="1043" y="1660"/>
                  </a:lnTo>
                  <a:lnTo>
                    <a:pt x="1069" y="1661"/>
                  </a:lnTo>
                  <a:lnTo>
                    <a:pt x="1097" y="1661"/>
                  </a:lnTo>
                  <a:lnTo>
                    <a:pt x="1152" y="1660"/>
                  </a:lnTo>
                  <a:lnTo>
                    <a:pt x="1152" y="1660"/>
                  </a:lnTo>
                  <a:lnTo>
                    <a:pt x="1170" y="1660"/>
                  </a:lnTo>
                  <a:lnTo>
                    <a:pt x="1180" y="1660"/>
                  </a:lnTo>
                  <a:lnTo>
                    <a:pt x="1185" y="1661"/>
                  </a:lnTo>
                  <a:lnTo>
                    <a:pt x="1189" y="1664"/>
                  </a:lnTo>
                  <a:lnTo>
                    <a:pt x="1189" y="1664"/>
                  </a:lnTo>
                  <a:lnTo>
                    <a:pt x="1173" y="1664"/>
                  </a:lnTo>
                  <a:lnTo>
                    <a:pt x="1158" y="1665"/>
                  </a:lnTo>
                  <a:lnTo>
                    <a:pt x="1127" y="1668"/>
                  </a:lnTo>
                  <a:lnTo>
                    <a:pt x="1096" y="1669"/>
                  </a:lnTo>
                  <a:lnTo>
                    <a:pt x="1079" y="1669"/>
                  </a:lnTo>
                  <a:lnTo>
                    <a:pt x="1062" y="1669"/>
                  </a:lnTo>
                  <a:lnTo>
                    <a:pt x="1062" y="1669"/>
                  </a:lnTo>
                  <a:lnTo>
                    <a:pt x="1064" y="1674"/>
                  </a:lnTo>
                  <a:lnTo>
                    <a:pt x="1067" y="1676"/>
                  </a:lnTo>
                  <a:lnTo>
                    <a:pt x="1072" y="1681"/>
                  </a:lnTo>
                  <a:lnTo>
                    <a:pt x="1086" y="1690"/>
                  </a:lnTo>
                  <a:lnTo>
                    <a:pt x="1086" y="1690"/>
                  </a:lnTo>
                  <a:lnTo>
                    <a:pt x="1096" y="1700"/>
                  </a:lnTo>
                  <a:lnTo>
                    <a:pt x="1106" y="1713"/>
                  </a:lnTo>
                  <a:lnTo>
                    <a:pt x="1113" y="1727"/>
                  </a:lnTo>
                  <a:lnTo>
                    <a:pt x="1120" y="1741"/>
                  </a:lnTo>
                  <a:lnTo>
                    <a:pt x="1126" y="1756"/>
                  </a:lnTo>
                  <a:lnTo>
                    <a:pt x="1131" y="1773"/>
                  </a:lnTo>
                  <a:lnTo>
                    <a:pt x="1141" y="1806"/>
                  </a:lnTo>
                  <a:lnTo>
                    <a:pt x="1141" y="1806"/>
                  </a:lnTo>
                  <a:lnTo>
                    <a:pt x="1159" y="1806"/>
                  </a:lnTo>
                  <a:lnTo>
                    <a:pt x="1176" y="1804"/>
                  </a:lnTo>
                  <a:lnTo>
                    <a:pt x="1176" y="1804"/>
                  </a:lnTo>
                  <a:lnTo>
                    <a:pt x="1218" y="1804"/>
                  </a:lnTo>
                  <a:lnTo>
                    <a:pt x="1259" y="1804"/>
                  </a:lnTo>
                  <a:lnTo>
                    <a:pt x="1338" y="1800"/>
                  </a:lnTo>
                  <a:lnTo>
                    <a:pt x="1413" y="1796"/>
                  </a:lnTo>
                  <a:lnTo>
                    <a:pt x="1450" y="1796"/>
                  </a:lnTo>
                  <a:lnTo>
                    <a:pt x="1486" y="1796"/>
                  </a:lnTo>
                  <a:lnTo>
                    <a:pt x="1486" y="1796"/>
                  </a:lnTo>
                  <a:lnTo>
                    <a:pt x="1489" y="1790"/>
                  </a:lnTo>
                  <a:lnTo>
                    <a:pt x="1491" y="1782"/>
                  </a:lnTo>
                  <a:lnTo>
                    <a:pt x="1491" y="1775"/>
                  </a:lnTo>
                  <a:lnTo>
                    <a:pt x="1488" y="1768"/>
                  </a:lnTo>
                  <a:lnTo>
                    <a:pt x="1488" y="1768"/>
                  </a:lnTo>
                  <a:lnTo>
                    <a:pt x="1465" y="1766"/>
                  </a:lnTo>
                  <a:lnTo>
                    <a:pt x="1441" y="1765"/>
                  </a:lnTo>
                  <a:lnTo>
                    <a:pt x="1388" y="1763"/>
                  </a:lnTo>
                  <a:lnTo>
                    <a:pt x="1335" y="1763"/>
                  </a:lnTo>
                  <a:lnTo>
                    <a:pt x="1290" y="1762"/>
                  </a:lnTo>
                  <a:lnTo>
                    <a:pt x="1290" y="1762"/>
                  </a:lnTo>
                  <a:lnTo>
                    <a:pt x="1266" y="1759"/>
                  </a:lnTo>
                  <a:lnTo>
                    <a:pt x="1256" y="1758"/>
                  </a:lnTo>
                  <a:lnTo>
                    <a:pt x="1246" y="1754"/>
                  </a:lnTo>
                  <a:lnTo>
                    <a:pt x="1246" y="1754"/>
                  </a:lnTo>
                  <a:lnTo>
                    <a:pt x="1274" y="1756"/>
                  </a:lnTo>
                  <a:lnTo>
                    <a:pt x="1304" y="1758"/>
                  </a:lnTo>
                  <a:lnTo>
                    <a:pt x="1363" y="1759"/>
                  </a:lnTo>
                  <a:lnTo>
                    <a:pt x="1422" y="1758"/>
                  </a:lnTo>
                  <a:lnTo>
                    <a:pt x="1481" y="1756"/>
                  </a:lnTo>
                  <a:lnTo>
                    <a:pt x="1481" y="1756"/>
                  </a:lnTo>
                  <a:lnTo>
                    <a:pt x="1478" y="1752"/>
                  </a:lnTo>
                  <a:lnTo>
                    <a:pt x="1474" y="1749"/>
                  </a:lnTo>
                  <a:lnTo>
                    <a:pt x="1464" y="1747"/>
                  </a:lnTo>
                  <a:lnTo>
                    <a:pt x="1454" y="1745"/>
                  </a:lnTo>
                  <a:lnTo>
                    <a:pt x="1443" y="1745"/>
                  </a:lnTo>
                  <a:lnTo>
                    <a:pt x="1443" y="1745"/>
                  </a:lnTo>
                  <a:lnTo>
                    <a:pt x="1427" y="1745"/>
                  </a:lnTo>
                  <a:lnTo>
                    <a:pt x="1412" y="1747"/>
                  </a:lnTo>
                  <a:lnTo>
                    <a:pt x="1398" y="1747"/>
                  </a:lnTo>
                  <a:lnTo>
                    <a:pt x="1391" y="1747"/>
                  </a:lnTo>
                  <a:lnTo>
                    <a:pt x="1384" y="1745"/>
                  </a:lnTo>
                  <a:lnTo>
                    <a:pt x="1384" y="1745"/>
                  </a:lnTo>
                  <a:lnTo>
                    <a:pt x="1409" y="1741"/>
                  </a:lnTo>
                  <a:lnTo>
                    <a:pt x="1433" y="1740"/>
                  </a:lnTo>
                  <a:lnTo>
                    <a:pt x="1455" y="1738"/>
                  </a:lnTo>
                  <a:lnTo>
                    <a:pt x="1479" y="1740"/>
                  </a:lnTo>
                  <a:lnTo>
                    <a:pt x="1479" y="1740"/>
                  </a:lnTo>
                  <a:lnTo>
                    <a:pt x="1482" y="1735"/>
                  </a:lnTo>
                  <a:lnTo>
                    <a:pt x="1484" y="1733"/>
                  </a:lnTo>
                  <a:lnTo>
                    <a:pt x="1484" y="1726"/>
                  </a:lnTo>
                  <a:lnTo>
                    <a:pt x="1482" y="1719"/>
                  </a:lnTo>
                  <a:lnTo>
                    <a:pt x="1481" y="1713"/>
                  </a:lnTo>
                  <a:lnTo>
                    <a:pt x="1481" y="1713"/>
                  </a:lnTo>
                  <a:lnTo>
                    <a:pt x="1467" y="1709"/>
                  </a:lnTo>
                  <a:lnTo>
                    <a:pt x="1453" y="1706"/>
                  </a:lnTo>
                  <a:lnTo>
                    <a:pt x="1437" y="1704"/>
                  </a:lnTo>
                  <a:lnTo>
                    <a:pt x="1423" y="1704"/>
                  </a:lnTo>
                  <a:lnTo>
                    <a:pt x="1423" y="1704"/>
                  </a:lnTo>
                  <a:lnTo>
                    <a:pt x="1408" y="1704"/>
                  </a:lnTo>
                  <a:lnTo>
                    <a:pt x="1399" y="1704"/>
                  </a:lnTo>
                  <a:lnTo>
                    <a:pt x="1395" y="1703"/>
                  </a:lnTo>
                  <a:lnTo>
                    <a:pt x="1392" y="1700"/>
                  </a:lnTo>
                  <a:lnTo>
                    <a:pt x="1392" y="1700"/>
                  </a:lnTo>
                  <a:lnTo>
                    <a:pt x="1413" y="1700"/>
                  </a:lnTo>
                  <a:lnTo>
                    <a:pt x="1434" y="1699"/>
                  </a:lnTo>
                  <a:lnTo>
                    <a:pt x="1455" y="1699"/>
                  </a:lnTo>
                  <a:lnTo>
                    <a:pt x="1467" y="1700"/>
                  </a:lnTo>
                  <a:lnTo>
                    <a:pt x="1478" y="1702"/>
                  </a:lnTo>
                  <a:lnTo>
                    <a:pt x="1478" y="1702"/>
                  </a:lnTo>
                  <a:lnTo>
                    <a:pt x="1479" y="1695"/>
                  </a:lnTo>
                  <a:lnTo>
                    <a:pt x="1482" y="1690"/>
                  </a:lnTo>
                  <a:lnTo>
                    <a:pt x="1486" y="1685"/>
                  </a:lnTo>
                  <a:lnTo>
                    <a:pt x="1488" y="1678"/>
                  </a:lnTo>
                  <a:lnTo>
                    <a:pt x="1488" y="1678"/>
                  </a:lnTo>
                  <a:lnTo>
                    <a:pt x="1472" y="1674"/>
                  </a:lnTo>
                  <a:lnTo>
                    <a:pt x="1455" y="1672"/>
                  </a:lnTo>
                  <a:lnTo>
                    <a:pt x="1440" y="1672"/>
                  </a:lnTo>
                  <a:lnTo>
                    <a:pt x="1425" y="1672"/>
                  </a:lnTo>
                  <a:lnTo>
                    <a:pt x="1395" y="1675"/>
                  </a:lnTo>
                  <a:lnTo>
                    <a:pt x="1380" y="1675"/>
                  </a:lnTo>
                  <a:lnTo>
                    <a:pt x="1364" y="1675"/>
                  </a:lnTo>
                  <a:lnTo>
                    <a:pt x="1364" y="1675"/>
                  </a:lnTo>
                  <a:lnTo>
                    <a:pt x="1422" y="1668"/>
                  </a:lnTo>
                  <a:lnTo>
                    <a:pt x="1450" y="1665"/>
                  </a:lnTo>
                  <a:lnTo>
                    <a:pt x="1479" y="1665"/>
                  </a:lnTo>
                  <a:lnTo>
                    <a:pt x="1479" y="1665"/>
                  </a:lnTo>
                  <a:lnTo>
                    <a:pt x="1478" y="1660"/>
                  </a:lnTo>
                  <a:lnTo>
                    <a:pt x="1479" y="1654"/>
                  </a:lnTo>
                  <a:lnTo>
                    <a:pt x="1484" y="1641"/>
                  </a:lnTo>
                  <a:lnTo>
                    <a:pt x="1484" y="1641"/>
                  </a:lnTo>
                  <a:lnTo>
                    <a:pt x="1444" y="1640"/>
                  </a:lnTo>
                  <a:lnTo>
                    <a:pt x="1406" y="1639"/>
                  </a:lnTo>
                  <a:lnTo>
                    <a:pt x="1371" y="1636"/>
                  </a:lnTo>
                  <a:lnTo>
                    <a:pt x="1333" y="1633"/>
                  </a:lnTo>
                  <a:lnTo>
                    <a:pt x="1333" y="1633"/>
                  </a:lnTo>
                  <a:close/>
                  <a:moveTo>
                    <a:pt x="585" y="1676"/>
                  </a:moveTo>
                  <a:lnTo>
                    <a:pt x="585" y="1676"/>
                  </a:lnTo>
                  <a:lnTo>
                    <a:pt x="588" y="1676"/>
                  </a:lnTo>
                  <a:lnTo>
                    <a:pt x="589" y="1676"/>
                  </a:lnTo>
                  <a:lnTo>
                    <a:pt x="592" y="1678"/>
                  </a:lnTo>
                  <a:lnTo>
                    <a:pt x="595" y="1678"/>
                  </a:lnTo>
                  <a:lnTo>
                    <a:pt x="595" y="1678"/>
                  </a:lnTo>
                  <a:lnTo>
                    <a:pt x="595" y="1674"/>
                  </a:lnTo>
                  <a:lnTo>
                    <a:pt x="596" y="1669"/>
                  </a:lnTo>
                  <a:lnTo>
                    <a:pt x="601" y="1662"/>
                  </a:lnTo>
                  <a:lnTo>
                    <a:pt x="601" y="1662"/>
                  </a:lnTo>
                  <a:lnTo>
                    <a:pt x="586" y="1661"/>
                  </a:lnTo>
                  <a:lnTo>
                    <a:pt x="586" y="1661"/>
                  </a:lnTo>
                  <a:lnTo>
                    <a:pt x="584" y="1668"/>
                  </a:lnTo>
                  <a:lnTo>
                    <a:pt x="584" y="1672"/>
                  </a:lnTo>
                  <a:lnTo>
                    <a:pt x="585" y="1676"/>
                  </a:lnTo>
                  <a:lnTo>
                    <a:pt x="585" y="1676"/>
                  </a:lnTo>
                  <a:close/>
                  <a:moveTo>
                    <a:pt x="638" y="1671"/>
                  </a:moveTo>
                  <a:lnTo>
                    <a:pt x="638" y="1671"/>
                  </a:lnTo>
                  <a:lnTo>
                    <a:pt x="638" y="1681"/>
                  </a:lnTo>
                  <a:lnTo>
                    <a:pt x="636" y="1689"/>
                  </a:lnTo>
                  <a:lnTo>
                    <a:pt x="631" y="1696"/>
                  </a:lnTo>
                  <a:lnTo>
                    <a:pt x="624" y="1703"/>
                  </a:lnTo>
                  <a:lnTo>
                    <a:pt x="617" y="1709"/>
                  </a:lnTo>
                  <a:lnTo>
                    <a:pt x="609" y="1714"/>
                  </a:lnTo>
                  <a:lnTo>
                    <a:pt x="598" y="1719"/>
                  </a:lnTo>
                  <a:lnTo>
                    <a:pt x="588" y="1721"/>
                  </a:lnTo>
                  <a:lnTo>
                    <a:pt x="577" y="1724"/>
                  </a:lnTo>
                  <a:lnTo>
                    <a:pt x="564" y="1726"/>
                  </a:lnTo>
                  <a:lnTo>
                    <a:pt x="542" y="1727"/>
                  </a:lnTo>
                  <a:lnTo>
                    <a:pt x="521" y="1726"/>
                  </a:lnTo>
                  <a:lnTo>
                    <a:pt x="511" y="1724"/>
                  </a:lnTo>
                  <a:lnTo>
                    <a:pt x="502" y="1721"/>
                  </a:lnTo>
                  <a:lnTo>
                    <a:pt x="502" y="1721"/>
                  </a:lnTo>
                  <a:lnTo>
                    <a:pt x="499" y="1714"/>
                  </a:lnTo>
                  <a:lnTo>
                    <a:pt x="497" y="1707"/>
                  </a:lnTo>
                  <a:lnTo>
                    <a:pt x="498" y="1702"/>
                  </a:lnTo>
                  <a:lnTo>
                    <a:pt x="499" y="1697"/>
                  </a:lnTo>
                  <a:lnTo>
                    <a:pt x="501" y="1695"/>
                  </a:lnTo>
                  <a:lnTo>
                    <a:pt x="501" y="1695"/>
                  </a:lnTo>
                  <a:lnTo>
                    <a:pt x="494" y="1699"/>
                  </a:lnTo>
                  <a:lnTo>
                    <a:pt x="487" y="1706"/>
                  </a:lnTo>
                  <a:lnTo>
                    <a:pt x="484" y="1714"/>
                  </a:lnTo>
                  <a:lnTo>
                    <a:pt x="483" y="1719"/>
                  </a:lnTo>
                  <a:lnTo>
                    <a:pt x="483" y="1724"/>
                  </a:lnTo>
                  <a:lnTo>
                    <a:pt x="483" y="1724"/>
                  </a:lnTo>
                  <a:lnTo>
                    <a:pt x="491" y="1730"/>
                  </a:lnTo>
                  <a:lnTo>
                    <a:pt x="501" y="1734"/>
                  </a:lnTo>
                  <a:lnTo>
                    <a:pt x="512" y="1737"/>
                  </a:lnTo>
                  <a:lnTo>
                    <a:pt x="525" y="1738"/>
                  </a:lnTo>
                  <a:lnTo>
                    <a:pt x="539" y="1738"/>
                  </a:lnTo>
                  <a:lnTo>
                    <a:pt x="553" y="1738"/>
                  </a:lnTo>
                  <a:lnTo>
                    <a:pt x="567" y="1735"/>
                  </a:lnTo>
                  <a:lnTo>
                    <a:pt x="582" y="1733"/>
                  </a:lnTo>
                  <a:lnTo>
                    <a:pt x="596" y="1730"/>
                  </a:lnTo>
                  <a:lnTo>
                    <a:pt x="610" y="1724"/>
                  </a:lnTo>
                  <a:lnTo>
                    <a:pt x="623" y="1720"/>
                  </a:lnTo>
                  <a:lnTo>
                    <a:pt x="634" y="1713"/>
                  </a:lnTo>
                  <a:lnTo>
                    <a:pt x="643" y="1706"/>
                  </a:lnTo>
                  <a:lnTo>
                    <a:pt x="650" y="1697"/>
                  </a:lnTo>
                  <a:lnTo>
                    <a:pt x="655" y="1689"/>
                  </a:lnTo>
                  <a:lnTo>
                    <a:pt x="657" y="1681"/>
                  </a:lnTo>
                  <a:lnTo>
                    <a:pt x="657" y="1681"/>
                  </a:lnTo>
                  <a:lnTo>
                    <a:pt x="657" y="1676"/>
                  </a:lnTo>
                  <a:lnTo>
                    <a:pt x="655" y="1672"/>
                  </a:lnTo>
                  <a:lnTo>
                    <a:pt x="652" y="1669"/>
                  </a:lnTo>
                  <a:lnTo>
                    <a:pt x="648" y="1667"/>
                  </a:lnTo>
                  <a:lnTo>
                    <a:pt x="644" y="1664"/>
                  </a:lnTo>
                  <a:lnTo>
                    <a:pt x="638" y="1662"/>
                  </a:lnTo>
                  <a:lnTo>
                    <a:pt x="634" y="1662"/>
                  </a:lnTo>
                  <a:lnTo>
                    <a:pt x="629" y="1662"/>
                  </a:lnTo>
                  <a:lnTo>
                    <a:pt x="629" y="1662"/>
                  </a:lnTo>
                  <a:lnTo>
                    <a:pt x="633" y="1664"/>
                  </a:lnTo>
                  <a:lnTo>
                    <a:pt x="634" y="1667"/>
                  </a:lnTo>
                  <a:lnTo>
                    <a:pt x="636" y="1669"/>
                  </a:lnTo>
                  <a:lnTo>
                    <a:pt x="638" y="1671"/>
                  </a:lnTo>
                  <a:lnTo>
                    <a:pt x="638" y="1671"/>
                  </a:lnTo>
                  <a:close/>
                  <a:moveTo>
                    <a:pt x="558" y="1678"/>
                  </a:moveTo>
                  <a:lnTo>
                    <a:pt x="558" y="1678"/>
                  </a:lnTo>
                  <a:lnTo>
                    <a:pt x="565" y="1676"/>
                  </a:lnTo>
                  <a:lnTo>
                    <a:pt x="574" y="1676"/>
                  </a:lnTo>
                  <a:lnTo>
                    <a:pt x="574" y="1676"/>
                  </a:lnTo>
                  <a:lnTo>
                    <a:pt x="572" y="1674"/>
                  </a:lnTo>
                  <a:lnTo>
                    <a:pt x="572" y="1669"/>
                  </a:lnTo>
                  <a:lnTo>
                    <a:pt x="574" y="1662"/>
                  </a:lnTo>
                  <a:lnTo>
                    <a:pt x="574" y="1662"/>
                  </a:lnTo>
                  <a:lnTo>
                    <a:pt x="570" y="1662"/>
                  </a:lnTo>
                  <a:lnTo>
                    <a:pt x="567" y="1662"/>
                  </a:lnTo>
                  <a:lnTo>
                    <a:pt x="564" y="1664"/>
                  </a:lnTo>
                  <a:lnTo>
                    <a:pt x="563" y="1667"/>
                  </a:lnTo>
                  <a:lnTo>
                    <a:pt x="560" y="1672"/>
                  </a:lnTo>
                  <a:lnTo>
                    <a:pt x="558" y="1678"/>
                  </a:lnTo>
                  <a:lnTo>
                    <a:pt x="558" y="1678"/>
                  </a:lnTo>
                  <a:close/>
                  <a:moveTo>
                    <a:pt x="603" y="1681"/>
                  </a:moveTo>
                  <a:lnTo>
                    <a:pt x="603" y="1681"/>
                  </a:lnTo>
                  <a:lnTo>
                    <a:pt x="609" y="1683"/>
                  </a:lnTo>
                  <a:lnTo>
                    <a:pt x="612" y="1683"/>
                  </a:lnTo>
                  <a:lnTo>
                    <a:pt x="616" y="1683"/>
                  </a:lnTo>
                  <a:lnTo>
                    <a:pt x="616" y="1683"/>
                  </a:lnTo>
                  <a:lnTo>
                    <a:pt x="615" y="1685"/>
                  </a:lnTo>
                  <a:lnTo>
                    <a:pt x="616" y="1688"/>
                  </a:lnTo>
                  <a:lnTo>
                    <a:pt x="617" y="1689"/>
                  </a:lnTo>
                  <a:lnTo>
                    <a:pt x="620" y="1690"/>
                  </a:lnTo>
                  <a:lnTo>
                    <a:pt x="620" y="1690"/>
                  </a:lnTo>
                  <a:lnTo>
                    <a:pt x="622" y="1686"/>
                  </a:lnTo>
                  <a:lnTo>
                    <a:pt x="623" y="1683"/>
                  </a:lnTo>
                  <a:lnTo>
                    <a:pt x="623" y="1679"/>
                  </a:lnTo>
                  <a:lnTo>
                    <a:pt x="622" y="1676"/>
                  </a:lnTo>
                  <a:lnTo>
                    <a:pt x="616" y="1671"/>
                  </a:lnTo>
                  <a:lnTo>
                    <a:pt x="610" y="1667"/>
                  </a:lnTo>
                  <a:lnTo>
                    <a:pt x="610" y="1667"/>
                  </a:lnTo>
                  <a:lnTo>
                    <a:pt x="609" y="1671"/>
                  </a:lnTo>
                  <a:lnTo>
                    <a:pt x="606" y="1674"/>
                  </a:lnTo>
                  <a:lnTo>
                    <a:pt x="605" y="1676"/>
                  </a:lnTo>
                  <a:lnTo>
                    <a:pt x="603" y="1681"/>
                  </a:lnTo>
                  <a:lnTo>
                    <a:pt x="603" y="1681"/>
                  </a:lnTo>
                  <a:close/>
                  <a:moveTo>
                    <a:pt x="530" y="1676"/>
                  </a:moveTo>
                  <a:lnTo>
                    <a:pt x="530" y="1676"/>
                  </a:lnTo>
                  <a:lnTo>
                    <a:pt x="532" y="1679"/>
                  </a:lnTo>
                  <a:lnTo>
                    <a:pt x="532" y="1685"/>
                  </a:lnTo>
                  <a:lnTo>
                    <a:pt x="532" y="1689"/>
                  </a:lnTo>
                  <a:lnTo>
                    <a:pt x="533" y="1690"/>
                  </a:lnTo>
                  <a:lnTo>
                    <a:pt x="535" y="1690"/>
                  </a:lnTo>
                  <a:lnTo>
                    <a:pt x="535" y="1690"/>
                  </a:lnTo>
                  <a:lnTo>
                    <a:pt x="539" y="1686"/>
                  </a:lnTo>
                  <a:lnTo>
                    <a:pt x="544" y="1682"/>
                  </a:lnTo>
                  <a:lnTo>
                    <a:pt x="546" y="1679"/>
                  </a:lnTo>
                  <a:lnTo>
                    <a:pt x="549" y="1676"/>
                  </a:lnTo>
                  <a:lnTo>
                    <a:pt x="550" y="1672"/>
                  </a:lnTo>
                  <a:lnTo>
                    <a:pt x="550" y="1668"/>
                  </a:lnTo>
                  <a:lnTo>
                    <a:pt x="550" y="1668"/>
                  </a:lnTo>
                  <a:lnTo>
                    <a:pt x="544" y="1669"/>
                  </a:lnTo>
                  <a:lnTo>
                    <a:pt x="540" y="1672"/>
                  </a:lnTo>
                  <a:lnTo>
                    <a:pt x="530" y="1676"/>
                  </a:lnTo>
                  <a:lnTo>
                    <a:pt x="530" y="1676"/>
                  </a:lnTo>
                  <a:close/>
                  <a:moveTo>
                    <a:pt x="512" y="1696"/>
                  </a:moveTo>
                  <a:lnTo>
                    <a:pt x="512" y="1696"/>
                  </a:lnTo>
                  <a:lnTo>
                    <a:pt x="513" y="1700"/>
                  </a:lnTo>
                  <a:lnTo>
                    <a:pt x="513" y="1702"/>
                  </a:lnTo>
                  <a:lnTo>
                    <a:pt x="513" y="1704"/>
                  </a:lnTo>
                  <a:lnTo>
                    <a:pt x="513" y="1704"/>
                  </a:lnTo>
                  <a:lnTo>
                    <a:pt x="518" y="1703"/>
                  </a:lnTo>
                  <a:lnTo>
                    <a:pt x="522" y="1702"/>
                  </a:lnTo>
                  <a:lnTo>
                    <a:pt x="522" y="1702"/>
                  </a:lnTo>
                  <a:lnTo>
                    <a:pt x="521" y="1697"/>
                  </a:lnTo>
                  <a:lnTo>
                    <a:pt x="522" y="1693"/>
                  </a:lnTo>
                  <a:lnTo>
                    <a:pt x="522" y="1690"/>
                  </a:lnTo>
                  <a:lnTo>
                    <a:pt x="521" y="1689"/>
                  </a:lnTo>
                  <a:lnTo>
                    <a:pt x="519" y="1688"/>
                  </a:lnTo>
                  <a:lnTo>
                    <a:pt x="519" y="1688"/>
                  </a:lnTo>
                  <a:lnTo>
                    <a:pt x="516" y="1693"/>
                  </a:lnTo>
                  <a:lnTo>
                    <a:pt x="512" y="1696"/>
                  </a:lnTo>
                  <a:lnTo>
                    <a:pt x="512" y="1696"/>
                  </a:lnTo>
                  <a:close/>
                  <a:moveTo>
                    <a:pt x="1229" y="1900"/>
                  </a:moveTo>
                  <a:lnTo>
                    <a:pt x="1229" y="1900"/>
                  </a:lnTo>
                  <a:lnTo>
                    <a:pt x="1242" y="1901"/>
                  </a:lnTo>
                  <a:lnTo>
                    <a:pt x="1256" y="1902"/>
                  </a:lnTo>
                  <a:lnTo>
                    <a:pt x="1256" y="1902"/>
                  </a:lnTo>
                  <a:lnTo>
                    <a:pt x="1276" y="1907"/>
                  </a:lnTo>
                  <a:lnTo>
                    <a:pt x="1297" y="1914"/>
                  </a:lnTo>
                  <a:lnTo>
                    <a:pt x="1316" y="1919"/>
                  </a:lnTo>
                  <a:lnTo>
                    <a:pt x="1326" y="1921"/>
                  </a:lnTo>
                  <a:lnTo>
                    <a:pt x="1335" y="1922"/>
                  </a:lnTo>
                  <a:lnTo>
                    <a:pt x="1335" y="1922"/>
                  </a:lnTo>
                  <a:lnTo>
                    <a:pt x="1359" y="1921"/>
                  </a:lnTo>
                  <a:lnTo>
                    <a:pt x="1382" y="1922"/>
                  </a:lnTo>
                  <a:lnTo>
                    <a:pt x="1382" y="1922"/>
                  </a:lnTo>
                  <a:lnTo>
                    <a:pt x="1408" y="1924"/>
                  </a:lnTo>
                  <a:lnTo>
                    <a:pt x="1432" y="1924"/>
                  </a:lnTo>
                  <a:lnTo>
                    <a:pt x="1477" y="1922"/>
                  </a:lnTo>
                  <a:lnTo>
                    <a:pt x="1520" y="1918"/>
                  </a:lnTo>
                  <a:lnTo>
                    <a:pt x="1561" y="1912"/>
                  </a:lnTo>
                  <a:lnTo>
                    <a:pt x="1561" y="1912"/>
                  </a:lnTo>
                  <a:lnTo>
                    <a:pt x="1578" y="1907"/>
                  </a:lnTo>
                  <a:lnTo>
                    <a:pt x="1594" y="1902"/>
                  </a:lnTo>
                  <a:lnTo>
                    <a:pt x="1610" y="1895"/>
                  </a:lnTo>
                  <a:lnTo>
                    <a:pt x="1625" y="1888"/>
                  </a:lnTo>
                  <a:lnTo>
                    <a:pt x="1625" y="1888"/>
                  </a:lnTo>
                  <a:lnTo>
                    <a:pt x="1637" y="1880"/>
                  </a:lnTo>
                  <a:lnTo>
                    <a:pt x="1648" y="1873"/>
                  </a:lnTo>
                  <a:lnTo>
                    <a:pt x="1659" y="1865"/>
                  </a:lnTo>
                  <a:lnTo>
                    <a:pt x="1672" y="1859"/>
                  </a:lnTo>
                  <a:lnTo>
                    <a:pt x="1672" y="1859"/>
                  </a:lnTo>
                  <a:lnTo>
                    <a:pt x="1676" y="1852"/>
                  </a:lnTo>
                  <a:lnTo>
                    <a:pt x="1680" y="1845"/>
                  </a:lnTo>
                  <a:lnTo>
                    <a:pt x="1691" y="1832"/>
                  </a:lnTo>
                  <a:lnTo>
                    <a:pt x="1691" y="1832"/>
                  </a:lnTo>
                  <a:lnTo>
                    <a:pt x="1693" y="1810"/>
                  </a:lnTo>
                  <a:lnTo>
                    <a:pt x="1691" y="1800"/>
                  </a:lnTo>
                  <a:lnTo>
                    <a:pt x="1690" y="1790"/>
                  </a:lnTo>
                  <a:lnTo>
                    <a:pt x="1687" y="1780"/>
                  </a:lnTo>
                  <a:lnTo>
                    <a:pt x="1683" y="1772"/>
                  </a:lnTo>
                  <a:lnTo>
                    <a:pt x="1679" y="1765"/>
                  </a:lnTo>
                  <a:lnTo>
                    <a:pt x="1672" y="1758"/>
                  </a:lnTo>
                  <a:lnTo>
                    <a:pt x="1672" y="1758"/>
                  </a:lnTo>
                  <a:lnTo>
                    <a:pt x="1662" y="1749"/>
                  </a:lnTo>
                  <a:lnTo>
                    <a:pt x="1655" y="1742"/>
                  </a:lnTo>
                  <a:lnTo>
                    <a:pt x="1655" y="1742"/>
                  </a:lnTo>
                  <a:lnTo>
                    <a:pt x="1644" y="1735"/>
                  </a:lnTo>
                  <a:lnTo>
                    <a:pt x="1634" y="1730"/>
                  </a:lnTo>
                  <a:lnTo>
                    <a:pt x="1610" y="1720"/>
                  </a:lnTo>
                  <a:lnTo>
                    <a:pt x="1559" y="1706"/>
                  </a:lnTo>
                  <a:lnTo>
                    <a:pt x="1559" y="1706"/>
                  </a:lnTo>
                  <a:lnTo>
                    <a:pt x="1527" y="1696"/>
                  </a:lnTo>
                  <a:lnTo>
                    <a:pt x="1512" y="1693"/>
                  </a:lnTo>
                  <a:lnTo>
                    <a:pt x="1498" y="1690"/>
                  </a:lnTo>
                  <a:lnTo>
                    <a:pt x="1498" y="1690"/>
                  </a:lnTo>
                  <a:lnTo>
                    <a:pt x="1495" y="1692"/>
                  </a:lnTo>
                  <a:lnTo>
                    <a:pt x="1493" y="1693"/>
                  </a:lnTo>
                  <a:lnTo>
                    <a:pt x="1492" y="1696"/>
                  </a:lnTo>
                  <a:lnTo>
                    <a:pt x="1491" y="1697"/>
                  </a:lnTo>
                  <a:lnTo>
                    <a:pt x="1491" y="1697"/>
                  </a:lnTo>
                  <a:lnTo>
                    <a:pt x="1493" y="1703"/>
                  </a:lnTo>
                  <a:lnTo>
                    <a:pt x="1495" y="1709"/>
                  </a:lnTo>
                  <a:lnTo>
                    <a:pt x="1496" y="1714"/>
                  </a:lnTo>
                  <a:lnTo>
                    <a:pt x="1500" y="1720"/>
                  </a:lnTo>
                  <a:lnTo>
                    <a:pt x="1500" y="1720"/>
                  </a:lnTo>
                  <a:lnTo>
                    <a:pt x="1542" y="1727"/>
                  </a:lnTo>
                  <a:lnTo>
                    <a:pt x="1564" y="1731"/>
                  </a:lnTo>
                  <a:lnTo>
                    <a:pt x="1585" y="1737"/>
                  </a:lnTo>
                  <a:lnTo>
                    <a:pt x="1604" y="1745"/>
                  </a:lnTo>
                  <a:lnTo>
                    <a:pt x="1624" y="1754"/>
                  </a:lnTo>
                  <a:lnTo>
                    <a:pt x="1641" y="1763"/>
                  </a:lnTo>
                  <a:lnTo>
                    <a:pt x="1656" y="1776"/>
                  </a:lnTo>
                  <a:lnTo>
                    <a:pt x="1656" y="1776"/>
                  </a:lnTo>
                  <a:lnTo>
                    <a:pt x="1662" y="1786"/>
                  </a:lnTo>
                  <a:lnTo>
                    <a:pt x="1667" y="1796"/>
                  </a:lnTo>
                  <a:lnTo>
                    <a:pt x="1670" y="1801"/>
                  </a:lnTo>
                  <a:lnTo>
                    <a:pt x="1672" y="1806"/>
                  </a:lnTo>
                  <a:lnTo>
                    <a:pt x="1672" y="1811"/>
                  </a:lnTo>
                  <a:lnTo>
                    <a:pt x="1672" y="1818"/>
                  </a:lnTo>
                  <a:lnTo>
                    <a:pt x="1672" y="1818"/>
                  </a:lnTo>
                  <a:lnTo>
                    <a:pt x="1670" y="1822"/>
                  </a:lnTo>
                  <a:lnTo>
                    <a:pt x="1667" y="1825"/>
                  </a:lnTo>
                  <a:lnTo>
                    <a:pt x="1662" y="1831"/>
                  </a:lnTo>
                  <a:lnTo>
                    <a:pt x="1656" y="1838"/>
                  </a:lnTo>
                  <a:lnTo>
                    <a:pt x="1653" y="1841"/>
                  </a:lnTo>
                  <a:lnTo>
                    <a:pt x="1653" y="1845"/>
                  </a:lnTo>
                  <a:lnTo>
                    <a:pt x="1653" y="1845"/>
                  </a:lnTo>
                  <a:lnTo>
                    <a:pt x="1634" y="1858"/>
                  </a:lnTo>
                  <a:lnTo>
                    <a:pt x="1613" y="1869"/>
                  </a:lnTo>
                  <a:lnTo>
                    <a:pt x="1590" y="1879"/>
                  </a:lnTo>
                  <a:lnTo>
                    <a:pt x="1578" y="1883"/>
                  </a:lnTo>
                  <a:lnTo>
                    <a:pt x="1565" y="1886"/>
                  </a:lnTo>
                  <a:lnTo>
                    <a:pt x="1565" y="1886"/>
                  </a:lnTo>
                  <a:lnTo>
                    <a:pt x="1554" y="1886"/>
                  </a:lnTo>
                  <a:lnTo>
                    <a:pt x="1542" y="1887"/>
                  </a:lnTo>
                  <a:lnTo>
                    <a:pt x="1542" y="1887"/>
                  </a:lnTo>
                  <a:lnTo>
                    <a:pt x="1496" y="1893"/>
                  </a:lnTo>
                  <a:lnTo>
                    <a:pt x="1446" y="1898"/>
                  </a:lnTo>
                  <a:lnTo>
                    <a:pt x="1395" y="1901"/>
                  </a:lnTo>
                  <a:lnTo>
                    <a:pt x="1370" y="1901"/>
                  </a:lnTo>
                  <a:lnTo>
                    <a:pt x="1345" y="1901"/>
                  </a:lnTo>
                  <a:lnTo>
                    <a:pt x="1345" y="1901"/>
                  </a:lnTo>
                  <a:lnTo>
                    <a:pt x="1331" y="1900"/>
                  </a:lnTo>
                  <a:lnTo>
                    <a:pt x="1316" y="1897"/>
                  </a:lnTo>
                  <a:lnTo>
                    <a:pt x="1287" y="1891"/>
                  </a:lnTo>
                  <a:lnTo>
                    <a:pt x="1287" y="1891"/>
                  </a:lnTo>
                  <a:lnTo>
                    <a:pt x="1234" y="1881"/>
                  </a:lnTo>
                  <a:lnTo>
                    <a:pt x="1210" y="1876"/>
                  </a:lnTo>
                  <a:lnTo>
                    <a:pt x="1199" y="1872"/>
                  </a:lnTo>
                  <a:lnTo>
                    <a:pt x="1189" y="1867"/>
                  </a:lnTo>
                  <a:lnTo>
                    <a:pt x="1189" y="1867"/>
                  </a:lnTo>
                  <a:lnTo>
                    <a:pt x="1189" y="1872"/>
                  </a:lnTo>
                  <a:lnTo>
                    <a:pt x="1187" y="1876"/>
                  </a:lnTo>
                  <a:lnTo>
                    <a:pt x="1185" y="1881"/>
                  </a:lnTo>
                  <a:lnTo>
                    <a:pt x="1183" y="1887"/>
                  </a:lnTo>
                  <a:lnTo>
                    <a:pt x="1183" y="1887"/>
                  </a:lnTo>
                  <a:lnTo>
                    <a:pt x="1197" y="1890"/>
                  </a:lnTo>
                  <a:lnTo>
                    <a:pt x="1208" y="1893"/>
                  </a:lnTo>
                  <a:lnTo>
                    <a:pt x="1229" y="1900"/>
                  </a:lnTo>
                  <a:lnTo>
                    <a:pt x="1229" y="1900"/>
                  </a:lnTo>
                  <a:close/>
                  <a:moveTo>
                    <a:pt x="1498" y="1730"/>
                  </a:moveTo>
                  <a:lnTo>
                    <a:pt x="1498" y="1730"/>
                  </a:lnTo>
                  <a:lnTo>
                    <a:pt x="1495" y="1734"/>
                  </a:lnTo>
                  <a:lnTo>
                    <a:pt x="1493" y="1738"/>
                  </a:lnTo>
                  <a:lnTo>
                    <a:pt x="1492" y="1744"/>
                  </a:lnTo>
                  <a:lnTo>
                    <a:pt x="1492" y="1747"/>
                  </a:lnTo>
                  <a:lnTo>
                    <a:pt x="1493" y="1749"/>
                  </a:lnTo>
                  <a:lnTo>
                    <a:pt x="1493" y="1749"/>
                  </a:lnTo>
                  <a:lnTo>
                    <a:pt x="1506" y="1748"/>
                  </a:lnTo>
                  <a:lnTo>
                    <a:pt x="1521" y="1747"/>
                  </a:lnTo>
                  <a:lnTo>
                    <a:pt x="1537" y="1745"/>
                  </a:lnTo>
                  <a:lnTo>
                    <a:pt x="1544" y="1742"/>
                  </a:lnTo>
                  <a:lnTo>
                    <a:pt x="1550" y="1741"/>
                  </a:lnTo>
                  <a:lnTo>
                    <a:pt x="1550" y="1741"/>
                  </a:lnTo>
                  <a:lnTo>
                    <a:pt x="1526" y="1734"/>
                  </a:lnTo>
                  <a:lnTo>
                    <a:pt x="1513" y="1731"/>
                  </a:lnTo>
                  <a:lnTo>
                    <a:pt x="1498" y="1730"/>
                  </a:lnTo>
                  <a:lnTo>
                    <a:pt x="1498" y="1730"/>
                  </a:lnTo>
                  <a:close/>
                  <a:moveTo>
                    <a:pt x="1540" y="1766"/>
                  </a:moveTo>
                  <a:lnTo>
                    <a:pt x="1540" y="1766"/>
                  </a:lnTo>
                  <a:lnTo>
                    <a:pt x="1569" y="1762"/>
                  </a:lnTo>
                  <a:lnTo>
                    <a:pt x="1599" y="1758"/>
                  </a:lnTo>
                  <a:lnTo>
                    <a:pt x="1599" y="1758"/>
                  </a:lnTo>
                  <a:lnTo>
                    <a:pt x="1593" y="1754"/>
                  </a:lnTo>
                  <a:lnTo>
                    <a:pt x="1587" y="1751"/>
                  </a:lnTo>
                  <a:lnTo>
                    <a:pt x="1582" y="1749"/>
                  </a:lnTo>
                  <a:lnTo>
                    <a:pt x="1576" y="1748"/>
                  </a:lnTo>
                  <a:lnTo>
                    <a:pt x="1562" y="1749"/>
                  </a:lnTo>
                  <a:lnTo>
                    <a:pt x="1548" y="1751"/>
                  </a:lnTo>
                  <a:lnTo>
                    <a:pt x="1520" y="1756"/>
                  </a:lnTo>
                  <a:lnTo>
                    <a:pt x="1506" y="1758"/>
                  </a:lnTo>
                  <a:lnTo>
                    <a:pt x="1495" y="1758"/>
                  </a:lnTo>
                  <a:lnTo>
                    <a:pt x="1495" y="1758"/>
                  </a:lnTo>
                  <a:lnTo>
                    <a:pt x="1498" y="1763"/>
                  </a:lnTo>
                  <a:lnTo>
                    <a:pt x="1502" y="1766"/>
                  </a:lnTo>
                  <a:lnTo>
                    <a:pt x="1507" y="1769"/>
                  </a:lnTo>
                  <a:lnTo>
                    <a:pt x="1512" y="1770"/>
                  </a:lnTo>
                  <a:lnTo>
                    <a:pt x="1526" y="1769"/>
                  </a:lnTo>
                  <a:lnTo>
                    <a:pt x="1540" y="1766"/>
                  </a:lnTo>
                  <a:lnTo>
                    <a:pt x="1540" y="1766"/>
                  </a:lnTo>
                  <a:close/>
                  <a:moveTo>
                    <a:pt x="1614" y="1762"/>
                  </a:moveTo>
                  <a:lnTo>
                    <a:pt x="1614" y="1762"/>
                  </a:lnTo>
                  <a:lnTo>
                    <a:pt x="1590" y="1769"/>
                  </a:lnTo>
                  <a:lnTo>
                    <a:pt x="1565" y="1773"/>
                  </a:lnTo>
                  <a:lnTo>
                    <a:pt x="1537" y="1778"/>
                  </a:lnTo>
                  <a:lnTo>
                    <a:pt x="1506" y="1779"/>
                  </a:lnTo>
                  <a:lnTo>
                    <a:pt x="1506" y="1779"/>
                  </a:lnTo>
                  <a:lnTo>
                    <a:pt x="1503" y="1785"/>
                  </a:lnTo>
                  <a:lnTo>
                    <a:pt x="1500" y="1790"/>
                  </a:lnTo>
                  <a:lnTo>
                    <a:pt x="1498" y="1794"/>
                  </a:lnTo>
                  <a:lnTo>
                    <a:pt x="1498" y="1796"/>
                  </a:lnTo>
                  <a:lnTo>
                    <a:pt x="1499" y="1796"/>
                  </a:lnTo>
                  <a:lnTo>
                    <a:pt x="1499" y="1796"/>
                  </a:lnTo>
                  <a:lnTo>
                    <a:pt x="1506" y="1796"/>
                  </a:lnTo>
                  <a:lnTo>
                    <a:pt x="1512" y="1797"/>
                  </a:lnTo>
                  <a:lnTo>
                    <a:pt x="1517" y="1800"/>
                  </a:lnTo>
                  <a:lnTo>
                    <a:pt x="1520" y="1803"/>
                  </a:lnTo>
                  <a:lnTo>
                    <a:pt x="1527" y="1810"/>
                  </a:lnTo>
                  <a:lnTo>
                    <a:pt x="1531" y="1820"/>
                  </a:lnTo>
                  <a:lnTo>
                    <a:pt x="1531" y="1820"/>
                  </a:lnTo>
                  <a:lnTo>
                    <a:pt x="1527" y="1825"/>
                  </a:lnTo>
                  <a:lnTo>
                    <a:pt x="1524" y="1829"/>
                  </a:lnTo>
                  <a:lnTo>
                    <a:pt x="1520" y="1841"/>
                  </a:lnTo>
                  <a:lnTo>
                    <a:pt x="1520" y="1841"/>
                  </a:lnTo>
                  <a:lnTo>
                    <a:pt x="1479" y="1846"/>
                  </a:lnTo>
                  <a:lnTo>
                    <a:pt x="1439" y="1851"/>
                  </a:lnTo>
                  <a:lnTo>
                    <a:pt x="1360" y="1855"/>
                  </a:lnTo>
                  <a:lnTo>
                    <a:pt x="1283" y="1858"/>
                  </a:lnTo>
                  <a:lnTo>
                    <a:pt x="1243" y="1860"/>
                  </a:lnTo>
                  <a:lnTo>
                    <a:pt x="1203" y="1863"/>
                  </a:lnTo>
                  <a:lnTo>
                    <a:pt x="1203" y="1863"/>
                  </a:lnTo>
                  <a:lnTo>
                    <a:pt x="1227" y="1867"/>
                  </a:lnTo>
                  <a:lnTo>
                    <a:pt x="1252" y="1873"/>
                  </a:lnTo>
                  <a:lnTo>
                    <a:pt x="1280" y="1880"/>
                  </a:lnTo>
                  <a:lnTo>
                    <a:pt x="1307" y="1886"/>
                  </a:lnTo>
                  <a:lnTo>
                    <a:pt x="1307" y="1886"/>
                  </a:lnTo>
                  <a:lnTo>
                    <a:pt x="1323" y="1887"/>
                  </a:lnTo>
                  <a:lnTo>
                    <a:pt x="1342" y="1888"/>
                  </a:lnTo>
                  <a:lnTo>
                    <a:pt x="1381" y="1888"/>
                  </a:lnTo>
                  <a:lnTo>
                    <a:pt x="1420" y="1887"/>
                  </a:lnTo>
                  <a:lnTo>
                    <a:pt x="1458" y="1884"/>
                  </a:lnTo>
                  <a:lnTo>
                    <a:pt x="1458" y="1884"/>
                  </a:lnTo>
                  <a:lnTo>
                    <a:pt x="1489" y="1881"/>
                  </a:lnTo>
                  <a:lnTo>
                    <a:pt x="1520" y="1879"/>
                  </a:lnTo>
                  <a:lnTo>
                    <a:pt x="1551" y="1874"/>
                  </a:lnTo>
                  <a:lnTo>
                    <a:pt x="1580" y="1867"/>
                  </a:lnTo>
                  <a:lnTo>
                    <a:pt x="1594" y="1863"/>
                  </a:lnTo>
                  <a:lnTo>
                    <a:pt x="1607" y="1859"/>
                  </a:lnTo>
                  <a:lnTo>
                    <a:pt x="1620" y="1853"/>
                  </a:lnTo>
                  <a:lnTo>
                    <a:pt x="1630" y="1846"/>
                  </a:lnTo>
                  <a:lnTo>
                    <a:pt x="1639" y="1838"/>
                  </a:lnTo>
                  <a:lnTo>
                    <a:pt x="1648" y="1829"/>
                  </a:lnTo>
                  <a:lnTo>
                    <a:pt x="1655" y="1820"/>
                  </a:lnTo>
                  <a:lnTo>
                    <a:pt x="1660" y="1808"/>
                  </a:lnTo>
                  <a:lnTo>
                    <a:pt x="1660" y="1808"/>
                  </a:lnTo>
                  <a:lnTo>
                    <a:pt x="1652" y="1794"/>
                  </a:lnTo>
                  <a:lnTo>
                    <a:pt x="1642" y="1782"/>
                  </a:lnTo>
                  <a:lnTo>
                    <a:pt x="1628" y="1770"/>
                  </a:lnTo>
                  <a:lnTo>
                    <a:pt x="1614" y="1762"/>
                  </a:lnTo>
                  <a:lnTo>
                    <a:pt x="1614" y="1762"/>
                  </a:lnTo>
                  <a:close/>
                  <a:moveTo>
                    <a:pt x="383" y="1848"/>
                  </a:moveTo>
                  <a:lnTo>
                    <a:pt x="383" y="1848"/>
                  </a:lnTo>
                  <a:lnTo>
                    <a:pt x="414" y="1866"/>
                  </a:lnTo>
                  <a:lnTo>
                    <a:pt x="443" y="1881"/>
                  </a:lnTo>
                  <a:lnTo>
                    <a:pt x="459" y="1887"/>
                  </a:lnTo>
                  <a:lnTo>
                    <a:pt x="476" y="1894"/>
                  </a:lnTo>
                  <a:lnTo>
                    <a:pt x="492" y="1898"/>
                  </a:lnTo>
                  <a:lnTo>
                    <a:pt x="511" y="1904"/>
                  </a:lnTo>
                  <a:lnTo>
                    <a:pt x="511" y="1904"/>
                  </a:lnTo>
                  <a:lnTo>
                    <a:pt x="543" y="1911"/>
                  </a:lnTo>
                  <a:lnTo>
                    <a:pt x="574" y="1918"/>
                  </a:lnTo>
                  <a:lnTo>
                    <a:pt x="574" y="1918"/>
                  </a:lnTo>
                  <a:lnTo>
                    <a:pt x="605" y="1922"/>
                  </a:lnTo>
                  <a:lnTo>
                    <a:pt x="637" y="1925"/>
                  </a:lnTo>
                  <a:lnTo>
                    <a:pt x="702" y="1929"/>
                  </a:lnTo>
                  <a:lnTo>
                    <a:pt x="702" y="1929"/>
                  </a:lnTo>
                  <a:lnTo>
                    <a:pt x="732" y="1929"/>
                  </a:lnTo>
                  <a:lnTo>
                    <a:pt x="763" y="1926"/>
                  </a:lnTo>
                  <a:lnTo>
                    <a:pt x="824" y="1921"/>
                  </a:lnTo>
                  <a:lnTo>
                    <a:pt x="824" y="1921"/>
                  </a:lnTo>
                  <a:lnTo>
                    <a:pt x="853" y="1917"/>
                  </a:lnTo>
                  <a:lnTo>
                    <a:pt x="881" y="1911"/>
                  </a:lnTo>
                  <a:lnTo>
                    <a:pt x="936" y="1900"/>
                  </a:lnTo>
                  <a:lnTo>
                    <a:pt x="936" y="1900"/>
                  </a:lnTo>
                  <a:lnTo>
                    <a:pt x="957" y="1894"/>
                  </a:lnTo>
                  <a:lnTo>
                    <a:pt x="978" y="1887"/>
                  </a:lnTo>
                  <a:lnTo>
                    <a:pt x="978" y="1887"/>
                  </a:lnTo>
                  <a:lnTo>
                    <a:pt x="1017" y="1872"/>
                  </a:lnTo>
                  <a:lnTo>
                    <a:pt x="1057" y="1855"/>
                  </a:lnTo>
                  <a:lnTo>
                    <a:pt x="1057" y="1855"/>
                  </a:lnTo>
                  <a:lnTo>
                    <a:pt x="1096" y="1836"/>
                  </a:lnTo>
                  <a:lnTo>
                    <a:pt x="1114" y="1827"/>
                  </a:lnTo>
                  <a:lnTo>
                    <a:pt x="1123" y="1821"/>
                  </a:lnTo>
                  <a:lnTo>
                    <a:pt x="1131" y="1815"/>
                  </a:lnTo>
                  <a:lnTo>
                    <a:pt x="1131" y="1815"/>
                  </a:lnTo>
                  <a:lnTo>
                    <a:pt x="1127" y="1799"/>
                  </a:lnTo>
                  <a:lnTo>
                    <a:pt x="1126" y="1790"/>
                  </a:lnTo>
                  <a:lnTo>
                    <a:pt x="1121" y="1783"/>
                  </a:lnTo>
                  <a:lnTo>
                    <a:pt x="1121" y="1783"/>
                  </a:lnTo>
                  <a:lnTo>
                    <a:pt x="1117" y="1793"/>
                  </a:lnTo>
                  <a:lnTo>
                    <a:pt x="1112" y="1803"/>
                  </a:lnTo>
                  <a:lnTo>
                    <a:pt x="1104" y="1811"/>
                  </a:lnTo>
                  <a:lnTo>
                    <a:pt x="1097" y="1817"/>
                  </a:lnTo>
                  <a:lnTo>
                    <a:pt x="1097" y="1817"/>
                  </a:lnTo>
                  <a:lnTo>
                    <a:pt x="1089" y="1821"/>
                  </a:lnTo>
                  <a:lnTo>
                    <a:pt x="1079" y="1824"/>
                  </a:lnTo>
                  <a:lnTo>
                    <a:pt x="1071" y="1827"/>
                  </a:lnTo>
                  <a:lnTo>
                    <a:pt x="1060" y="1828"/>
                  </a:lnTo>
                  <a:lnTo>
                    <a:pt x="1039" y="1828"/>
                  </a:lnTo>
                  <a:lnTo>
                    <a:pt x="1017" y="1825"/>
                  </a:lnTo>
                  <a:lnTo>
                    <a:pt x="973" y="1818"/>
                  </a:lnTo>
                  <a:lnTo>
                    <a:pt x="951" y="1817"/>
                  </a:lnTo>
                  <a:lnTo>
                    <a:pt x="933" y="1815"/>
                  </a:lnTo>
                  <a:lnTo>
                    <a:pt x="933" y="1815"/>
                  </a:lnTo>
                  <a:lnTo>
                    <a:pt x="916" y="1818"/>
                  </a:lnTo>
                  <a:lnTo>
                    <a:pt x="898" y="1821"/>
                  </a:lnTo>
                  <a:lnTo>
                    <a:pt x="898" y="1821"/>
                  </a:lnTo>
                  <a:lnTo>
                    <a:pt x="867" y="1825"/>
                  </a:lnTo>
                  <a:lnTo>
                    <a:pt x="867" y="1825"/>
                  </a:lnTo>
                  <a:lnTo>
                    <a:pt x="838" y="1832"/>
                  </a:lnTo>
                  <a:lnTo>
                    <a:pt x="811" y="1839"/>
                  </a:lnTo>
                  <a:lnTo>
                    <a:pt x="759" y="1856"/>
                  </a:lnTo>
                  <a:lnTo>
                    <a:pt x="759" y="1856"/>
                  </a:lnTo>
                  <a:lnTo>
                    <a:pt x="738" y="1865"/>
                  </a:lnTo>
                  <a:lnTo>
                    <a:pt x="717" y="1873"/>
                  </a:lnTo>
                  <a:lnTo>
                    <a:pt x="717" y="1873"/>
                  </a:lnTo>
                  <a:lnTo>
                    <a:pt x="696" y="1880"/>
                  </a:lnTo>
                  <a:lnTo>
                    <a:pt x="674" y="1884"/>
                  </a:lnTo>
                  <a:lnTo>
                    <a:pt x="651" y="1887"/>
                  </a:lnTo>
                  <a:lnTo>
                    <a:pt x="630" y="1890"/>
                  </a:lnTo>
                  <a:lnTo>
                    <a:pt x="608" y="1890"/>
                  </a:lnTo>
                  <a:lnTo>
                    <a:pt x="586" y="1888"/>
                  </a:lnTo>
                  <a:lnTo>
                    <a:pt x="564" y="1884"/>
                  </a:lnTo>
                  <a:lnTo>
                    <a:pt x="543" y="1880"/>
                  </a:lnTo>
                  <a:lnTo>
                    <a:pt x="543" y="1880"/>
                  </a:lnTo>
                  <a:lnTo>
                    <a:pt x="528" y="1876"/>
                  </a:lnTo>
                  <a:lnTo>
                    <a:pt x="513" y="1870"/>
                  </a:lnTo>
                  <a:lnTo>
                    <a:pt x="499" y="1865"/>
                  </a:lnTo>
                  <a:lnTo>
                    <a:pt x="485" y="1858"/>
                  </a:lnTo>
                  <a:lnTo>
                    <a:pt x="474" y="1851"/>
                  </a:lnTo>
                  <a:lnTo>
                    <a:pt x="462" y="1842"/>
                  </a:lnTo>
                  <a:lnTo>
                    <a:pt x="450" y="1834"/>
                  </a:lnTo>
                  <a:lnTo>
                    <a:pt x="439" y="1824"/>
                  </a:lnTo>
                  <a:lnTo>
                    <a:pt x="439" y="1824"/>
                  </a:lnTo>
                  <a:lnTo>
                    <a:pt x="410" y="1800"/>
                  </a:lnTo>
                  <a:lnTo>
                    <a:pt x="398" y="1789"/>
                  </a:lnTo>
                  <a:lnTo>
                    <a:pt x="394" y="1783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1" y="1775"/>
                  </a:lnTo>
                  <a:lnTo>
                    <a:pt x="391" y="1775"/>
                  </a:lnTo>
                  <a:lnTo>
                    <a:pt x="389" y="1783"/>
                  </a:lnTo>
                  <a:lnTo>
                    <a:pt x="386" y="1792"/>
                  </a:lnTo>
                  <a:lnTo>
                    <a:pt x="384" y="1811"/>
                  </a:lnTo>
                  <a:lnTo>
                    <a:pt x="384" y="1829"/>
                  </a:lnTo>
                  <a:lnTo>
                    <a:pt x="383" y="1848"/>
                  </a:lnTo>
                  <a:lnTo>
                    <a:pt x="383" y="1848"/>
                  </a:lnTo>
                  <a:close/>
                  <a:moveTo>
                    <a:pt x="1467" y="1838"/>
                  </a:moveTo>
                  <a:lnTo>
                    <a:pt x="1467" y="1838"/>
                  </a:lnTo>
                  <a:lnTo>
                    <a:pt x="1481" y="1836"/>
                  </a:lnTo>
                  <a:lnTo>
                    <a:pt x="1498" y="1834"/>
                  </a:lnTo>
                  <a:lnTo>
                    <a:pt x="1506" y="1831"/>
                  </a:lnTo>
                  <a:lnTo>
                    <a:pt x="1513" y="1828"/>
                  </a:lnTo>
                  <a:lnTo>
                    <a:pt x="1517" y="1825"/>
                  </a:lnTo>
                  <a:lnTo>
                    <a:pt x="1519" y="1821"/>
                  </a:lnTo>
                  <a:lnTo>
                    <a:pt x="1519" y="1821"/>
                  </a:lnTo>
                  <a:lnTo>
                    <a:pt x="1519" y="1818"/>
                  </a:lnTo>
                  <a:lnTo>
                    <a:pt x="1517" y="1815"/>
                  </a:lnTo>
                  <a:lnTo>
                    <a:pt x="1510" y="1811"/>
                  </a:lnTo>
                  <a:lnTo>
                    <a:pt x="1502" y="1807"/>
                  </a:lnTo>
                  <a:lnTo>
                    <a:pt x="1492" y="1806"/>
                  </a:lnTo>
                  <a:lnTo>
                    <a:pt x="1492" y="1806"/>
                  </a:lnTo>
                  <a:lnTo>
                    <a:pt x="1468" y="1806"/>
                  </a:lnTo>
                  <a:lnTo>
                    <a:pt x="1440" y="1806"/>
                  </a:lnTo>
                  <a:lnTo>
                    <a:pt x="1396" y="1807"/>
                  </a:lnTo>
                  <a:lnTo>
                    <a:pt x="1396" y="1807"/>
                  </a:lnTo>
                  <a:lnTo>
                    <a:pt x="1298" y="1813"/>
                  </a:lnTo>
                  <a:lnTo>
                    <a:pt x="1249" y="1815"/>
                  </a:lnTo>
                  <a:lnTo>
                    <a:pt x="1203" y="1815"/>
                  </a:lnTo>
                  <a:lnTo>
                    <a:pt x="1203" y="1815"/>
                  </a:lnTo>
                  <a:lnTo>
                    <a:pt x="1172" y="1815"/>
                  </a:lnTo>
                  <a:lnTo>
                    <a:pt x="1158" y="1817"/>
                  </a:lnTo>
                  <a:lnTo>
                    <a:pt x="1151" y="1818"/>
                  </a:lnTo>
                  <a:lnTo>
                    <a:pt x="1144" y="1821"/>
                  </a:lnTo>
                  <a:lnTo>
                    <a:pt x="1144" y="1821"/>
                  </a:lnTo>
                  <a:lnTo>
                    <a:pt x="1144" y="1824"/>
                  </a:lnTo>
                  <a:lnTo>
                    <a:pt x="1145" y="1827"/>
                  </a:lnTo>
                  <a:lnTo>
                    <a:pt x="1149" y="1831"/>
                  </a:lnTo>
                  <a:lnTo>
                    <a:pt x="1156" y="1832"/>
                  </a:lnTo>
                  <a:lnTo>
                    <a:pt x="1165" y="1835"/>
                  </a:lnTo>
                  <a:lnTo>
                    <a:pt x="1172" y="1836"/>
                  </a:lnTo>
                  <a:lnTo>
                    <a:pt x="1179" y="1839"/>
                  </a:lnTo>
                  <a:lnTo>
                    <a:pt x="1182" y="1842"/>
                  </a:lnTo>
                  <a:lnTo>
                    <a:pt x="1183" y="1843"/>
                  </a:lnTo>
                  <a:lnTo>
                    <a:pt x="1185" y="1848"/>
                  </a:lnTo>
                  <a:lnTo>
                    <a:pt x="1185" y="1852"/>
                  </a:lnTo>
                  <a:lnTo>
                    <a:pt x="1185" y="1852"/>
                  </a:lnTo>
                  <a:lnTo>
                    <a:pt x="1321" y="1848"/>
                  </a:lnTo>
                  <a:lnTo>
                    <a:pt x="1394" y="1843"/>
                  </a:lnTo>
                  <a:lnTo>
                    <a:pt x="1467" y="1838"/>
                  </a:lnTo>
                  <a:lnTo>
                    <a:pt x="1467" y="1838"/>
                  </a:lnTo>
                  <a:close/>
                  <a:moveTo>
                    <a:pt x="391" y="1893"/>
                  </a:moveTo>
                  <a:lnTo>
                    <a:pt x="391" y="1893"/>
                  </a:lnTo>
                  <a:lnTo>
                    <a:pt x="404" y="1902"/>
                  </a:lnTo>
                  <a:lnTo>
                    <a:pt x="417" y="1912"/>
                  </a:lnTo>
                  <a:lnTo>
                    <a:pt x="432" y="1919"/>
                  </a:lnTo>
                  <a:lnTo>
                    <a:pt x="449" y="1928"/>
                  </a:lnTo>
                  <a:lnTo>
                    <a:pt x="449" y="1928"/>
                  </a:lnTo>
                  <a:lnTo>
                    <a:pt x="491" y="1943"/>
                  </a:lnTo>
                  <a:lnTo>
                    <a:pt x="512" y="1950"/>
                  </a:lnTo>
                  <a:lnTo>
                    <a:pt x="536" y="1954"/>
                  </a:lnTo>
                  <a:lnTo>
                    <a:pt x="536" y="1954"/>
                  </a:lnTo>
                  <a:lnTo>
                    <a:pt x="589" y="1961"/>
                  </a:lnTo>
                  <a:lnTo>
                    <a:pt x="641" y="1967"/>
                  </a:lnTo>
                  <a:lnTo>
                    <a:pt x="690" y="1970"/>
                  </a:lnTo>
                  <a:lnTo>
                    <a:pt x="741" y="1973"/>
                  </a:lnTo>
                  <a:lnTo>
                    <a:pt x="741" y="1973"/>
                  </a:lnTo>
                  <a:lnTo>
                    <a:pt x="765" y="1974"/>
                  </a:lnTo>
                  <a:lnTo>
                    <a:pt x="787" y="1973"/>
                  </a:lnTo>
                  <a:lnTo>
                    <a:pt x="811" y="1971"/>
                  </a:lnTo>
                  <a:lnTo>
                    <a:pt x="835" y="1970"/>
                  </a:lnTo>
                  <a:lnTo>
                    <a:pt x="880" y="1963"/>
                  </a:lnTo>
                  <a:lnTo>
                    <a:pt x="926" y="1953"/>
                  </a:lnTo>
                  <a:lnTo>
                    <a:pt x="970" y="1942"/>
                  </a:lnTo>
                  <a:lnTo>
                    <a:pt x="1010" y="1928"/>
                  </a:lnTo>
                  <a:lnTo>
                    <a:pt x="1050" y="1914"/>
                  </a:lnTo>
                  <a:lnTo>
                    <a:pt x="1086" y="1898"/>
                  </a:lnTo>
                  <a:lnTo>
                    <a:pt x="1086" y="1898"/>
                  </a:lnTo>
                  <a:lnTo>
                    <a:pt x="1104" y="1888"/>
                  </a:lnTo>
                  <a:lnTo>
                    <a:pt x="1113" y="1883"/>
                  </a:lnTo>
                  <a:lnTo>
                    <a:pt x="1120" y="1876"/>
                  </a:lnTo>
                  <a:lnTo>
                    <a:pt x="1126" y="1869"/>
                  </a:lnTo>
                  <a:lnTo>
                    <a:pt x="1130" y="1859"/>
                  </a:lnTo>
                  <a:lnTo>
                    <a:pt x="1133" y="1848"/>
                  </a:lnTo>
                  <a:lnTo>
                    <a:pt x="1133" y="1835"/>
                  </a:lnTo>
                  <a:lnTo>
                    <a:pt x="1133" y="1835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062" y="1863"/>
                  </a:lnTo>
                  <a:lnTo>
                    <a:pt x="992" y="1891"/>
                  </a:lnTo>
                  <a:lnTo>
                    <a:pt x="992" y="1891"/>
                  </a:lnTo>
                  <a:lnTo>
                    <a:pt x="966" y="1902"/>
                  </a:lnTo>
                  <a:lnTo>
                    <a:pt x="951" y="1907"/>
                  </a:lnTo>
                  <a:lnTo>
                    <a:pt x="939" y="1911"/>
                  </a:lnTo>
                  <a:lnTo>
                    <a:pt x="939" y="1911"/>
                  </a:lnTo>
                  <a:lnTo>
                    <a:pt x="918" y="1914"/>
                  </a:lnTo>
                  <a:lnTo>
                    <a:pt x="908" y="1917"/>
                  </a:lnTo>
                  <a:lnTo>
                    <a:pt x="898" y="1919"/>
                  </a:lnTo>
                  <a:lnTo>
                    <a:pt x="898" y="1919"/>
                  </a:lnTo>
                  <a:lnTo>
                    <a:pt x="878" y="1925"/>
                  </a:lnTo>
                  <a:lnTo>
                    <a:pt x="859" y="1929"/>
                  </a:lnTo>
                  <a:lnTo>
                    <a:pt x="836" y="1932"/>
                  </a:lnTo>
                  <a:lnTo>
                    <a:pt x="815" y="1935"/>
                  </a:lnTo>
                  <a:lnTo>
                    <a:pt x="769" y="1939"/>
                  </a:lnTo>
                  <a:lnTo>
                    <a:pt x="720" y="1940"/>
                  </a:lnTo>
                  <a:lnTo>
                    <a:pt x="720" y="1940"/>
                  </a:lnTo>
                  <a:lnTo>
                    <a:pt x="718" y="1943"/>
                  </a:lnTo>
                  <a:lnTo>
                    <a:pt x="720" y="1945"/>
                  </a:lnTo>
                  <a:lnTo>
                    <a:pt x="721" y="1945"/>
                  </a:lnTo>
                  <a:lnTo>
                    <a:pt x="720" y="1946"/>
                  </a:lnTo>
                  <a:lnTo>
                    <a:pt x="720" y="1946"/>
                  </a:lnTo>
                  <a:lnTo>
                    <a:pt x="711" y="1945"/>
                  </a:lnTo>
                  <a:lnTo>
                    <a:pt x="702" y="1945"/>
                  </a:lnTo>
                  <a:lnTo>
                    <a:pt x="682" y="1945"/>
                  </a:lnTo>
                  <a:lnTo>
                    <a:pt x="682" y="1945"/>
                  </a:lnTo>
                  <a:lnTo>
                    <a:pt x="685" y="1946"/>
                  </a:lnTo>
                  <a:lnTo>
                    <a:pt x="686" y="1946"/>
                  </a:lnTo>
                  <a:lnTo>
                    <a:pt x="685" y="1946"/>
                  </a:lnTo>
                  <a:lnTo>
                    <a:pt x="685" y="1946"/>
                  </a:lnTo>
                  <a:lnTo>
                    <a:pt x="682" y="1946"/>
                  </a:lnTo>
                  <a:lnTo>
                    <a:pt x="681" y="1946"/>
                  </a:lnTo>
                  <a:lnTo>
                    <a:pt x="679" y="1943"/>
                  </a:lnTo>
                  <a:lnTo>
                    <a:pt x="676" y="1942"/>
                  </a:lnTo>
                  <a:lnTo>
                    <a:pt x="676" y="1942"/>
                  </a:lnTo>
                  <a:lnTo>
                    <a:pt x="637" y="1942"/>
                  </a:lnTo>
                  <a:lnTo>
                    <a:pt x="596" y="1939"/>
                  </a:lnTo>
                  <a:lnTo>
                    <a:pt x="554" y="1933"/>
                  </a:lnTo>
                  <a:lnTo>
                    <a:pt x="515" y="1925"/>
                  </a:lnTo>
                  <a:lnTo>
                    <a:pt x="495" y="1921"/>
                  </a:lnTo>
                  <a:lnTo>
                    <a:pt x="477" y="1915"/>
                  </a:lnTo>
                  <a:lnTo>
                    <a:pt x="459" y="1908"/>
                  </a:lnTo>
                  <a:lnTo>
                    <a:pt x="442" y="1901"/>
                  </a:lnTo>
                  <a:lnTo>
                    <a:pt x="426" y="1894"/>
                  </a:lnTo>
                  <a:lnTo>
                    <a:pt x="411" y="1884"/>
                  </a:lnTo>
                  <a:lnTo>
                    <a:pt x="398" y="1874"/>
                  </a:lnTo>
                  <a:lnTo>
                    <a:pt x="386" y="1865"/>
                  </a:lnTo>
                  <a:lnTo>
                    <a:pt x="386" y="1865"/>
                  </a:lnTo>
                  <a:lnTo>
                    <a:pt x="386" y="1869"/>
                  </a:lnTo>
                  <a:lnTo>
                    <a:pt x="387" y="1873"/>
                  </a:lnTo>
                  <a:lnTo>
                    <a:pt x="390" y="1880"/>
                  </a:lnTo>
                  <a:lnTo>
                    <a:pt x="393" y="1886"/>
                  </a:lnTo>
                  <a:lnTo>
                    <a:pt x="393" y="1888"/>
                  </a:lnTo>
                  <a:lnTo>
                    <a:pt x="391" y="1893"/>
                  </a:lnTo>
                  <a:lnTo>
                    <a:pt x="391" y="1893"/>
                  </a:lnTo>
                  <a:close/>
                  <a:moveTo>
                    <a:pt x="1130" y="1884"/>
                  </a:moveTo>
                  <a:lnTo>
                    <a:pt x="1130" y="1884"/>
                  </a:lnTo>
                  <a:lnTo>
                    <a:pt x="1140" y="1884"/>
                  </a:lnTo>
                  <a:lnTo>
                    <a:pt x="1152" y="1886"/>
                  </a:lnTo>
                  <a:lnTo>
                    <a:pt x="1158" y="1886"/>
                  </a:lnTo>
                  <a:lnTo>
                    <a:pt x="1163" y="1884"/>
                  </a:lnTo>
                  <a:lnTo>
                    <a:pt x="1169" y="1881"/>
                  </a:lnTo>
                  <a:lnTo>
                    <a:pt x="1173" y="1879"/>
                  </a:lnTo>
                  <a:lnTo>
                    <a:pt x="1173" y="1879"/>
                  </a:lnTo>
                  <a:lnTo>
                    <a:pt x="1176" y="1869"/>
                  </a:lnTo>
                  <a:lnTo>
                    <a:pt x="1175" y="1862"/>
                  </a:lnTo>
                  <a:lnTo>
                    <a:pt x="1173" y="1856"/>
                  </a:lnTo>
                  <a:lnTo>
                    <a:pt x="1169" y="1851"/>
                  </a:lnTo>
                  <a:lnTo>
                    <a:pt x="1165" y="1848"/>
                  </a:lnTo>
                  <a:lnTo>
                    <a:pt x="1159" y="1845"/>
                  </a:lnTo>
                  <a:lnTo>
                    <a:pt x="1152" y="1843"/>
                  </a:lnTo>
                  <a:lnTo>
                    <a:pt x="1147" y="1842"/>
                  </a:lnTo>
                  <a:lnTo>
                    <a:pt x="1147" y="1842"/>
                  </a:lnTo>
                  <a:lnTo>
                    <a:pt x="1144" y="1853"/>
                  </a:lnTo>
                  <a:lnTo>
                    <a:pt x="1141" y="1863"/>
                  </a:lnTo>
                  <a:lnTo>
                    <a:pt x="1135" y="1874"/>
                  </a:lnTo>
                  <a:lnTo>
                    <a:pt x="1130" y="1884"/>
                  </a:lnTo>
                  <a:lnTo>
                    <a:pt x="1130" y="18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94"/>
            <p:cNvSpPr>
              <a:spLocks noEditPoints="1"/>
            </p:cNvSpPr>
            <p:nvPr/>
          </p:nvSpPr>
          <p:spPr bwMode="auto">
            <a:xfrm>
              <a:off x="3856038" y="366713"/>
              <a:ext cx="136525" cy="119063"/>
            </a:xfrm>
            <a:custGeom>
              <a:avLst/>
              <a:gdLst/>
              <a:ahLst/>
              <a:cxnLst>
                <a:cxn ang="0">
                  <a:pos x="218" y="143"/>
                </a:cxn>
                <a:cxn ang="0">
                  <a:pos x="198" y="181"/>
                </a:cxn>
                <a:cxn ang="0">
                  <a:pos x="176" y="201"/>
                </a:cxn>
                <a:cxn ang="0">
                  <a:pos x="130" y="222"/>
                </a:cxn>
                <a:cxn ang="0">
                  <a:pos x="100" y="226"/>
                </a:cxn>
                <a:cxn ang="0">
                  <a:pos x="64" y="215"/>
                </a:cxn>
                <a:cxn ang="0">
                  <a:pos x="45" y="188"/>
                </a:cxn>
                <a:cxn ang="0">
                  <a:pos x="27" y="169"/>
                </a:cxn>
                <a:cxn ang="0">
                  <a:pos x="2" y="141"/>
                </a:cxn>
                <a:cxn ang="0">
                  <a:pos x="5" y="84"/>
                </a:cxn>
                <a:cxn ang="0">
                  <a:pos x="40" y="28"/>
                </a:cxn>
                <a:cxn ang="0">
                  <a:pos x="79" y="14"/>
                </a:cxn>
                <a:cxn ang="0">
                  <a:pos x="107" y="14"/>
                </a:cxn>
                <a:cxn ang="0">
                  <a:pos x="123" y="23"/>
                </a:cxn>
                <a:cxn ang="0">
                  <a:pos x="134" y="23"/>
                </a:cxn>
                <a:cxn ang="0">
                  <a:pos x="151" y="9"/>
                </a:cxn>
                <a:cxn ang="0">
                  <a:pos x="186" y="0"/>
                </a:cxn>
                <a:cxn ang="0">
                  <a:pos x="200" y="6"/>
                </a:cxn>
                <a:cxn ang="0">
                  <a:pos x="242" y="21"/>
                </a:cxn>
                <a:cxn ang="0">
                  <a:pos x="257" y="70"/>
                </a:cxn>
                <a:cxn ang="0">
                  <a:pos x="250" y="98"/>
                </a:cxn>
                <a:cxn ang="0">
                  <a:pos x="221" y="120"/>
                </a:cxn>
                <a:cxn ang="0">
                  <a:pos x="175" y="9"/>
                </a:cxn>
                <a:cxn ang="0">
                  <a:pos x="142" y="28"/>
                </a:cxn>
                <a:cxn ang="0">
                  <a:pos x="121" y="31"/>
                </a:cxn>
                <a:cxn ang="0">
                  <a:pos x="104" y="23"/>
                </a:cxn>
                <a:cxn ang="0">
                  <a:pos x="73" y="24"/>
                </a:cxn>
                <a:cxn ang="0">
                  <a:pos x="38" y="39"/>
                </a:cxn>
                <a:cxn ang="0">
                  <a:pos x="17" y="72"/>
                </a:cxn>
                <a:cxn ang="0">
                  <a:pos x="10" y="114"/>
                </a:cxn>
                <a:cxn ang="0">
                  <a:pos x="19" y="159"/>
                </a:cxn>
                <a:cxn ang="0">
                  <a:pos x="44" y="163"/>
                </a:cxn>
                <a:cxn ang="0">
                  <a:pos x="57" y="193"/>
                </a:cxn>
                <a:cxn ang="0">
                  <a:pos x="73" y="211"/>
                </a:cxn>
                <a:cxn ang="0">
                  <a:pos x="114" y="218"/>
                </a:cxn>
                <a:cxn ang="0">
                  <a:pos x="137" y="209"/>
                </a:cxn>
                <a:cxn ang="0">
                  <a:pos x="180" y="186"/>
                </a:cxn>
                <a:cxn ang="0">
                  <a:pos x="203" y="163"/>
                </a:cxn>
                <a:cxn ang="0">
                  <a:pos x="208" y="131"/>
                </a:cxn>
                <a:cxn ang="0">
                  <a:pos x="214" y="115"/>
                </a:cxn>
                <a:cxn ang="0">
                  <a:pos x="239" y="97"/>
                </a:cxn>
                <a:cxn ang="0">
                  <a:pos x="246" y="83"/>
                </a:cxn>
                <a:cxn ang="0">
                  <a:pos x="245" y="48"/>
                </a:cxn>
                <a:cxn ang="0">
                  <a:pos x="222" y="75"/>
                </a:cxn>
                <a:cxn ang="0">
                  <a:pos x="196" y="77"/>
                </a:cxn>
                <a:cxn ang="0">
                  <a:pos x="186" y="107"/>
                </a:cxn>
                <a:cxn ang="0">
                  <a:pos x="179" y="125"/>
                </a:cxn>
                <a:cxn ang="0">
                  <a:pos x="148" y="139"/>
                </a:cxn>
                <a:cxn ang="0">
                  <a:pos x="123" y="132"/>
                </a:cxn>
                <a:cxn ang="0">
                  <a:pos x="152" y="131"/>
                </a:cxn>
                <a:cxn ang="0">
                  <a:pos x="165" y="128"/>
                </a:cxn>
                <a:cxn ang="0">
                  <a:pos x="177" y="101"/>
                </a:cxn>
                <a:cxn ang="0">
                  <a:pos x="190" y="70"/>
                </a:cxn>
                <a:cxn ang="0">
                  <a:pos x="221" y="65"/>
                </a:cxn>
                <a:cxn ang="0">
                  <a:pos x="231" y="48"/>
                </a:cxn>
                <a:cxn ang="0">
                  <a:pos x="219" y="17"/>
                </a:cxn>
                <a:cxn ang="0">
                  <a:pos x="198" y="14"/>
                </a:cxn>
              </a:cxnLst>
              <a:rect l="0" t="0" r="r" b="b"/>
              <a:pathLst>
                <a:path w="257" h="226">
                  <a:moveTo>
                    <a:pt x="221" y="120"/>
                  </a:moveTo>
                  <a:lnTo>
                    <a:pt x="221" y="120"/>
                  </a:lnTo>
                  <a:lnTo>
                    <a:pt x="219" y="132"/>
                  </a:lnTo>
                  <a:lnTo>
                    <a:pt x="218" y="143"/>
                  </a:lnTo>
                  <a:lnTo>
                    <a:pt x="215" y="155"/>
                  </a:lnTo>
                  <a:lnTo>
                    <a:pt x="210" y="164"/>
                  </a:lnTo>
                  <a:lnTo>
                    <a:pt x="204" y="173"/>
                  </a:lnTo>
                  <a:lnTo>
                    <a:pt x="198" y="181"/>
                  </a:lnTo>
                  <a:lnTo>
                    <a:pt x="191" y="188"/>
                  </a:lnTo>
                  <a:lnTo>
                    <a:pt x="183" y="197"/>
                  </a:lnTo>
                  <a:lnTo>
                    <a:pt x="183" y="197"/>
                  </a:lnTo>
                  <a:lnTo>
                    <a:pt x="176" y="201"/>
                  </a:lnTo>
                  <a:lnTo>
                    <a:pt x="166" y="205"/>
                  </a:lnTo>
                  <a:lnTo>
                    <a:pt x="145" y="215"/>
                  </a:lnTo>
                  <a:lnTo>
                    <a:pt x="145" y="215"/>
                  </a:lnTo>
                  <a:lnTo>
                    <a:pt x="130" y="222"/>
                  </a:lnTo>
                  <a:lnTo>
                    <a:pt x="120" y="225"/>
                  </a:lnTo>
                  <a:lnTo>
                    <a:pt x="120" y="225"/>
                  </a:lnTo>
                  <a:lnTo>
                    <a:pt x="110" y="226"/>
                  </a:lnTo>
                  <a:lnTo>
                    <a:pt x="100" y="226"/>
                  </a:lnTo>
                  <a:lnTo>
                    <a:pt x="90" y="225"/>
                  </a:lnTo>
                  <a:lnTo>
                    <a:pt x="82" y="223"/>
                  </a:lnTo>
                  <a:lnTo>
                    <a:pt x="72" y="219"/>
                  </a:lnTo>
                  <a:lnTo>
                    <a:pt x="64" y="215"/>
                  </a:lnTo>
                  <a:lnTo>
                    <a:pt x="57" y="211"/>
                  </a:lnTo>
                  <a:lnTo>
                    <a:pt x="50" y="205"/>
                  </a:lnTo>
                  <a:lnTo>
                    <a:pt x="50" y="205"/>
                  </a:lnTo>
                  <a:lnTo>
                    <a:pt x="45" y="188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34" y="170"/>
                  </a:lnTo>
                  <a:lnTo>
                    <a:pt x="27" y="169"/>
                  </a:lnTo>
                  <a:lnTo>
                    <a:pt x="12" y="166"/>
                  </a:lnTo>
                  <a:lnTo>
                    <a:pt x="12" y="166"/>
                  </a:lnTo>
                  <a:lnTo>
                    <a:pt x="5" y="153"/>
                  </a:lnTo>
                  <a:lnTo>
                    <a:pt x="2" y="141"/>
                  </a:lnTo>
                  <a:lnTo>
                    <a:pt x="0" y="127"/>
                  </a:lnTo>
                  <a:lnTo>
                    <a:pt x="0" y="114"/>
                  </a:lnTo>
                  <a:lnTo>
                    <a:pt x="2" y="98"/>
                  </a:lnTo>
                  <a:lnTo>
                    <a:pt x="5" y="8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24" y="41"/>
                  </a:lnTo>
                  <a:lnTo>
                    <a:pt x="40" y="28"/>
                  </a:lnTo>
                  <a:lnTo>
                    <a:pt x="50" y="23"/>
                  </a:lnTo>
                  <a:lnTo>
                    <a:pt x="58" y="18"/>
                  </a:lnTo>
                  <a:lnTo>
                    <a:pt x="68" y="16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93" y="13"/>
                  </a:lnTo>
                  <a:lnTo>
                    <a:pt x="102" y="13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3" y="16"/>
                  </a:lnTo>
                  <a:lnTo>
                    <a:pt x="117" y="18"/>
                  </a:lnTo>
                  <a:lnTo>
                    <a:pt x="123" y="23"/>
                  </a:lnTo>
                  <a:lnTo>
                    <a:pt x="127" y="24"/>
                  </a:lnTo>
                  <a:lnTo>
                    <a:pt x="127" y="24"/>
                  </a:lnTo>
                  <a:lnTo>
                    <a:pt x="131" y="23"/>
                  </a:lnTo>
                  <a:lnTo>
                    <a:pt x="134" y="23"/>
                  </a:lnTo>
                  <a:lnTo>
                    <a:pt x="139" y="18"/>
                  </a:lnTo>
                  <a:lnTo>
                    <a:pt x="145" y="13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8" y="4"/>
                  </a:lnTo>
                  <a:lnTo>
                    <a:pt x="166" y="2"/>
                  </a:lnTo>
                  <a:lnTo>
                    <a:pt x="17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3" y="3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22" y="11"/>
                  </a:lnTo>
                  <a:lnTo>
                    <a:pt x="232" y="14"/>
                  </a:lnTo>
                  <a:lnTo>
                    <a:pt x="242" y="21"/>
                  </a:lnTo>
                  <a:lnTo>
                    <a:pt x="242" y="21"/>
                  </a:lnTo>
                  <a:lnTo>
                    <a:pt x="249" y="38"/>
                  </a:lnTo>
                  <a:lnTo>
                    <a:pt x="253" y="49"/>
                  </a:lnTo>
                  <a:lnTo>
                    <a:pt x="256" y="59"/>
                  </a:lnTo>
                  <a:lnTo>
                    <a:pt x="257" y="70"/>
                  </a:lnTo>
                  <a:lnTo>
                    <a:pt x="257" y="80"/>
                  </a:lnTo>
                  <a:lnTo>
                    <a:pt x="255" y="90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3" y="105"/>
                  </a:lnTo>
                  <a:lnTo>
                    <a:pt x="235" y="110"/>
                  </a:lnTo>
                  <a:lnTo>
                    <a:pt x="228" y="114"/>
                  </a:lnTo>
                  <a:lnTo>
                    <a:pt x="221" y="120"/>
                  </a:lnTo>
                  <a:lnTo>
                    <a:pt x="221" y="120"/>
                  </a:lnTo>
                  <a:close/>
                  <a:moveTo>
                    <a:pt x="183" y="9"/>
                  </a:moveTo>
                  <a:lnTo>
                    <a:pt x="183" y="9"/>
                  </a:lnTo>
                  <a:lnTo>
                    <a:pt x="175" y="9"/>
                  </a:lnTo>
                  <a:lnTo>
                    <a:pt x="166" y="10"/>
                  </a:lnTo>
                  <a:lnTo>
                    <a:pt x="159" y="14"/>
                  </a:lnTo>
                  <a:lnTo>
                    <a:pt x="153" y="18"/>
                  </a:lnTo>
                  <a:lnTo>
                    <a:pt x="142" y="28"/>
                  </a:lnTo>
                  <a:lnTo>
                    <a:pt x="135" y="31"/>
                  </a:lnTo>
                  <a:lnTo>
                    <a:pt x="128" y="32"/>
                  </a:lnTo>
                  <a:lnTo>
                    <a:pt x="128" y="32"/>
                  </a:lnTo>
                  <a:lnTo>
                    <a:pt x="121" y="31"/>
                  </a:lnTo>
                  <a:lnTo>
                    <a:pt x="116" y="27"/>
                  </a:lnTo>
                  <a:lnTo>
                    <a:pt x="110" y="24"/>
                  </a:lnTo>
                  <a:lnTo>
                    <a:pt x="104" y="23"/>
                  </a:lnTo>
                  <a:lnTo>
                    <a:pt x="104" y="23"/>
                  </a:lnTo>
                  <a:lnTo>
                    <a:pt x="97" y="21"/>
                  </a:lnTo>
                  <a:lnTo>
                    <a:pt x="89" y="21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62" y="25"/>
                  </a:lnTo>
                  <a:lnTo>
                    <a:pt x="54" y="30"/>
                  </a:lnTo>
                  <a:lnTo>
                    <a:pt x="45" y="34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6" y="54"/>
                  </a:lnTo>
                  <a:lnTo>
                    <a:pt x="21" y="63"/>
                  </a:lnTo>
                  <a:lnTo>
                    <a:pt x="17" y="72"/>
                  </a:lnTo>
                  <a:lnTo>
                    <a:pt x="14" y="82"/>
                  </a:lnTo>
                  <a:lnTo>
                    <a:pt x="12" y="91"/>
                  </a:lnTo>
                  <a:lnTo>
                    <a:pt x="10" y="103"/>
                  </a:lnTo>
                  <a:lnTo>
                    <a:pt x="10" y="114"/>
                  </a:lnTo>
                  <a:lnTo>
                    <a:pt x="10" y="125"/>
                  </a:lnTo>
                  <a:lnTo>
                    <a:pt x="13" y="136"/>
                  </a:lnTo>
                  <a:lnTo>
                    <a:pt x="14" y="148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31" y="162"/>
                  </a:lnTo>
                  <a:lnTo>
                    <a:pt x="44" y="163"/>
                  </a:lnTo>
                  <a:lnTo>
                    <a:pt x="44" y="163"/>
                  </a:lnTo>
                  <a:lnTo>
                    <a:pt x="50" y="169"/>
                  </a:lnTo>
                  <a:lnTo>
                    <a:pt x="54" y="176"/>
                  </a:lnTo>
                  <a:lnTo>
                    <a:pt x="57" y="184"/>
                  </a:lnTo>
                  <a:lnTo>
                    <a:pt x="57" y="193"/>
                  </a:lnTo>
                  <a:lnTo>
                    <a:pt x="57" y="193"/>
                  </a:lnTo>
                  <a:lnTo>
                    <a:pt x="59" y="200"/>
                  </a:lnTo>
                  <a:lnTo>
                    <a:pt x="65" y="207"/>
                  </a:lnTo>
                  <a:lnTo>
                    <a:pt x="73" y="211"/>
                  </a:lnTo>
                  <a:lnTo>
                    <a:pt x="83" y="215"/>
                  </a:lnTo>
                  <a:lnTo>
                    <a:pt x="93" y="216"/>
                  </a:lnTo>
                  <a:lnTo>
                    <a:pt x="104" y="218"/>
                  </a:lnTo>
                  <a:lnTo>
                    <a:pt x="114" y="218"/>
                  </a:lnTo>
                  <a:lnTo>
                    <a:pt x="123" y="215"/>
                  </a:lnTo>
                  <a:lnTo>
                    <a:pt x="123" y="215"/>
                  </a:lnTo>
                  <a:lnTo>
                    <a:pt x="130" y="214"/>
                  </a:lnTo>
                  <a:lnTo>
                    <a:pt x="137" y="209"/>
                  </a:lnTo>
                  <a:lnTo>
                    <a:pt x="151" y="202"/>
                  </a:lnTo>
                  <a:lnTo>
                    <a:pt x="151" y="202"/>
                  </a:lnTo>
                  <a:lnTo>
                    <a:pt x="166" y="194"/>
                  </a:lnTo>
                  <a:lnTo>
                    <a:pt x="180" y="186"/>
                  </a:lnTo>
                  <a:lnTo>
                    <a:pt x="193" y="174"/>
                  </a:lnTo>
                  <a:lnTo>
                    <a:pt x="198" y="169"/>
                  </a:lnTo>
                  <a:lnTo>
                    <a:pt x="203" y="163"/>
                  </a:lnTo>
                  <a:lnTo>
                    <a:pt x="203" y="163"/>
                  </a:lnTo>
                  <a:lnTo>
                    <a:pt x="204" y="157"/>
                  </a:lnTo>
                  <a:lnTo>
                    <a:pt x="205" y="153"/>
                  </a:lnTo>
                  <a:lnTo>
                    <a:pt x="207" y="142"/>
                  </a:lnTo>
                  <a:lnTo>
                    <a:pt x="208" y="131"/>
                  </a:lnTo>
                  <a:lnTo>
                    <a:pt x="208" y="125"/>
                  </a:lnTo>
                  <a:lnTo>
                    <a:pt x="211" y="120"/>
                  </a:lnTo>
                  <a:lnTo>
                    <a:pt x="211" y="120"/>
                  </a:lnTo>
                  <a:lnTo>
                    <a:pt x="214" y="115"/>
                  </a:lnTo>
                  <a:lnTo>
                    <a:pt x="217" y="111"/>
                  </a:lnTo>
                  <a:lnTo>
                    <a:pt x="226" y="104"/>
                  </a:lnTo>
                  <a:lnTo>
                    <a:pt x="236" y="100"/>
                  </a:lnTo>
                  <a:lnTo>
                    <a:pt x="239" y="97"/>
                  </a:lnTo>
                  <a:lnTo>
                    <a:pt x="243" y="93"/>
                  </a:lnTo>
                  <a:lnTo>
                    <a:pt x="243" y="93"/>
                  </a:lnTo>
                  <a:lnTo>
                    <a:pt x="245" y="89"/>
                  </a:lnTo>
                  <a:lnTo>
                    <a:pt x="246" y="83"/>
                  </a:lnTo>
                  <a:lnTo>
                    <a:pt x="247" y="70"/>
                  </a:lnTo>
                  <a:lnTo>
                    <a:pt x="247" y="58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6" y="61"/>
                  </a:lnTo>
                  <a:lnTo>
                    <a:pt x="233" y="66"/>
                  </a:lnTo>
                  <a:lnTo>
                    <a:pt x="228" y="72"/>
                  </a:lnTo>
                  <a:lnTo>
                    <a:pt x="222" y="75"/>
                  </a:lnTo>
                  <a:lnTo>
                    <a:pt x="215" y="77"/>
                  </a:lnTo>
                  <a:lnTo>
                    <a:pt x="205" y="79"/>
                  </a:lnTo>
                  <a:lnTo>
                    <a:pt x="196" y="77"/>
                  </a:lnTo>
                  <a:lnTo>
                    <a:pt x="196" y="77"/>
                  </a:lnTo>
                  <a:lnTo>
                    <a:pt x="191" y="82"/>
                  </a:lnTo>
                  <a:lnTo>
                    <a:pt x="189" y="86"/>
                  </a:lnTo>
                  <a:lnTo>
                    <a:pt x="187" y="97"/>
                  </a:lnTo>
                  <a:lnTo>
                    <a:pt x="186" y="107"/>
                  </a:lnTo>
                  <a:lnTo>
                    <a:pt x="184" y="113"/>
                  </a:lnTo>
                  <a:lnTo>
                    <a:pt x="183" y="118"/>
                  </a:lnTo>
                  <a:lnTo>
                    <a:pt x="183" y="118"/>
                  </a:lnTo>
                  <a:lnTo>
                    <a:pt x="179" y="125"/>
                  </a:lnTo>
                  <a:lnTo>
                    <a:pt x="172" y="131"/>
                  </a:lnTo>
                  <a:lnTo>
                    <a:pt x="165" y="135"/>
                  </a:lnTo>
                  <a:lnTo>
                    <a:pt x="156" y="138"/>
                  </a:lnTo>
                  <a:lnTo>
                    <a:pt x="148" y="139"/>
                  </a:lnTo>
                  <a:lnTo>
                    <a:pt x="139" y="139"/>
                  </a:lnTo>
                  <a:lnTo>
                    <a:pt x="131" y="136"/>
                  </a:lnTo>
                  <a:lnTo>
                    <a:pt x="123" y="132"/>
                  </a:lnTo>
                  <a:lnTo>
                    <a:pt x="123" y="132"/>
                  </a:lnTo>
                  <a:lnTo>
                    <a:pt x="127" y="131"/>
                  </a:lnTo>
                  <a:lnTo>
                    <a:pt x="131" y="129"/>
                  </a:lnTo>
                  <a:lnTo>
                    <a:pt x="141" y="129"/>
                  </a:lnTo>
                  <a:lnTo>
                    <a:pt x="152" y="131"/>
                  </a:lnTo>
                  <a:lnTo>
                    <a:pt x="156" y="131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5" y="128"/>
                  </a:lnTo>
                  <a:lnTo>
                    <a:pt x="167" y="125"/>
                  </a:lnTo>
                  <a:lnTo>
                    <a:pt x="172" y="118"/>
                  </a:lnTo>
                  <a:lnTo>
                    <a:pt x="175" y="110"/>
                  </a:lnTo>
                  <a:lnTo>
                    <a:pt x="177" y="101"/>
                  </a:lnTo>
                  <a:lnTo>
                    <a:pt x="179" y="93"/>
                  </a:lnTo>
                  <a:lnTo>
                    <a:pt x="180" y="84"/>
                  </a:lnTo>
                  <a:lnTo>
                    <a:pt x="184" y="77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203" y="69"/>
                  </a:lnTo>
                  <a:lnTo>
                    <a:pt x="215" y="66"/>
                  </a:lnTo>
                  <a:lnTo>
                    <a:pt x="221" y="65"/>
                  </a:lnTo>
                  <a:lnTo>
                    <a:pt x="225" y="61"/>
                  </a:lnTo>
                  <a:lnTo>
                    <a:pt x="228" y="55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39"/>
                  </a:lnTo>
                  <a:lnTo>
                    <a:pt x="228" y="31"/>
                  </a:lnTo>
                  <a:lnTo>
                    <a:pt x="224" y="24"/>
                  </a:lnTo>
                  <a:lnTo>
                    <a:pt x="219" y="17"/>
                  </a:lnTo>
                  <a:lnTo>
                    <a:pt x="219" y="17"/>
                  </a:lnTo>
                  <a:lnTo>
                    <a:pt x="212" y="17"/>
                  </a:lnTo>
                  <a:lnTo>
                    <a:pt x="207" y="17"/>
                  </a:lnTo>
                  <a:lnTo>
                    <a:pt x="198" y="14"/>
                  </a:lnTo>
                  <a:lnTo>
                    <a:pt x="191" y="10"/>
                  </a:lnTo>
                  <a:lnTo>
                    <a:pt x="183" y="9"/>
                  </a:lnTo>
                  <a:lnTo>
                    <a:pt x="183" y="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95"/>
            <p:cNvSpPr>
              <a:spLocks noEditPoints="1"/>
            </p:cNvSpPr>
            <p:nvPr/>
          </p:nvSpPr>
          <p:spPr bwMode="auto">
            <a:xfrm>
              <a:off x="3883026" y="581025"/>
              <a:ext cx="101600" cy="920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0" y="10"/>
                </a:cxn>
                <a:cxn ang="0">
                  <a:pos x="188" y="28"/>
                </a:cxn>
                <a:cxn ang="0">
                  <a:pos x="189" y="42"/>
                </a:cxn>
                <a:cxn ang="0">
                  <a:pos x="180" y="66"/>
                </a:cxn>
                <a:cxn ang="0">
                  <a:pos x="168" y="101"/>
                </a:cxn>
                <a:cxn ang="0">
                  <a:pos x="136" y="139"/>
                </a:cxn>
                <a:cxn ang="0">
                  <a:pos x="95" y="167"/>
                </a:cxn>
                <a:cxn ang="0">
                  <a:pos x="58" y="175"/>
                </a:cxn>
                <a:cxn ang="0">
                  <a:pos x="25" y="166"/>
                </a:cxn>
                <a:cxn ang="0">
                  <a:pos x="4" y="145"/>
                </a:cxn>
                <a:cxn ang="0">
                  <a:pos x="0" y="122"/>
                </a:cxn>
                <a:cxn ang="0">
                  <a:pos x="7" y="88"/>
                </a:cxn>
                <a:cxn ang="0">
                  <a:pos x="24" y="59"/>
                </a:cxn>
                <a:cxn ang="0">
                  <a:pos x="66" y="21"/>
                </a:cxn>
                <a:cxn ang="0">
                  <a:pos x="115" y="0"/>
                </a:cxn>
                <a:cxn ang="0">
                  <a:pos x="128" y="1"/>
                </a:cxn>
                <a:cxn ang="0">
                  <a:pos x="139" y="0"/>
                </a:cxn>
                <a:cxn ang="0">
                  <a:pos x="119" y="15"/>
                </a:cxn>
                <a:cxn ang="0">
                  <a:pos x="93" y="20"/>
                </a:cxn>
                <a:cxn ang="0">
                  <a:pos x="65" y="38"/>
                </a:cxn>
                <a:cxn ang="0">
                  <a:pos x="35" y="67"/>
                </a:cxn>
                <a:cxn ang="0">
                  <a:pos x="20" y="93"/>
                </a:cxn>
                <a:cxn ang="0">
                  <a:pos x="14" y="115"/>
                </a:cxn>
                <a:cxn ang="0">
                  <a:pos x="18" y="139"/>
                </a:cxn>
                <a:cxn ang="0">
                  <a:pos x="24" y="146"/>
                </a:cxn>
                <a:cxn ang="0">
                  <a:pos x="25" y="131"/>
                </a:cxn>
                <a:cxn ang="0">
                  <a:pos x="48" y="91"/>
                </a:cxn>
                <a:cxn ang="0">
                  <a:pos x="87" y="49"/>
                </a:cxn>
                <a:cxn ang="0">
                  <a:pos x="132" y="27"/>
                </a:cxn>
                <a:cxn ang="0">
                  <a:pos x="142" y="21"/>
                </a:cxn>
                <a:cxn ang="0">
                  <a:pos x="131" y="15"/>
                </a:cxn>
                <a:cxn ang="0">
                  <a:pos x="108" y="49"/>
                </a:cxn>
                <a:cxn ang="0">
                  <a:pos x="72" y="80"/>
                </a:cxn>
                <a:cxn ang="0">
                  <a:pos x="42" y="119"/>
                </a:cxn>
                <a:cxn ang="0">
                  <a:pos x="35" y="140"/>
                </a:cxn>
                <a:cxn ang="0">
                  <a:pos x="34" y="156"/>
                </a:cxn>
                <a:cxn ang="0">
                  <a:pos x="63" y="163"/>
                </a:cxn>
                <a:cxn ang="0">
                  <a:pos x="81" y="160"/>
                </a:cxn>
                <a:cxn ang="0">
                  <a:pos x="119" y="140"/>
                </a:cxn>
                <a:cxn ang="0">
                  <a:pos x="153" y="100"/>
                </a:cxn>
                <a:cxn ang="0">
                  <a:pos x="167" y="70"/>
                </a:cxn>
                <a:cxn ang="0">
                  <a:pos x="170" y="38"/>
                </a:cxn>
                <a:cxn ang="0">
                  <a:pos x="159" y="35"/>
                </a:cxn>
                <a:cxn ang="0">
                  <a:pos x="122" y="41"/>
                </a:cxn>
              </a:cxnLst>
              <a:rect l="0" t="0" r="r" b="b"/>
              <a:pathLst>
                <a:path w="191" h="175">
                  <a:moveTo>
                    <a:pt x="139" y="0"/>
                  </a:moveTo>
                  <a:lnTo>
                    <a:pt x="139" y="0"/>
                  </a:lnTo>
                  <a:lnTo>
                    <a:pt x="146" y="0"/>
                  </a:lnTo>
                  <a:lnTo>
                    <a:pt x="153" y="3"/>
                  </a:lnTo>
                  <a:lnTo>
                    <a:pt x="161" y="6"/>
                  </a:lnTo>
                  <a:lnTo>
                    <a:pt x="170" y="10"/>
                  </a:lnTo>
                  <a:lnTo>
                    <a:pt x="177" y="15"/>
                  </a:lnTo>
                  <a:lnTo>
                    <a:pt x="184" y="21"/>
                  </a:lnTo>
                  <a:lnTo>
                    <a:pt x="188" y="28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89" y="42"/>
                  </a:lnTo>
                  <a:lnTo>
                    <a:pt x="188" y="50"/>
                  </a:lnTo>
                  <a:lnTo>
                    <a:pt x="184" y="59"/>
                  </a:lnTo>
                  <a:lnTo>
                    <a:pt x="180" y="66"/>
                  </a:lnTo>
                  <a:lnTo>
                    <a:pt x="171" y="83"/>
                  </a:lnTo>
                  <a:lnTo>
                    <a:pt x="168" y="91"/>
                  </a:lnTo>
                  <a:lnTo>
                    <a:pt x="168" y="101"/>
                  </a:lnTo>
                  <a:lnTo>
                    <a:pt x="168" y="101"/>
                  </a:lnTo>
                  <a:lnTo>
                    <a:pt x="147" y="126"/>
                  </a:lnTo>
                  <a:lnTo>
                    <a:pt x="136" y="139"/>
                  </a:lnTo>
                  <a:lnTo>
                    <a:pt x="125" y="150"/>
                  </a:lnTo>
                  <a:lnTo>
                    <a:pt x="111" y="160"/>
                  </a:lnTo>
                  <a:lnTo>
                    <a:pt x="95" y="167"/>
                  </a:lnTo>
                  <a:lnTo>
                    <a:pt x="79" y="173"/>
                  </a:lnTo>
                  <a:lnTo>
                    <a:pt x="58" y="175"/>
                  </a:lnTo>
                  <a:lnTo>
                    <a:pt x="58" y="175"/>
                  </a:lnTo>
                  <a:lnTo>
                    <a:pt x="46" y="174"/>
                  </a:lnTo>
                  <a:lnTo>
                    <a:pt x="35" y="171"/>
                  </a:lnTo>
                  <a:lnTo>
                    <a:pt x="25" y="166"/>
                  </a:lnTo>
                  <a:lnTo>
                    <a:pt x="17" y="160"/>
                  </a:lnTo>
                  <a:lnTo>
                    <a:pt x="10" y="153"/>
                  </a:lnTo>
                  <a:lnTo>
                    <a:pt x="4" y="145"/>
                  </a:lnTo>
                  <a:lnTo>
                    <a:pt x="1" y="135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5"/>
                  </a:lnTo>
                  <a:lnTo>
                    <a:pt x="1" y="105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14" y="73"/>
                  </a:lnTo>
                  <a:lnTo>
                    <a:pt x="24" y="59"/>
                  </a:lnTo>
                  <a:lnTo>
                    <a:pt x="36" y="45"/>
                  </a:lnTo>
                  <a:lnTo>
                    <a:pt x="51" y="32"/>
                  </a:lnTo>
                  <a:lnTo>
                    <a:pt x="66" y="21"/>
                  </a:lnTo>
                  <a:lnTo>
                    <a:pt x="83" y="11"/>
                  </a:lnTo>
                  <a:lnTo>
                    <a:pt x="100" y="4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28" y="1"/>
                  </a:lnTo>
                  <a:lnTo>
                    <a:pt x="133" y="1"/>
                  </a:lnTo>
                  <a:lnTo>
                    <a:pt x="139" y="0"/>
                  </a:lnTo>
                  <a:lnTo>
                    <a:pt x="139" y="0"/>
                  </a:lnTo>
                  <a:close/>
                  <a:moveTo>
                    <a:pt x="131" y="15"/>
                  </a:moveTo>
                  <a:lnTo>
                    <a:pt x="131" y="15"/>
                  </a:lnTo>
                  <a:lnTo>
                    <a:pt x="119" y="15"/>
                  </a:lnTo>
                  <a:lnTo>
                    <a:pt x="109" y="15"/>
                  </a:lnTo>
                  <a:lnTo>
                    <a:pt x="101" y="17"/>
                  </a:lnTo>
                  <a:lnTo>
                    <a:pt x="93" y="20"/>
                  </a:lnTo>
                  <a:lnTo>
                    <a:pt x="86" y="24"/>
                  </a:lnTo>
                  <a:lnTo>
                    <a:pt x="79" y="2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49" y="52"/>
                  </a:lnTo>
                  <a:lnTo>
                    <a:pt x="35" y="67"/>
                  </a:lnTo>
                  <a:lnTo>
                    <a:pt x="29" y="76"/>
                  </a:lnTo>
                  <a:lnTo>
                    <a:pt x="24" y="84"/>
                  </a:lnTo>
                  <a:lnTo>
                    <a:pt x="20" y="93"/>
                  </a:lnTo>
                  <a:lnTo>
                    <a:pt x="17" y="102"/>
                  </a:lnTo>
                  <a:lnTo>
                    <a:pt x="17" y="102"/>
                  </a:lnTo>
                  <a:lnTo>
                    <a:pt x="14" y="115"/>
                  </a:lnTo>
                  <a:lnTo>
                    <a:pt x="14" y="128"/>
                  </a:lnTo>
                  <a:lnTo>
                    <a:pt x="15" y="133"/>
                  </a:lnTo>
                  <a:lnTo>
                    <a:pt x="18" y="139"/>
                  </a:lnTo>
                  <a:lnTo>
                    <a:pt x="20" y="143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2"/>
                  </a:lnTo>
                  <a:lnTo>
                    <a:pt x="24" y="136"/>
                  </a:lnTo>
                  <a:lnTo>
                    <a:pt x="25" y="131"/>
                  </a:lnTo>
                  <a:lnTo>
                    <a:pt x="27" y="123"/>
                  </a:lnTo>
                  <a:lnTo>
                    <a:pt x="27" y="123"/>
                  </a:lnTo>
                  <a:lnTo>
                    <a:pt x="48" y="91"/>
                  </a:lnTo>
                  <a:lnTo>
                    <a:pt x="60" y="76"/>
                  </a:lnTo>
                  <a:lnTo>
                    <a:pt x="73" y="62"/>
                  </a:lnTo>
                  <a:lnTo>
                    <a:pt x="87" y="49"/>
                  </a:lnTo>
                  <a:lnTo>
                    <a:pt x="104" y="39"/>
                  </a:lnTo>
                  <a:lnTo>
                    <a:pt x="122" y="31"/>
                  </a:lnTo>
                  <a:lnTo>
                    <a:pt x="132" y="27"/>
                  </a:lnTo>
                  <a:lnTo>
                    <a:pt x="143" y="24"/>
                  </a:lnTo>
                  <a:lnTo>
                    <a:pt x="143" y="24"/>
                  </a:lnTo>
                  <a:lnTo>
                    <a:pt x="142" y="21"/>
                  </a:lnTo>
                  <a:lnTo>
                    <a:pt x="139" y="18"/>
                  </a:lnTo>
                  <a:lnTo>
                    <a:pt x="131" y="15"/>
                  </a:lnTo>
                  <a:lnTo>
                    <a:pt x="131" y="15"/>
                  </a:lnTo>
                  <a:close/>
                  <a:moveTo>
                    <a:pt x="122" y="41"/>
                  </a:moveTo>
                  <a:lnTo>
                    <a:pt x="122" y="41"/>
                  </a:lnTo>
                  <a:lnTo>
                    <a:pt x="108" y="49"/>
                  </a:lnTo>
                  <a:lnTo>
                    <a:pt x="95" y="59"/>
                  </a:lnTo>
                  <a:lnTo>
                    <a:pt x="83" y="69"/>
                  </a:lnTo>
                  <a:lnTo>
                    <a:pt x="72" y="80"/>
                  </a:lnTo>
                  <a:lnTo>
                    <a:pt x="60" y="93"/>
                  </a:lnTo>
                  <a:lnTo>
                    <a:pt x="51" y="105"/>
                  </a:lnTo>
                  <a:lnTo>
                    <a:pt x="42" y="119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5" y="140"/>
                  </a:lnTo>
                  <a:lnTo>
                    <a:pt x="34" y="14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42" y="160"/>
                  </a:lnTo>
                  <a:lnTo>
                    <a:pt x="53" y="161"/>
                  </a:lnTo>
                  <a:lnTo>
                    <a:pt x="63" y="163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81" y="160"/>
                  </a:lnTo>
                  <a:lnTo>
                    <a:pt x="90" y="159"/>
                  </a:lnTo>
                  <a:lnTo>
                    <a:pt x="104" y="150"/>
                  </a:lnTo>
                  <a:lnTo>
                    <a:pt x="119" y="140"/>
                  </a:lnTo>
                  <a:lnTo>
                    <a:pt x="132" y="128"/>
                  </a:lnTo>
                  <a:lnTo>
                    <a:pt x="143" y="115"/>
                  </a:lnTo>
                  <a:lnTo>
                    <a:pt x="153" y="100"/>
                  </a:lnTo>
                  <a:lnTo>
                    <a:pt x="161" y="84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8" y="62"/>
                  </a:lnTo>
                  <a:lnTo>
                    <a:pt x="168" y="53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4" y="36"/>
                  </a:lnTo>
                  <a:lnTo>
                    <a:pt x="159" y="35"/>
                  </a:lnTo>
                  <a:lnTo>
                    <a:pt x="147" y="35"/>
                  </a:lnTo>
                  <a:lnTo>
                    <a:pt x="135" y="36"/>
                  </a:lnTo>
                  <a:lnTo>
                    <a:pt x="122" y="41"/>
                  </a:lnTo>
                  <a:lnTo>
                    <a:pt x="122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96"/>
            <p:cNvSpPr>
              <a:spLocks noEditPoints="1"/>
            </p:cNvSpPr>
            <p:nvPr/>
          </p:nvSpPr>
          <p:spPr bwMode="auto">
            <a:xfrm>
              <a:off x="3887788" y="690563"/>
              <a:ext cx="134938" cy="139700"/>
            </a:xfrm>
            <a:custGeom>
              <a:avLst/>
              <a:gdLst/>
              <a:ahLst/>
              <a:cxnLst>
                <a:cxn ang="0">
                  <a:pos x="226" y="96"/>
                </a:cxn>
                <a:cxn ang="0">
                  <a:pos x="210" y="110"/>
                </a:cxn>
                <a:cxn ang="0">
                  <a:pos x="205" y="163"/>
                </a:cxn>
                <a:cxn ang="0">
                  <a:pos x="177" y="194"/>
                </a:cxn>
                <a:cxn ang="0">
                  <a:pos x="153" y="217"/>
                </a:cxn>
                <a:cxn ang="0">
                  <a:pos x="140" y="240"/>
                </a:cxn>
                <a:cxn ang="0">
                  <a:pos x="92" y="261"/>
                </a:cxn>
                <a:cxn ang="0">
                  <a:pos x="49" y="263"/>
                </a:cxn>
                <a:cxn ang="0">
                  <a:pos x="32" y="242"/>
                </a:cxn>
                <a:cxn ang="0">
                  <a:pos x="17" y="198"/>
                </a:cxn>
                <a:cxn ang="0">
                  <a:pos x="15" y="183"/>
                </a:cxn>
                <a:cxn ang="0">
                  <a:pos x="0" y="152"/>
                </a:cxn>
                <a:cxn ang="0">
                  <a:pos x="8" y="124"/>
                </a:cxn>
                <a:cxn ang="0">
                  <a:pos x="39" y="79"/>
                </a:cxn>
                <a:cxn ang="0">
                  <a:pos x="55" y="61"/>
                </a:cxn>
                <a:cxn ang="0">
                  <a:pos x="102" y="52"/>
                </a:cxn>
                <a:cxn ang="0">
                  <a:pos x="137" y="61"/>
                </a:cxn>
                <a:cxn ang="0">
                  <a:pos x="158" y="55"/>
                </a:cxn>
                <a:cxn ang="0">
                  <a:pos x="174" y="17"/>
                </a:cxn>
                <a:cxn ang="0">
                  <a:pos x="205" y="0"/>
                </a:cxn>
                <a:cxn ang="0">
                  <a:pos x="237" y="10"/>
                </a:cxn>
                <a:cxn ang="0">
                  <a:pos x="252" y="37"/>
                </a:cxn>
                <a:cxn ang="0">
                  <a:pos x="254" y="65"/>
                </a:cxn>
                <a:cxn ang="0">
                  <a:pos x="233" y="23"/>
                </a:cxn>
                <a:cxn ang="0">
                  <a:pos x="199" y="20"/>
                </a:cxn>
                <a:cxn ang="0">
                  <a:pos x="198" y="62"/>
                </a:cxn>
                <a:cxn ang="0">
                  <a:pos x="189" y="89"/>
                </a:cxn>
                <a:cxn ang="0">
                  <a:pos x="171" y="94"/>
                </a:cxn>
                <a:cxn ang="0">
                  <a:pos x="163" y="118"/>
                </a:cxn>
                <a:cxn ang="0">
                  <a:pos x="126" y="129"/>
                </a:cxn>
                <a:cxn ang="0">
                  <a:pos x="118" y="121"/>
                </a:cxn>
                <a:cxn ang="0">
                  <a:pos x="156" y="113"/>
                </a:cxn>
                <a:cxn ang="0">
                  <a:pos x="164" y="89"/>
                </a:cxn>
                <a:cxn ang="0">
                  <a:pos x="188" y="72"/>
                </a:cxn>
                <a:cxn ang="0">
                  <a:pos x="185" y="26"/>
                </a:cxn>
                <a:cxn ang="0">
                  <a:pos x="177" y="31"/>
                </a:cxn>
                <a:cxn ang="0">
                  <a:pos x="157" y="65"/>
                </a:cxn>
                <a:cxn ang="0">
                  <a:pos x="136" y="72"/>
                </a:cxn>
                <a:cxn ang="0">
                  <a:pos x="106" y="61"/>
                </a:cxn>
                <a:cxn ang="0">
                  <a:pos x="52" y="73"/>
                </a:cxn>
                <a:cxn ang="0">
                  <a:pos x="36" y="103"/>
                </a:cxn>
                <a:cxn ang="0">
                  <a:pos x="8" y="141"/>
                </a:cxn>
                <a:cxn ang="0">
                  <a:pos x="12" y="162"/>
                </a:cxn>
                <a:cxn ang="0">
                  <a:pos x="29" y="188"/>
                </a:cxn>
                <a:cxn ang="0">
                  <a:pos x="42" y="239"/>
                </a:cxn>
                <a:cxn ang="0">
                  <a:pos x="60" y="259"/>
                </a:cxn>
                <a:cxn ang="0">
                  <a:pos x="115" y="247"/>
                </a:cxn>
                <a:cxn ang="0">
                  <a:pos x="147" y="205"/>
                </a:cxn>
                <a:cxn ang="0">
                  <a:pos x="179" y="179"/>
                </a:cxn>
                <a:cxn ang="0">
                  <a:pos x="196" y="153"/>
                </a:cxn>
                <a:cxn ang="0">
                  <a:pos x="209" y="93"/>
                </a:cxn>
                <a:cxn ang="0">
                  <a:pos x="241" y="75"/>
                </a:cxn>
                <a:cxn ang="0">
                  <a:pos x="241" y="37"/>
                </a:cxn>
              </a:cxnLst>
              <a:rect l="0" t="0" r="r" b="b"/>
              <a:pathLst>
                <a:path w="255" h="266">
                  <a:moveTo>
                    <a:pt x="245" y="92"/>
                  </a:moveTo>
                  <a:lnTo>
                    <a:pt x="245" y="92"/>
                  </a:lnTo>
                  <a:lnTo>
                    <a:pt x="238" y="94"/>
                  </a:lnTo>
                  <a:lnTo>
                    <a:pt x="231" y="96"/>
                  </a:lnTo>
                  <a:lnTo>
                    <a:pt x="226" y="96"/>
                  </a:lnTo>
                  <a:lnTo>
                    <a:pt x="219" y="99"/>
                  </a:lnTo>
                  <a:lnTo>
                    <a:pt x="219" y="99"/>
                  </a:lnTo>
                  <a:lnTo>
                    <a:pt x="216" y="100"/>
                  </a:lnTo>
                  <a:lnTo>
                    <a:pt x="213" y="103"/>
                  </a:lnTo>
                  <a:lnTo>
                    <a:pt x="210" y="110"/>
                  </a:lnTo>
                  <a:lnTo>
                    <a:pt x="209" y="118"/>
                  </a:lnTo>
                  <a:lnTo>
                    <a:pt x="208" y="127"/>
                  </a:lnTo>
                  <a:lnTo>
                    <a:pt x="209" y="145"/>
                  </a:lnTo>
                  <a:lnTo>
                    <a:pt x="208" y="155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195" y="176"/>
                  </a:lnTo>
                  <a:lnTo>
                    <a:pt x="184" y="188"/>
                  </a:lnTo>
                  <a:lnTo>
                    <a:pt x="184" y="188"/>
                  </a:lnTo>
                  <a:lnTo>
                    <a:pt x="177" y="194"/>
                  </a:lnTo>
                  <a:lnTo>
                    <a:pt x="168" y="198"/>
                  </a:lnTo>
                  <a:lnTo>
                    <a:pt x="163" y="204"/>
                  </a:lnTo>
                  <a:lnTo>
                    <a:pt x="157" y="210"/>
                  </a:lnTo>
                  <a:lnTo>
                    <a:pt x="157" y="210"/>
                  </a:lnTo>
                  <a:lnTo>
                    <a:pt x="153" y="217"/>
                  </a:lnTo>
                  <a:lnTo>
                    <a:pt x="151" y="222"/>
                  </a:lnTo>
                  <a:lnTo>
                    <a:pt x="149" y="229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40" y="240"/>
                  </a:lnTo>
                  <a:lnTo>
                    <a:pt x="135" y="245"/>
                  </a:lnTo>
                  <a:lnTo>
                    <a:pt x="123" y="252"/>
                  </a:lnTo>
                  <a:lnTo>
                    <a:pt x="109" y="257"/>
                  </a:lnTo>
                  <a:lnTo>
                    <a:pt x="92" y="261"/>
                  </a:lnTo>
                  <a:lnTo>
                    <a:pt x="92" y="261"/>
                  </a:lnTo>
                  <a:lnTo>
                    <a:pt x="83" y="264"/>
                  </a:lnTo>
                  <a:lnTo>
                    <a:pt x="73" y="266"/>
                  </a:lnTo>
                  <a:lnTo>
                    <a:pt x="62" y="266"/>
                  </a:lnTo>
                  <a:lnTo>
                    <a:pt x="56" y="264"/>
                  </a:lnTo>
                  <a:lnTo>
                    <a:pt x="49" y="263"/>
                  </a:lnTo>
                  <a:lnTo>
                    <a:pt x="49" y="263"/>
                  </a:lnTo>
                  <a:lnTo>
                    <a:pt x="45" y="259"/>
                  </a:lnTo>
                  <a:lnTo>
                    <a:pt x="39" y="254"/>
                  </a:lnTo>
                  <a:lnTo>
                    <a:pt x="35" y="249"/>
                  </a:lnTo>
                  <a:lnTo>
                    <a:pt x="32" y="242"/>
                  </a:lnTo>
                  <a:lnTo>
                    <a:pt x="25" y="229"/>
                  </a:lnTo>
                  <a:lnTo>
                    <a:pt x="22" y="215"/>
                  </a:lnTo>
                  <a:lnTo>
                    <a:pt x="22" y="215"/>
                  </a:lnTo>
                  <a:lnTo>
                    <a:pt x="18" y="207"/>
                  </a:lnTo>
                  <a:lnTo>
                    <a:pt x="17" y="198"/>
                  </a:lnTo>
                  <a:lnTo>
                    <a:pt x="17" y="198"/>
                  </a:lnTo>
                  <a:lnTo>
                    <a:pt x="17" y="193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15" y="183"/>
                  </a:lnTo>
                  <a:lnTo>
                    <a:pt x="14" y="179"/>
                  </a:lnTo>
                  <a:lnTo>
                    <a:pt x="8" y="170"/>
                  </a:lnTo>
                  <a:lnTo>
                    <a:pt x="3" y="162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8"/>
                  </a:lnTo>
                  <a:lnTo>
                    <a:pt x="4" y="131"/>
                  </a:lnTo>
                  <a:lnTo>
                    <a:pt x="8" y="124"/>
                  </a:lnTo>
                  <a:lnTo>
                    <a:pt x="18" y="113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33" y="90"/>
                  </a:lnTo>
                  <a:lnTo>
                    <a:pt x="39" y="79"/>
                  </a:lnTo>
                  <a:lnTo>
                    <a:pt x="45" y="69"/>
                  </a:lnTo>
                  <a:lnTo>
                    <a:pt x="48" y="65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5" y="61"/>
                  </a:lnTo>
                  <a:lnTo>
                    <a:pt x="59" y="61"/>
                  </a:lnTo>
                  <a:lnTo>
                    <a:pt x="69" y="59"/>
                  </a:lnTo>
                  <a:lnTo>
                    <a:pt x="69" y="59"/>
                  </a:lnTo>
                  <a:lnTo>
                    <a:pt x="91" y="54"/>
                  </a:lnTo>
                  <a:lnTo>
                    <a:pt x="102" y="52"/>
                  </a:lnTo>
                  <a:lnTo>
                    <a:pt x="115" y="52"/>
                  </a:lnTo>
                  <a:lnTo>
                    <a:pt x="115" y="52"/>
                  </a:lnTo>
                  <a:lnTo>
                    <a:pt x="123" y="55"/>
                  </a:lnTo>
                  <a:lnTo>
                    <a:pt x="130" y="58"/>
                  </a:lnTo>
                  <a:lnTo>
                    <a:pt x="137" y="61"/>
                  </a:lnTo>
                  <a:lnTo>
                    <a:pt x="142" y="61"/>
                  </a:lnTo>
                  <a:lnTo>
                    <a:pt x="146" y="61"/>
                  </a:lnTo>
                  <a:lnTo>
                    <a:pt x="146" y="61"/>
                  </a:lnTo>
                  <a:lnTo>
                    <a:pt x="153" y="58"/>
                  </a:lnTo>
                  <a:lnTo>
                    <a:pt x="158" y="55"/>
                  </a:lnTo>
                  <a:lnTo>
                    <a:pt x="163" y="51"/>
                  </a:lnTo>
                  <a:lnTo>
                    <a:pt x="164" y="45"/>
                  </a:lnTo>
                  <a:lnTo>
                    <a:pt x="168" y="33"/>
                  </a:lnTo>
                  <a:lnTo>
                    <a:pt x="174" y="17"/>
                  </a:lnTo>
                  <a:lnTo>
                    <a:pt x="174" y="17"/>
                  </a:lnTo>
                  <a:lnTo>
                    <a:pt x="182" y="13"/>
                  </a:lnTo>
                  <a:lnTo>
                    <a:pt x="191" y="9"/>
                  </a:lnTo>
                  <a:lnTo>
                    <a:pt x="199" y="6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13" y="5"/>
                  </a:lnTo>
                  <a:lnTo>
                    <a:pt x="222" y="6"/>
                  </a:lnTo>
                  <a:lnTo>
                    <a:pt x="230" y="7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14"/>
                  </a:lnTo>
                  <a:lnTo>
                    <a:pt x="240" y="17"/>
                  </a:lnTo>
                  <a:lnTo>
                    <a:pt x="244" y="24"/>
                  </a:lnTo>
                  <a:lnTo>
                    <a:pt x="250" y="30"/>
                  </a:lnTo>
                  <a:lnTo>
                    <a:pt x="252" y="37"/>
                  </a:lnTo>
                  <a:lnTo>
                    <a:pt x="252" y="37"/>
                  </a:lnTo>
                  <a:lnTo>
                    <a:pt x="255" y="44"/>
                  </a:lnTo>
                  <a:lnTo>
                    <a:pt x="255" y="51"/>
                  </a:lnTo>
                  <a:lnTo>
                    <a:pt x="255" y="58"/>
                  </a:lnTo>
                  <a:lnTo>
                    <a:pt x="254" y="65"/>
                  </a:lnTo>
                  <a:lnTo>
                    <a:pt x="251" y="79"/>
                  </a:lnTo>
                  <a:lnTo>
                    <a:pt x="245" y="92"/>
                  </a:lnTo>
                  <a:lnTo>
                    <a:pt x="245" y="92"/>
                  </a:lnTo>
                  <a:close/>
                  <a:moveTo>
                    <a:pt x="233" y="23"/>
                  </a:moveTo>
                  <a:lnTo>
                    <a:pt x="233" y="23"/>
                  </a:lnTo>
                  <a:lnTo>
                    <a:pt x="223" y="20"/>
                  </a:lnTo>
                  <a:lnTo>
                    <a:pt x="213" y="17"/>
                  </a:lnTo>
                  <a:lnTo>
                    <a:pt x="209" y="17"/>
                  </a:lnTo>
                  <a:lnTo>
                    <a:pt x="203" y="17"/>
                  </a:lnTo>
                  <a:lnTo>
                    <a:pt x="199" y="20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4" y="33"/>
                  </a:lnTo>
                  <a:lnTo>
                    <a:pt x="195" y="42"/>
                  </a:lnTo>
                  <a:lnTo>
                    <a:pt x="198" y="62"/>
                  </a:lnTo>
                  <a:lnTo>
                    <a:pt x="198" y="71"/>
                  </a:lnTo>
                  <a:lnTo>
                    <a:pt x="196" y="79"/>
                  </a:lnTo>
                  <a:lnTo>
                    <a:pt x="195" y="82"/>
                  </a:lnTo>
                  <a:lnTo>
                    <a:pt x="192" y="86"/>
                  </a:lnTo>
                  <a:lnTo>
                    <a:pt x="189" y="89"/>
                  </a:lnTo>
                  <a:lnTo>
                    <a:pt x="185" y="92"/>
                  </a:lnTo>
                  <a:lnTo>
                    <a:pt x="185" y="92"/>
                  </a:lnTo>
                  <a:lnTo>
                    <a:pt x="177" y="92"/>
                  </a:lnTo>
                  <a:lnTo>
                    <a:pt x="171" y="94"/>
                  </a:lnTo>
                  <a:lnTo>
                    <a:pt x="171" y="94"/>
                  </a:lnTo>
                  <a:lnTo>
                    <a:pt x="167" y="100"/>
                  </a:lnTo>
                  <a:lnTo>
                    <a:pt x="165" y="106"/>
                  </a:lnTo>
                  <a:lnTo>
                    <a:pt x="164" y="113"/>
                  </a:lnTo>
                  <a:lnTo>
                    <a:pt x="163" y="118"/>
                  </a:lnTo>
                  <a:lnTo>
                    <a:pt x="163" y="118"/>
                  </a:lnTo>
                  <a:lnTo>
                    <a:pt x="157" y="124"/>
                  </a:lnTo>
                  <a:lnTo>
                    <a:pt x="150" y="127"/>
                  </a:lnTo>
                  <a:lnTo>
                    <a:pt x="143" y="129"/>
                  </a:lnTo>
                  <a:lnTo>
                    <a:pt x="135" y="129"/>
                  </a:lnTo>
                  <a:lnTo>
                    <a:pt x="126" y="129"/>
                  </a:lnTo>
                  <a:lnTo>
                    <a:pt x="118" y="128"/>
                  </a:lnTo>
                  <a:lnTo>
                    <a:pt x="102" y="124"/>
                  </a:lnTo>
                  <a:lnTo>
                    <a:pt x="102" y="124"/>
                  </a:lnTo>
                  <a:lnTo>
                    <a:pt x="109" y="122"/>
                  </a:lnTo>
                  <a:lnTo>
                    <a:pt x="118" y="121"/>
                  </a:lnTo>
                  <a:lnTo>
                    <a:pt x="132" y="121"/>
                  </a:lnTo>
                  <a:lnTo>
                    <a:pt x="139" y="121"/>
                  </a:lnTo>
                  <a:lnTo>
                    <a:pt x="144" y="120"/>
                  </a:lnTo>
                  <a:lnTo>
                    <a:pt x="150" y="117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56" y="104"/>
                  </a:lnTo>
                  <a:lnTo>
                    <a:pt x="157" y="99"/>
                  </a:lnTo>
                  <a:lnTo>
                    <a:pt x="160" y="93"/>
                  </a:lnTo>
                  <a:lnTo>
                    <a:pt x="164" y="89"/>
                  </a:lnTo>
                  <a:lnTo>
                    <a:pt x="168" y="85"/>
                  </a:lnTo>
                  <a:lnTo>
                    <a:pt x="174" y="82"/>
                  </a:lnTo>
                  <a:lnTo>
                    <a:pt x="186" y="79"/>
                  </a:lnTo>
                  <a:lnTo>
                    <a:pt x="186" y="79"/>
                  </a:lnTo>
                  <a:lnTo>
                    <a:pt x="188" y="72"/>
                  </a:lnTo>
                  <a:lnTo>
                    <a:pt x="188" y="65"/>
                  </a:lnTo>
                  <a:lnTo>
                    <a:pt x="186" y="49"/>
                  </a:lnTo>
                  <a:lnTo>
                    <a:pt x="185" y="41"/>
                  </a:lnTo>
                  <a:lnTo>
                    <a:pt x="184" y="34"/>
                  </a:lnTo>
                  <a:lnTo>
                    <a:pt x="185" y="26"/>
                  </a:lnTo>
                  <a:lnTo>
                    <a:pt x="188" y="19"/>
                  </a:lnTo>
                  <a:lnTo>
                    <a:pt x="188" y="19"/>
                  </a:lnTo>
                  <a:lnTo>
                    <a:pt x="184" y="20"/>
                  </a:lnTo>
                  <a:lnTo>
                    <a:pt x="181" y="23"/>
                  </a:lnTo>
                  <a:lnTo>
                    <a:pt x="177" y="31"/>
                  </a:lnTo>
                  <a:lnTo>
                    <a:pt x="174" y="4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65" y="56"/>
                  </a:lnTo>
                  <a:lnTo>
                    <a:pt x="157" y="65"/>
                  </a:lnTo>
                  <a:lnTo>
                    <a:pt x="153" y="68"/>
                  </a:lnTo>
                  <a:lnTo>
                    <a:pt x="149" y="71"/>
                  </a:lnTo>
                  <a:lnTo>
                    <a:pt x="142" y="72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29" y="69"/>
                  </a:lnTo>
                  <a:lnTo>
                    <a:pt x="122" y="66"/>
                  </a:lnTo>
                  <a:lnTo>
                    <a:pt x="115" y="62"/>
                  </a:lnTo>
                  <a:lnTo>
                    <a:pt x="106" y="61"/>
                  </a:lnTo>
                  <a:lnTo>
                    <a:pt x="106" y="61"/>
                  </a:lnTo>
                  <a:lnTo>
                    <a:pt x="99" y="61"/>
                  </a:lnTo>
                  <a:lnTo>
                    <a:pt x="92" y="61"/>
                  </a:lnTo>
                  <a:lnTo>
                    <a:pt x="78" y="65"/>
                  </a:lnTo>
                  <a:lnTo>
                    <a:pt x="66" y="69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79"/>
                  </a:lnTo>
                  <a:lnTo>
                    <a:pt x="49" y="85"/>
                  </a:lnTo>
                  <a:lnTo>
                    <a:pt x="43" y="94"/>
                  </a:lnTo>
                  <a:lnTo>
                    <a:pt x="36" y="103"/>
                  </a:lnTo>
                  <a:lnTo>
                    <a:pt x="28" y="111"/>
                  </a:lnTo>
                  <a:lnTo>
                    <a:pt x="19" y="121"/>
                  </a:lnTo>
                  <a:lnTo>
                    <a:pt x="12" y="129"/>
                  </a:lnTo>
                  <a:lnTo>
                    <a:pt x="11" y="135"/>
                  </a:lnTo>
                  <a:lnTo>
                    <a:pt x="8" y="141"/>
                  </a:lnTo>
                  <a:lnTo>
                    <a:pt x="8" y="146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11" y="158"/>
                  </a:lnTo>
                  <a:lnTo>
                    <a:pt x="12" y="162"/>
                  </a:lnTo>
                  <a:lnTo>
                    <a:pt x="19" y="170"/>
                  </a:lnTo>
                  <a:lnTo>
                    <a:pt x="25" y="179"/>
                  </a:lnTo>
                  <a:lnTo>
                    <a:pt x="28" y="183"/>
                  </a:lnTo>
                  <a:lnTo>
                    <a:pt x="29" y="188"/>
                  </a:lnTo>
                  <a:lnTo>
                    <a:pt x="29" y="188"/>
                  </a:lnTo>
                  <a:lnTo>
                    <a:pt x="28" y="197"/>
                  </a:lnTo>
                  <a:lnTo>
                    <a:pt x="28" y="207"/>
                  </a:lnTo>
                  <a:lnTo>
                    <a:pt x="29" y="215"/>
                  </a:lnTo>
                  <a:lnTo>
                    <a:pt x="33" y="224"/>
                  </a:lnTo>
                  <a:lnTo>
                    <a:pt x="42" y="239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9" y="254"/>
                  </a:lnTo>
                  <a:lnTo>
                    <a:pt x="62" y="256"/>
                  </a:lnTo>
                  <a:lnTo>
                    <a:pt x="60" y="259"/>
                  </a:lnTo>
                  <a:lnTo>
                    <a:pt x="60" y="259"/>
                  </a:lnTo>
                  <a:lnTo>
                    <a:pt x="88" y="254"/>
                  </a:lnTo>
                  <a:lnTo>
                    <a:pt x="102" y="252"/>
                  </a:lnTo>
                  <a:lnTo>
                    <a:pt x="115" y="247"/>
                  </a:lnTo>
                  <a:lnTo>
                    <a:pt x="115" y="247"/>
                  </a:lnTo>
                  <a:lnTo>
                    <a:pt x="121" y="243"/>
                  </a:lnTo>
                  <a:lnTo>
                    <a:pt x="126" y="239"/>
                  </a:lnTo>
                  <a:lnTo>
                    <a:pt x="130" y="235"/>
                  </a:lnTo>
                  <a:lnTo>
                    <a:pt x="135" y="229"/>
                  </a:lnTo>
                  <a:lnTo>
                    <a:pt x="147" y="205"/>
                  </a:lnTo>
                  <a:lnTo>
                    <a:pt x="147" y="205"/>
                  </a:lnTo>
                  <a:lnTo>
                    <a:pt x="151" y="200"/>
                  </a:lnTo>
                  <a:lnTo>
                    <a:pt x="157" y="194"/>
                  </a:lnTo>
                  <a:lnTo>
                    <a:pt x="168" y="187"/>
                  </a:lnTo>
                  <a:lnTo>
                    <a:pt x="179" y="179"/>
                  </a:lnTo>
                  <a:lnTo>
                    <a:pt x="185" y="174"/>
                  </a:lnTo>
                  <a:lnTo>
                    <a:pt x="191" y="169"/>
                  </a:lnTo>
                  <a:lnTo>
                    <a:pt x="191" y="169"/>
                  </a:lnTo>
                  <a:lnTo>
                    <a:pt x="194" y="162"/>
                  </a:lnTo>
                  <a:lnTo>
                    <a:pt x="196" y="153"/>
                  </a:lnTo>
                  <a:lnTo>
                    <a:pt x="198" y="137"/>
                  </a:lnTo>
                  <a:lnTo>
                    <a:pt x="199" y="118"/>
                  </a:lnTo>
                  <a:lnTo>
                    <a:pt x="201" y="99"/>
                  </a:lnTo>
                  <a:lnTo>
                    <a:pt x="201" y="99"/>
                  </a:lnTo>
                  <a:lnTo>
                    <a:pt x="209" y="93"/>
                  </a:lnTo>
                  <a:lnTo>
                    <a:pt x="219" y="90"/>
                  </a:lnTo>
                  <a:lnTo>
                    <a:pt x="229" y="86"/>
                  </a:lnTo>
                  <a:lnTo>
                    <a:pt x="238" y="83"/>
                  </a:lnTo>
                  <a:lnTo>
                    <a:pt x="238" y="83"/>
                  </a:lnTo>
                  <a:lnTo>
                    <a:pt x="241" y="75"/>
                  </a:lnTo>
                  <a:lnTo>
                    <a:pt x="244" y="66"/>
                  </a:lnTo>
                  <a:lnTo>
                    <a:pt x="244" y="59"/>
                  </a:lnTo>
                  <a:lnTo>
                    <a:pt x="244" y="51"/>
                  </a:lnTo>
                  <a:lnTo>
                    <a:pt x="243" y="44"/>
                  </a:lnTo>
                  <a:lnTo>
                    <a:pt x="241" y="37"/>
                  </a:lnTo>
                  <a:lnTo>
                    <a:pt x="237" y="30"/>
                  </a:lnTo>
                  <a:lnTo>
                    <a:pt x="233" y="23"/>
                  </a:lnTo>
                  <a:lnTo>
                    <a:pt x="233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2668" y="118770"/>
            <a:ext cx="6498077" cy="495300"/>
            <a:chOff x="1042668" y="118770"/>
            <a:chExt cx="3494509" cy="495300"/>
          </a:xfrm>
        </p:grpSpPr>
        <p:sp>
          <p:nvSpPr>
            <p:cNvPr id="19" name="TextBox 14"/>
            <p:cNvSpPr txBox="1"/>
            <p:nvPr/>
          </p:nvSpPr>
          <p:spPr>
            <a:xfrm>
              <a:off x="1042668" y="143064"/>
              <a:ext cx="927983" cy="37685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实习概括</a:t>
              </a:r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2241924" y="118770"/>
              <a:ext cx="2295253" cy="495300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marL="285750" indent="-285750" algn="ctr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Profile of Practice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17886" y="671035"/>
            <a:ext cx="245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概括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906481" y="2378560"/>
            <a:ext cx="7341730" cy="891100"/>
            <a:chOff x="1400157" y="3229880"/>
            <a:chExt cx="8393138" cy="1018713"/>
          </a:xfrm>
        </p:grpSpPr>
        <p:sp>
          <p:nvSpPr>
            <p:cNvPr id="23" name="右箭头 28"/>
            <p:cNvSpPr/>
            <p:nvPr/>
          </p:nvSpPr>
          <p:spPr>
            <a:xfrm>
              <a:off x="1400157" y="3366915"/>
              <a:ext cx="8393138" cy="747056"/>
            </a:xfrm>
            <a:prstGeom prst="rightArrow">
              <a:avLst>
                <a:gd name="adj1" fmla="val 59701"/>
                <a:gd name="adj2" fmla="val 50000"/>
              </a:avLst>
            </a:prstGeom>
            <a:solidFill>
              <a:schemeClr val="bg1">
                <a:alpha val="8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881011" y="3229880"/>
              <a:ext cx="1412950" cy="1018713"/>
              <a:chOff x="1406466" y="2090057"/>
              <a:chExt cx="3211849" cy="2315688"/>
            </a:xfrm>
          </p:grpSpPr>
          <p:sp>
            <p:nvSpPr>
              <p:cNvPr id="47" name="平行四边形 46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>
                <a:off x="3860669" y="2090057"/>
                <a:ext cx="757646" cy="65314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flipV="1">
                <a:off x="1406466" y="3752602"/>
                <a:ext cx="757646" cy="65314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077083" y="3229880"/>
              <a:ext cx="1414705" cy="1018713"/>
              <a:chOff x="1402476" y="2090057"/>
              <a:chExt cx="3215839" cy="2315688"/>
            </a:xfrm>
          </p:grpSpPr>
          <p:sp>
            <p:nvSpPr>
              <p:cNvPr id="44" name="平行四边形 43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3860669" y="2090057"/>
                <a:ext cx="757646" cy="653142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flipV="1">
                <a:off x="1402476" y="3752603"/>
                <a:ext cx="757646" cy="653142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208711" y="3229880"/>
              <a:ext cx="1412950" cy="1018713"/>
              <a:chOff x="1406466" y="2090057"/>
              <a:chExt cx="3211849" cy="2315688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3860669" y="2090057"/>
                <a:ext cx="757646" cy="65314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flipV="1">
                <a:off x="1406466" y="3752602"/>
                <a:ext cx="757646" cy="65314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404786" y="3229880"/>
              <a:ext cx="1414705" cy="1018713"/>
              <a:chOff x="1402476" y="2090057"/>
              <a:chExt cx="3215839" cy="2315688"/>
            </a:xfrm>
          </p:grpSpPr>
          <p:sp>
            <p:nvSpPr>
              <p:cNvPr id="38" name="平行四边形 37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>
                <a:off x="3860669" y="2090057"/>
                <a:ext cx="757646" cy="653142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flipV="1">
                <a:off x="1402476" y="3752603"/>
                <a:ext cx="757646" cy="653142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迷你简卡通" panose="03000509000000000000" charset="-122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1946263" y="3546221"/>
              <a:ext cx="386031" cy="386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050718" y="3546221"/>
              <a:ext cx="386031" cy="386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86350" y="3546221"/>
              <a:ext cx="386031" cy="386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8680397" y="3546220"/>
              <a:ext cx="386031" cy="386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2" name="任意多边形 37"/>
            <p:cNvSpPr/>
            <p:nvPr/>
          </p:nvSpPr>
          <p:spPr bwMode="auto">
            <a:xfrm>
              <a:off x="2039245" y="3618959"/>
              <a:ext cx="200065" cy="240555"/>
            </a:xfrm>
            <a:custGeom>
              <a:avLst/>
              <a:gdLst>
                <a:gd name="connsiteX0" fmla="*/ 55289 w 268288"/>
                <a:gd name="connsiteY0" fmla="*/ 122559 h 322584"/>
                <a:gd name="connsiteX1" fmla="*/ 214313 w 268288"/>
                <a:gd name="connsiteY1" fmla="*/ 122559 h 322584"/>
                <a:gd name="connsiteX2" fmla="*/ 214313 w 268288"/>
                <a:gd name="connsiteY2" fmla="*/ 235731 h 322584"/>
                <a:gd name="connsiteX3" fmla="*/ 188028 w 268288"/>
                <a:gd name="connsiteY3" fmla="*/ 268630 h 322584"/>
                <a:gd name="connsiteX4" fmla="*/ 188028 w 268288"/>
                <a:gd name="connsiteY4" fmla="*/ 309425 h 322584"/>
                <a:gd name="connsiteX5" fmla="*/ 168314 w 268288"/>
                <a:gd name="connsiteY5" fmla="*/ 322584 h 322584"/>
                <a:gd name="connsiteX6" fmla="*/ 148601 w 268288"/>
                <a:gd name="connsiteY6" fmla="*/ 309425 h 322584"/>
                <a:gd name="connsiteX7" fmla="*/ 148601 w 268288"/>
                <a:gd name="connsiteY7" fmla="*/ 268630 h 322584"/>
                <a:gd name="connsiteX8" fmla="*/ 119687 w 268288"/>
                <a:gd name="connsiteY8" fmla="*/ 268630 h 322584"/>
                <a:gd name="connsiteX9" fmla="*/ 119687 w 268288"/>
                <a:gd name="connsiteY9" fmla="*/ 309425 h 322584"/>
                <a:gd name="connsiteX10" fmla="*/ 99974 w 268288"/>
                <a:gd name="connsiteY10" fmla="*/ 322584 h 322584"/>
                <a:gd name="connsiteX11" fmla="*/ 81574 w 268288"/>
                <a:gd name="connsiteY11" fmla="*/ 309425 h 322584"/>
                <a:gd name="connsiteX12" fmla="*/ 81574 w 268288"/>
                <a:gd name="connsiteY12" fmla="*/ 268630 h 322584"/>
                <a:gd name="connsiteX13" fmla="*/ 53975 w 268288"/>
                <a:gd name="connsiteY13" fmla="*/ 235731 h 322584"/>
                <a:gd name="connsiteX14" fmla="*/ 55289 w 268288"/>
                <a:gd name="connsiteY14" fmla="*/ 122559 h 322584"/>
                <a:gd name="connsiteX15" fmla="*/ 248444 w 268288"/>
                <a:gd name="connsiteY15" fmla="*/ 108272 h 322584"/>
                <a:gd name="connsiteX16" fmla="*/ 268288 w 268288"/>
                <a:gd name="connsiteY16" fmla="*/ 121403 h 322584"/>
                <a:gd name="connsiteX17" fmla="*/ 268288 w 268288"/>
                <a:gd name="connsiteY17" fmla="*/ 201504 h 322584"/>
                <a:gd name="connsiteX18" fmla="*/ 248444 w 268288"/>
                <a:gd name="connsiteY18" fmla="*/ 214635 h 322584"/>
                <a:gd name="connsiteX19" fmla="*/ 228600 w 268288"/>
                <a:gd name="connsiteY19" fmla="*/ 201504 h 322584"/>
                <a:gd name="connsiteX20" fmla="*/ 228600 w 268288"/>
                <a:gd name="connsiteY20" fmla="*/ 121403 h 322584"/>
                <a:gd name="connsiteX21" fmla="*/ 248444 w 268288"/>
                <a:gd name="connsiteY21" fmla="*/ 108272 h 322584"/>
                <a:gd name="connsiteX22" fmla="*/ 19844 w 268288"/>
                <a:gd name="connsiteY22" fmla="*/ 108272 h 322584"/>
                <a:gd name="connsiteX23" fmla="*/ 39688 w 268288"/>
                <a:gd name="connsiteY23" fmla="*/ 121437 h 322584"/>
                <a:gd name="connsiteX24" fmla="*/ 39688 w 268288"/>
                <a:gd name="connsiteY24" fmla="*/ 201741 h 322584"/>
                <a:gd name="connsiteX25" fmla="*/ 19844 w 268288"/>
                <a:gd name="connsiteY25" fmla="*/ 216222 h 322584"/>
                <a:gd name="connsiteX26" fmla="*/ 0 w 268288"/>
                <a:gd name="connsiteY26" fmla="*/ 201741 h 322584"/>
                <a:gd name="connsiteX27" fmla="*/ 0 w 268288"/>
                <a:gd name="connsiteY27" fmla="*/ 121437 h 322584"/>
                <a:gd name="connsiteX28" fmla="*/ 19844 w 268288"/>
                <a:gd name="connsiteY28" fmla="*/ 108272 h 322584"/>
                <a:gd name="connsiteX29" fmla="*/ 167482 w 268288"/>
                <a:gd name="connsiteY29" fmla="*/ 65409 h 322584"/>
                <a:gd name="connsiteX30" fmla="*/ 157163 w 268288"/>
                <a:gd name="connsiteY30" fmla="*/ 75728 h 322584"/>
                <a:gd name="connsiteX31" fmla="*/ 167482 w 268288"/>
                <a:gd name="connsiteY31" fmla="*/ 86047 h 322584"/>
                <a:gd name="connsiteX32" fmla="*/ 177801 w 268288"/>
                <a:gd name="connsiteY32" fmla="*/ 75728 h 322584"/>
                <a:gd name="connsiteX33" fmla="*/ 167482 w 268288"/>
                <a:gd name="connsiteY33" fmla="*/ 65409 h 322584"/>
                <a:gd name="connsiteX34" fmla="*/ 100807 w 268288"/>
                <a:gd name="connsiteY34" fmla="*/ 65409 h 322584"/>
                <a:gd name="connsiteX35" fmla="*/ 90488 w 268288"/>
                <a:gd name="connsiteY35" fmla="*/ 75728 h 322584"/>
                <a:gd name="connsiteX36" fmla="*/ 100807 w 268288"/>
                <a:gd name="connsiteY36" fmla="*/ 86047 h 322584"/>
                <a:gd name="connsiteX37" fmla="*/ 111126 w 268288"/>
                <a:gd name="connsiteY37" fmla="*/ 75728 h 322584"/>
                <a:gd name="connsiteX38" fmla="*/ 100807 w 268288"/>
                <a:gd name="connsiteY38" fmla="*/ 65409 h 322584"/>
                <a:gd name="connsiteX39" fmla="*/ 71089 w 268288"/>
                <a:gd name="connsiteY39" fmla="*/ 1373 h 322584"/>
                <a:gd name="connsiteX40" fmla="*/ 81621 w 268288"/>
                <a:gd name="connsiteY40" fmla="*/ 4013 h 322584"/>
                <a:gd name="connsiteX41" fmla="*/ 106633 w 268288"/>
                <a:gd name="connsiteY41" fmla="*/ 43605 h 322584"/>
                <a:gd name="connsiteX42" fmla="*/ 106633 w 268288"/>
                <a:gd name="connsiteY42" fmla="*/ 44924 h 322584"/>
                <a:gd name="connsiteX43" fmla="*/ 134279 w 268288"/>
                <a:gd name="connsiteY43" fmla="*/ 40965 h 322584"/>
                <a:gd name="connsiteX44" fmla="*/ 161925 w 268288"/>
                <a:gd name="connsiteY44" fmla="*/ 44924 h 322584"/>
                <a:gd name="connsiteX45" fmla="*/ 163242 w 268288"/>
                <a:gd name="connsiteY45" fmla="*/ 43605 h 322584"/>
                <a:gd name="connsiteX46" fmla="*/ 188254 w 268288"/>
                <a:gd name="connsiteY46" fmla="*/ 4013 h 322584"/>
                <a:gd name="connsiteX47" fmla="*/ 197470 w 268288"/>
                <a:gd name="connsiteY47" fmla="*/ 1373 h 322584"/>
                <a:gd name="connsiteX48" fmla="*/ 201419 w 268288"/>
                <a:gd name="connsiteY48" fmla="*/ 10611 h 322584"/>
                <a:gd name="connsiteX49" fmla="*/ 175090 w 268288"/>
                <a:gd name="connsiteY49" fmla="*/ 50203 h 322584"/>
                <a:gd name="connsiteX50" fmla="*/ 175090 w 268288"/>
                <a:gd name="connsiteY50" fmla="*/ 51523 h 322584"/>
                <a:gd name="connsiteX51" fmla="*/ 215900 w 268288"/>
                <a:gd name="connsiteY51" fmla="*/ 108272 h 322584"/>
                <a:gd name="connsiteX52" fmla="*/ 53975 w 268288"/>
                <a:gd name="connsiteY52" fmla="*/ 108272 h 322584"/>
                <a:gd name="connsiteX53" fmla="*/ 94785 w 268288"/>
                <a:gd name="connsiteY53" fmla="*/ 51523 h 322584"/>
                <a:gd name="connsiteX54" fmla="*/ 93469 w 268288"/>
                <a:gd name="connsiteY54" fmla="*/ 50203 h 322584"/>
                <a:gd name="connsiteX55" fmla="*/ 68456 w 268288"/>
                <a:gd name="connsiteY55" fmla="*/ 10611 h 322584"/>
                <a:gd name="connsiteX56" fmla="*/ 71089 w 268288"/>
                <a:gd name="connsiteY56" fmla="*/ 1373 h 32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8288" h="322584">
                  <a:moveTo>
                    <a:pt x="55289" y="122559"/>
                  </a:moveTo>
                  <a:cubicBezTo>
                    <a:pt x="55289" y="122559"/>
                    <a:pt x="55289" y="122559"/>
                    <a:pt x="214313" y="122559"/>
                  </a:cubicBezTo>
                  <a:cubicBezTo>
                    <a:pt x="214313" y="122559"/>
                    <a:pt x="214313" y="122559"/>
                    <a:pt x="214313" y="235731"/>
                  </a:cubicBezTo>
                  <a:cubicBezTo>
                    <a:pt x="214313" y="255471"/>
                    <a:pt x="206428" y="265998"/>
                    <a:pt x="188028" y="268630"/>
                  </a:cubicBezTo>
                  <a:cubicBezTo>
                    <a:pt x="188028" y="268630"/>
                    <a:pt x="188028" y="268630"/>
                    <a:pt x="188028" y="309425"/>
                  </a:cubicBezTo>
                  <a:cubicBezTo>
                    <a:pt x="188028" y="316004"/>
                    <a:pt x="178828" y="322584"/>
                    <a:pt x="168314" y="322584"/>
                  </a:cubicBezTo>
                  <a:cubicBezTo>
                    <a:pt x="157800" y="322584"/>
                    <a:pt x="148601" y="316004"/>
                    <a:pt x="148601" y="309425"/>
                  </a:cubicBezTo>
                  <a:cubicBezTo>
                    <a:pt x="148601" y="309425"/>
                    <a:pt x="148601" y="309425"/>
                    <a:pt x="148601" y="268630"/>
                  </a:cubicBezTo>
                  <a:cubicBezTo>
                    <a:pt x="139401" y="268630"/>
                    <a:pt x="128887" y="268630"/>
                    <a:pt x="119687" y="268630"/>
                  </a:cubicBezTo>
                  <a:cubicBezTo>
                    <a:pt x="119687" y="268630"/>
                    <a:pt x="119687" y="268630"/>
                    <a:pt x="119687" y="309425"/>
                  </a:cubicBezTo>
                  <a:cubicBezTo>
                    <a:pt x="119687" y="316004"/>
                    <a:pt x="111802" y="322584"/>
                    <a:pt x="99974" y="322584"/>
                  </a:cubicBezTo>
                  <a:cubicBezTo>
                    <a:pt x="89460" y="322584"/>
                    <a:pt x="81574" y="316004"/>
                    <a:pt x="81574" y="309425"/>
                  </a:cubicBezTo>
                  <a:cubicBezTo>
                    <a:pt x="81574" y="309425"/>
                    <a:pt x="81574" y="309425"/>
                    <a:pt x="81574" y="268630"/>
                  </a:cubicBezTo>
                  <a:cubicBezTo>
                    <a:pt x="63175" y="265998"/>
                    <a:pt x="53975" y="255471"/>
                    <a:pt x="53975" y="235731"/>
                  </a:cubicBezTo>
                  <a:cubicBezTo>
                    <a:pt x="53975" y="212044"/>
                    <a:pt x="55289" y="122559"/>
                    <a:pt x="55289" y="122559"/>
                  </a:cubicBezTo>
                  <a:close/>
                  <a:moveTo>
                    <a:pt x="248444" y="108272"/>
                  </a:moveTo>
                  <a:cubicBezTo>
                    <a:pt x="259028" y="108272"/>
                    <a:pt x="268288" y="114838"/>
                    <a:pt x="268288" y="121403"/>
                  </a:cubicBezTo>
                  <a:cubicBezTo>
                    <a:pt x="268288" y="121403"/>
                    <a:pt x="268288" y="121403"/>
                    <a:pt x="268288" y="201504"/>
                  </a:cubicBezTo>
                  <a:cubicBezTo>
                    <a:pt x="268288" y="208070"/>
                    <a:pt x="259028" y="214635"/>
                    <a:pt x="248444" y="214635"/>
                  </a:cubicBezTo>
                  <a:cubicBezTo>
                    <a:pt x="237861" y="214635"/>
                    <a:pt x="228600" y="208070"/>
                    <a:pt x="228600" y="201504"/>
                  </a:cubicBezTo>
                  <a:cubicBezTo>
                    <a:pt x="228600" y="201504"/>
                    <a:pt x="228600" y="201504"/>
                    <a:pt x="228600" y="121403"/>
                  </a:cubicBezTo>
                  <a:cubicBezTo>
                    <a:pt x="228600" y="114838"/>
                    <a:pt x="237861" y="108272"/>
                    <a:pt x="248444" y="108272"/>
                  </a:cubicBezTo>
                  <a:close/>
                  <a:moveTo>
                    <a:pt x="19844" y="108272"/>
                  </a:moveTo>
                  <a:cubicBezTo>
                    <a:pt x="30427" y="108272"/>
                    <a:pt x="39688" y="113538"/>
                    <a:pt x="39688" y="121437"/>
                  </a:cubicBezTo>
                  <a:cubicBezTo>
                    <a:pt x="39688" y="121437"/>
                    <a:pt x="39688" y="121437"/>
                    <a:pt x="39688" y="201741"/>
                  </a:cubicBezTo>
                  <a:cubicBezTo>
                    <a:pt x="39688" y="209640"/>
                    <a:pt x="30427" y="216222"/>
                    <a:pt x="19844" y="216222"/>
                  </a:cubicBezTo>
                  <a:cubicBezTo>
                    <a:pt x="9260" y="216222"/>
                    <a:pt x="0" y="209640"/>
                    <a:pt x="0" y="201741"/>
                  </a:cubicBezTo>
                  <a:cubicBezTo>
                    <a:pt x="0" y="201741"/>
                    <a:pt x="0" y="201741"/>
                    <a:pt x="0" y="121437"/>
                  </a:cubicBezTo>
                  <a:cubicBezTo>
                    <a:pt x="0" y="113538"/>
                    <a:pt x="9260" y="108272"/>
                    <a:pt x="19844" y="108272"/>
                  </a:cubicBezTo>
                  <a:close/>
                  <a:moveTo>
                    <a:pt x="167482" y="65409"/>
                  </a:moveTo>
                  <a:cubicBezTo>
                    <a:pt x="161783" y="65409"/>
                    <a:pt x="157163" y="70029"/>
                    <a:pt x="157163" y="75728"/>
                  </a:cubicBezTo>
                  <a:cubicBezTo>
                    <a:pt x="157163" y="81427"/>
                    <a:pt x="161783" y="86047"/>
                    <a:pt x="167482" y="86047"/>
                  </a:cubicBezTo>
                  <a:cubicBezTo>
                    <a:pt x="173181" y="86047"/>
                    <a:pt x="177801" y="81427"/>
                    <a:pt x="177801" y="75728"/>
                  </a:cubicBezTo>
                  <a:cubicBezTo>
                    <a:pt x="177801" y="70029"/>
                    <a:pt x="173181" y="65409"/>
                    <a:pt x="167482" y="65409"/>
                  </a:cubicBezTo>
                  <a:close/>
                  <a:moveTo>
                    <a:pt x="100807" y="65409"/>
                  </a:moveTo>
                  <a:cubicBezTo>
                    <a:pt x="95108" y="65409"/>
                    <a:pt x="90488" y="70029"/>
                    <a:pt x="90488" y="75728"/>
                  </a:cubicBezTo>
                  <a:cubicBezTo>
                    <a:pt x="90488" y="81427"/>
                    <a:pt x="95108" y="86047"/>
                    <a:pt x="100807" y="86047"/>
                  </a:cubicBezTo>
                  <a:cubicBezTo>
                    <a:pt x="106506" y="86047"/>
                    <a:pt x="111126" y="81427"/>
                    <a:pt x="111126" y="75728"/>
                  </a:cubicBezTo>
                  <a:cubicBezTo>
                    <a:pt x="111126" y="70029"/>
                    <a:pt x="106506" y="65409"/>
                    <a:pt x="100807" y="65409"/>
                  </a:cubicBezTo>
                  <a:close/>
                  <a:moveTo>
                    <a:pt x="71089" y="1373"/>
                  </a:moveTo>
                  <a:cubicBezTo>
                    <a:pt x="75038" y="-1266"/>
                    <a:pt x="78988" y="53"/>
                    <a:pt x="81621" y="4013"/>
                  </a:cubicBezTo>
                  <a:cubicBezTo>
                    <a:pt x="81621" y="4013"/>
                    <a:pt x="81621" y="4013"/>
                    <a:pt x="106633" y="43605"/>
                  </a:cubicBezTo>
                  <a:cubicBezTo>
                    <a:pt x="106633" y="43605"/>
                    <a:pt x="106633" y="44924"/>
                    <a:pt x="106633" y="44924"/>
                  </a:cubicBezTo>
                  <a:cubicBezTo>
                    <a:pt x="115849" y="42285"/>
                    <a:pt x="125064" y="40965"/>
                    <a:pt x="134279" y="40965"/>
                  </a:cubicBezTo>
                  <a:cubicBezTo>
                    <a:pt x="144811" y="40965"/>
                    <a:pt x="154026" y="42285"/>
                    <a:pt x="161925" y="44924"/>
                  </a:cubicBezTo>
                  <a:cubicBezTo>
                    <a:pt x="161925" y="44924"/>
                    <a:pt x="161925" y="43605"/>
                    <a:pt x="163242" y="43605"/>
                  </a:cubicBezTo>
                  <a:cubicBezTo>
                    <a:pt x="163242" y="43605"/>
                    <a:pt x="163242" y="43605"/>
                    <a:pt x="188254" y="4013"/>
                  </a:cubicBezTo>
                  <a:cubicBezTo>
                    <a:pt x="189571" y="53"/>
                    <a:pt x="194837" y="-1266"/>
                    <a:pt x="197470" y="1373"/>
                  </a:cubicBezTo>
                  <a:cubicBezTo>
                    <a:pt x="201419" y="2693"/>
                    <a:pt x="202735" y="6652"/>
                    <a:pt x="201419" y="10611"/>
                  </a:cubicBezTo>
                  <a:cubicBezTo>
                    <a:pt x="201419" y="10611"/>
                    <a:pt x="201419" y="10611"/>
                    <a:pt x="175090" y="50203"/>
                  </a:cubicBezTo>
                  <a:cubicBezTo>
                    <a:pt x="175090" y="50203"/>
                    <a:pt x="175090" y="50203"/>
                    <a:pt x="175090" y="51523"/>
                  </a:cubicBezTo>
                  <a:cubicBezTo>
                    <a:pt x="196153" y="63401"/>
                    <a:pt x="211951" y="83197"/>
                    <a:pt x="215900" y="108272"/>
                  </a:cubicBezTo>
                  <a:cubicBezTo>
                    <a:pt x="215900" y="108272"/>
                    <a:pt x="215900" y="108272"/>
                    <a:pt x="53975" y="108272"/>
                  </a:cubicBezTo>
                  <a:cubicBezTo>
                    <a:pt x="57924" y="83197"/>
                    <a:pt x="73722" y="63401"/>
                    <a:pt x="94785" y="51523"/>
                  </a:cubicBezTo>
                  <a:cubicBezTo>
                    <a:pt x="94785" y="51523"/>
                    <a:pt x="93469" y="50203"/>
                    <a:pt x="93469" y="50203"/>
                  </a:cubicBezTo>
                  <a:cubicBezTo>
                    <a:pt x="93469" y="50203"/>
                    <a:pt x="93469" y="50203"/>
                    <a:pt x="68456" y="10611"/>
                  </a:cubicBezTo>
                  <a:cubicBezTo>
                    <a:pt x="65823" y="6652"/>
                    <a:pt x="67140" y="2693"/>
                    <a:pt x="71089" y="137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3" name="任意多边形 38"/>
            <p:cNvSpPr/>
            <p:nvPr/>
          </p:nvSpPr>
          <p:spPr bwMode="auto">
            <a:xfrm>
              <a:off x="4159182" y="3637574"/>
              <a:ext cx="169102" cy="203325"/>
            </a:xfrm>
            <a:custGeom>
              <a:avLst/>
              <a:gdLst>
                <a:gd name="connsiteX0" fmla="*/ 55289 w 268288"/>
                <a:gd name="connsiteY0" fmla="*/ 122559 h 322584"/>
                <a:gd name="connsiteX1" fmla="*/ 214313 w 268288"/>
                <a:gd name="connsiteY1" fmla="*/ 122559 h 322584"/>
                <a:gd name="connsiteX2" fmla="*/ 214313 w 268288"/>
                <a:gd name="connsiteY2" fmla="*/ 235731 h 322584"/>
                <a:gd name="connsiteX3" fmla="*/ 188028 w 268288"/>
                <a:gd name="connsiteY3" fmla="*/ 268630 h 322584"/>
                <a:gd name="connsiteX4" fmla="*/ 188028 w 268288"/>
                <a:gd name="connsiteY4" fmla="*/ 309425 h 322584"/>
                <a:gd name="connsiteX5" fmla="*/ 168314 w 268288"/>
                <a:gd name="connsiteY5" fmla="*/ 322584 h 322584"/>
                <a:gd name="connsiteX6" fmla="*/ 148601 w 268288"/>
                <a:gd name="connsiteY6" fmla="*/ 309425 h 322584"/>
                <a:gd name="connsiteX7" fmla="*/ 148601 w 268288"/>
                <a:gd name="connsiteY7" fmla="*/ 268630 h 322584"/>
                <a:gd name="connsiteX8" fmla="*/ 119687 w 268288"/>
                <a:gd name="connsiteY8" fmla="*/ 268630 h 322584"/>
                <a:gd name="connsiteX9" fmla="*/ 119687 w 268288"/>
                <a:gd name="connsiteY9" fmla="*/ 309425 h 322584"/>
                <a:gd name="connsiteX10" fmla="*/ 99974 w 268288"/>
                <a:gd name="connsiteY10" fmla="*/ 322584 h 322584"/>
                <a:gd name="connsiteX11" fmla="*/ 81574 w 268288"/>
                <a:gd name="connsiteY11" fmla="*/ 309425 h 322584"/>
                <a:gd name="connsiteX12" fmla="*/ 81574 w 268288"/>
                <a:gd name="connsiteY12" fmla="*/ 268630 h 322584"/>
                <a:gd name="connsiteX13" fmla="*/ 53975 w 268288"/>
                <a:gd name="connsiteY13" fmla="*/ 235731 h 322584"/>
                <a:gd name="connsiteX14" fmla="*/ 55289 w 268288"/>
                <a:gd name="connsiteY14" fmla="*/ 122559 h 322584"/>
                <a:gd name="connsiteX15" fmla="*/ 248444 w 268288"/>
                <a:gd name="connsiteY15" fmla="*/ 108272 h 322584"/>
                <a:gd name="connsiteX16" fmla="*/ 268288 w 268288"/>
                <a:gd name="connsiteY16" fmla="*/ 121403 h 322584"/>
                <a:gd name="connsiteX17" fmla="*/ 268288 w 268288"/>
                <a:gd name="connsiteY17" fmla="*/ 201504 h 322584"/>
                <a:gd name="connsiteX18" fmla="*/ 248444 w 268288"/>
                <a:gd name="connsiteY18" fmla="*/ 214635 h 322584"/>
                <a:gd name="connsiteX19" fmla="*/ 228600 w 268288"/>
                <a:gd name="connsiteY19" fmla="*/ 201504 h 322584"/>
                <a:gd name="connsiteX20" fmla="*/ 228600 w 268288"/>
                <a:gd name="connsiteY20" fmla="*/ 121403 h 322584"/>
                <a:gd name="connsiteX21" fmla="*/ 248444 w 268288"/>
                <a:gd name="connsiteY21" fmla="*/ 108272 h 322584"/>
                <a:gd name="connsiteX22" fmla="*/ 19844 w 268288"/>
                <a:gd name="connsiteY22" fmla="*/ 108272 h 322584"/>
                <a:gd name="connsiteX23" fmla="*/ 39688 w 268288"/>
                <a:gd name="connsiteY23" fmla="*/ 121437 h 322584"/>
                <a:gd name="connsiteX24" fmla="*/ 39688 w 268288"/>
                <a:gd name="connsiteY24" fmla="*/ 201741 h 322584"/>
                <a:gd name="connsiteX25" fmla="*/ 19844 w 268288"/>
                <a:gd name="connsiteY25" fmla="*/ 216222 h 322584"/>
                <a:gd name="connsiteX26" fmla="*/ 0 w 268288"/>
                <a:gd name="connsiteY26" fmla="*/ 201741 h 322584"/>
                <a:gd name="connsiteX27" fmla="*/ 0 w 268288"/>
                <a:gd name="connsiteY27" fmla="*/ 121437 h 322584"/>
                <a:gd name="connsiteX28" fmla="*/ 19844 w 268288"/>
                <a:gd name="connsiteY28" fmla="*/ 108272 h 322584"/>
                <a:gd name="connsiteX29" fmla="*/ 167482 w 268288"/>
                <a:gd name="connsiteY29" fmla="*/ 65409 h 322584"/>
                <a:gd name="connsiteX30" fmla="*/ 157163 w 268288"/>
                <a:gd name="connsiteY30" fmla="*/ 75728 h 322584"/>
                <a:gd name="connsiteX31" fmla="*/ 167482 w 268288"/>
                <a:gd name="connsiteY31" fmla="*/ 86047 h 322584"/>
                <a:gd name="connsiteX32" fmla="*/ 177801 w 268288"/>
                <a:gd name="connsiteY32" fmla="*/ 75728 h 322584"/>
                <a:gd name="connsiteX33" fmla="*/ 167482 w 268288"/>
                <a:gd name="connsiteY33" fmla="*/ 65409 h 322584"/>
                <a:gd name="connsiteX34" fmla="*/ 100807 w 268288"/>
                <a:gd name="connsiteY34" fmla="*/ 65409 h 322584"/>
                <a:gd name="connsiteX35" fmla="*/ 90488 w 268288"/>
                <a:gd name="connsiteY35" fmla="*/ 75728 h 322584"/>
                <a:gd name="connsiteX36" fmla="*/ 100807 w 268288"/>
                <a:gd name="connsiteY36" fmla="*/ 86047 h 322584"/>
                <a:gd name="connsiteX37" fmla="*/ 111126 w 268288"/>
                <a:gd name="connsiteY37" fmla="*/ 75728 h 322584"/>
                <a:gd name="connsiteX38" fmla="*/ 100807 w 268288"/>
                <a:gd name="connsiteY38" fmla="*/ 65409 h 322584"/>
                <a:gd name="connsiteX39" fmla="*/ 71089 w 268288"/>
                <a:gd name="connsiteY39" fmla="*/ 1373 h 322584"/>
                <a:gd name="connsiteX40" fmla="*/ 81621 w 268288"/>
                <a:gd name="connsiteY40" fmla="*/ 4013 h 322584"/>
                <a:gd name="connsiteX41" fmla="*/ 106633 w 268288"/>
                <a:gd name="connsiteY41" fmla="*/ 43605 h 322584"/>
                <a:gd name="connsiteX42" fmla="*/ 106633 w 268288"/>
                <a:gd name="connsiteY42" fmla="*/ 44924 h 322584"/>
                <a:gd name="connsiteX43" fmla="*/ 134279 w 268288"/>
                <a:gd name="connsiteY43" fmla="*/ 40965 h 322584"/>
                <a:gd name="connsiteX44" fmla="*/ 161925 w 268288"/>
                <a:gd name="connsiteY44" fmla="*/ 44924 h 322584"/>
                <a:gd name="connsiteX45" fmla="*/ 163242 w 268288"/>
                <a:gd name="connsiteY45" fmla="*/ 43605 h 322584"/>
                <a:gd name="connsiteX46" fmla="*/ 188254 w 268288"/>
                <a:gd name="connsiteY46" fmla="*/ 4013 h 322584"/>
                <a:gd name="connsiteX47" fmla="*/ 197470 w 268288"/>
                <a:gd name="connsiteY47" fmla="*/ 1373 h 322584"/>
                <a:gd name="connsiteX48" fmla="*/ 201419 w 268288"/>
                <a:gd name="connsiteY48" fmla="*/ 10611 h 322584"/>
                <a:gd name="connsiteX49" fmla="*/ 175090 w 268288"/>
                <a:gd name="connsiteY49" fmla="*/ 50203 h 322584"/>
                <a:gd name="connsiteX50" fmla="*/ 175090 w 268288"/>
                <a:gd name="connsiteY50" fmla="*/ 51523 h 322584"/>
                <a:gd name="connsiteX51" fmla="*/ 215900 w 268288"/>
                <a:gd name="connsiteY51" fmla="*/ 108272 h 322584"/>
                <a:gd name="connsiteX52" fmla="*/ 53975 w 268288"/>
                <a:gd name="connsiteY52" fmla="*/ 108272 h 322584"/>
                <a:gd name="connsiteX53" fmla="*/ 94785 w 268288"/>
                <a:gd name="connsiteY53" fmla="*/ 51523 h 322584"/>
                <a:gd name="connsiteX54" fmla="*/ 93469 w 268288"/>
                <a:gd name="connsiteY54" fmla="*/ 50203 h 322584"/>
                <a:gd name="connsiteX55" fmla="*/ 68456 w 268288"/>
                <a:gd name="connsiteY55" fmla="*/ 10611 h 322584"/>
                <a:gd name="connsiteX56" fmla="*/ 71089 w 268288"/>
                <a:gd name="connsiteY56" fmla="*/ 1373 h 32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8288" h="322584">
                  <a:moveTo>
                    <a:pt x="55289" y="122559"/>
                  </a:moveTo>
                  <a:cubicBezTo>
                    <a:pt x="55289" y="122559"/>
                    <a:pt x="55289" y="122559"/>
                    <a:pt x="214313" y="122559"/>
                  </a:cubicBezTo>
                  <a:cubicBezTo>
                    <a:pt x="214313" y="122559"/>
                    <a:pt x="214313" y="122559"/>
                    <a:pt x="214313" y="235731"/>
                  </a:cubicBezTo>
                  <a:cubicBezTo>
                    <a:pt x="214313" y="255471"/>
                    <a:pt x="206428" y="265998"/>
                    <a:pt x="188028" y="268630"/>
                  </a:cubicBezTo>
                  <a:cubicBezTo>
                    <a:pt x="188028" y="268630"/>
                    <a:pt x="188028" y="268630"/>
                    <a:pt x="188028" y="309425"/>
                  </a:cubicBezTo>
                  <a:cubicBezTo>
                    <a:pt x="188028" y="316004"/>
                    <a:pt x="178828" y="322584"/>
                    <a:pt x="168314" y="322584"/>
                  </a:cubicBezTo>
                  <a:cubicBezTo>
                    <a:pt x="157800" y="322584"/>
                    <a:pt x="148601" y="316004"/>
                    <a:pt x="148601" y="309425"/>
                  </a:cubicBezTo>
                  <a:cubicBezTo>
                    <a:pt x="148601" y="309425"/>
                    <a:pt x="148601" y="309425"/>
                    <a:pt x="148601" y="268630"/>
                  </a:cubicBezTo>
                  <a:cubicBezTo>
                    <a:pt x="139401" y="268630"/>
                    <a:pt x="128887" y="268630"/>
                    <a:pt x="119687" y="268630"/>
                  </a:cubicBezTo>
                  <a:cubicBezTo>
                    <a:pt x="119687" y="268630"/>
                    <a:pt x="119687" y="268630"/>
                    <a:pt x="119687" y="309425"/>
                  </a:cubicBezTo>
                  <a:cubicBezTo>
                    <a:pt x="119687" y="316004"/>
                    <a:pt x="111802" y="322584"/>
                    <a:pt x="99974" y="322584"/>
                  </a:cubicBezTo>
                  <a:cubicBezTo>
                    <a:pt x="89460" y="322584"/>
                    <a:pt x="81574" y="316004"/>
                    <a:pt x="81574" y="309425"/>
                  </a:cubicBezTo>
                  <a:cubicBezTo>
                    <a:pt x="81574" y="309425"/>
                    <a:pt x="81574" y="309425"/>
                    <a:pt x="81574" y="268630"/>
                  </a:cubicBezTo>
                  <a:cubicBezTo>
                    <a:pt x="63175" y="265998"/>
                    <a:pt x="53975" y="255471"/>
                    <a:pt x="53975" y="235731"/>
                  </a:cubicBezTo>
                  <a:cubicBezTo>
                    <a:pt x="53975" y="212044"/>
                    <a:pt x="55289" y="122559"/>
                    <a:pt x="55289" y="122559"/>
                  </a:cubicBezTo>
                  <a:close/>
                  <a:moveTo>
                    <a:pt x="248444" y="108272"/>
                  </a:moveTo>
                  <a:cubicBezTo>
                    <a:pt x="259028" y="108272"/>
                    <a:pt x="268288" y="114838"/>
                    <a:pt x="268288" y="121403"/>
                  </a:cubicBezTo>
                  <a:cubicBezTo>
                    <a:pt x="268288" y="121403"/>
                    <a:pt x="268288" y="121403"/>
                    <a:pt x="268288" y="201504"/>
                  </a:cubicBezTo>
                  <a:cubicBezTo>
                    <a:pt x="268288" y="208070"/>
                    <a:pt x="259028" y="214635"/>
                    <a:pt x="248444" y="214635"/>
                  </a:cubicBezTo>
                  <a:cubicBezTo>
                    <a:pt x="237861" y="214635"/>
                    <a:pt x="228600" y="208070"/>
                    <a:pt x="228600" y="201504"/>
                  </a:cubicBezTo>
                  <a:cubicBezTo>
                    <a:pt x="228600" y="201504"/>
                    <a:pt x="228600" y="201504"/>
                    <a:pt x="228600" y="121403"/>
                  </a:cubicBezTo>
                  <a:cubicBezTo>
                    <a:pt x="228600" y="114838"/>
                    <a:pt x="237861" y="108272"/>
                    <a:pt x="248444" y="108272"/>
                  </a:cubicBezTo>
                  <a:close/>
                  <a:moveTo>
                    <a:pt x="19844" y="108272"/>
                  </a:moveTo>
                  <a:cubicBezTo>
                    <a:pt x="30427" y="108272"/>
                    <a:pt x="39688" y="113538"/>
                    <a:pt x="39688" y="121437"/>
                  </a:cubicBezTo>
                  <a:cubicBezTo>
                    <a:pt x="39688" y="121437"/>
                    <a:pt x="39688" y="121437"/>
                    <a:pt x="39688" y="201741"/>
                  </a:cubicBezTo>
                  <a:cubicBezTo>
                    <a:pt x="39688" y="209640"/>
                    <a:pt x="30427" y="216222"/>
                    <a:pt x="19844" y="216222"/>
                  </a:cubicBezTo>
                  <a:cubicBezTo>
                    <a:pt x="9260" y="216222"/>
                    <a:pt x="0" y="209640"/>
                    <a:pt x="0" y="201741"/>
                  </a:cubicBezTo>
                  <a:cubicBezTo>
                    <a:pt x="0" y="201741"/>
                    <a:pt x="0" y="201741"/>
                    <a:pt x="0" y="121437"/>
                  </a:cubicBezTo>
                  <a:cubicBezTo>
                    <a:pt x="0" y="113538"/>
                    <a:pt x="9260" y="108272"/>
                    <a:pt x="19844" y="108272"/>
                  </a:cubicBezTo>
                  <a:close/>
                  <a:moveTo>
                    <a:pt x="167482" y="65409"/>
                  </a:moveTo>
                  <a:cubicBezTo>
                    <a:pt x="161783" y="65409"/>
                    <a:pt x="157163" y="70029"/>
                    <a:pt x="157163" y="75728"/>
                  </a:cubicBezTo>
                  <a:cubicBezTo>
                    <a:pt x="157163" y="81427"/>
                    <a:pt x="161783" y="86047"/>
                    <a:pt x="167482" y="86047"/>
                  </a:cubicBezTo>
                  <a:cubicBezTo>
                    <a:pt x="173181" y="86047"/>
                    <a:pt x="177801" y="81427"/>
                    <a:pt x="177801" y="75728"/>
                  </a:cubicBezTo>
                  <a:cubicBezTo>
                    <a:pt x="177801" y="70029"/>
                    <a:pt x="173181" y="65409"/>
                    <a:pt x="167482" y="65409"/>
                  </a:cubicBezTo>
                  <a:close/>
                  <a:moveTo>
                    <a:pt x="100807" y="65409"/>
                  </a:moveTo>
                  <a:cubicBezTo>
                    <a:pt x="95108" y="65409"/>
                    <a:pt x="90488" y="70029"/>
                    <a:pt x="90488" y="75728"/>
                  </a:cubicBezTo>
                  <a:cubicBezTo>
                    <a:pt x="90488" y="81427"/>
                    <a:pt x="95108" y="86047"/>
                    <a:pt x="100807" y="86047"/>
                  </a:cubicBezTo>
                  <a:cubicBezTo>
                    <a:pt x="106506" y="86047"/>
                    <a:pt x="111126" y="81427"/>
                    <a:pt x="111126" y="75728"/>
                  </a:cubicBezTo>
                  <a:cubicBezTo>
                    <a:pt x="111126" y="70029"/>
                    <a:pt x="106506" y="65409"/>
                    <a:pt x="100807" y="65409"/>
                  </a:cubicBezTo>
                  <a:close/>
                  <a:moveTo>
                    <a:pt x="71089" y="1373"/>
                  </a:moveTo>
                  <a:cubicBezTo>
                    <a:pt x="75038" y="-1266"/>
                    <a:pt x="78988" y="53"/>
                    <a:pt x="81621" y="4013"/>
                  </a:cubicBezTo>
                  <a:cubicBezTo>
                    <a:pt x="81621" y="4013"/>
                    <a:pt x="81621" y="4013"/>
                    <a:pt x="106633" y="43605"/>
                  </a:cubicBezTo>
                  <a:cubicBezTo>
                    <a:pt x="106633" y="43605"/>
                    <a:pt x="106633" y="44924"/>
                    <a:pt x="106633" y="44924"/>
                  </a:cubicBezTo>
                  <a:cubicBezTo>
                    <a:pt x="115849" y="42285"/>
                    <a:pt x="125064" y="40965"/>
                    <a:pt x="134279" y="40965"/>
                  </a:cubicBezTo>
                  <a:cubicBezTo>
                    <a:pt x="144811" y="40965"/>
                    <a:pt x="154026" y="42285"/>
                    <a:pt x="161925" y="44924"/>
                  </a:cubicBezTo>
                  <a:cubicBezTo>
                    <a:pt x="161925" y="44924"/>
                    <a:pt x="161925" y="43605"/>
                    <a:pt x="163242" y="43605"/>
                  </a:cubicBezTo>
                  <a:cubicBezTo>
                    <a:pt x="163242" y="43605"/>
                    <a:pt x="163242" y="43605"/>
                    <a:pt x="188254" y="4013"/>
                  </a:cubicBezTo>
                  <a:cubicBezTo>
                    <a:pt x="189571" y="53"/>
                    <a:pt x="194837" y="-1266"/>
                    <a:pt x="197470" y="1373"/>
                  </a:cubicBezTo>
                  <a:cubicBezTo>
                    <a:pt x="201419" y="2693"/>
                    <a:pt x="202735" y="6652"/>
                    <a:pt x="201419" y="10611"/>
                  </a:cubicBezTo>
                  <a:cubicBezTo>
                    <a:pt x="201419" y="10611"/>
                    <a:pt x="201419" y="10611"/>
                    <a:pt x="175090" y="50203"/>
                  </a:cubicBezTo>
                  <a:cubicBezTo>
                    <a:pt x="175090" y="50203"/>
                    <a:pt x="175090" y="50203"/>
                    <a:pt x="175090" y="51523"/>
                  </a:cubicBezTo>
                  <a:cubicBezTo>
                    <a:pt x="196153" y="63401"/>
                    <a:pt x="211951" y="83197"/>
                    <a:pt x="215900" y="108272"/>
                  </a:cubicBezTo>
                  <a:cubicBezTo>
                    <a:pt x="215900" y="108272"/>
                    <a:pt x="215900" y="108272"/>
                    <a:pt x="53975" y="108272"/>
                  </a:cubicBezTo>
                  <a:cubicBezTo>
                    <a:pt x="57924" y="83197"/>
                    <a:pt x="73722" y="63401"/>
                    <a:pt x="94785" y="51523"/>
                  </a:cubicBezTo>
                  <a:cubicBezTo>
                    <a:pt x="94785" y="51523"/>
                    <a:pt x="93469" y="50203"/>
                    <a:pt x="93469" y="50203"/>
                  </a:cubicBezTo>
                  <a:cubicBezTo>
                    <a:pt x="93469" y="50203"/>
                    <a:pt x="93469" y="50203"/>
                    <a:pt x="68456" y="10611"/>
                  </a:cubicBezTo>
                  <a:cubicBezTo>
                    <a:pt x="65823" y="6652"/>
                    <a:pt x="67140" y="2693"/>
                    <a:pt x="71089" y="137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4" name="任意多边形 39"/>
            <p:cNvSpPr/>
            <p:nvPr/>
          </p:nvSpPr>
          <p:spPr bwMode="auto">
            <a:xfrm>
              <a:off x="5292150" y="3634370"/>
              <a:ext cx="174428" cy="209730"/>
            </a:xfrm>
            <a:custGeom>
              <a:avLst/>
              <a:gdLst>
                <a:gd name="connsiteX0" fmla="*/ 55289 w 268288"/>
                <a:gd name="connsiteY0" fmla="*/ 122559 h 322584"/>
                <a:gd name="connsiteX1" fmla="*/ 214313 w 268288"/>
                <a:gd name="connsiteY1" fmla="*/ 122559 h 322584"/>
                <a:gd name="connsiteX2" fmla="*/ 214313 w 268288"/>
                <a:gd name="connsiteY2" fmla="*/ 235731 h 322584"/>
                <a:gd name="connsiteX3" fmla="*/ 188028 w 268288"/>
                <a:gd name="connsiteY3" fmla="*/ 268630 h 322584"/>
                <a:gd name="connsiteX4" fmla="*/ 188028 w 268288"/>
                <a:gd name="connsiteY4" fmla="*/ 309425 h 322584"/>
                <a:gd name="connsiteX5" fmla="*/ 168314 w 268288"/>
                <a:gd name="connsiteY5" fmla="*/ 322584 h 322584"/>
                <a:gd name="connsiteX6" fmla="*/ 148601 w 268288"/>
                <a:gd name="connsiteY6" fmla="*/ 309425 h 322584"/>
                <a:gd name="connsiteX7" fmla="*/ 148601 w 268288"/>
                <a:gd name="connsiteY7" fmla="*/ 268630 h 322584"/>
                <a:gd name="connsiteX8" fmla="*/ 119687 w 268288"/>
                <a:gd name="connsiteY8" fmla="*/ 268630 h 322584"/>
                <a:gd name="connsiteX9" fmla="*/ 119687 w 268288"/>
                <a:gd name="connsiteY9" fmla="*/ 309425 h 322584"/>
                <a:gd name="connsiteX10" fmla="*/ 99974 w 268288"/>
                <a:gd name="connsiteY10" fmla="*/ 322584 h 322584"/>
                <a:gd name="connsiteX11" fmla="*/ 81574 w 268288"/>
                <a:gd name="connsiteY11" fmla="*/ 309425 h 322584"/>
                <a:gd name="connsiteX12" fmla="*/ 81574 w 268288"/>
                <a:gd name="connsiteY12" fmla="*/ 268630 h 322584"/>
                <a:gd name="connsiteX13" fmla="*/ 53975 w 268288"/>
                <a:gd name="connsiteY13" fmla="*/ 235731 h 322584"/>
                <a:gd name="connsiteX14" fmla="*/ 55289 w 268288"/>
                <a:gd name="connsiteY14" fmla="*/ 122559 h 322584"/>
                <a:gd name="connsiteX15" fmla="*/ 248444 w 268288"/>
                <a:gd name="connsiteY15" fmla="*/ 108272 h 322584"/>
                <a:gd name="connsiteX16" fmla="*/ 268288 w 268288"/>
                <a:gd name="connsiteY16" fmla="*/ 121403 h 322584"/>
                <a:gd name="connsiteX17" fmla="*/ 268288 w 268288"/>
                <a:gd name="connsiteY17" fmla="*/ 201504 h 322584"/>
                <a:gd name="connsiteX18" fmla="*/ 248444 w 268288"/>
                <a:gd name="connsiteY18" fmla="*/ 214635 h 322584"/>
                <a:gd name="connsiteX19" fmla="*/ 228600 w 268288"/>
                <a:gd name="connsiteY19" fmla="*/ 201504 h 322584"/>
                <a:gd name="connsiteX20" fmla="*/ 228600 w 268288"/>
                <a:gd name="connsiteY20" fmla="*/ 121403 h 322584"/>
                <a:gd name="connsiteX21" fmla="*/ 248444 w 268288"/>
                <a:gd name="connsiteY21" fmla="*/ 108272 h 322584"/>
                <a:gd name="connsiteX22" fmla="*/ 19844 w 268288"/>
                <a:gd name="connsiteY22" fmla="*/ 108272 h 322584"/>
                <a:gd name="connsiteX23" fmla="*/ 39688 w 268288"/>
                <a:gd name="connsiteY23" fmla="*/ 121437 h 322584"/>
                <a:gd name="connsiteX24" fmla="*/ 39688 w 268288"/>
                <a:gd name="connsiteY24" fmla="*/ 201741 h 322584"/>
                <a:gd name="connsiteX25" fmla="*/ 19844 w 268288"/>
                <a:gd name="connsiteY25" fmla="*/ 216222 h 322584"/>
                <a:gd name="connsiteX26" fmla="*/ 0 w 268288"/>
                <a:gd name="connsiteY26" fmla="*/ 201741 h 322584"/>
                <a:gd name="connsiteX27" fmla="*/ 0 w 268288"/>
                <a:gd name="connsiteY27" fmla="*/ 121437 h 322584"/>
                <a:gd name="connsiteX28" fmla="*/ 19844 w 268288"/>
                <a:gd name="connsiteY28" fmla="*/ 108272 h 322584"/>
                <a:gd name="connsiteX29" fmla="*/ 167482 w 268288"/>
                <a:gd name="connsiteY29" fmla="*/ 65409 h 322584"/>
                <a:gd name="connsiteX30" fmla="*/ 157163 w 268288"/>
                <a:gd name="connsiteY30" fmla="*/ 75728 h 322584"/>
                <a:gd name="connsiteX31" fmla="*/ 167482 w 268288"/>
                <a:gd name="connsiteY31" fmla="*/ 86047 h 322584"/>
                <a:gd name="connsiteX32" fmla="*/ 177801 w 268288"/>
                <a:gd name="connsiteY32" fmla="*/ 75728 h 322584"/>
                <a:gd name="connsiteX33" fmla="*/ 167482 w 268288"/>
                <a:gd name="connsiteY33" fmla="*/ 65409 h 322584"/>
                <a:gd name="connsiteX34" fmla="*/ 100807 w 268288"/>
                <a:gd name="connsiteY34" fmla="*/ 65409 h 322584"/>
                <a:gd name="connsiteX35" fmla="*/ 90488 w 268288"/>
                <a:gd name="connsiteY35" fmla="*/ 75728 h 322584"/>
                <a:gd name="connsiteX36" fmla="*/ 100807 w 268288"/>
                <a:gd name="connsiteY36" fmla="*/ 86047 h 322584"/>
                <a:gd name="connsiteX37" fmla="*/ 111126 w 268288"/>
                <a:gd name="connsiteY37" fmla="*/ 75728 h 322584"/>
                <a:gd name="connsiteX38" fmla="*/ 100807 w 268288"/>
                <a:gd name="connsiteY38" fmla="*/ 65409 h 322584"/>
                <a:gd name="connsiteX39" fmla="*/ 71089 w 268288"/>
                <a:gd name="connsiteY39" fmla="*/ 1373 h 322584"/>
                <a:gd name="connsiteX40" fmla="*/ 81621 w 268288"/>
                <a:gd name="connsiteY40" fmla="*/ 4013 h 322584"/>
                <a:gd name="connsiteX41" fmla="*/ 106633 w 268288"/>
                <a:gd name="connsiteY41" fmla="*/ 43605 h 322584"/>
                <a:gd name="connsiteX42" fmla="*/ 106633 w 268288"/>
                <a:gd name="connsiteY42" fmla="*/ 44924 h 322584"/>
                <a:gd name="connsiteX43" fmla="*/ 134279 w 268288"/>
                <a:gd name="connsiteY43" fmla="*/ 40965 h 322584"/>
                <a:gd name="connsiteX44" fmla="*/ 161925 w 268288"/>
                <a:gd name="connsiteY44" fmla="*/ 44924 h 322584"/>
                <a:gd name="connsiteX45" fmla="*/ 163242 w 268288"/>
                <a:gd name="connsiteY45" fmla="*/ 43605 h 322584"/>
                <a:gd name="connsiteX46" fmla="*/ 188254 w 268288"/>
                <a:gd name="connsiteY46" fmla="*/ 4013 h 322584"/>
                <a:gd name="connsiteX47" fmla="*/ 197470 w 268288"/>
                <a:gd name="connsiteY47" fmla="*/ 1373 h 322584"/>
                <a:gd name="connsiteX48" fmla="*/ 201419 w 268288"/>
                <a:gd name="connsiteY48" fmla="*/ 10611 h 322584"/>
                <a:gd name="connsiteX49" fmla="*/ 175090 w 268288"/>
                <a:gd name="connsiteY49" fmla="*/ 50203 h 322584"/>
                <a:gd name="connsiteX50" fmla="*/ 175090 w 268288"/>
                <a:gd name="connsiteY50" fmla="*/ 51523 h 322584"/>
                <a:gd name="connsiteX51" fmla="*/ 215900 w 268288"/>
                <a:gd name="connsiteY51" fmla="*/ 108272 h 322584"/>
                <a:gd name="connsiteX52" fmla="*/ 53975 w 268288"/>
                <a:gd name="connsiteY52" fmla="*/ 108272 h 322584"/>
                <a:gd name="connsiteX53" fmla="*/ 94785 w 268288"/>
                <a:gd name="connsiteY53" fmla="*/ 51523 h 322584"/>
                <a:gd name="connsiteX54" fmla="*/ 93469 w 268288"/>
                <a:gd name="connsiteY54" fmla="*/ 50203 h 322584"/>
                <a:gd name="connsiteX55" fmla="*/ 68456 w 268288"/>
                <a:gd name="connsiteY55" fmla="*/ 10611 h 322584"/>
                <a:gd name="connsiteX56" fmla="*/ 71089 w 268288"/>
                <a:gd name="connsiteY56" fmla="*/ 1373 h 32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8288" h="322584">
                  <a:moveTo>
                    <a:pt x="55289" y="122559"/>
                  </a:moveTo>
                  <a:cubicBezTo>
                    <a:pt x="55289" y="122559"/>
                    <a:pt x="55289" y="122559"/>
                    <a:pt x="214313" y="122559"/>
                  </a:cubicBezTo>
                  <a:cubicBezTo>
                    <a:pt x="214313" y="122559"/>
                    <a:pt x="214313" y="122559"/>
                    <a:pt x="214313" y="235731"/>
                  </a:cubicBezTo>
                  <a:cubicBezTo>
                    <a:pt x="214313" y="255471"/>
                    <a:pt x="206428" y="265998"/>
                    <a:pt x="188028" y="268630"/>
                  </a:cubicBezTo>
                  <a:cubicBezTo>
                    <a:pt x="188028" y="268630"/>
                    <a:pt x="188028" y="268630"/>
                    <a:pt x="188028" y="309425"/>
                  </a:cubicBezTo>
                  <a:cubicBezTo>
                    <a:pt x="188028" y="316004"/>
                    <a:pt x="178828" y="322584"/>
                    <a:pt x="168314" y="322584"/>
                  </a:cubicBezTo>
                  <a:cubicBezTo>
                    <a:pt x="157800" y="322584"/>
                    <a:pt x="148601" y="316004"/>
                    <a:pt x="148601" y="309425"/>
                  </a:cubicBezTo>
                  <a:cubicBezTo>
                    <a:pt x="148601" y="309425"/>
                    <a:pt x="148601" y="309425"/>
                    <a:pt x="148601" y="268630"/>
                  </a:cubicBezTo>
                  <a:cubicBezTo>
                    <a:pt x="139401" y="268630"/>
                    <a:pt x="128887" y="268630"/>
                    <a:pt x="119687" y="268630"/>
                  </a:cubicBezTo>
                  <a:cubicBezTo>
                    <a:pt x="119687" y="268630"/>
                    <a:pt x="119687" y="268630"/>
                    <a:pt x="119687" y="309425"/>
                  </a:cubicBezTo>
                  <a:cubicBezTo>
                    <a:pt x="119687" y="316004"/>
                    <a:pt x="111802" y="322584"/>
                    <a:pt x="99974" y="322584"/>
                  </a:cubicBezTo>
                  <a:cubicBezTo>
                    <a:pt x="89460" y="322584"/>
                    <a:pt x="81574" y="316004"/>
                    <a:pt x="81574" y="309425"/>
                  </a:cubicBezTo>
                  <a:cubicBezTo>
                    <a:pt x="81574" y="309425"/>
                    <a:pt x="81574" y="309425"/>
                    <a:pt x="81574" y="268630"/>
                  </a:cubicBezTo>
                  <a:cubicBezTo>
                    <a:pt x="63175" y="265998"/>
                    <a:pt x="53975" y="255471"/>
                    <a:pt x="53975" y="235731"/>
                  </a:cubicBezTo>
                  <a:cubicBezTo>
                    <a:pt x="53975" y="212044"/>
                    <a:pt x="55289" y="122559"/>
                    <a:pt x="55289" y="122559"/>
                  </a:cubicBezTo>
                  <a:close/>
                  <a:moveTo>
                    <a:pt x="248444" y="108272"/>
                  </a:moveTo>
                  <a:cubicBezTo>
                    <a:pt x="259028" y="108272"/>
                    <a:pt x="268288" y="114838"/>
                    <a:pt x="268288" y="121403"/>
                  </a:cubicBezTo>
                  <a:cubicBezTo>
                    <a:pt x="268288" y="121403"/>
                    <a:pt x="268288" y="121403"/>
                    <a:pt x="268288" y="201504"/>
                  </a:cubicBezTo>
                  <a:cubicBezTo>
                    <a:pt x="268288" y="208070"/>
                    <a:pt x="259028" y="214635"/>
                    <a:pt x="248444" y="214635"/>
                  </a:cubicBezTo>
                  <a:cubicBezTo>
                    <a:pt x="237861" y="214635"/>
                    <a:pt x="228600" y="208070"/>
                    <a:pt x="228600" y="201504"/>
                  </a:cubicBezTo>
                  <a:cubicBezTo>
                    <a:pt x="228600" y="201504"/>
                    <a:pt x="228600" y="201504"/>
                    <a:pt x="228600" y="121403"/>
                  </a:cubicBezTo>
                  <a:cubicBezTo>
                    <a:pt x="228600" y="114838"/>
                    <a:pt x="237861" y="108272"/>
                    <a:pt x="248444" y="108272"/>
                  </a:cubicBezTo>
                  <a:close/>
                  <a:moveTo>
                    <a:pt x="19844" y="108272"/>
                  </a:moveTo>
                  <a:cubicBezTo>
                    <a:pt x="30427" y="108272"/>
                    <a:pt x="39688" y="113538"/>
                    <a:pt x="39688" y="121437"/>
                  </a:cubicBezTo>
                  <a:cubicBezTo>
                    <a:pt x="39688" y="121437"/>
                    <a:pt x="39688" y="121437"/>
                    <a:pt x="39688" y="201741"/>
                  </a:cubicBezTo>
                  <a:cubicBezTo>
                    <a:pt x="39688" y="209640"/>
                    <a:pt x="30427" y="216222"/>
                    <a:pt x="19844" y="216222"/>
                  </a:cubicBezTo>
                  <a:cubicBezTo>
                    <a:pt x="9260" y="216222"/>
                    <a:pt x="0" y="209640"/>
                    <a:pt x="0" y="201741"/>
                  </a:cubicBezTo>
                  <a:cubicBezTo>
                    <a:pt x="0" y="201741"/>
                    <a:pt x="0" y="201741"/>
                    <a:pt x="0" y="121437"/>
                  </a:cubicBezTo>
                  <a:cubicBezTo>
                    <a:pt x="0" y="113538"/>
                    <a:pt x="9260" y="108272"/>
                    <a:pt x="19844" y="108272"/>
                  </a:cubicBezTo>
                  <a:close/>
                  <a:moveTo>
                    <a:pt x="167482" y="65409"/>
                  </a:moveTo>
                  <a:cubicBezTo>
                    <a:pt x="161783" y="65409"/>
                    <a:pt x="157163" y="70029"/>
                    <a:pt x="157163" y="75728"/>
                  </a:cubicBezTo>
                  <a:cubicBezTo>
                    <a:pt x="157163" y="81427"/>
                    <a:pt x="161783" y="86047"/>
                    <a:pt x="167482" y="86047"/>
                  </a:cubicBezTo>
                  <a:cubicBezTo>
                    <a:pt x="173181" y="86047"/>
                    <a:pt x="177801" y="81427"/>
                    <a:pt x="177801" y="75728"/>
                  </a:cubicBezTo>
                  <a:cubicBezTo>
                    <a:pt x="177801" y="70029"/>
                    <a:pt x="173181" y="65409"/>
                    <a:pt x="167482" y="65409"/>
                  </a:cubicBezTo>
                  <a:close/>
                  <a:moveTo>
                    <a:pt x="100807" y="65409"/>
                  </a:moveTo>
                  <a:cubicBezTo>
                    <a:pt x="95108" y="65409"/>
                    <a:pt x="90488" y="70029"/>
                    <a:pt x="90488" y="75728"/>
                  </a:cubicBezTo>
                  <a:cubicBezTo>
                    <a:pt x="90488" y="81427"/>
                    <a:pt x="95108" y="86047"/>
                    <a:pt x="100807" y="86047"/>
                  </a:cubicBezTo>
                  <a:cubicBezTo>
                    <a:pt x="106506" y="86047"/>
                    <a:pt x="111126" y="81427"/>
                    <a:pt x="111126" y="75728"/>
                  </a:cubicBezTo>
                  <a:cubicBezTo>
                    <a:pt x="111126" y="70029"/>
                    <a:pt x="106506" y="65409"/>
                    <a:pt x="100807" y="65409"/>
                  </a:cubicBezTo>
                  <a:close/>
                  <a:moveTo>
                    <a:pt x="71089" y="1373"/>
                  </a:moveTo>
                  <a:cubicBezTo>
                    <a:pt x="75038" y="-1266"/>
                    <a:pt x="78988" y="53"/>
                    <a:pt x="81621" y="4013"/>
                  </a:cubicBezTo>
                  <a:cubicBezTo>
                    <a:pt x="81621" y="4013"/>
                    <a:pt x="81621" y="4013"/>
                    <a:pt x="106633" y="43605"/>
                  </a:cubicBezTo>
                  <a:cubicBezTo>
                    <a:pt x="106633" y="43605"/>
                    <a:pt x="106633" y="44924"/>
                    <a:pt x="106633" y="44924"/>
                  </a:cubicBezTo>
                  <a:cubicBezTo>
                    <a:pt x="115849" y="42285"/>
                    <a:pt x="125064" y="40965"/>
                    <a:pt x="134279" y="40965"/>
                  </a:cubicBezTo>
                  <a:cubicBezTo>
                    <a:pt x="144811" y="40965"/>
                    <a:pt x="154026" y="42285"/>
                    <a:pt x="161925" y="44924"/>
                  </a:cubicBezTo>
                  <a:cubicBezTo>
                    <a:pt x="161925" y="44924"/>
                    <a:pt x="161925" y="43605"/>
                    <a:pt x="163242" y="43605"/>
                  </a:cubicBezTo>
                  <a:cubicBezTo>
                    <a:pt x="163242" y="43605"/>
                    <a:pt x="163242" y="43605"/>
                    <a:pt x="188254" y="4013"/>
                  </a:cubicBezTo>
                  <a:cubicBezTo>
                    <a:pt x="189571" y="53"/>
                    <a:pt x="194837" y="-1266"/>
                    <a:pt x="197470" y="1373"/>
                  </a:cubicBezTo>
                  <a:cubicBezTo>
                    <a:pt x="201419" y="2693"/>
                    <a:pt x="202735" y="6652"/>
                    <a:pt x="201419" y="10611"/>
                  </a:cubicBezTo>
                  <a:cubicBezTo>
                    <a:pt x="201419" y="10611"/>
                    <a:pt x="201419" y="10611"/>
                    <a:pt x="175090" y="50203"/>
                  </a:cubicBezTo>
                  <a:cubicBezTo>
                    <a:pt x="175090" y="50203"/>
                    <a:pt x="175090" y="50203"/>
                    <a:pt x="175090" y="51523"/>
                  </a:cubicBezTo>
                  <a:cubicBezTo>
                    <a:pt x="196153" y="63401"/>
                    <a:pt x="211951" y="83197"/>
                    <a:pt x="215900" y="108272"/>
                  </a:cubicBezTo>
                  <a:cubicBezTo>
                    <a:pt x="215900" y="108272"/>
                    <a:pt x="215900" y="108272"/>
                    <a:pt x="53975" y="108272"/>
                  </a:cubicBezTo>
                  <a:cubicBezTo>
                    <a:pt x="57924" y="83197"/>
                    <a:pt x="73722" y="63401"/>
                    <a:pt x="94785" y="51523"/>
                  </a:cubicBezTo>
                  <a:cubicBezTo>
                    <a:pt x="94785" y="51523"/>
                    <a:pt x="93469" y="50203"/>
                    <a:pt x="93469" y="50203"/>
                  </a:cubicBezTo>
                  <a:cubicBezTo>
                    <a:pt x="93469" y="50203"/>
                    <a:pt x="93469" y="50203"/>
                    <a:pt x="68456" y="10611"/>
                  </a:cubicBezTo>
                  <a:cubicBezTo>
                    <a:pt x="65823" y="6652"/>
                    <a:pt x="67140" y="2693"/>
                    <a:pt x="71089" y="137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5" name="任意多边形 40"/>
            <p:cNvSpPr/>
            <p:nvPr/>
          </p:nvSpPr>
          <p:spPr bwMode="auto">
            <a:xfrm>
              <a:off x="8780859" y="3627952"/>
              <a:ext cx="185104" cy="222566"/>
            </a:xfrm>
            <a:custGeom>
              <a:avLst/>
              <a:gdLst>
                <a:gd name="connsiteX0" fmla="*/ 55289 w 268288"/>
                <a:gd name="connsiteY0" fmla="*/ 122559 h 322584"/>
                <a:gd name="connsiteX1" fmla="*/ 214313 w 268288"/>
                <a:gd name="connsiteY1" fmla="*/ 122559 h 322584"/>
                <a:gd name="connsiteX2" fmla="*/ 214313 w 268288"/>
                <a:gd name="connsiteY2" fmla="*/ 235731 h 322584"/>
                <a:gd name="connsiteX3" fmla="*/ 188028 w 268288"/>
                <a:gd name="connsiteY3" fmla="*/ 268630 h 322584"/>
                <a:gd name="connsiteX4" fmla="*/ 188028 w 268288"/>
                <a:gd name="connsiteY4" fmla="*/ 309425 h 322584"/>
                <a:gd name="connsiteX5" fmla="*/ 168314 w 268288"/>
                <a:gd name="connsiteY5" fmla="*/ 322584 h 322584"/>
                <a:gd name="connsiteX6" fmla="*/ 148601 w 268288"/>
                <a:gd name="connsiteY6" fmla="*/ 309425 h 322584"/>
                <a:gd name="connsiteX7" fmla="*/ 148601 w 268288"/>
                <a:gd name="connsiteY7" fmla="*/ 268630 h 322584"/>
                <a:gd name="connsiteX8" fmla="*/ 119687 w 268288"/>
                <a:gd name="connsiteY8" fmla="*/ 268630 h 322584"/>
                <a:gd name="connsiteX9" fmla="*/ 119687 w 268288"/>
                <a:gd name="connsiteY9" fmla="*/ 309425 h 322584"/>
                <a:gd name="connsiteX10" fmla="*/ 99974 w 268288"/>
                <a:gd name="connsiteY10" fmla="*/ 322584 h 322584"/>
                <a:gd name="connsiteX11" fmla="*/ 81574 w 268288"/>
                <a:gd name="connsiteY11" fmla="*/ 309425 h 322584"/>
                <a:gd name="connsiteX12" fmla="*/ 81574 w 268288"/>
                <a:gd name="connsiteY12" fmla="*/ 268630 h 322584"/>
                <a:gd name="connsiteX13" fmla="*/ 53975 w 268288"/>
                <a:gd name="connsiteY13" fmla="*/ 235731 h 322584"/>
                <a:gd name="connsiteX14" fmla="*/ 55289 w 268288"/>
                <a:gd name="connsiteY14" fmla="*/ 122559 h 322584"/>
                <a:gd name="connsiteX15" fmla="*/ 248444 w 268288"/>
                <a:gd name="connsiteY15" fmla="*/ 108272 h 322584"/>
                <a:gd name="connsiteX16" fmla="*/ 268288 w 268288"/>
                <a:gd name="connsiteY16" fmla="*/ 121403 h 322584"/>
                <a:gd name="connsiteX17" fmla="*/ 268288 w 268288"/>
                <a:gd name="connsiteY17" fmla="*/ 201504 h 322584"/>
                <a:gd name="connsiteX18" fmla="*/ 248444 w 268288"/>
                <a:gd name="connsiteY18" fmla="*/ 214635 h 322584"/>
                <a:gd name="connsiteX19" fmla="*/ 228600 w 268288"/>
                <a:gd name="connsiteY19" fmla="*/ 201504 h 322584"/>
                <a:gd name="connsiteX20" fmla="*/ 228600 w 268288"/>
                <a:gd name="connsiteY20" fmla="*/ 121403 h 322584"/>
                <a:gd name="connsiteX21" fmla="*/ 248444 w 268288"/>
                <a:gd name="connsiteY21" fmla="*/ 108272 h 322584"/>
                <a:gd name="connsiteX22" fmla="*/ 19844 w 268288"/>
                <a:gd name="connsiteY22" fmla="*/ 108272 h 322584"/>
                <a:gd name="connsiteX23" fmla="*/ 39688 w 268288"/>
                <a:gd name="connsiteY23" fmla="*/ 121437 h 322584"/>
                <a:gd name="connsiteX24" fmla="*/ 39688 w 268288"/>
                <a:gd name="connsiteY24" fmla="*/ 201741 h 322584"/>
                <a:gd name="connsiteX25" fmla="*/ 19844 w 268288"/>
                <a:gd name="connsiteY25" fmla="*/ 216222 h 322584"/>
                <a:gd name="connsiteX26" fmla="*/ 0 w 268288"/>
                <a:gd name="connsiteY26" fmla="*/ 201741 h 322584"/>
                <a:gd name="connsiteX27" fmla="*/ 0 w 268288"/>
                <a:gd name="connsiteY27" fmla="*/ 121437 h 322584"/>
                <a:gd name="connsiteX28" fmla="*/ 19844 w 268288"/>
                <a:gd name="connsiteY28" fmla="*/ 108272 h 322584"/>
                <a:gd name="connsiteX29" fmla="*/ 167482 w 268288"/>
                <a:gd name="connsiteY29" fmla="*/ 65409 h 322584"/>
                <a:gd name="connsiteX30" fmla="*/ 157163 w 268288"/>
                <a:gd name="connsiteY30" fmla="*/ 75728 h 322584"/>
                <a:gd name="connsiteX31" fmla="*/ 167482 w 268288"/>
                <a:gd name="connsiteY31" fmla="*/ 86047 h 322584"/>
                <a:gd name="connsiteX32" fmla="*/ 177801 w 268288"/>
                <a:gd name="connsiteY32" fmla="*/ 75728 h 322584"/>
                <a:gd name="connsiteX33" fmla="*/ 167482 w 268288"/>
                <a:gd name="connsiteY33" fmla="*/ 65409 h 322584"/>
                <a:gd name="connsiteX34" fmla="*/ 100807 w 268288"/>
                <a:gd name="connsiteY34" fmla="*/ 65409 h 322584"/>
                <a:gd name="connsiteX35" fmla="*/ 90488 w 268288"/>
                <a:gd name="connsiteY35" fmla="*/ 75728 h 322584"/>
                <a:gd name="connsiteX36" fmla="*/ 100807 w 268288"/>
                <a:gd name="connsiteY36" fmla="*/ 86047 h 322584"/>
                <a:gd name="connsiteX37" fmla="*/ 111126 w 268288"/>
                <a:gd name="connsiteY37" fmla="*/ 75728 h 322584"/>
                <a:gd name="connsiteX38" fmla="*/ 100807 w 268288"/>
                <a:gd name="connsiteY38" fmla="*/ 65409 h 322584"/>
                <a:gd name="connsiteX39" fmla="*/ 71089 w 268288"/>
                <a:gd name="connsiteY39" fmla="*/ 1373 h 322584"/>
                <a:gd name="connsiteX40" fmla="*/ 81621 w 268288"/>
                <a:gd name="connsiteY40" fmla="*/ 4013 h 322584"/>
                <a:gd name="connsiteX41" fmla="*/ 106633 w 268288"/>
                <a:gd name="connsiteY41" fmla="*/ 43605 h 322584"/>
                <a:gd name="connsiteX42" fmla="*/ 106633 w 268288"/>
                <a:gd name="connsiteY42" fmla="*/ 44924 h 322584"/>
                <a:gd name="connsiteX43" fmla="*/ 134279 w 268288"/>
                <a:gd name="connsiteY43" fmla="*/ 40965 h 322584"/>
                <a:gd name="connsiteX44" fmla="*/ 161925 w 268288"/>
                <a:gd name="connsiteY44" fmla="*/ 44924 h 322584"/>
                <a:gd name="connsiteX45" fmla="*/ 163242 w 268288"/>
                <a:gd name="connsiteY45" fmla="*/ 43605 h 322584"/>
                <a:gd name="connsiteX46" fmla="*/ 188254 w 268288"/>
                <a:gd name="connsiteY46" fmla="*/ 4013 h 322584"/>
                <a:gd name="connsiteX47" fmla="*/ 197470 w 268288"/>
                <a:gd name="connsiteY47" fmla="*/ 1373 h 322584"/>
                <a:gd name="connsiteX48" fmla="*/ 201419 w 268288"/>
                <a:gd name="connsiteY48" fmla="*/ 10611 h 322584"/>
                <a:gd name="connsiteX49" fmla="*/ 175090 w 268288"/>
                <a:gd name="connsiteY49" fmla="*/ 50203 h 322584"/>
                <a:gd name="connsiteX50" fmla="*/ 175090 w 268288"/>
                <a:gd name="connsiteY50" fmla="*/ 51523 h 322584"/>
                <a:gd name="connsiteX51" fmla="*/ 215900 w 268288"/>
                <a:gd name="connsiteY51" fmla="*/ 108272 h 322584"/>
                <a:gd name="connsiteX52" fmla="*/ 53975 w 268288"/>
                <a:gd name="connsiteY52" fmla="*/ 108272 h 322584"/>
                <a:gd name="connsiteX53" fmla="*/ 94785 w 268288"/>
                <a:gd name="connsiteY53" fmla="*/ 51523 h 322584"/>
                <a:gd name="connsiteX54" fmla="*/ 93469 w 268288"/>
                <a:gd name="connsiteY54" fmla="*/ 50203 h 322584"/>
                <a:gd name="connsiteX55" fmla="*/ 68456 w 268288"/>
                <a:gd name="connsiteY55" fmla="*/ 10611 h 322584"/>
                <a:gd name="connsiteX56" fmla="*/ 71089 w 268288"/>
                <a:gd name="connsiteY56" fmla="*/ 1373 h 32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8288" h="322584">
                  <a:moveTo>
                    <a:pt x="55289" y="122559"/>
                  </a:moveTo>
                  <a:cubicBezTo>
                    <a:pt x="55289" y="122559"/>
                    <a:pt x="55289" y="122559"/>
                    <a:pt x="214313" y="122559"/>
                  </a:cubicBezTo>
                  <a:cubicBezTo>
                    <a:pt x="214313" y="122559"/>
                    <a:pt x="214313" y="122559"/>
                    <a:pt x="214313" y="235731"/>
                  </a:cubicBezTo>
                  <a:cubicBezTo>
                    <a:pt x="214313" y="255471"/>
                    <a:pt x="206428" y="265998"/>
                    <a:pt x="188028" y="268630"/>
                  </a:cubicBezTo>
                  <a:cubicBezTo>
                    <a:pt x="188028" y="268630"/>
                    <a:pt x="188028" y="268630"/>
                    <a:pt x="188028" y="309425"/>
                  </a:cubicBezTo>
                  <a:cubicBezTo>
                    <a:pt x="188028" y="316004"/>
                    <a:pt x="178828" y="322584"/>
                    <a:pt x="168314" y="322584"/>
                  </a:cubicBezTo>
                  <a:cubicBezTo>
                    <a:pt x="157800" y="322584"/>
                    <a:pt x="148601" y="316004"/>
                    <a:pt x="148601" y="309425"/>
                  </a:cubicBezTo>
                  <a:cubicBezTo>
                    <a:pt x="148601" y="309425"/>
                    <a:pt x="148601" y="309425"/>
                    <a:pt x="148601" y="268630"/>
                  </a:cubicBezTo>
                  <a:cubicBezTo>
                    <a:pt x="139401" y="268630"/>
                    <a:pt x="128887" y="268630"/>
                    <a:pt x="119687" y="268630"/>
                  </a:cubicBezTo>
                  <a:cubicBezTo>
                    <a:pt x="119687" y="268630"/>
                    <a:pt x="119687" y="268630"/>
                    <a:pt x="119687" y="309425"/>
                  </a:cubicBezTo>
                  <a:cubicBezTo>
                    <a:pt x="119687" y="316004"/>
                    <a:pt x="111802" y="322584"/>
                    <a:pt x="99974" y="322584"/>
                  </a:cubicBezTo>
                  <a:cubicBezTo>
                    <a:pt x="89460" y="322584"/>
                    <a:pt x="81574" y="316004"/>
                    <a:pt x="81574" y="309425"/>
                  </a:cubicBezTo>
                  <a:cubicBezTo>
                    <a:pt x="81574" y="309425"/>
                    <a:pt x="81574" y="309425"/>
                    <a:pt x="81574" y="268630"/>
                  </a:cubicBezTo>
                  <a:cubicBezTo>
                    <a:pt x="63175" y="265998"/>
                    <a:pt x="53975" y="255471"/>
                    <a:pt x="53975" y="235731"/>
                  </a:cubicBezTo>
                  <a:cubicBezTo>
                    <a:pt x="53975" y="212044"/>
                    <a:pt x="55289" y="122559"/>
                    <a:pt x="55289" y="122559"/>
                  </a:cubicBezTo>
                  <a:close/>
                  <a:moveTo>
                    <a:pt x="248444" y="108272"/>
                  </a:moveTo>
                  <a:cubicBezTo>
                    <a:pt x="259028" y="108272"/>
                    <a:pt x="268288" y="114838"/>
                    <a:pt x="268288" y="121403"/>
                  </a:cubicBezTo>
                  <a:cubicBezTo>
                    <a:pt x="268288" y="121403"/>
                    <a:pt x="268288" y="121403"/>
                    <a:pt x="268288" y="201504"/>
                  </a:cubicBezTo>
                  <a:cubicBezTo>
                    <a:pt x="268288" y="208070"/>
                    <a:pt x="259028" y="214635"/>
                    <a:pt x="248444" y="214635"/>
                  </a:cubicBezTo>
                  <a:cubicBezTo>
                    <a:pt x="237861" y="214635"/>
                    <a:pt x="228600" y="208070"/>
                    <a:pt x="228600" y="201504"/>
                  </a:cubicBezTo>
                  <a:cubicBezTo>
                    <a:pt x="228600" y="201504"/>
                    <a:pt x="228600" y="201504"/>
                    <a:pt x="228600" y="121403"/>
                  </a:cubicBezTo>
                  <a:cubicBezTo>
                    <a:pt x="228600" y="114838"/>
                    <a:pt x="237861" y="108272"/>
                    <a:pt x="248444" y="108272"/>
                  </a:cubicBezTo>
                  <a:close/>
                  <a:moveTo>
                    <a:pt x="19844" y="108272"/>
                  </a:moveTo>
                  <a:cubicBezTo>
                    <a:pt x="30427" y="108272"/>
                    <a:pt x="39688" y="113538"/>
                    <a:pt x="39688" y="121437"/>
                  </a:cubicBezTo>
                  <a:cubicBezTo>
                    <a:pt x="39688" y="121437"/>
                    <a:pt x="39688" y="121437"/>
                    <a:pt x="39688" y="201741"/>
                  </a:cubicBezTo>
                  <a:cubicBezTo>
                    <a:pt x="39688" y="209640"/>
                    <a:pt x="30427" y="216222"/>
                    <a:pt x="19844" y="216222"/>
                  </a:cubicBezTo>
                  <a:cubicBezTo>
                    <a:pt x="9260" y="216222"/>
                    <a:pt x="0" y="209640"/>
                    <a:pt x="0" y="201741"/>
                  </a:cubicBezTo>
                  <a:cubicBezTo>
                    <a:pt x="0" y="201741"/>
                    <a:pt x="0" y="201741"/>
                    <a:pt x="0" y="121437"/>
                  </a:cubicBezTo>
                  <a:cubicBezTo>
                    <a:pt x="0" y="113538"/>
                    <a:pt x="9260" y="108272"/>
                    <a:pt x="19844" y="108272"/>
                  </a:cubicBezTo>
                  <a:close/>
                  <a:moveTo>
                    <a:pt x="167482" y="65409"/>
                  </a:moveTo>
                  <a:cubicBezTo>
                    <a:pt x="161783" y="65409"/>
                    <a:pt x="157163" y="70029"/>
                    <a:pt x="157163" y="75728"/>
                  </a:cubicBezTo>
                  <a:cubicBezTo>
                    <a:pt x="157163" y="81427"/>
                    <a:pt x="161783" y="86047"/>
                    <a:pt x="167482" y="86047"/>
                  </a:cubicBezTo>
                  <a:cubicBezTo>
                    <a:pt x="173181" y="86047"/>
                    <a:pt x="177801" y="81427"/>
                    <a:pt x="177801" y="75728"/>
                  </a:cubicBezTo>
                  <a:cubicBezTo>
                    <a:pt x="177801" y="70029"/>
                    <a:pt x="173181" y="65409"/>
                    <a:pt x="167482" y="65409"/>
                  </a:cubicBezTo>
                  <a:close/>
                  <a:moveTo>
                    <a:pt x="100807" y="65409"/>
                  </a:moveTo>
                  <a:cubicBezTo>
                    <a:pt x="95108" y="65409"/>
                    <a:pt x="90488" y="70029"/>
                    <a:pt x="90488" y="75728"/>
                  </a:cubicBezTo>
                  <a:cubicBezTo>
                    <a:pt x="90488" y="81427"/>
                    <a:pt x="95108" y="86047"/>
                    <a:pt x="100807" y="86047"/>
                  </a:cubicBezTo>
                  <a:cubicBezTo>
                    <a:pt x="106506" y="86047"/>
                    <a:pt x="111126" y="81427"/>
                    <a:pt x="111126" y="75728"/>
                  </a:cubicBezTo>
                  <a:cubicBezTo>
                    <a:pt x="111126" y="70029"/>
                    <a:pt x="106506" y="65409"/>
                    <a:pt x="100807" y="65409"/>
                  </a:cubicBezTo>
                  <a:close/>
                  <a:moveTo>
                    <a:pt x="71089" y="1373"/>
                  </a:moveTo>
                  <a:cubicBezTo>
                    <a:pt x="75038" y="-1266"/>
                    <a:pt x="78988" y="53"/>
                    <a:pt x="81621" y="4013"/>
                  </a:cubicBezTo>
                  <a:cubicBezTo>
                    <a:pt x="81621" y="4013"/>
                    <a:pt x="81621" y="4013"/>
                    <a:pt x="106633" y="43605"/>
                  </a:cubicBezTo>
                  <a:cubicBezTo>
                    <a:pt x="106633" y="43605"/>
                    <a:pt x="106633" y="44924"/>
                    <a:pt x="106633" y="44924"/>
                  </a:cubicBezTo>
                  <a:cubicBezTo>
                    <a:pt x="115849" y="42285"/>
                    <a:pt x="125064" y="40965"/>
                    <a:pt x="134279" y="40965"/>
                  </a:cubicBezTo>
                  <a:cubicBezTo>
                    <a:pt x="144811" y="40965"/>
                    <a:pt x="154026" y="42285"/>
                    <a:pt x="161925" y="44924"/>
                  </a:cubicBezTo>
                  <a:cubicBezTo>
                    <a:pt x="161925" y="44924"/>
                    <a:pt x="161925" y="43605"/>
                    <a:pt x="163242" y="43605"/>
                  </a:cubicBezTo>
                  <a:cubicBezTo>
                    <a:pt x="163242" y="43605"/>
                    <a:pt x="163242" y="43605"/>
                    <a:pt x="188254" y="4013"/>
                  </a:cubicBezTo>
                  <a:cubicBezTo>
                    <a:pt x="189571" y="53"/>
                    <a:pt x="194837" y="-1266"/>
                    <a:pt x="197470" y="1373"/>
                  </a:cubicBezTo>
                  <a:cubicBezTo>
                    <a:pt x="201419" y="2693"/>
                    <a:pt x="202735" y="6652"/>
                    <a:pt x="201419" y="10611"/>
                  </a:cubicBezTo>
                  <a:cubicBezTo>
                    <a:pt x="201419" y="10611"/>
                    <a:pt x="201419" y="10611"/>
                    <a:pt x="175090" y="50203"/>
                  </a:cubicBezTo>
                  <a:cubicBezTo>
                    <a:pt x="175090" y="50203"/>
                    <a:pt x="175090" y="50203"/>
                    <a:pt x="175090" y="51523"/>
                  </a:cubicBezTo>
                  <a:cubicBezTo>
                    <a:pt x="196153" y="63401"/>
                    <a:pt x="211951" y="83197"/>
                    <a:pt x="215900" y="108272"/>
                  </a:cubicBezTo>
                  <a:cubicBezTo>
                    <a:pt x="215900" y="108272"/>
                    <a:pt x="215900" y="108272"/>
                    <a:pt x="53975" y="108272"/>
                  </a:cubicBezTo>
                  <a:cubicBezTo>
                    <a:pt x="57924" y="83197"/>
                    <a:pt x="73722" y="63401"/>
                    <a:pt x="94785" y="51523"/>
                  </a:cubicBezTo>
                  <a:cubicBezTo>
                    <a:pt x="94785" y="51523"/>
                    <a:pt x="93469" y="50203"/>
                    <a:pt x="93469" y="50203"/>
                  </a:cubicBezTo>
                  <a:cubicBezTo>
                    <a:pt x="93469" y="50203"/>
                    <a:pt x="93469" y="50203"/>
                    <a:pt x="68456" y="10611"/>
                  </a:cubicBezTo>
                  <a:cubicBezTo>
                    <a:pt x="65823" y="6652"/>
                    <a:pt x="67140" y="2693"/>
                    <a:pt x="71089" y="137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97123" y="3546221"/>
              <a:ext cx="386031" cy="386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37" name="任意多边形 70"/>
            <p:cNvSpPr/>
            <p:nvPr/>
          </p:nvSpPr>
          <p:spPr bwMode="auto">
            <a:xfrm>
              <a:off x="6402923" y="3634370"/>
              <a:ext cx="174428" cy="209730"/>
            </a:xfrm>
            <a:custGeom>
              <a:avLst/>
              <a:gdLst>
                <a:gd name="connsiteX0" fmla="*/ 55289 w 268288"/>
                <a:gd name="connsiteY0" fmla="*/ 122559 h 322584"/>
                <a:gd name="connsiteX1" fmla="*/ 214313 w 268288"/>
                <a:gd name="connsiteY1" fmla="*/ 122559 h 322584"/>
                <a:gd name="connsiteX2" fmla="*/ 214313 w 268288"/>
                <a:gd name="connsiteY2" fmla="*/ 235731 h 322584"/>
                <a:gd name="connsiteX3" fmla="*/ 188028 w 268288"/>
                <a:gd name="connsiteY3" fmla="*/ 268630 h 322584"/>
                <a:gd name="connsiteX4" fmla="*/ 188028 w 268288"/>
                <a:gd name="connsiteY4" fmla="*/ 309425 h 322584"/>
                <a:gd name="connsiteX5" fmla="*/ 168314 w 268288"/>
                <a:gd name="connsiteY5" fmla="*/ 322584 h 322584"/>
                <a:gd name="connsiteX6" fmla="*/ 148601 w 268288"/>
                <a:gd name="connsiteY6" fmla="*/ 309425 h 322584"/>
                <a:gd name="connsiteX7" fmla="*/ 148601 w 268288"/>
                <a:gd name="connsiteY7" fmla="*/ 268630 h 322584"/>
                <a:gd name="connsiteX8" fmla="*/ 119687 w 268288"/>
                <a:gd name="connsiteY8" fmla="*/ 268630 h 322584"/>
                <a:gd name="connsiteX9" fmla="*/ 119687 w 268288"/>
                <a:gd name="connsiteY9" fmla="*/ 309425 h 322584"/>
                <a:gd name="connsiteX10" fmla="*/ 99974 w 268288"/>
                <a:gd name="connsiteY10" fmla="*/ 322584 h 322584"/>
                <a:gd name="connsiteX11" fmla="*/ 81574 w 268288"/>
                <a:gd name="connsiteY11" fmla="*/ 309425 h 322584"/>
                <a:gd name="connsiteX12" fmla="*/ 81574 w 268288"/>
                <a:gd name="connsiteY12" fmla="*/ 268630 h 322584"/>
                <a:gd name="connsiteX13" fmla="*/ 53975 w 268288"/>
                <a:gd name="connsiteY13" fmla="*/ 235731 h 322584"/>
                <a:gd name="connsiteX14" fmla="*/ 55289 w 268288"/>
                <a:gd name="connsiteY14" fmla="*/ 122559 h 322584"/>
                <a:gd name="connsiteX15" fmla="*/ 248444 w 268288"/>
                <a:gd name="connsiteY15" fmla="*/ 108272 h 322584"/>
                <a:gd name="connsiteX16" fmla="*/ 268288 w 268288"/>
                <a:gd name="connsiteY16" fmla="*/ 121403 h 322584"/>
                <a:gd name="connsiteX17" fmla="*/ 268288 w 268288"/>
                <a:gd name="connsiteY17" fmla="*/ 201504 h 322584"/>
                <a:gd name="connsiteX18" fmla="*/ 248444 w 268288"/>
                <a:gd name="connsiteY18" fmla="*/ 214635 h 322584"/>
                <a:gd name="connsiteX19" fmla="*/ 228600 w 268288"/>
                <a:gd name="connsiteY19" fmla="*/ 201504 h 322584"/>
                <a:gd name="connsiteX20" fmla="*/ 228600 w 268288"/>
                <a:gd name="connsiteY20" fmla="*/ 121403 h 322584"/>
                <a:gd name="connsiteX21" fmla="*/ 248444 w 268288"/>
                <a:gd name="connsiteY21" fmla="*/ 108272 h 322584"/>
                <a:gd name="connsiteX22" fmla="*/ 19844 w 268288"/>
                <a:gd name="connsiteY22" fmla="*/ 108272 h 322584"/>
                <a:gd name="connsiteX23" fmla="*/ 39688 w 268288"/>
                <a:gd name="connsiteY23" fmla="*/ 121437 h 322584"/>
                <a:gd name="connsiteX24" fmla="*/ 39688 w 268288"/>
                <a:gd name="connsiteY24" fmla="*/ 201741 h 322584"/>
                <a:gd name="connsiteX25" fmla="*/ 19844 w 268288"/>
                <a:gd name="connsiteY25" fmla="*/ 216222 h 322584"/>
                <a:gd name="connsiteX26" fmla="*/ 0 w 268288"/>
                <a:gd name="connsiteY26" fmla="*/ 201741 h 322584"/>
                <a:gd name="connsiteX27" fmla="*/ 0 w 268288"/>
                <a:gd name="connsiteY27" fmla="*/ 121437 h 322584"/>
                <a:gd name="connsiteX28" fmla="*/ 19844 w 268288"/>
                <a:gd name="connsiteY28" fmla="*/ 108272 h 322584"/>
                <a:gd name="connsiteX29" fmla="*/ 167482 w 268288"/>
                <a:gd name="connsiteY29" fmla="*/ 65409 h 322584"/>
                <a:gd name="connsiteX30" fmla="*/ 157163 w 268288"/>
                <a:gd name="connsiteY30" fmla="*/ 75728 h 322584"/>
                <a:gd name="connsiteX31" fmla="*/ 167482 w 268288"/>
                <a:gd name="connsiteY31" fmla="*/ 86047 h 322584"/>
                <a:gd name="connsiteX32" fmla="*/ 177801 w 268288"/>
                <a:gd name="connsiteY32" fmla="*/ 75728 h 322584"/>
                <a:gd name="connsiteX33" fmla="*/ 167482 w 268288"/>
                <a:gd name="connsiteY33" fmla="*/ 65409 h 322584"/>
                <a:gd name="connsiteX34" fmla="*/ 100807 w 268288"/>
                <a:gd name="connsiteY34" fmla="*/ 65409 h 322584"/>
                <a:gd name="connsiteX35" fmla="*/ 90488 w 268288"/>
                <a:gd name="connsiteY35" fmla="*/ 75728 h 322584"/>
                <a:gd name="connsiteX36" fmla="*/ 100807 w 268288"/>
                <a:gd name="connsiteY36" fmla="*/ 86047 h 322584"/>
                <a:gd name="connsiteX37" fmla="*/ 111126 w 268288"/>
                <a:gd name="connsiteY37" fmla="*/ 75728 h 322584"/>
                <a:gd name="connsiteX38" fmla="*/ 100807 w 268288"/>
                <a:gd name="connsiteY38" fmla="*/ 65409 h 322584"/>
                <a:gd name="connsiteX39" fmla="*/ 71089 w 268288"/>
                <a:gd name="connsiteY39" fmla="*/ 1373 h 322584"/>
                <a:gd name="connsiteX40" fmla="*/ 81621 w 268288"/>
                <a:gd name="connsiteY40" fmla="*/ 4013 h 322584"/>
                <a:gd name="connsiteX41" fmla="*/ 106633 w 268288"/>
                <a:gd name="connsiteY41" fmla="*/ 43605 h 322584"/>
                <a:gd name="connsiteX42" fmla="*/ 106633 w 268288"/>
                <a:gd name="connsiteY42" fmla="*/ 44924 h 322584"/>
                <a:gd name="connsiteX43" fmla="*/ 134279 w 268288"/>
                <a:gd name="connsiteY43" fmla="*/ 40965 h 322584"/>
                <a:gd name="connsiteX44" fmla="*/ 161925 w 268288"/>
                <a:gd name="connsiteY44" fmla="*/ 44924 h 322584"/>
                <a:gd name="connsiteX45" fmla="*/ 163242 w 268288"/>
                <a:gd name="connsiteY45" fmla="*/ 43605 h 322584"/>
                <a:gd name="connsiteX46" fmla="*/ 188254 w 268288"/>
                <a:gd name="connsiteY46" fmla="*/ 4013 h 322584"/>
                <a:gd name="connsiteX47" fmla="*/ 197470 w 268288"/>
                <a:gd name="connsiteY47" fmla="*/ 1373 h 322584"/>
                <a:gd name="connsiteX48" fmla="*/ 201419 w 268288"/>
                <a:gd name="connsiteY48" fmla="*/ 10611 h 322584"/>
                <a:gd name="connsiteX49" fmla="*/ 175090 w 268288"/>
                <a:gd name="connsiteY49" fmla="*/ 50203 h 322584"/>
                <a:gd name="connsiteX50" fmla="*/ 175090 w 268288"/>
                <a:gd name="connsiteY50" fmla="*/ 51523 h 322584"/>
                <a:gd name="connsiteX51" fmla="*/ 215900 w 268288"/>
                <a:gd name="connsiteY51" fmla="*/ 108272 h 322584"/>
                <a:gd name="connsiteX52" fmla="*/ 53975 w 268288"/>
                <a:gd name="connsiteY52" fmla="*/ 108272 h 322584"/>
                <a:gd name="connsiteX53" fmla="*/ 94785 w 268288"/>
                <a:gd name="connsiteY53" fmla="*/ 51523 h 322584"/>
                <a:gd name="connsiteX54" fmla="*/ 93469 w 268288"/>
                <a:gd name="connsiteY54" fmla="*/ 50203 h 322584"/>
                <a:gd name="connsiteX55" fmla="*/ 68456 w 268288"/>
                <a:gd name="connsiteY55" fmla="*/ 10611 h 322584"/>
                <a:gd name="connsiteX56" fmla="*/ 71089 w 268288"/>
                <a:gd name="connsiteY56" fmla="*/ 1373 h 32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8288" h="322584">
                  <a:moveTo>
                    <a:pt x="55289" y="122559"/>
                  </a:moveTo>
                  <a:cubicBezTo>
                    <a:pt x="55289" y="122559"/>
                    <a:pt x="55289" y="122559"/>
                    <a:pt x="214313" y="122559"/>
                  </a:cubicBezTo>
                  <a:cubicBezTo>
                    <a:pt x="214313" y="122559"/>
                    <a:pt x="214313" y="122559"/>
                    <a:pt x="214313" y="235731"/>
                  </a:cubicBezTo>
                  <a:cubicBezTo>
                    <a:pt x="214313" y="255471"/>
                    <a:pt x="206428" y="265998"/>
                    <a:pt x="188028" y="268630"/>
                  </a:cubicBezTo>
                  <a:cubicBezTo>
                    <a:pt x="188028" y="268630"/>
                    <a:pt x="188028" y="268630"/>
                    <a:pt x="188028" y="309425"/>
                  </a:cubicBezTo>
                  <a:cubicBezTo>
                    <a:pt x="188028" y="316004"/>
                    <a:pt x="178828" y="322584"/>
                    <a:pt x="168314" y="322584"/>
                  </a:cubicBezTo>
                  <a:cubicBezTo>
                    <a:pt x="157800" y="322584"/>
                    <a:pt x="148601" y="316004"/>
                    <a:pt x="148601" y="309425"/>
                  </a:cubicBezTo>
                  <a:cubicBezTo>
                    <a:pt x="148601" y="309425"/>
                    <a:pt x="148601" y="309425"/>
                    <a:pt x="148601" y="268630"/>
                  </a:cubicBezTo>
                  <a:cubicBezTo>
                    <a:pt x="139401" y="268630"/>
                    <a:pt x="128887" y="268630"/>
                    <a:pt x="119687" y="268630"/>
                  </a:cubicBezTo>
                  <a:cubicBezTo>
                    <a:pt x="119687" y="268630"/>
                    <a:pt x="119687" y="268630"/>
                    <a:pt x="119687" y="309425"/>
                  </a:cubicBezTo>
                  <a:cubicBezTo>
                    <a:pt x="119687" y="316004"/>
                    <a:pt x="111802" y="322584"/>
                    <a:pt x="99974" y="322584"/>
                  </a:cubicBezTo>
                  <a:cubicBezTo>
                    <a:pt x="89460" y="322584"/>
                    <a:pt x="81574" y="316004"/>
                    <a:pt x="81574" y="309425"/>
                  </a:cubicBezTo>
                  <a:cubicBezTo>
                    <a:pt x="81574" y="309425"/>
                    <a:pt x="81574" y="309425"/>
                    <a:pt x="81574" y="268630"/>
                  </a:cubicBezTo>
                  <a:cubicBezTo>
                    <a:pt x="63175" y="265998"/>
                    <a:pt x="53975" y="255471"/>
                    <a:pt x="53975" y="235731"/>
                  </a:cubicBezTo>
                  <a:cubicBezTo>
                    <a:pt x="53975" y="212044"/>
                    <a:pt x="55289" y="122559"/>
                    <a:pt x="55289" y="122559"/>
                  </a:cubicBezTo>
                  <a:close/>
                  <a:moveTo>
                    <a:pt x="248444" y="108272"/>
                  </a:moveTo>
                  <a:cubicBezTo>
                    <a:pt x="259028" y="108272"/>
                    <a:pt x="268288" y="114838"/>
                    <a:pt x="268288" y="121403"/>
                  </a:cubicBezTo>
                  <a:cubicBezTo>
                    <a:pt x="268288" y="121403"/>
                    <a:pt x="268288" y="121403"/>
                    <a:pt x="268288" y="201504"/>
                  </a:cubicBezTo>
                  <a:cubicBezTo>
                    <a:pt x="268288" y="208070"/>
                    <a:pt x="259028" y="214635"/>
                    <a:pt x="248444" y="214635"/>
                  </a:cubicBezTo>
                  <a:cubicBezTo>
                    <a:pt x="237861" y="214635"/>
                    <a:pt x="228600" y="208070"/>
                    <a:pt x="228600" y="201504"/>
                  </a:cubicBezTo>
                  <a:cubicBezTo>
                    <a:pt x="228600" y="201504"/>
                    <a:pt x="228600" y="201504"/>
                    <a:pt x="228600" y="121403"/>
                  </a:cubicBezTo>
                  <a:cubicBezTo>
                    <a:pt x="228600" y="114838"/>
                    <a:pt x="237861" y="108272"/>
                    <a:pt x="248444" y="108272"/>
                  </a:cubicBezTo>
                  <a:close/>
                  <a:moveTo>
                    <a:pt x="19844" y="108272"/>
                  </a:moveTo>
                  <a:cubicBezTo>
                    <a:pt x="30427" y="108272"/>
                    <a:pt x="39688" y="113538"/>
                    <a:pt x="39688" y="121437"/>
                  </a:cubicBezTo>
                  <a:cubicBezTo>
                    <a:pt x="39688" y="121437"/>
                    <a:pt x="39688" y="121437"/>
                    <a:pt x="39688" y="201741"/>
                  </a:cubicBezTo>
                  <a:cubicBezTo>
                    <a:pt x="39688" y="209640"/>
                    <a:pt x="30427" y="216222"/>
                    <a:pt x="19844" y="216222"/>
                  </a:cubicBezTo>
                  <a:cubicBezTo>
                    <a:pt x="9260" y="216222"/>
                    <a:pt x="0" y="209640"/>
                    <a:pt x="0" y="201741"/>
                  </a:cubicBezTo>
                  <a:cubicBezTo>
                    <a:pt x="0" y="201741"/>
                    <a:pt x="0" y="201741"/>
                    <a:pt x="0" y="121437"/>
                  </a:cubicBezTo>
                  <a:cubicBezTo>
                    <a:pt x="0" y="113538"/>
                    <a:pt x="9260" y="108272"/>
                    <a:pt x="19844" y="108272"/>
                  </a:cubicBezTo>
                  <a:close/>
                  <a:moveTo>
                    <a:pt x="167482" y="65409"/>
                  </a:moveTo>
                  <a:cubicBezTo>
                    <a:pt x="161783" y="65409"/>
                    <a:pt x="157163" y="70029"/>
                    <a:pt x="157163" y="75728"/>
                  </a:cubicBezTo>
                  <a:cubicBezTo>
                    <a:pt x="157163" y="81427"/>
                    <a:pt x="161783" y="86047"/>
                    <a:pt x="167482" y="86047"/>
                  </a:cubicBezTo>
                  <a:cubicBezTo>
                    <a:pt x="173181" y="86047"/>
                    <a:pt x="177801" y="81427"/>
                    <a:pt x="177801" y="75728"/>
                  </a:cubicBezTo>
                  <a:cubicBezTo>
                    <a:pt x="177801" y="70029"/>
                    <a:pt x="173181" y="65409"/>
                    <a:pt x="167482" y="65409"/>
                  </a:cubicBezTo>
                  <a:close/>
                  <a:moveTo>
                    <a:pt x="100807" y="65409"/>
                  </a:moveTo>
                  <a:cubicBezTo>
                    <a:pt x="95108" y="65409"/>
                    <a:pt x="90488" y="70029"/>
                    <a:pt x="90488" y="75728"/>
                  </a:cubicBezTo>
                  <a:cubicBezTo>
                    <a:pt x="90488" y="81427"/>
                    <a:pt x="95108" y="86047"/>
                    <a:pt x="100807" y="86047"/>
                  </a:cubicBezTo>
                  <a:cubicBezTo>
                    <a:pt x="106506" y="86047"/>
                    <a:pt x="111126" y="81427"/>
                    <a:pt x="111126" y="75728"/>
                  </a:cubicBezTo>
                  <a:cubicBezTo>
                    <a:pt x="111126" y="70029"/>
                    <a:pt x="106506" y="65409"/>
                    <a:pt x="100807" y="65409"/>
                  </a:cubicBezTo>
                  <a:close/>
                  <a:moveTo>
                    <a:pt x="71089" y="1373"/>
                  </a:moveTo>
                  <a:cubicBezTo>
                    <a:pt x="75038" y="-1266"/>
                    <a:pt x="78988" y="53"/>
                    <a:pt x="81621" y="4013"/>
                  </a:cubicBezTo>
                  <a:cubicBezTo>
                    <a:pt x="81621" y="4013"/>
                    <a:pt x="81621" y="4013"/>
                    <a:pt x="106633" y="43605"/>
                  </a:cubicBezTo>
                  <a:cubicBezTo>
                    <a:pt x="106633" y="43605"/>
                    <a:pt x="106633" y="44924"/>
                    <a:pt x="106633" y="44924"/>
                  </a:cubicBezTo>
                  <a:cubicBezTo>
                    <a:pt x="115849" y="42285"/>
                    <a:pt x="125064" y="40965"/>
                    <a:pt x="134279" y="40965"/>
                  </a:cubicBezTo>
                  <a:cubicBezTo>
                    <a:pt x="144811" y="40965"/>
                    <a:pt x="154026" y="42285"/>
                    <a:pt x="161925" y="44924"/>
                  </a:cubicBezTo>
                  <a:cubicBezTo>
                    <a:pt x="161925" y="44924"/>
                    <a:pt x="161925" y="43605"/>
                    <a:pt x="163242" y="43605"/>
                  </a:cubicBezTo>
                  <a:cubicBezTo>
                    <a:pt x="163242" y="43605"/>
                    <a:pt x="163242" y="43605"/>
                    <a:pt x="188254" y="4013"/>
                  </a:cubicBezTo>
                  <a:cubicBezTo>
                    <a:pt x="189571" y="53"/>
                    <a:pt x="194837" y="-1266"/>
                    <a:pt x="197470" y="1373"/>
                  </a:cubicBezTo>
                  <a:cubicBezTo>
                    <a:pt x="201419" y="2693"/>
                    <a:pt x="202735" y="6652"/>
                    <a:pt x="201419" y="10611"/>
                  </a:cubicBezTo>
                  <a:cubicBezTo>
                    <a:pt x="201419" y="10611"/>
                    <a:pt x="201419" y="10611"/>
                    <a:pt x="175090" y="50203"/>
                  </a:cubicBezTo>
                  <a:cubicBezTo>
                    <a:pt x="175090" y="50203"/>
                    <a:pt x="175090" y="50203"/>
                    <a:pt x="175090" y="51523"/>
                  </a:cubicBezTo>
                  <a:cubicBezTo>
                    <a:pt x="196153" y="63401"/>
                    <a:pt x="211951" y="83197"/>
                    <a:pt x="215900" y="108272"/>
                  </a:cubicBezTo>
                  <a:cubicBezTo>
                    <a:pt x="215900" y="108272"/>
                    <a:pt x="215900" y="108272"/>
                    <a:pt x="53975" y="108272"/>
                  </a:cubicBezTo>
                  <a:cubicBezTo>
                    <a:pt x="57924" y="83197"/>
                    <a:pt x="73722" y="63401"/>
                    <a:pt x="94785" y="51523"/>
                  </a:cubicBezTo>
                  <a:cubicBezTo>
                    <a:pt x="94785" y="51523"/>
                    <a:pt x="93469" y="50203"/>
                    <a:pt x="93469" y="50203"/>
                  </a:cubicBezTo>
                  <a:cubicBezTo>
                    <a:pt x="93469" y="50203"/>
                    <a:pt x="93469" y="50203"/>
                    <a:pt x="68456" y="10611"/>
                  </a:cubicBezTo>
                  <a:cubicBezTo>
                    <a:pt x="65823" y="6652"/>
                    <a:pt x="67140" y="2693"/>
                    <a:pt x="71089" y="137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</p:grpSp>
      <p:sp>
        <p:nvSpPr>
          <p:cNvPr id="50" name="文本框 67"/>
          <p:cNvSpPr txBox="1"/>
          <p:nvPr/>
        </p:nvSpPr>
        <p:spPr>
          <a:xfrm>
            <a:off x="701872" y="1106540"/>
            <a:ext cx="8306545" cy="2019931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000"/>
            </a:lvl1pPr>
          </a:lstStyle>
          <a:p>
            <a:pPr fontAlgn="ctr"/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44701" y="3578433"/>
            <a:ext cx="1530771" cy="879572"/>
            <a:chOff x="539353" y="3484210"/>
            <a:chExt cx="1530771" cy="879572"/>
          </a:xfrm>
        </p:grpSpPr>
        <p:sp>
          <p:nvSpPr>
            <p:cNvPr id="52" name="文本框 85"/>
            <p:cNvSpPr txBox="1"/>
            <p:nvPr/>
          </p:nvSpPr>
          <p:spPr bwMode="auto">
            <a:xfrm>
              <a:off x="539353" y="3484210"/>
              <a:ext cx="1530771" cy="212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600" b="1" dirty="0">
                  <a:solidFill>
                    <a:schemeClr val="accent1"/>
                  </a:solidFill>
                  <a:ea typeface="迷你简卡通" panose="03000509000000000000" charset="-122"/>
                </a:rPr>
                <a:t>巩固所学的知识</a:t>
              </a:r>
            </a:p>
          </p:txBody>
        </p:sp>
        <p:sp>
          <p:nvSpPr>
            <p:cNvPr id="53" name="文本框 86"/>
            <p:cNvSpPr txBox="1"/>
            <p:nvPr/>
          </p:nvSpPr>
          <p:spPr bwMode="auto">
            <a:xfrm>
              <a:off x="696004" y="3933109"/>
              <a:ext cx="1365648" cy="4306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font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549932" y="3558264"/>
            <a:ext cx="1530771" cy="879571"/>
            <a:chOff x="2172984" y="3484211"/>
            <a:chExt cx="1530771" cy="879571"/>
          </a:xfrm>
        </p:grpSpPr>
        <p:sp>
          <p:nvSpPr>
            <p:cNvPr id="55" name="文本框 86"/>
            <p:cNvSpPr txBox="1"/>
            <p:nvPr/>
          </p:nvSpPr>
          <p:spPr bwMode="auto">
            <a:xfrm>
              <a:off x="2302009" y="3933109"/>
              <a:ext cx="1365647" cy="4306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font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83"/>
            <p:cNvSpPr txBox="1"/>
            <p:nvPr/>
          </p:nvSpPr>
          <p:spPr bwMode="auto">
            <a:xfrm>
              <a:off x="2172984" y="3484211"/>
              <a:ext cx="1530771" cy="212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600" b="1" dirty="0">
                  <a:solidFill>
                    <a:schemeClr val="accent2"/>
                  </a:solidFill>
                  <a:ea typeface="迷你简卡通" panose="03000509000000000000" charset="-122"/>
                </a:rPr>
                <a:t>学习软件深度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326563" y="3558264"/>
            <a:ext cx="1530771" cy="879571"/>
            <a:chOff x="3806615" y="3484211"/>
            <a:chExt cx="1530771" cy="879571"/>
          </a:xfrm>
        </p:grpSpPr>
        <p:sp>
          <p:nvSpPr>
            <p:cNvPr id="58" name="文本框 86"/>
            <p:cNvSpPr txBox="1"/>
            <p:nvPr/>
          </p:nvSpPr>
          <p:spPr bwMode="auto">
            <a:xfrm>
              <a:off x="3957118" y="3933109"/>
              <a:ext cx="1365647" cy="4306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fontAlgn="ctr"/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81"/>
            <p:cNvSpPr txBox="1"/>
            <p:nvPr/>
          </p:nvSpPr>
          <p:spPr bwMode="auto">
            <a:xfrm>
              <a:off x="3806615" y="3484211"/>
              <a:ext cx="1530771" cy="212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600" b="1" dirty="0">
                  <a:solidFill>
                    <a:schemeClr val="accent3"/>
                  </a:solidFill>
                  <a:ea typeface="迷你简卡通" panose="03000509000000000000" charset="-122"/>
                </a:rPr>
                <a:t>虚心学习编程方面的知识</a:t>
              </a:r>
            </a:p>
          </p:txBody>
        </p:sp>
      </p:grpSp>
      <p:sp>
        <p:nvSpPr>
          <p:cNvPr id="66" name="矩形 65"/>
          <p:cNvSpPr/>
          <p:nvPr/>
        </p:nvSpPr>
        <p:spPr>
          <a:xfrm>
            <a:off x="1553011" y="1424453"/>
            <a:ext cx="63771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en-US" sz="1400" dirty="0">
                <a:solidFill>
                  <a:schemeClr val="bg2"/>
                </a:solidFill>
              </a:rPr>
              <a:t>实习是学生大学学习完成全部课程后的最重要的实践环节。通过这次的实习，我对自己的专业有了更为详尽而深刻的了解，也是对这几年大学里所学知识的巩固与运用。</a:t>
            </a: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13460" y="289224"/>
            <a:ext cx="7597524" cy="297180"/>
            <a:chOff x="1013460" y="182880"/>
            <a:chExt cx="7597524" cy="297180"/>
          </a:xfrm>
        </p:grpSpPr>
        <p:sp>
          <p:nvSpPr>
            <p:cNvPr id="3" name="chalk_103495"/>
            <p:cNvSpPr>
              <a:spLocks noChangeAspect="1"/>
            </p:cNvSpPr>
            <p:nvPr/>
          </p:nvSpPr>
          <p:spPr bwMode="auto">
            <a:xfrm>
              <a:off x="8313683" y="182880"/>
              <a:ext cx="297301" cy="297180"/>
            </a:xfrm>
            <a:custGeom>
              <a:avLst/>
              <a:gdLst>
                <a:gd name="connsiteX0" fmla="*/ 8196 w 338264"/>
                <a:gd name="connsiteY0" fmla="*/ 253988 h 338126"/>
                <a:gd name="connsiteX1" fmla="*/ 14849 w 338264"/>
                <a:gd name="connsiteY1" fmla="*/ 256618 h 338126"/>
                <a:gd name="connsiteX2" fmla="*/ 57432 w 338264"/>
                <a:gd name="connsiteY2" fmla="*/ 281596 h 338126"/>
                <a:gd name="connsiteX3" fmla="*/ 82715 w 338264"/>
                <a:gd name="connsiteY3" fmla="*/ 323665 h 338126"/>
                <a:gd name="connsiteX4" fmla="*/ 84046 w 338264"/>
                <a:gd name="connsiteY4" fmla="*/ 330238 h 338126"/>
                <a:gd name="connsiteX5" fmla="*/ 82715 w 338264"/>
                <a:gd name="connsiteY5" fmla="*/ 331553 h 338126"/>
                <a:gd name="connsiteX6" fmla="*/ 65416 w 338264"/>
                <a:gd name="connsiteY6" fmla="*/ 338126 h 338126"/>
                <a:gd name="connsiteX7" fmla="*/ 21503 w 338264"/>
                <a:gd name="connsiteY7" fmla="*/ 317092 h 338126"/>
                <a:gd name="connsiteX8" fmla="*/ 6865 w 338264"/>
                <a:gd name="connsiteY8" fmla="*/ 256618 h 338126"/>
                <a:gd name="connsiteX9" fmla="*/ 8196 w 338264"/>
                <a:gd name="connsiteY9" fmla="*/ 253988 h 338126"/>
                <a:gd name="connsiteX10" fmla="*/ 283244 w 338264"/>
                <a:gd name="connsiteY10" fmla="*/ 1195 h 338126"/>
                <a:gd name="connsiteX11" fmla="*/ 317144 w 338264"/>
                <a:gd name="connsiteY11" fmla="*/ 21237 h 338126"/>
                <a:gd name="connsiteX12" fmla="*/ 336987 w 338264"/>
                <a:gd name="connsiteY12" fmla="*/ 52779 h 338126"/>
                <a:gd name="connsiteX13" fmla="*/ 331696 w 338264"/>
                <a:gd name="connsiteY13" fmla="*/ 81692 h 338126"/>
                <a:gd name="connsiteX14" fmla="*/ 97539 w 338264"/>
                <a:gd name="connsiteY14" fmla="*/ 314313 h 338126"/>
                <a:gd name="connsiteX15" fmla="*/ 68435 w 338264"/>
                <a:gd name="connsiteY15" fmla="*/ 268315 h 338126"/>
                <a:gd name="connsiteX16" fmla="*/ 22133 w 338264"/>
                <a:gd name="connsiteY16" fmla="*/ 239401 h 338126"/>
                <a:gd name="connsiteX17" fmla="*/ 256289 w 338264"/>
                <a:gd name="connsiteY17" fmla="*/ 6781 h 338126"/>
                <a:gd name="connsiteX18" fmla="*/ 283244 w 338264"/>
                <a:gd name="connsiteY18" fmla="*/ 1195 h 33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8264" h="338126">
                  <a:moveTo>
                    <a:pt x="8196" y="253988"/>
                  </a:moveTo>
                  <a:cubicBezTo>
                    <a:pt x="10857" y="255303"/>
                    <a:pt x="12188" y="255303"/>
                    <a:pt x="14849" y="256618"/>
                  </a:cubicBezTo>
                  <a:cubicBezTo>
                    <a:pt x="29487" y="260562"/>
                    <a:pt x="44125" y="268449"/>
                    <a:pt x="57432" y="281596"/>
                  </a:cubicBezTo>
                  <a:cubicBezTo>
                    <a:pt x="70739" y="294743"/>
                    <a:pt x="78723" y="309204"/>
                    <a:pt x="82715" y="323665"/>
                  </a:cubicBezTo>
                  <a:cubicBezTo>
                    <a:pt x="84046" y="324980"/>
                    <a:pt x="84046" y="327609"/>
                    <a:pt x="84046" y="330238"/>
                  </a:cubicBezTo>
                  <a:cubicBezTo>
                    <a:pt x="84046" y="330238"/>
                    <a:pt x="84046" y="330238"/>
                    <a:pt x="82715" y="331553"/>
                  </a:cubicBezTo>
                  <a:cubicBezTo>
                    <a:pt x="78723" y="335497"/>
                    <a:pt x="72070" y="338126"/>
                    <a:pt x="65416" y="338126"/>
                  </a:cubicBezTo>
                  <a:cubicBezTo>
                    <a:pt x="50778" y="338126"/>
                    <a:pt x="34810" y="330238"/>
                    <a:pt x="21503" y="317092"/>
                  </a:cubicBezTo>
                  <a:cubicBezTo>
                    <a:pt x="211" y="296057"/>
                    <a:pt x="-6442" y="268449"/>
                    <a:pt x="6865" y="256618"/>
                  </a:cubicBezTo>
                  <a:cubicBezTo>
                    <a:pt x="6865" y="256618"/>
                    <a:pt x="6865" y="256618"/>
                    <a:pt x="8196" y="253988"/>
                  </a:cubicBezTo>
                  <a:close/>
                  <a:moveTo>
                    <a:pt x="283244" y="1195"/>
                  </a:moveTo>
                  <a:cubicBezTo>
                    <a:pt x="294323" y="3824"/>
                    <a:pt x="306560" y="10723"/>
                    <a:pt x="317144" y="21237"/>
                  </a:cubicBezTo>
                  <a:cubicBezTo>
                    <a:pt x="326404" y="30437"/>
                    <a:pt x="333019" y="42265"/>
                    <a:pt x="336987" y="52779"/>
                  </a:cubicBezTo>
                  <a:cubicBezTo>
                    <a:pt x="339633" y="64607"/>
                    <a:pt x="338310" y="75121"/>
                    <a:pt x="331696" y="81692"/>
                  </a:cubicBezTo>
                  <a:cubicBezTo>
                    <a:pt x="331696" y="81692"/>
                    <a:pt x="331696" y="81692"/>
                    <a:pt x="97539" y="314313"/>
                  </a:cubicBezTo>
                  <a:cubicBezTo>
                    <a:pt x="92248" y="299857"/>
                    <a:pt x="82987" y="282771"/>
                    <a:pt x="68435" y="268315"/>
                  </a:cubicBezTo>
                  <a:cubicBezTo>
                    <a:pt x="53883" y="253858"/>
                    <a:pt x="36685" y="244658"/>
                    <a:pt x="22133" y="239401"/>
                  </a:cubicBezTo>
                  <a:cubicBezTo>
                    <a:pt x="22133" y="239401"/>
                    <a:pt x="22133" y="239401"/>
                    <a:pt x="256289" y="6781"/>
                  </a:cubicBezTo>
                  <a:cubicBezTo>
                    <a:pt x="262242" y="210"/>
                    <a:pt x="272164" y="-1433"/>
                    <a:pt x="283244" y="11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013460" y="480060"/>
              <a:ext cx="73533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0938" y="4689"/>
            <a:ext cx="836948" cy="787716"/>
            <a:chOff x="3013076" y="3175"/>
            <a:chExt cx="1100138" cy="1050925"/>
          </a:xfrm>
          <a:solidFill>
            <a:schemeClr val="bg1"/>
          </a:solidFill>
        </p:grpSpPr>
        <p:sp>
          <p:nvSpPr>
            <p:cNvPr id="6" name="Freeform 85"/>
            <p:cNvSpPr/>
            <p:nvPr/>
          </p:nvSpPr>
          <p:spPr bwMode="auto">
            <a:xfrm>
              <a:off x="3962401" y="219075"/>
              <a:ext cx="7938" cy="4763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3" y="7"/>
                </a:cxn>
                <a:cxn ang="0">
                  <a:pos x="11" y="8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4" y="11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14" h="11">
                  <a:moveTo>
                    <a:pt x="14" y="1"/>
                  </a:moveTo>
                  <a:lnTo>
                    <a:pt x="14" y="1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7" name="Freeform 86"/>
            <p:cNvSpPr/>
            <p:nvPr/>
          </p:nvSpPr>
          <p:spPr bwMode="auto">
            <a:xfrm>
              <a:off x="3824288" y="228600"/>
              <a:ext cx="6350" cy="6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9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lnTo>
                    <a:pt x="14" y="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9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8" name="Freeform 87"/>
            <p:cNvSpPr/>
            <p:nvPr/>
          </p:nvSpPr>
          <p:spPr bwMode="auto">
            <a:xfrm>
              <a:off x="3941763" y="250825"/>
              <a:ext cx="7938" cy="6350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"/>
                </a:cxn>
                <a:cxn ang="0">
                  <a:pos x="13" y="9"/>
                </a:cxn>
                <a:cxn ang="0">
                  <a:pos x="13" y="9"/>
                </a:cxn>
                <a:cxn ang="0">
                  <a:pos x="9" y="11"/>
                </a:cxn>
                <a:cxn ang="0">
                  <a:pos x="6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13" h="12">
                  <a:moveTo>
                    <a:pt x="13" y="2"/>
                  </a:moveTo>
                  <a:lnTo>
                    <a:pt x="13" y="2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11"/>
                  </a:lnTo>
                  <a:lnTo>
                    <a:pt x="6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055938" y="504825"/>
              <a:ext cx="41275" cy="33338"/>
            </a:xfrm>
            <a:custGeom>
              <a:avLst/>
              <a:gdLst/>
              <a:ahLst/>
              <a:cxnLst>
                <a:cxn ang="0">
                  <a:pos x="77" y="17"/>
                </a:cxn>
                <a:cxn ang="0">
                  <a:pos x="80" y="30"/>
                </a:cxn>
                <a:cxn ang="0">
                  <a:pos x="77" y="40"/>
                </a:cxn>
                <a:cxn ang="0">
                  <a:pos x="66" y="61"/>
                </a:cxn>
                <a:cxn ang="0">
                  <a:pos x="58" y="64"/>
                </a:cxn>
                <a:cxn ang="0">
                  <a:pos x="38" y="65"/>
                </a:cxn>
                <a:cxn ang="0">
                  <a:pos x="17" y="56"/>
                </a:cxn>
                <a:cxn ang="0">
                  <a:pos x="3" y="42"/>
                </a:cxn>
                <a:cxn ang="0">
                  <a:pos x="0" y="33"/>
                </a:cxn>
                <a:cxn ang="0">
                  <a:pos x="2" y="24"/>
                </a:cxn>
                <a:cxn ang="0">
                  <a:pos x="11" y="9"/>
                </a:cxn>
                <a:cxn ang="0">
                  <a:pos x="27" y="2"/>
                </a:cxn>
                <a:cxn ang="0">
                  <a:pos x="44" y="3"/>
                </a:cxn>
                <a:cxn ang="0">
                  <a:pos x="49" y="7"/>
                </a:cxn>
                <a:cxn ang="0">
                  <a:pos x="58" y="9"/>
                </a:cxn>
                <a:cxn ang="0">
                  <a:pos x="72" y="14"/>
                </a:cxn>
                <a:cxn ang="0">
                  <a:pos x="77" y="17"/>
                </a:cxn>
                <a:cxn ang="0">
                  <a:pos x="62" y="45"/>
                </a:cxn>
                <a:cxn ang="0">
                  <a:pos x="65" y="30"/>
                </a:cxn>
                <a:cxn ang="0">
                  <a:pos x="56" y="20"/>
                </a:cxn>
                <a:cxn ang="0">
                  <a:pos x="44" y="16"/>
                </a:cxn>
                <a:cxn ang="0">
                  <a:pos x="31" y="16"/>
                </a:cxn>
                <a:cxn ang="0">
                  <a:pos x="41" y="21"/>
                </a:cxn>
                <a:cxn ang="0">
                  <a:pos x="56" y="37"/>
                </a:cxn>
                <a:cxn ang="0">
                  <a:pos x="62" y="45"/>
                </a:cxn>
                <a:cxn ang="0">
                  <a:pos x="49" y="54"/>
                </a:cxn>
                <a:cxn ang="0">
                  <a:pos x="46" y="42"/>
                </a:cxn>
                <a:cxn ang="0">
                  <a:pos x="39" y="33"/>
                </a:cxn>
                <a:cxn ang="0">
                  <a:pos x="28" y="27"/>
                </a:cxn>
                <a:cxn ang="0">
                  <a:pos x="14" y="26"/>
                </a:cxn>
                <a:cxn ang="0">
                  <a:pos x="13" y="33"/>
                </a:cxn>
                <a:cxn ang="0">
                  <a:pos x="17" y="42"/>
                </a:cxn>
                <a:cxn ang="0">
                  <a:pos x="27" y="49"/>
                </a:cxn>
                <a:cxn ang="0">
                  <a:pos x="42" y="54"/>
                </a:cxn>
                <a:cxn ang="0">
                  <a:pos x="49" y="54"/>
                </a:cxn>
              </a:cxnLst>
              <a:rect l="0" t="0" r="r" b="b"/>
              <a:pathLst>
                <a:path w="80" h="65">
                  <a:moveTo>
                    <a:pt x="77" y="17"/>
                  </a:moveTo>
                  <a:lnTo>
                    <a:pt x="77" y="17"/>
                  </a:lnTo>
                  <a:lnTo>
                    <a:pt x="79" y="23"/>
                  </a:lnTo>
                  <a:lnTo>
                    <a:pt x="80" y="30"/>
                  </a:lnTo>
                  <a:lnTo>
                    <a:pt x="79" y="35"/>
                  </a:lnTo>
                  <a:lnTo>
                    <a:pt x="77" y="40"/>
                  </a:lnTo>
                  <a:lnTo>
                    <a:pt x="73" y="51"/>
                  </a:lnTo>
                  <a:lnTo>
                    <a:pt x="66" y="61"/>
                  </a:lnTo>
                  <a:lnTo>
                    <a:pt x="66" y="61"/>
                  </a:lnTo>
                  <a:lnTo>
                    <a:pt x="58" y="64"/>
                  </a:lnTo>
                  <a:lnTo>
                    <a:pt x="48" y="65"/>
                  </a:lnTo>
                  <a:lnTo>
                    <a:pt x="38" y="65"/>
                  </a:lnTo>
                  <a:lnTo>
                    <a:pt x="27" y="62"/>
                  </a:lnTo>
                  <a:lnTo>
                    <a:pt x="17" y="56"/>
                  </a:lnTo>
                  <a:lnTo>
                    <a:pt x="10" y="51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1" y="9"/>
                  </a:lnTo>
                  <a:lnTo>
                    <a:pt x="18" y="5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4" y="3"/>
                  </a:lnTo>
                  <a:lnTo>
                    <a:pt x="46" y="5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8" y="9"/>
                  </a:lnTo>
                  <a:lnTo>
                    <a:pt x="65" y="12"/>
                  </a:lnTo>
                  <a:lnTo>
                    <a:pt x="72" y="14"/>
                  </a:lnTo>
                  <a:lnTo>
                    <a:pt x="77" y="17"/>
                  </a:lnTo>
                  <a:lnTo>
                    <a:pt x="77" y="17"/>
                  </a:lnTo>
                  <a:close/>
                  <a:moveTo>
                    <a:pt x="62" y="45"/>
                  </a:moveTo>
                  <a:lnTo>
                    <a:pt x="62" y="45"/>
                  </a:lnTo>
                  <a:lnTo>
                    <a:pt x="65" y="37"/>
                  </a:lnTo>
                  <a:lnTo>
                    <a:pt x="65" y="30"/>
                  </a:lnTo>
                  <a:lnTo>
                    <a:pt x="62" y="24"/>
                  </a:lnTo>
                  <a:lnTo>
                    <a:pt x="56" y="20"/>
                  </a:lnTo>
                  <a:lnTo>
                    <a:pt x="51" y="17"/>
                  </a:lnTo>
                  <a:lnTo>
                    <a:pt x="44" y="16"/>
                  </a:lnTo>
                  <a:lnTo>
                    <a:pt x="37" y="14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41" y="21"/>
                  </a:lnTo>
                  <a:lnTo>
                    <a:pt x="49" y="28"/>
                  </a:lnTo>
                  <a:lnTo>
                    <a:pt x="56" y="37"/>
                  </a:lnTo>
                  <a:lnTo>
                    <a:pt x="62" y="45"/>
                  </a:lnTo>
                  <a:lnTo>
                    <a:pt x="62" y="45"/>
                  </a:lnTo>
                  <a:close/>
                  <a:moveTo>
                    <a:pt x="49" y="54"/>
                  </a:moveTo>
                  <a:lnTo>
                    <a:pt x="49" y="54"/>
                  </a:lnTo>
                  <a:lnTo>
                    <a:pt x="49" y="48"/>
                  </a:lnTo>
                  <a:lnTo>
                    <a:pt x="46" y="42"/>
                  </a:lnTo>
                  <a:lnTo>
                    <a:pt x="44" y="37"/>
                  </a:lnTo>
                  <a:lnTo>
                    <a:pt x="39" y="33"/>
                  </a:lnTo>
                  <a:lnTo>
                    <a:pt x="35" y="30"/>
                  </a:lnTo>
                  <a:lnTo>
                    <a:pt x="28" y="27"/>
                  </a:lnTo>
                  <a:lnTo>
                    <a:pt x="21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33"/>
                  </a:lnTo>
                  <a:lnTo>
                    <a:pt x="14" y="38"/>
                  </a:lnTo>
                  <a:lnTo>
                    <a:pt x="17" y="42"/>
                  </a:lnTo>
                  <a:lnTo>
                    <a:pt x="23" y="47"/>
                  </a:lnTo>
                  <a:lnTo>
                    <a:pt x="27" y="49"/>
                  </a:lnTo>
                  <a:lnTo>
                    <a:pt x="34" y="52"/>
                  </a:lnTo>
                  <a:lnTo>
                    <a:pt x="42" y="54"/>
                  </a:lnTo>
                  <a:lnTo>
                    <a:pt x="49" y="54"/>
                  </a:lnTo>
                  <a:lnTo>
                    <a:pt x="49" y="5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10" name="Freeform 89"/>
            <p:cNvSpPr/>
            <p:nvPr/>
          </p:nvSpPr>
          <p:spPr bwMode="auto">
            <a:xfrm>
              <a:off x="3530601" y="523875"/>
              <a:ext cx="30163" cy="6350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6" y="2"/>
                </a:cxn>
                <a:cxn ang="0">
                  <a:pos x="52" y="4"/>
                </a:cxn>
                <a:cxn ang="0">
                  <a:pos x="44" y="7"/>
                </a:cxn>
                <a:cxn ang="0">
                  <a:pos x="29" y="10"/>
                </a:cxn>
                <a:cxn ang="0">
                  <a:pos x="12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4"/>
                </a:cxn>
                <a:cxn ang="0">
                  <a:pos x="11" y="3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42" y="2"/>
                </a:cxn>
                <a:cxn ang="0">
                  <a:pos x="56" y="2"/>
                </a:cxn>
                <a:cxn ang="0">
                  <a:pos x="56" y="2"/>
                </a:cxn>
              </a:cxnLst>
              <a:rect l="0" t="0" r="r" b="b"/>
              <a:pathLst>
                <a:path w="56" h="10">
                  <a:moveTo>
                    <a:pt x="56" y="2"/>
                  </a:moveTo>
                  <a:lnTo>
                    <a:pt x="56" y="2"/>
                  </a:lnTo>
                  <a:lnTo>
                    <a:pt x="52" y="4"/>
                  </a:lnTo>
                  <a:lnTo>
                    <a:pt x="44" y="7"/>
                  </a:lnTo>
                  <a:lnTo>
                    <a:pt x="29" y="10"/>
                  </a:lnTo>
                  <a:lnTo>
                    <a:pt x="1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11" name="Freeform 90"/>
            <p:cNvSpPr/>
            <p:nvPr/>
          </p:nvSpPr>
          <p:spPr bwMode="auto">
            <a:xfrm>
              <a:off x="3659188" y="650875"/>
              <a:ext cx="46038" cy="3175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88" y="7"/>
                </a:cxn>
                <a:cxn ang="0">
                  <a:pos x="48" y="7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1" y="5"/>
                </a:cxn>
                <a:cxn ang="0">
                  <a:pos x="24" y="2"/>
                </a:cxn>
                <a:cxn ang="0">
                  <a:pos x="52" y="1"/>
                </a:cxn>
                <a:cxn ang="0">
                  <a:pos x="52" y="1"/>
                </a:cxn>
                <a:cxn ang="0">
                  <a:pos x="63" y="0"/>
                </a:cxn>
                <a:cxn ang="0">
                  <a:pos x="73" y="0"/>
                </a:cxn>
                <a:cxn ang="0">
                  <a:pos x="79" y="0"/>
                </a:cxn>
                <a:cxn ang="0">
                  <a:pos x="83" y="1"/>
                </a:cxn>
                <a:cxn ang="0">
                  <a:pos x="86" y="2"/>
                </a:cxn>
                <a:cxn ang="0">
                  <a:pos x="88" y="7"/>
                </a:cxn>
                <a:cxn ang="0">
                  <a:pos x="88" y="7"/>
                </a:cxn>
              </a:cxnLst>
              <a:rect l="0" t="0" r="r" b="b"/>
              <a:pathLst>
                <a:path w="88" h="8">
                  <a:moveTo>
                    <a:pt x="88" y="7"/>
                  </a:moveTo>
                  <a:lnTo>
                    <a:pt x="88" y="7"/>
                  </a:lnTo>
                  <a:lnTo>
                    <a:pt x="48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4" y="2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79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88" y="7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12" name="Freeform 91"/>
            <p:cNvSpPr/>
            <p:nvPr/>
          </p:nvSpPr>
          <p:spPr bwMode="auto">
            <a:xfrm>
              <a:off x="3681413" y="822325"/>
              <a:ext cx="33338" cy="4763"/>
            </a:xfrm>
            <a:custGeom>
              <a:avLst/>
              <a:gdLst/>
              <a:ahLst/>
              <a:cxnLst>
                <a:cxn ang="0">
                  <a:pos x="63" y="4"/>
                </a:cxn>
                <a:cxn ang="0">
                  <a:pos x="63" y="4"/>
                </a:cxn>
                <a:cxn ang="0">
                  <a:pos x="62" y="7"/>
                </a:cxn>
                <a:cxn ang="0">
                  <a:pos x="60" y="10"/>
                </a:cxn>
                <a:cxn ang="0">
                  <a:pos x="58" y="11"/>
                </a:cxn>
                <a:cxn ang="0">
                  <a:pos x="55" y="11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20" y="5"/>
                </a:cxn>
                <a:cxn ang="0">
                  <a:pos x="9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0"/>
                </a:cxn>
                <a:cxn ang="0">
                  <a:pos x="32" y="0"/>
                </a:cxn>
                <a:cxn ang="0">
                  <a:pos x="49" y="0"/>
                </a:cxn>
                <a:cxn ang="0">
                  <a:pos x="56" y="1"/>
                </a:cxn>
                <a:cxn ang="0">
                  <a:pos x="63" y="4"/>
                </a:cxn>
                <a:cxn ang="0">
                  <a:pos x="63" y="4"/>
                </a:cxn>
              </a:cxnLst>
              <a:rect l="0" t="0" r="r" b="b"/>
              <a:pathLst>
                <a:path w="62" h="11">
                  <a:moveTo>
                    <a:pt x="63" y="4"/>
                  </a:moveTo>
                  <a:lnTo>
                    <a:pt x="63" y="4"/>
                  </a:lnTo>
                  <a:lnTo>
                    <a:pt x="62" y="7"/>
                  </a:lnTo>
                  <a:lnTo>
                    <a:pt x="60" y="10"/>
                  </a:lnTo>
                  <a:lnTo>
                    <a:pt x="58" y="11"/>
                  </a:lnTo>
                  <a:lnTo>
                    <a:pt x="55" y="11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20" y="5"/>
                  </a:lnTo>
                  <a:lnTo>
                    <a:pt x="9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4"/>
                  </a:lnTo>
                  <a:lnTo>
                    <a:pt x="6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13" name="Freeform 92"/>
            <p:cNvSpPr/>
            <p:nvPr/>
          </p:nvSpPr>
          <p:spPr bwMode="auto">
            <a:xfrm>
              <a:off x="3587751" y="892175"/>
              <a:ext cx="34925" cy="6350"/>
            </a:xfrm>
            <a:custGeom>
              <a:avLst/>
              <a:gdLst/>
              <a:ahLst/>
              <a:cxnLst>
                <a:cxn ang="0">
                  <a:pos x="68" y="4"/>
                </a:cxn>
                <a:cxn ang="0">
                  <a:pos x="68" y="4"/>
                </a:cxn>
                <a:cxn ang="0">
                  <a:pos x="62" y="7"/>
                </a:cxn>
                <a:cxn ang="0">
                  <a:pos x="54" y="10"/>
                </a:cxn>
                <a:cxn ang="0">
                  <a:pos x="44" y="11"/>
                </a:cxn>
                <a:cxn ang="0">
                  <a:pos x="34" y="12"/>
                </a:cxn>
                <a:cxn ang="0">
                  <a:pos x="23" y="11"/>
                </a:cxn>
                <a:cxn ang="0">
                  <a:pos x="13" y="10"/>
                </a:cxn>
                <a:cxn ang="0">
                  <a:pos x="6" y="7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1"/>
                </a:cxn>
                <a:cxn ang="0">
                  <a:pos x="14" y="0"/>
                </a:cxn>
                <a:cxn ang="0">
                  <a:pos x="31" y="1"/>
                </a:cxn>
                <a:cxn ang="0">
                  <a:pos x="48" y="4"/>
                </a:cxn>
                <a:cxn ang="0">
                  <a:pos x="58" y="4"/>
                </a:cxn>
                <a:cxn ang="0">
                  <a:pos x="68" y="4"/>
                </a:cxn>
                <a:cxn ang="0">
                  <a:pos x="68" y="4"/>
                </a:cxn>
              </a:cxnLst>
              <a:rect l="0" t="0" r="r" b="b"/>
              <a:pathLst>
                <a:path w="68" h="12">
                  <a:moveTo>
                    <a:pt x="68" y="4"/>
                  </a:moveTo>
                  <a:lnTo>
                    <a:pt x="68" y="4"/>
                  </a:lnTo>
                  <a:lnTo>
                    <a:pt x="62" y="7"/>
                  </a:lnTo>
                  <a:lnTo>
                    <a:pt x="54" y="10"/>
                  </a:lnTo>
                  <a:lnTo>
                    <a:pt x="44" y="11"/>
                  </a:lnTo>
                  <a:lnTo>
                    <a:pt x="34" y="12"/>
                  </a:lnTo>
                  <a:lnTo>
                    <a:pt x="23" y="11"/>
                  </a:lnTo>
                  <a:lnTo>
                    <a:pt x="13" y="10"/>
                  </a:lnTo>
                  <a:lnTo>
                    <a:pt x="6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1"/>
                  </a:lnTo>
                  <a:lnTo>
                    <a:pt x="14" y="0"/>
                  </a:lnTo>
                  <a:lnTo>
                    <a:pt x="31" y="1"/>
                  </a:lnTo>
                  <a:lnTo>
                    <a:pt x="48" y="4"/>
                  </a:lnTo>
                  <a:lnTo>
                    <a:pt x="58" y="4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14" name="Freeform 93"/>
            <p:cNvSpPr>
              <a:spLocks noEditPoints="1"/>
            </p:cNvSpPr>
            <p:nvPr/>
          </p:nvSpPr>
          <p:spPr bwMode="auto">
            <a:xfrm>
              <a:off x="3013076" y="3175"/>
              <a:ext cx="1100138" cy="1050925"/>
            </a:xfrm>
            <a:custGeom>
              <a:avLst/>
              <a:gdLst/>
              <a:ahLst/>
              <a:cxnLst>
                <a:cxn ang="0">
                  <a:pos x="1295" y="535"/>
                </a:cxn>
                <a:cxn ang="0">
                  <a:pos x="1735" y="41"/>
                </a:cxn>
                <a:cxn ang="0">
                  <a:pos x="1774" y="369"/>
                </a:cxn>
                <a:cxn ang="0">
                  <a:pos x="1805" y="517"/>
                </a:cxn>
                <a:cxn ang="0">
                  <a:pos x="2030" y="1386"/>
                </a:cxn>
                <a:cxn ang="0">
                  <a:pos x="904" y="1968"/>
                </a:cxn>
                <a:cxn ang="0">
                  <a:pos x="307" y="1266"/>
                </a:cxn>
                <a:cxn ang="0">
                  <a:pos x="384" y="489"/>
                </a:cxn>
                <a:cxn ang="0">
                  <a:pos x="1712" y="37"/>
                </a:cxn>
                <a:cxn ang="0">
                  <a:pos x="1653" y="295"/>
                </a:cxn>
                <a:cxn ang="0">
                  <a:pos x="1703" y="88"/>
                </a:cxn>
                <a:cxn ang="0">
                  <a:pos x="1877" y="242"/>
                </a:cxn>
                <a:cxn ang="0">
                  <a:pos x="1561" y="395"/>
                </a:cxn>
                <a:cxn ang="0">
                  <a:pos x="679" y="439"/>
                </a:cxn>
                <a:cxn ang="0">
                  <a:pos x="634" y="466"/>
                </a:cxn>
                <a:cxn ang="0">
                  <a:pos x="735" y="640"/>
                </a:cxn>
                <a:cxn ang="0">
                  <a:pos x="689" y="454"/>
                </a:cxn>
                <a:cxn ang="0">
                  <a:pos x="1235" y="512"/>
                </a:cxn>
                <a:cxn ang="0">
                  <a:pos x="1718" y="487"/>
                </a:cxn>
                <a:cxn ang="0">
                  <a:pos x="595" y="991"/>
                </a:cxn>
                <a:cxn ang="0">
                  <a:pos x="1771" y="534"/>
                </a:cxn>
                <a:cxn ang="0">
                  <a:pos x="1469" y="701"/>
                </a:cxn>
                <a:cxn ang="0">
                  <a:pos x="1423" y="1084"/>
                </a:cxn>
                <a:cxn ang="0">
                  <a:pos x="1441" y="1443"/>
                </a:cxn>
                <a:cxn ang="0">
                  <a:pos x="2020" y="1099"/>
                </a:cxn>
                <a:cxn ang="0">
                  <a:pos x="2003" y="768"/>
                </a:cxn>
                <a:cxn ang="0">
                  <a:pos x="1481" y="927"/>
                </a:cxn>
                <a:cxn ang="0">
                  <a:pos x="1006" y="859"/>
                </a:cxn>
                <a:cxn ang="0">
                  <a:pos x="832" y="904"/>
                </a:cxn>
                <a:cxn ang="0">
                  <a:pos x="1140" y="1011"/>
                </a:cxn>
                <a:cxn ang="0">
                  <a:pos x="1287" y="925"/>
                </a:cxn>
                <a:cxn ang="0">
                  <a:pos x="391" y="1165"/>
                </a:cxn>
                <a:cxn ang="0">
                  <a:pos x="300" y="1056"/>
                </a:cxn>
                <a:cxn ang="0">
                  <a:pos x="273" y="1199"/>
                </a:cxn>
                <a:cxn ang="0">
                  <a:pos x="727" y="1118"/>
                </a:cxn>
                <a:cxn ang="0">
                  <a:pos x="1363" y="1092"/>
                </a:cxn>
                <a:cxn ang="0">
                  <a:pos x="1760" y="1651"/>
                </a:cxn>
                <a:cxn ang="0">
                  <a:pos x="360" y="1349"/>
                </a:cxn>
                <a:cxn ang="0">
                  <a:pos x="744" y="1259"/>
                </a:cxn>
                <a:cxn ang="0">
                  <a:pos x="1440" y="1157"/>
                </a:cxn>
                <a:cxn ang="0">
                  <a:pos x="810" y="1207"/>
                </a:cxn>
                <a:cxn ang="0">
                  <a:pos x="1412" y="1248"/>
                </a:cxn>
                <a:cxn ang="0">
                  <a:pos x="697" y="1286"/>
                </a:cxn>
                <a:cxn ang="0">
                  <a:pos x="981" y="1324"/>
                </a:cxn>
                <a:cxn ang="0">
                  <a:pos x="1220" y="1363"/>
                </a:cxn>
                <a:cxn ang="0">
                  <a:pos x="1319" y="1383"/>
                </a:cxn>
                <a:cxn ang="0">
                  <a:pos x="730" y="1500"/>
                </a:cxn>
                <a:cxn ang="0">
                  <a:pos x="1263" y="1446"/>
                </a:cxn>
                <a:cxn ang="0">
                  <a:pos x="1422" y="1415"/>
                </a:cxn>
                <a:cxn ang="0">
                  <a:pos x="1538" y="1660"/>
                </a:cxn>
                <a:cxn ang="0">
                  <a:pos x="1521" y="1662"/>
                </a:cxn>
                <a:cxn ang="0">
                  <a:pos x="1311" y="1598"/>
                </a:cxn>
                <a:cxn ang="0">
                  <a:pos x="1201" y="1620"/>
                </a:cxn>
                <a:cxn ang="0">
                  <a:pos x="598" y="1623"/>
                </a:cxn>
                <a:cxn ang="0">
                  <a:pos x="591" y="1742"/>
                </a:cxn>
                <a:cxn ang="0">
                  <a:pos x="1266" y="1759"/>
                </a:cxn>
                <a:cxn ang="0">
                  <a:pos x="638" y="1681"/>
                </a:cxn>
                <a:cxn ang="0">
                  <a:pos x="605" y="1676"/>
                </a:cxn>
                <a:cxn ang="0">
                  <a:pos x="1495" y="1692"/>
                </a:cxn>
                <a:cxn ang="0">
                  <a:pos x="1520" y="1756"/>
                </a:cxn>
                <a:cxn ang="0">
                  <a:pos x="936" y="1900"/>
                </a:cxn>
                <a:cxn ang="0">
                  <a:pos x="1298" y="1813"/>
                </a:cxn>
                <a:cxn ang="0">
                  <a:pos x="682" y="1946"/>
                </a:cxn>
              </a:cxnLst>
              <a:rect l="0" t="0" r="r" b="b"/>
              <a:pathLst>
                <a:path w="2080" h="1984">
                  <a:moveTo>
                    <a:pt x="894" y="852"/>
                  </a:moveTo>
                  <a:lnTo>
                    <a:pt x="894" y="852"/>
                  </a:lnTo>
                  <a:lnTo>
                    <a:pt x="905" y="851"/>
                  </a:lnTo>
                  <a:lnTo>
                    <a:pt x="915" y="849"/>
                  </a:lnTo>
                  <a:lnTo>
                    <a:pt x="915" y="849"/>
                  </a:lnTo>
                  <a:lnTo>
                    <a:pt x="898" y="830"/>
                  </a:lnTo>
                  <a:lnTo>
                    <a:pt x="883" y="809"/>
                  </a:lnTo>
                  <a:lnTo>
                    <a:pt x="869" y="785"/>
                  </a:lnTo>
                  <a:lnTo>
                    <a:pt x="856" y="757"/>
                  </a:lnTo>
                  <a:lnTo>
                    <a:pt x="856" y="757"/>
                  </a:lnTo>
                  <a:lnTo>
                    <a:pt x="852" y="743"/>
                  </a:lnTo>
                  <a:lnTo>
                    <a:pt x="848" y="727"/>
                  </a:lnTo>
                  <a:lnTo>
                    <a:pt x="845" y="710"/>
                  </a:lnTo>
                  <a:lnTo>
                    <a:pt x="843" y="694"/>
                  </a:lnTo>
                  <a:lnTo>
                    <a:pt x="842" y="677"/>
                  </a:lnTo>
                  <a:lnTo>
                    <a:pt x="843" y="660"/>
                  </a:lnTo>
                  <a:lnTo>
                    <a:pt x="843" y="642"/>
                  </a:lnTo>
                  <a:lnTo>
                    <a:pt x="846" y="625"/>
                  </a:lnTo>
                  <a:lnTo>
                    <a:pt x="849" y="607"/>
                  </a:lnTo>
                  <a:lnTo>
                    <a:pt x="853" y="590"/>
                  </a:lnTo>
                  <a:lnTo>
                    <a:pt x="857" y="574"/>
                  </a:lnTo>
                  <a:lnTo>
                    <a:pt x="863" y="557"/>
                  </a:lnTo>
                  <a:lnTo>
                    <a:pt x="869" y="543"/>
                  </a:lnTo>
                  <a:lnTo>
                    <a:pt x="876" y="529"/>
                  </a:lnTo>
                  <a:lnTo>
                    <a:pt x="883" y="517"/>
                  </a:lnTo>
                  <a:lnTo>
                    <a:pt x="891" y="505"/>
                  </a:lnTo>
                  <a:lnTo>
                    <a:pt x="891" y="505"/>
                  </a:lnTo>
                  <a:lnTo>
                    <a:pt x="902" y="494"/>
                  </a:lnTo>
                  <a:lnTo>
                    <a:pt x="916" y="484"/>
                  </a:lnTo>
                  <a:lnTo>
                    <a:pt x="932" y="477"/>
                  </a:lnTo>
                  <a:lnTo>
                    <a:pt x="949" y="472"/>
                  </a:lnTo>
                  <a:lnTo>
                    <a:pt x="967" y="468"/>
                  </a:lnTo>
                  <a:lnTo>
                    <a:pt x="985" y="465"/>
                  </a:lnTo>
                  <a:lnTo>
                    <a:pt x="1003" y="465"/>
                  </a:lnTo>
                  <a:lnTo>
                    <a:pt x="1022" y="466"/>
                  </a:lnTo>
                  <a:lnTo>
                    <a:pt x="1022" y="466"/>
                  </a:lnTo>
                  <a:lnTo>
                    <a:pt x="1024" y="469"/>
                  </a:lnTo>
                  <a:lnTo>
                    <a:pt x="1029" y="470"/>
                  </a:lnTo>
                  <a:lnTo>
                    <a:pt x="1036" y="472"/>
                  </a:lnTo>
                  <a:lnTo>
                    <a:pt x="1044" y="473"/>
                  </a:lnTo>
                  <a:lnTo>
                    <a:pt x="1053" y="475"/>
                  </a:lnTo>
                  <a:lnTo>
                    <a:pt x="1053" y="475"/>
                  </a:lnTo>
                  <a:lnTo>
                    <a:pt x="1058" y="477"/>
                  </a:lnTo>
                  <a:lnTo>
                    <a:pt x="1062" y="480"/>
                  </a:lnTo>
                  <a:lnTo>
                    <a:pt x="1071" y="487"/>
                  </a:lnTo>
                  <a:lnTo>
                    <a:pt x="1079" y="496"/>
                  </a:lnTo>
                  <a:lnTo>
                    <a:pt x="1083" y="500"/>
                  </a:lnTo>
                  <a:lnTo>
                    <a:pt x="1088" y="503"/>
                  </a:lnTo>
                  <a:lnTo>
                    <a:pt x="1088" y="503"/>
                  </a:lnTo>
                  <a:lnTo>
                    <a:pt x="1096" y="505"/>
                  </a:lnTo>
                  <a:lnTo>
                    <a:pt x="1107" y="507"/>
                  </a:lnTo>
                  <a:lnTo>
                    <a:pt x="1119" y="507"/>
                  </a:lnTo>
                  <a:lnTo>
                    <a:pt x="1130" y="507"/>
                  </a:lnTo>
                  <a:lnTo>
                    <a:pt x="1130" y="507"/>
                  </a:lnTo>
                  <a:lnTo>
                    <a:pt x="1141" y="477"/>
                  </a:lnTo>
                  <a:lnTo>
                    <a:pt x="1154" y="451"/>
                  </a:lnTo>
                  <a:lnTo>
                    <a:pt x="1168" y="424"/>
                  </a:lnTo>
                  <a:lnTo>
                    <a:pt x="1183" y="399"/>
                  </a:lnTo>
                  <a:lnTo>
                    <a:pt x="1183" y="399"/>
                  </a:lnTo>
                  <a:lnTo>
                    <a:pt x="1190" y="397"/>
                  </a:lnTo>
                  <a:lnTo>
                    <a:pt x="1197" y="397"/>
                  </a:lnTo>
                  <a:lnTo>
                    <a:pt x="1204" y="397"/>
                  </a:lnTo>
                  <a:lnTo>
                    <a:pt x="1210" y="399"/>
                  </a:lnTo>
                  <a:lnTo>
                    <a:pt x="1222" y="404"/>
                  </a:lnTo>
                  <a:lnTo>
                    <a:pt x="1232" y="411"/>
                  </a:lnTo>
                  <a:lnTo>
                    <a:pt x="1232" y="411"/>
                  </a:lnTo>
                  <a:lnTo>
                    <a:pt x="1231" y="420"/>
                  </a:lnTo>
                  <a:lnTo>
                    <a:pt x="1229" y="428"/>
                  </a:lnTo>
                  <a:lnTo>
                    <a:pt x="1229" y="428"/>
                  </a:lnTo>
                  <a:lnTo>
                    <a:pt x="1220" y="435"/>
                  </a:lnTo>
                  <a:lnTo>
                    <a:pt x="1211" y="442"/>
                  </a:lnTo>
                  <a:lnTo>
                    <a:pt x="1204" y="451"/>
                  </a:lnTo>
                  <a:lnTo>
                    <a:pt x="1197" y="459"/>
                  </a:lnTo>
                  <a:lnTo>
                    <a:pt x="1183" y="477"/>
                  </a:lnTo>
                  <a:lnTo>
                    <a:pt x="1170" y="497"/>
                  </a:lnTo>
                  <a:lnTo>
                    <a:pt x="1170" y="497"/>
                  </a:lnTo>
                  <a:lnTo>
                    <a:pt x="1179" y="496"/>
                  </a:lnTo>
                  <a:lnTo>
                    <a:pt x="1187" y="494"/>
                  </a:lnTo>
                  <a:lnTo>
                    <a:pt x="1204" y="494"/>
                  </a:lnTo>
                  <a:lnTo>
                    <a:pt x="1222" y="497"/>
                  </a:lnTo>
                  <a:lnTo>
                    <a:pt x="1241" y="503"/>
                  </a:lnTo>
                  <a:lnTo>
                    <a:pt x="1241" y="503"/>
                  </a:lnTo>
                  <a:lnTo>
                    <a:pt x="1246" y="505"/>
                  </a:lnTo>
                  <a:lnTo>
                    <a:pt x="1252" y="508"/>
                  </a:lnTo>
                  <a:lnTo>
                    <a:pt x="1263" y="515"/>
                  </a:lnTo>
                  <a:lnTo>
                    <a:pt x="1263" y="515"/>
                  </a:lnTo>
                  <a:lnTo>
                    <a:pt x="1269" y="517"/>
                  </a:lnTo>
                  <a:lnTo>
                    <a:pt x="1274" y="520"/>
                  </a:lnTo>
                  <a:lnTo>
                    <a:pt x="1280" y="521"/>
                  </a:lnTo>
                  <a:lnTo>
                    <a:pt x="1286" y="524"/>
                  </a:lnTo>
                  <a:lnTo>
                    <a:pt x="1286" y="524"/>
                  </a:lnTo>
                  <a:lnTo>
                    <a:pt x="1290" y="528"/>
                  </a:lnTo>
                  <a:lnTo>
                    <a:pt x="1295" y="535"/>
                  </a:lnTo>
                  <a:lnTo>
                    <a:pt x="1295" y="535"/>
                  </a:lnTo>
                  <a:lnTo>
                    <a:pt x="1308" y="545"/>
                  </a:lnTo>
                  <a:lnTo>
                    <a:pt x="1314" y="550"/>
                  </a:lnTo>
                  <a:lnTo>
                    <a:pt x="1319" y="557"/>
                  </a:lnTo>
                  <a:lnTo>
                    <a:pt x="1319" y="557"/>
                  </a:lnTo>
                  <a:lnTo>
                    <a:pt x="1326" y="573"/>
                  </a:lnTo>
                  <a:lnTo>
                    <a:pt x="1335" y="590"/>
                  </a:lnTo>
                  <a:lnTo>
                    <a:pt x="1342" y="605"/>
                  </a:lnTo>
                  <a:lnTo>
                    <a:pt x="1345" y="619"/>
                  </a:lnTo>
                  <a:lnTo>
                    <a:pt x="1345" y="619"/>
                  </a:lnTo>
                  <a:lnTo>
                    <a:pt x="1346" y="635"/>
                  </a:lnTo>
                  <a:lnTo>
                    <a:pt x="1346" y="653"/>
                  </a:lnTo>
                  <a:lnTo>
                    <a:pt x="1345" y="671"/>
                  </a:lnTo>
                  <a:lnTo>
                    <a:pt x="1342" y="688"/>
                  </a:lnTo>
                  <a:lnTo>
                    <a:pt x="1342" y="688"/>
                  </a:lnTo>
                  <a:lnTo>
                    <a:pt x="1338" y="708"/>
                  </a:lnTo>
                  <a:lnTo>
                    <a:pt x="1332" y="727"/>
                  </a:lnTo>
                  <a:lnTo>
                    <a:pt x="1319" y="764"/>
                  </a:lnTo>
                  <a:lnTo>
                    <a:pt x="1319" y="764"/>
                  </a:lnTo>
                  <a:lnTo>
                    <a:pt x="1336" y="757"/>
                  </a:lnTo>
                  <a:lnTo>
                    <a:pt x="1354" y="747"/>
                  </a:lnTo>
                  <a:lnTo>
                    <a:pt x="1374" y="737"/>
                  </a:lnTo>
                  <a:lnTo>
                    <a:pt x="1394" y="729"/>
                  </a:lnTo>
                  <a:lnTo>
                    <a:pt x="1394" y="729"/>
                  </a:lnTo>
                  <a:lnTo>
                    <a:pt x="1395" y="716"/>
                  </a:lnTo>
                  <a:lnTo>
                    <a:pt x="1395" y="716"/>
                  </a:lnTo>
                  <a:lnTo>
                    <a:pt x="1406" y="692"/>
                  </a:lnTo>
                  <a:lnTo>
                    <a:pt x="1416" y="667"/>
                  </a:lnTo>
                  <a:lnTo>
                    <a:pt x="1434" y="615"/>
                  </a:lnTo>
                  <a:lnTo>
                    <a:pt x="1434" y="615"/>
                  </a:lnTo>
                  <a:lnTo>
                    <a:pt x="1451" y="580"/>
                  </a:lnTo>
                  <a:lnTo>
                    <a:pt x="1460" y="559"/>
                  </a:lnTo>
                  <a:lnTo>
                    <a:pt x="1467" y="539"/>
                  </a:lnTo>
                  <a:lnTo>
                    <a:pt x="1467" y="539"/>
                  </a:lnTo>
                  <a:lnTo>
                    <a:pt x="1471" y="527"/>
                  </a:lnTo>
                  <a:lnTo>
                    <a:pt x="1472" y="520"/>
                  </a:lnTo>
                  <a:lnTo>
                    <a:pt x="1474" y="515"/>
                  </a:lnTo>
                  <a:lnTo>
                    <a:pt x="1474" y="515"/>
                  </a:lnTo>
                  <a:lnTo>
                    <a:pt x="1471" y="510"/>
                  </a:lnTo>
                  <a:lnTo>
                    <a:pt x="1468" y="501"/>
                  </a:lnTo>
                  <a:lnTo>
                    <a:pt x="1467" y="497"/>
                  </a:lnTo>
                  <a:lnTo>
                    <a:pt x="1467" y="491"/>
                  </a:lnTo>
                  <a:lnTo>
                    <a:pt x="1467" y="487"/>
                  </a:lnTo>
                  <a:lnTo>
                    <a:pt x="1469" y="483"/>
                  </a:lnTo>
                  <a:lnTo>
                    <a:pt x="1469" y="483"/>
                  </a:lnTo>
                  <a:lnTo>
                    <a:pt x="1482" y="476"/>
                  </a:lnTo>
                  <a:lnTo>
                    <a:pt x="1496" y="470"/>
                  </a:lnTo>
                  <a:lnTo>
                    <a:pt x="1496" y="470"/>
                  </a:lnTo>
                  <a:lnTo>
                    <a:pt x="1524" y="403"/>
                  </a:lnTo>
                  <a:lnTo>
                    <a:pt x="1541" y="371"/>
                  </a:lnTo>
                  <a:lnTo>
                    <a:pt x="1559" y="338"/>
                  </a:lnTo>
                  <a:lnTo>
                    <a:pt x="1559" y="338"/>
                  </a:lnTo>
                  <a:lnTo>
                    <a:pt x="1558" y="331"/>
                  </a:lnTo>
                  <a:lnTo>
                    <a:pt x="1558" y="326"/>
                  </a:lnTo>
                  <a:lnTo>
                    <a:pt x="1561" y="320"/>
                  </a:lnTo>
                  <a:lnTo>
                    <a:pt x="1565" y="315"/>
                  </a:lnTo>
                  <a:lnTo>
                    <a:pt x="1565" y="315"/>
                  </a:lnTo>
                  <a:lnTo>
                    <a:pt x="1559" y="305"/>
                  </a:lnTo>
                  <a:lnTo>
                    <a:pt x="1555" y="293"/>
                  </a:lnTo>
                  <a:lnTo>
                    <a:pt x="1551" y="282"/>
                  </a:lnTo>
                  <a:lnTo>
                    <a:pt x="1547" y="271"/>
                  </a:lnTo>
                  <a:lnTo>
                    <a:pt x="1545" y="260"/>
                  </a:lnTo>
                  <a:lnTo>
                    <a:pt x="1544" y="247"/>
                  </a:lnTo>
                  <a:lnTo>
                    <a:pt x="1544" y="234"/>
                  </a:lnTo>
                  <a:lnTo>
                    <a:pt x="1544" y="220"/>
                  </a:lnTo>
                  <a:lnTo>
                    <a:pt x="1544" y="220"/>
                  </a:lnTo>
                  <a:lnTo>
                    <a:pt x="1547" y="206"/>
                  </a:lnTo>
                  <a:lnTo>
                    <a:pt x="1551" y="191"/>
                  </a:lnTo>
                  <a:lnTo>
                    <a:pt x="1557" y="178"/>
                  </a:lnTo>
                  <a:lnTo>
                    <a:pt x="1564" y="166"/>
                  </a:lnTo>
                  <a:lnTo>
                    <a:pt x="1572" y="154"/>
                  </a:lnTo>
                  <a:lnTo>
                    <a:pt x="1580" y="143"/>
                  </a:lnTo>
                  <a:lnTo>
                    <a:pt x="1590" y="133"/>
                  </a:lnTo>
                  <a:lnTo>
                    <a:pt x="1601" y="124"/>
                  </a:lnTo>
                  <a:lnTo>
                    <a:pt x="1623" y="105"/>
                  </a:lnTo>
                  <a:lnTo>
                    <a:pt x="1645" y="87"/>
                  </a:lnTo>
                  <a:lnTo>
                    <a:pt x="1667" y="72"/>
                  </a:lnTo>
                  <a:lnTo>
                    <a:pt x="1686" y="53"/>
                  </a:lnTo>
                  <a:lnTo>
                    <a:pt x="1686" y="53"/>
                  </a:lnTo>
                  <a:lnTo>
                    <a:pt x="1694" y="41"/>
                  </a:lnTo>
                  <a:lnTo>
                    <a:pt x="1698" y="34"/>
                  </a:lnTo>
                  <a:lnTo>
                    <a:pt x="1703" y="30"/>
                  </a:lnTo>
                  <a:lnTo>
                    <a:pt x="1703" y="30"/>
                  </a:lnTo>
                  <a:lnTo>
                    <a:pt x="1708" y="1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719" y="0"/>
                  </a:lnTo>
                  <a:lnTo>
                    <a:pt x="1724" y="1"/>
                  </a:lnTo>
                  <a:lnTo>
                    <a:pt x="1724" y="1"/>
                  </a:lnTo>
                  <a:lnTo>
                    <a:pt x="1724" y="6"/>
                  </a:lnTo>
                  <a:lnTo>
                    <a:pt x="1725" y="11"/>
                  </a:lnTo>
                  <a:lnTo>
                    <a:pt x="1728" y="21"/>
                  </a:lnTo>
                  <a:lnTo>
                    <a:pt x="1732" y="31"/>
                  </a:lnTo>
                  <a:lnTo>
                    <a:pt x="1735" y="41"/>
                  </a:lnTo>
                  <a:lnTo>
                    <a:pt x="1735" y="41"/>
                  </a:lnTo>
                  <a:lnTo>
                    <a:pt x="1738" y="53"/>
                  </a:lnTo>
                  <a:lnTo>
                    <a:pt x="1738" y="66"/>
                  </a:lnTo>
                  <a:lnTo>
                    <a:pt x="1738" y="77"/>
                  </a:lnTo>
                  <a:lnTo>
                    <a:pt x="1735" y="90"/>
                  </a:lnTo>
                  <a:lnTo>
                    <a:pt x="1731" y="114"/>
                  </a:lnTo>
                  <a:lnTo>
                    <a:pt x="1728" y="136"/>
                  </a:lnTo>
                  <a:lnTo>
                    <a:pt x="1728" y="136"/>
                  </a:lnTo>
                  <a:lnTo>
                    <a:pt x="1724" y="140"/>
                  </a:lnTo>
                  <a:lnTo>
                    <a:pt x="1721" y="146"/>
                  </a:lnTo>
                  <a:lnTo>
                    <a:pt x="1718" y="153"/>
                  </a:lnTo>
                  <a:lnTo>
                    <a:pt x="1714" y="157"/>
                  </a:lnTo>
                  <a:lnTo>
                    <a:pt x="1714" y="157"/>
                  </a:lnTo>
                  <a:lnTo>
                    <a:pt x="1722" y="150"/>
                  </a:lnTo>
                  <a:lnTo>
                    <a:pt x="1732" y="143"/>
                  </a:lnTo>
                  <a:lnTo>
                    <a:pt x="1740" y="133"/>
                  </a:lnTo>
                  <a:lnTo>
                    <a:pt x="1743" y="128"/>
                  </a:lnTo>
                  <a:lnTo>
                    <a:pt x="1746" y="122"/>
                  </a:lnTo>
                  <a:lnTo>
                    <a:pt x="1746" y="122"/>
                  </a:lnTo>
                  <a:lnTo>
                    <a:pt x="1749" y="111"/>
                  </a:lnTo>
                  <a:lnTo>
                    <a:pt x="1752" y="101"/>
                  </a:lnTo>
                  <a:lnTo>
                    <a:pt x="1754" y="98"/>
                  </a:lnTo>
                  <a:lnTo>
                    <a:pt x="1757" y="97"/>
                  </a:lnTo>
                  <a:lnTo>
                    <a:pt x="1761" y="98"/>
                  </a:lnTo>
                  <a:lnTo>
                    <a:pt x="1767" y="103"/>
                  </a:lnTo>
                  <a:lnTo>
                    <a:pt x="1767" y="103"/>
                  </a:lnTo>
                  <a:lnTo>
                    <a:pt x="1766" y="110"/>
                  </a:lnTo>
                  <a:lnTo>
                    <a:pt x="1763" y="115"/>
                  </a:lnTo>
                  <a:lnTo>
                    <a:pt x="1763" y="115"/>
                  </a:lnTo>
                  <a:lnTo>
                    <a:pt x="1761" y="133"/>
                  </a:lnTo>
                  <a:lnTo>
                    <a:pt x="1760" y="150"/>
                  </a:lnTo>
                  <a:lnTo>
                    <a:pt x="1757" y="167"/>
                  </a:lnTo>
                  <a:lnTo>
                    <a:pt x="1753" y="183"/>
                  </a:lnTo>
                  <a:lnTo>
                    <a:pt x="1749" y="198"/>
                  </a:lnTo>
                  <a:lnTo>
                    <a:pt x="1743" y="213"/>
                  </a:lnTo>
                  <a:lnTo>
                    <a:pt x="1736" y="227"/>
                  </a:lnTo>
                  <a:lnTo>
                    <a:pt x="1729" y="242"/>
                  </a:lnTo>
                  <a:lnTo>
                    <a:pt x="1714" y="268"/>
                  </a:lnTo>
                  <a:lnTo>
                    <a:pt x="1696" y="292"/>
                  </a:lnTo>
                  <a:lnTo>
                    <a:pt x="1674" y="315"/>
                  </a:lnTo>
                  <a:lnTo>
                    <a:pt x="1653" y="336"/>
                  </a:lnTo>
                  <a:lnTo>
                    <a:pt x="1653" y="336"/>
                  </a:lnTo>
                  <a:lnTo>
                    <a:pt x="1649" y="336"/>
                  </a:lnTo>
                  <a:lnTo>
                    <a:pt x="1646" y="336"/>
                  </a:lnTo>
                  <a:lnTo>
                    <a:pt x="1645" y="337"/>
                  </a:lnTo>
                  <a:lnTo>
                    <a:pt x="1642" y="338"/>
                  </a:lnTo>
                  <a:lnTo>
                    <a:pt x="1642" y="338"/>
                  </a:lnTo>
                  <a:lnTo>
                    <a:pt x="1641" y="343"/>
                  </a:lnTo>
                  <a:lnTo>
                    <a:pt x="1641" y="350"/>
                  </a:lnTo>
                  <a:lnTo>
                    <a:pt x="1641" y="350"/>
                  </a:lnTo>
                  <a:lnTo>
                    <a:pt x="1637" y="352"/>
                  </a:lnTo>
                  <a:lnTo>
                    <a:pt x="1631" y="355"/>
                  </a:lnTo>
                  <a:lnTo>
                    <a:pt x="1631" y="355"/>
                  </a:lnTo>
                  <a:lnTo>
                    <a:pt x="1618" y="389"/>
                  </a:lnTo>
                  <a:lnTo>
                    <a:pt x="1606" y="428"/>
                  </a:lnTo>
                  <a:lnTo>
                    <a:pt x="1596" y="468"/>
                  </a:lnTo>
                  <a:lnTo>
                    <a:pt x="1585" y="503"/>
                  </a:lnTo>
                  <a:lnTo>
                    <a:pt x="1585" y="503"/>
                  </a:lnTo>
                  <a:lnTo>
                    <a:pt x="1590" y="514"/>
                  </a:lnTo>
                  <a:lnTo>
                    <a:pt x="1592" y="520"/>
                  </a:lnTo>
                  <a:lnTo>
                    <a:pt x="1593" y="528"/>
                  </a:lnTo>
                  <a:lnTo>
                    <a:pt x="1593" y="528"/>
                  </a:lnTo>
                  <a:lnTo>
                    <a:pt x="1589" y="532"/>
                  </a:lnTo>
                  <a:lnTo>
                    <a:pt x="1583" y="536"/>
                  </a:lnTo>
                  <a:lnTo>
                    <a:pt x="1576" y="539"/>
                  </a:lnTo>
                  <a:lnTo>
                    <a:pt x="1569" y="542"/>
                  </a:lnTo>
                  <a:lnTo>
                    <a:pt x="1569" y="542"/>
                  </a:lnTo>
                  <a:lnTo>
                    <a:pt x="1544" y="605"/>
                  </a:lnTo>
                  <a:lnTo>
                    <a:pt x="1516" y="670"/>
                  </a:lnTo>
                  <a:lnTo>
                    <a:pt x="1516" y="670"/>
                  </a:lnTo>
                  <a:lnTo>
                    <a:pt x="1544" y="661"/>
                  </a:lnTo>
                  <a:lnTo>
                    <a:pt x="1572" y="651"/>
                  </a:lnTo>
                  <a:lnTo>
                    <a:pt x="1601" y="642"/>
                  </a:lnTo>
                  <a:lnTo>
                    <a:pt x="1632" y="633"/>
                  </a:lnTo>
                  <a:lnTo>
                    <a:pt x="1632" y="633"/>
                  </a:lnTo>
                  <a:lnTo>
                    <a:pt x="1638" y="616"/>
                  </a:lnTo>
                  <a:lnTo>
                    <a:pt x="1645" y="600"/>
                  </a:lnTo>
                  <a:lnTo>
                    <a:pt x="1662" y="564"/>
                  </a:lnTo>
                  <a:lnTo>
                    <a:pt x="1679" y="531"/>
                  </a:lnTo>
                  <a:lnTo>
                    <a:pt x="1693" y="496"/>
                  </a:lnTo>
                  <a:lnTo>
                    <a:pt x="1693" y="496"/>
                  </a:lnTo>
                  <a:lnTo>
                    <a:pt x="1693" y="491"/>
                  </a:lnTo>
                  <a:lnTo>
                    <a:pt x="1691" y="487"/>
                  </a:lnTo>
                  <a:lnTo>
                    <a:pt x="1687" y="480"/>
                  </a:lnTo>
                  <a:lnTo>
                    <a:pt x="1687" y="480"/>
                  </a:lnTo>
                  <a:lnTo>
                    <a:pt x="1696" y="469"/>
                  </a:lnTo>
                  <a:lnTo>
                    <a:pt x="1700" y="466"/>
                  </a:lnTo>
                  <a:lnTo>
                    <a:pt x="1703" y="465"/>
                  </a:lnTo>
                  <a:lnTo>
                    <a:pt x="1705" y="465"/>
                  </a:lnTo>
                  <a:lnTo>
                    <a:pt x="1705" y="465"/>
                  </a:lnTo>
                  <a:lnTo>
                    <a:pt x="1724" y="442"/>
                  </a:lnTo>
                  <a:lnTo>
                    <a:pt x="1742" y="418"/>
                  </a:lnTo>
                  <a:lnTo>
                    <a:pt x="1759" y="395"/>
                  </a:lnTo>
                  <a:lnTo>
                    <a:pt x="1774" y="369"/>
                  </a:lnTo>
                  <a:lnTo>
                    <a:pt x="1774" y="369"/>
                  </a:lnTo>
                  <a:lnTo>
                    <a:pt x="1771" y="365"/>
                  </a:lnTo>
                  <a:lnTo>
                    <a:pt x="1771" y="362"/>
                  </a:lnTo>
                  <a:lnTo>
                    <a:pt x="1771" y="362"/>
                  </a:lnTo>
                  <a:lnTo>
                    <a:pt x="1774" y="355"/>
                  </a:lnTo>
                  <a:lnTo>
                    <a:pt x="1778" y="351"/>
                  </a:lnTo>
                  <a:lnTo>
                    <a:pt x="1787" y="344"/>
                  </a:lnTo>
                  <a:lnTo>
                    <a:pt x="1787" y="344"/>
                  </a:lnTo>
                  <a:lnTo>
                    <a:pt x="1792" y="326"/>
                  </a:lnTo>
                  <a:lnTo>
                    <a:pt x="1798" y="307"/>
                  </a:lnTo>
                  <a:lnTo>
                    <a:pt x="1804" y="288"/>
                  </a:lnTo>
                  <a:lnTo>
                    <a:pt x="1811" y="268"/>
                  </a:lnTo>
                  <a:lnTo>
                    <a:pt x="1811" y="268"/>
                  </a:lnTo>
                  <a:lnTo>
                    <a:pt x="1820" y="246"/>
                  </a:lnTo>
                  <a:lnTo>
                    <a:pt x="1833" y="223"/>
                  </a:lnTo>
                  <a:lnTo>
                    <a:pt x="1846" y="199"/>
                  </a:lnTo>
                  <a:lnTo>
                    <a:pt x="1860" y="180"/>
                  </a:lnTo>
                  <a:lnTo>
                    <a:pt x="1860" y="180"/>
                  </a:lnTo>
                  <a:lnTo>
                    <a:pt x="1870" y="166"/>
                  </a:lnTo>
                  <a:lnTo>
                    <a:pt x="1878" y="153"/>
                  </a:lnTo>
                  <a:lnTo>
                    <a:pt x="1882" y="150"/>
                  </a:lnTo>
                  <a:lnTo>
                    <a:pt x="1888" y="147"/>
                  </a:lnTo>
                  <a:lnTo>
                    <a:pt x="1892" y="149"/>
                  </a:lnTo>
                  <a:lnTo>
                    <a:pt x="1898" y="154"/>
                  </a:lnTo>
                  <a:lnTo>
                    <a:pt x="1898" y="154"/>
                  </a:lnTo>
                  <a:lnTo>
                    <a:pt x="1898" y="156"/>
                  </a:lnTo>
                  <a:lnTo>
                    <a:pt x="1898" y="159"/>
                  </a:lnTo>
                  <a:lnTo>
                    <a:pt x="1895" y="161"/>
                  </a:lnTo>
                  <a:lnTo>
                    <a:pt x="1892" y="164"/>
                  </a:lnTo>
                  <a:lnTo>
                    <a:pt x="1892" y="166"/>
                  </a:lnTo>
                  <a:lnTo>
                    <a:pt x="1892" y="167"/>
                  </a:lnTo>
                  <a:lnTo>
                    <a:pt x="1892" y="167"/>
                  </a:lnTo>
                  <a:lnTo>
                    <a:pt x="1885" y="171"/>
                  </a:lnTo>
                  <a:lnTo>
                    <a:pt x="1879" y="177"/>
                  </a:lnTo>
                  <a:lnTo>
                    <a:pt x="1875" y="183"/>
                  </a:lnTo>
                  <a:lnTo>
                    <a:pt x="1871" y="190"/>
                  </a:lnTo>
                  <a:lnTo>
                    <a:pt x="1864" y="206"/>
                  </a:lnTo>
                  <a:lnTo>
                    <a:pt x="1857" y="222"/>
                  </a:lnTo>
                  <a:lnTo>
                    <a:pt x="1857" y="222"/>
                  </a:lnTo>
                  <a:lnTo>
                    <a:pt x="1868" y="209"/>
                  </a:lnTo>
                  <a:lnTo>
                    <a:pt x="1879" y="192"/>
                  </a:lnTo>
                  <a:lnTo>
                    <a:pt x="1889" y="177"/>
                  </a:lnTo>
                  <a:lnTo>
                    <a:pt x="1896" y="163"/>
                  </a:lnTo>
                  <a:lnTo>
                    <a:pt x="1896" y="163"/>
                  </a:lnTo>
                  <a:lnTo>
                    <a:pt x="1899" y="160"/>
                  </a:lnTo>
                  <a:lnTo>
                    <a:pt x="1902" y="160"/>
                  </a:lnTo>
                  <a:lnTo>
                    <a:pt x="1909" y="161"/>
                  </a:lnTo>
                  <a:lnTo>
                    <a:pt x="1914" y="164"/>
                  </a:lnTo>
                  <a:lnTo>
                    <a:pt x="1920" y="167"/>
                  </a:lnTo>
                  <a:lnTo>
                    <a:pt x="1920" y="167"/>
                  </a:lnTo>
                  <a:lnTo>
                    <a:pt x="1927" y="167"/>
                  </a:lnTo>
                  <a:lnTo>
                    <a:pt x="1934" y="169"/>
                  </a:lnTo>
                  <a:lnTo>
                    <a:pt x="1934" y="169"/>
                  </a:lnTo>
                  <a:lnTo>
                    <a:pt x="1938" y="171"/>
                  </a:lnTo>
                  <a:lnTo>
                    <a:pt x="1945" y="177"/>
                  </a:lnTo>
                  <a:lnTo>
                    <a:pt x="1945" y="177"/>
                  </a:lnTo>
                  <a:lnTo>
                    <a:pt x="1954" y="181"/>
                  </a:lnTo>
                  <a:lnTo>
                    <a:pt x="1962" y="185"/>
                  </a:lnTo>
                  <a:lnTo>
                    <a:pt x="1968" y="192"/>
                  </a:lnTo>
                  <a:lnTo>
                    <a:pt x="1971" y="197"/>
                  </a:lnTo>
                  <a:lnTo>
                    <a:pt x="1973" y="202"/>
                  </a:lnTo>
                  <a:lnTo>
                    <a:pt x="1973" y="202"/>
                  </a:lnTo>
                  <a:lnTo>
                    <a:pt x="1968" y="212"/>
                  </a:lnTo>
                  <a:lnTo>
                    <a:pt x="1962" y="223"/>
                  </a:lnTo>
                  <a:lnTo>
                    <a:pt x="1952" y="247"/>
                  </a:lnTo>
                  <a:lnTo>
                    <a:pt x="1941" y="272"/>
                  </a:lnTo>
                  <a:lnTo>
                    <a:pt x="1936" y="284"/>
                  </a:lnTo>
                  <a:lnTo>
                    <a:pt x="1930" y="295"/>
                  </a:lnTo>
                  <a:lnTo>
                    <a:pt x="1930" y="295"/>
                  </a:lnTo>
                  <a:lnTo>
                    <a:pt x="1920" y="310"/>
                  </a:lnTo>
                  <a:lnTo>
                    <a:pt x="1910" y="326"/>
                  </a:lnTo>
                  <a:lnTo>
                    <a:pt x="1898" y="338"/>
                  </a:lnTo>
                  <a:lnTo>
                    <a:pt x="1884" y="351"/>
                  </a:lnTo>
                  <a:lnTo>
                    <a:pt x="1884" y="351"/>
                  </a:lnTo>
                  <a:lnTo>
                    <a:pt x="1875" y="364"/>
                  </a:lnTo>
                  <a:lnTo>
                    <a:pt x="1871" y="371"/>
                  </a:lnTo>
                  <a:lnTo>
                    <a:pt x="1864" y="375"/>
                  </a:lnTo>
                  <a:lnTo>
                    <a:pt x="1864" y="375"/>
                  </a:lnTo>
                  <a:lnTo>
                    <a:pt x="1864" y="378"/>
                  </a:lnTo>
                  <a:lnTo>
                    <a:pt x="1865" y="379"/>
                  </a:lnTo>
                  <a:lnTo>
                    <a:pt x="1867" y="382"/>
                  </a:lnTo>
                  <a:lnTo>
                    <a:pt x="1865" y="386"/>
                  </a:lnTo>
                  <a:lnTo>
                    <a:pt x="1865" y="386"/>
                  </a:lnTo>
                  <a:lnTo>
                    <a:pt x="1857" y="392"/>
                  </a:lnTo>
                  <a:lnTo>
                    <a:pt x="1853" y="393"/>
                  </a:lnTo>
                  <a:lnTo>
                    <a:pt x="1849" y="393"/>
                  </a:lnTo>
                  <a:lnTo>
                    <a:pt x="1849" y="393"/>
                  </a:lnTo>
                  <a:lnTo>
                    <a:pt x="1836" y="420"/>
                  </a:lnTo>
                  <a:lnTo>
                    <a:pt x="1825" y="448"/>
                  </a:lnTo>
                  <a:lnTo>
                    <a:pt x="1813" y="476"/>
                  </a:lnTo>
                  <a:lnTo>
                    <a:pt x="1802" y="501"/>
                  </a:lnTo>
                  <a:lnTo>
                    <a:pt x="1802" y="501"/>
                  </a:lnTo>
                  <a:lnTo>
                    <a:pt x="1805" y="507"/>
                  </a:lnTo>
                  <a:lnTo>
                    <a:pt x="1805" y="512"/>
                  </a:lnTo>
                  <a:lnTo>
                    <a:pt x="1805" y="517"/>
                  </a:lnTo>
                  <a:lnTo>
                    <a:pt x="1802" y="522"/>
                  </a:lnTo>
                  <a:lnTo>
                    <a:pt x="1799" y="527"/>
                  </a:lnTo>
                  <a:lnTo>
                    <a:pt x="1794" y="529"/>
                  </a:lnTo>
                  <a:lnTo>
                    <a:pt x="1790" y="532"/>
                  </a:lnTo>
                  <a:lnTo>
                    <a:pt x="1783" y="534"/>
                  </a:lnTo>
                  <a:lnTo>
                    <a:pt x="1783" y="534"/>
                  </a:lnTo>
                  <a:lnTo>
                    <a:pt x="1754" y="577"/>
                  </a:lnTo>
                  <a:lnTo>
                    <a:pt x="1739" y="598"/>
                  </a:lnTo>
                  <a:lnTo>
                    <a:pt x="1724" y="618"/>
                  </a:lnTo>
                  <a:lnTo>
                    <a:pt x="1724" y="618"/>
                  </a:lnTo>
                  <a:lnTo>
                    <a:pt x="1747" y="616"/>
                  </a:lnTo>
                  <a:lnTo>
                    <a:pt x="1771" y="616"/>
                  </a:lnTo>
                  <a:lnTo>
                    <a:pt x="1794" y="618"/>
                  </a:lnTo>
                  <a:lnTo>
                    <a:pt x="1816" y="621"/>
                  </a:lnTo>
                  <a:lnTo>
                    <a:pt x="1839" y="623"/>
                  </a:lnTo>
                  <a:lnTo>
                    <a:pt x="1861" y="628"/>
                  </a:lnTo>
                  <a:lnTo>
                    <a:pt x="1906" y="637"/>
                  </a:lnTo>
                  <a:lnTo>
                    <a:pt x="1906" y="637"/>
                  </a:lnTo>
                  <a:lnTo>
                    <a:pt x="1927" y="650"/>
                  </a:lnTo>
                  <a:lnTo>
                    <a:pt x="1938" y="657"/>
                  </a:lnTo>
                  <a:lnTo>
                    <a:pt x="1950" y="663"/>
                  </a:lnTo>
                  <a:lnTo>
                    <a:pt x="1950" y="663"/>
                  </a:lnTo>
                  <a:lnTo>
                    <a:pt x="1955" y="664"/>
                  </a:lnTo>
                  <a:lnTo>
                    <a:pt x="1959" y="666"/>
                  </a:lnTo>
                  <a:lnTo>
                    <a:pt x="1962" y="667"/>
                  </a:lnTo>
                  <a:lnTo>
                    <a:pt x="1962" y="667"/>
                  </a:lnTo>
                  <a:lnTo>
                    <a:pt x="1971" y="675"/>
                  </a:lnTo>
                  <a:lnTo>
                    <a:pt x="1980" y="687"/>
                  </a:lnTo>
                  <a:lnTo>
                    <a:pt x="2000" y="713"/>
                  </a:lnTo>
                  <a:lnTo>
                    <a:pt x="2000" y="713"/>
                  </a:lnTo>
                  <a:lnTo>
                    <a:pt x="2007" y="724"/>
                  </a:lnTo>
                  <a:lnTo>
                    <a:pt x="2011" y="737"/>
                  </a:lnTo>
                  <a:lnTo>
                    <a:pt x="2016" y="750"/>
                  </a:lnTo>
                  <a:lnTo>
                    <a:pt x="2018" y="762"/>
                  </a:lnTo>
                  <a:lnTo>
                    <a:pt x="2018" y="762"/>
                  </a:lnTo>
                  <a:lnTo>
                    <a:pt x="2016" y="776"/>
                  </a:lnTo>
                  <a:lnTo>
                    <a:pt x="2013" y="790"/>
                  </a:lnTo>
                  <a:lnTo>
                    <a:pt x="2009" y="803"/>
                  </a:lnTo>
                  <a:lnTo>
                    <a:pt x="2003" y="816"/>
                  </a:lnTo>
                  <a:lnTo>
                    <a:pt x="1992" y="840"/>
                  </a:lnTo>
                  <a:lnTo>
                    <a:pt x="1979" y="863"/>
                  </a:lnTo>
                  <a:lnTo>
                    <a:pt x="1966" y="886"/>
                  </a:lnTo>
                  <a:lnTo>
                    <a:pt x="1954" y="908"/>
                  </a:lnTo>
                  <a:lnTo>
                    <a:pt x="1943" y="931"/>
                  </a:lnTo>
                  <a:lnTo>
                    <a:pt x="1938" y="944"/>
                  </a:lnTo>
                  <a:lnTo>
                    <a:pt x="1934" y="956"/>
                  </a:lnTo>
                  <a:lnTo>
                    <a:pt x="1934" y="956"/>
                  </a:lnTo>
                  <a:lnTo>
                    <a:pt x="1930" y="959"/>
                  </a:lnTo>
                  <a:lnTo>
                    <a:pt x="1929" y="963"/>
                  </a:lnTo>
                  <a:lnTo>
                    <a:pt x="1926" y="969"/>
                  </a:lnTo>
                  <a:lnTo>
                    <a:pt x="1923" y="972"/>
                  </a:lnTo>
                  <a:lnTo>
                    <a:pt x="1923" y="972"/>
                  </a:lnTo>
                  <a:lnTo>
                    <a:pt x="1920" y="986"/>
                  </a:lnTo>
                  <a:lnTo>
                    <a:pt x="1916" y="1000"/>
                  </a:lnTo>
                  <a:lnTo>
                    <a:pt x="1906" y="1026"/>
                  </a:lnTo>
                  <a:lnTo>
                    <a:pt x="1906" y="1026"/>
                  </a:lnTo>
                  <a:lnTo>
                    <a:pt x="1907" y="1049"/>
                  </a:lnTo>
                  <a:lnTo>
                    <a:pt x="1909" y="1059"/>
                  </a:lnTo>
                  <a:lnTo>
                    <a:pt x="1912" y="1071"/>
                  </a:lnTo>
                  <a:lnTo>
                    <a:pt x="1912" y="1071"/>
                  </a:lnTo>
                  <a:lnTo>
                    <a:pt x="1940" y="1073"/>
                  </a:lnTo>
                  <a:lnTo>
                    <a:pt x="1952" y="1071"/>
                  </a:lnTo>
                  <a:lnTo>
                    <a:pt x="1958" y="1070"/>
                  </a:lnTo>
                  <a:lnTo>
                    <a:pt x="1965" y="1068"/>
                  </a:lnTo>
                  <a:lnTo>
                    <a:pt x="1965" y="1068"/>
                  </a:lnTo>
                  <a:lnTo>
                    <a:pt x="1973" y="1071"/>
                  </a:lnTo>
                  <a:lnTo>
                    <a:pt x="1983" y="1073"/>
                  </a:lnTo>
                  <a:lnTo>
                    <a:pt x="2003" y="1074"/>
                  </a:lnTo>
                  <a:lnTo>
                    <a:pt x="2003" y="1074"/>
                  </a:lnTo>
                  <a:lnTo>
                    <a:pt x="2021" y="1084"/>
                  </a:lnTo>
                  <a:lnTo>
                    <a:pt x="2041" y="1094"/>
                  </a:lnTo>
                  <a:lnTo>
                    <a:pt x="2051" y="1099"/>
                  </a:lnTo>
                  <a:lnTo>
                    <a:pt x="2059" y="1106"/>
                  </a:lnTo>
                  <a:lnTo>
                    <a:pt x="2066" y="1113"/>
                  </a:lnTo>
                  <a:lnTo>
                    <a:pt x="2070" y="1122"/>
                  </a:lnTo>
                  <a:lnTo>
                    <a:pt x="2070" y="1122"/>
                  </a:lnTo>
                  <a:lnTo>
                    <a:pt x="2072" y="1126"/>
                  </a:lnTo>
                  <a:lnTo>
                    <a:pt x="2072" y="1127"/>
                  </a:lnTo>
                  <a:lnTo>
                    <a:pt x="2069" y="1129"/>
                  </a:lnTo>
                  <a:lnTo>
                    <a:pt x="2069" y="1129"/>
                  </a:lnTo>
                  <a:lnTo>
                    <a:pt x="2072" y="1130"/>
                  </a:lnTo>
                  <a:lnTo>
                    <a:pt x="2073" y="1132"/>
                  </a:lnTo>
                  <a:lnTo>
                    <a:pt x="2075" y="1133"/>
                  </a:lnTo>
                  <a:lnTo>
                    <a:pt x="2075" y="1133"/>
                  </a:lnTo>
                  <a:lnTo>
                    <a:pt x="2079" y="1160"/>
                  </a:lnTo>
                  <a:lnTo>
                    <a:pt x="2080" y="1185"/>
                  </a:lnTo>
                  <a:lnTo>
                    <a:pt x="2080" y="1212"/>
                  </a:lnTo>
                  <a:lnTo>
                    <a:pt x="2077" y="1237"/>
                  </a:lnTo>
                  <a:lnTo>
                    <a:pt x="2073" y="1262"/>
                  </a:lnTo>
                  <a:lnTo>
                    <a:pt x="2068" y="1288"/>
                  </a:lnTo>
                  <a:lnTo>
                    <a:pt x="2055" y="1335"/>
                  </a:lnTo>
                  <a:lnTo>
                    <a:pt x="2055" y="1335"/>
                  </a:lnTo>
                  <a:lnTo>
                    <a:pt x="2042" y="1361"/>
                  </a:lnTo>
                  <a:lnTo>
                    <a:pt x="2030" y="1386"/>
                  </a:lnTo>
                  <a:lnTo>
                    <a:pt x="2016" y="1412"/>
                  </a:lnTo>
                  <a:lnTo>
                    <a:pt x="2010" y="1425"/>
                  </a:lnTo>
                  <a:lnTo>
                    <a:pt x="2006" y="1439"/>
                  </a:lnTo>
                  <a:lnTo>
                    <a:pt x="2006" y="1439"/>
                  </a:lnTo>
                  <a:lnTo>
                    <a:pt x="1990" y="1457"/>
                  </a:lnTo>
                  <a:lnTo>
                    <a:pt x="1975" y="1476"/>
                  </a:lnTo>
                  <a:lnTo>
                    <a:pt x="1962" y="1494"/>
                  </a:lnTo>
                  <a:lnTo>
                    <a:pt x="1950" y="1515"/>
                  </a:lnTo>
                  <a:lnTo>
                    <a:pt x="1950" y="1515"/>
                  </a:lnTo>
                  <a:lnTo>
                    <a:pt x="1933" y="1532"/>
                  </a:lnTo>
                  <a:lnTo>
                    <a:pt x="1926" y="1542"/>
                  </a:lnTo>
                  <a:lnTo>
                    <a:pt x="1920" y="1553"/>
                  </a:lnTo>
                  <a:lnTo>
                    <a:pt x="1920" y="1553"/>
                  </a:lnTo>
                  <a:lnTo>
                    <a:pt x="1917" y="1554"/>
                  </a:lnTo>
                  <a:lnTo>
                    <a:pt x="1913" y="1554"/>
                  </a:lnTo>
                  <a:lnTo>
                    <a:pt x="1913" y="1554"/>
                  </a:lnTo>
                  <a:lnTo>
                    <a:pt x="1906" y="1564"/>
                  </a:lnTo>
                  <a:lnTo>
                    <a:pt x="1898" y="1574"/>
                  </a:lnTo>
                  <a:lnTo>
                    <a:pt x="1881" y="1591"/>
                  </a:lnTo>
                  <a:lnTo>
                    <a:pt x="1863" y="1608"/>
                  </a:lnTo>
                  <a:lnTo>
                    <a:pt x="1854" y="1617"/>
                  </a:lnTo>
                  <a:lnTo>
                    <a:pt x="1847" y="1626"/>
                  </a:lnTo>
                  <a:lnTo>
                    <a:pt x="1847" y="1626"/>
                  </a:lnTo>
                  <a:lnTo>
                    <a:pt x="1841" y="1629"/>
                  </a:lnTo>
                  <a:lnTo>
                    <a:pt x="1839" y="1630"/>
                  </a:lnTo>
                  <a:lnTo>
                    <a:pt x="1836" y="1631"/>
                  </a:lnTo>
                  <a:lnTo>
                    <a:pt x="1836" y="1631"/>
                  </a:lnTo>
                  <a:lnTo>
                    <a:pt x="1818" y="1648"/>
                  </a:lnTo>
                  <a:lnTo>
                    <a:pt x="1799" y="1664"/>
                  </a:lnTo>
                  <a:lnTo>
                    <a:pt x="1780" y="1678"/>
                  </a:lnTo>
                  <a:lnTo>
                    <a:pt x="1760" y="1692"/>
                  </a:lnTo>
                  <a:lnTo>
                    <a:pt x="1738" y="1704"/>
                  </a:lnTo>
                  <a:lnTo>
                    <a:pt x="1715" y="1716"/>
                  </a:lnTo>
                  <a:lnTo>
                    <a:pt x="1693" y="1727"/>
                  </a:lnTo>
                  <a:lnTo>
                    <a:pt x="1669" y="1737"/>
                  </a:lnTo>
                  <a:lnTo>
                    <a:pt x="1669" y="1737"/>
                  </a:lnTo>
                  <a:lnTo>
                    <a:pt x="1677" y="1747"/>
                  </a:lnTo>
                  <a:lnTo>
                    <a:pt x="1683" y="1752"/>
                  </a:lnTo>
                  <a:lnTo>
                    <a:pt x="1688" y="1756"/>
                  </a:lnTo>
                  <a:lnTo>
                    <a:pt x="1688" y="1756"/>
                  </a:lnTo>
                  <a:lnTo>
                    <a:pt x="1693" y="1761"/>
                  </a:lnTo>
                  <a:lnTo>
                    <a:pt x="1697" y="1768"/>
                  </a:lnTo>
                  <a:lnTo>
                    <a:pt x="1701" y="1783"/>
                  </a:lnTo>
                  <a:lnTo>
                    <a:pt x="1704" y="1800"/>
                  </a:lnTo>
                  <a:lnTo>
                    <a:pt x="1707" y="1813"/>
                  </a:lnTo>
                  <a:lnTo>
                    <a:pt x="1707" y="1813"/>
                  </a:lnTo>
                  <a:lnTo>
                    <a:pt x="1705" y="1820"/>
                  </a:lnTo>
                  <a:lnTo>
                    <a:pt x="1704" y="1829"/>
                  </a:lnTo>
                  <a:lnTo>
                    <a:pt x="1704" y="1829"/>
                  </a:lnTo>
                  <a:lnTo>
                    <a:pt x="1694" y="1846"/>
                  </a:lnTo>
                  <a:lnTo>
                    <a:pt x="1684" y="1859"/>
                  </a:lnTo>
                  <a:lnTo>
                    <a:pt x="1670" y="1872"/>
                  </a:lnTo>
                  <a:lnTo>
                    <a:pt x="1655" y="1884"/>
                  </a:lnTo>
                  <a:lnTo>
                    <a:pt x="1655" y="1884"/>
                  </a:lnTo>
                  <a:lnTo>
                    <a:pt x="1635" y="1895"/>
                  </a:lnTo>
                  <a:lnTo>
                    <a:pt x="1614" y="1905"/>
                  </a:lnTo>
                  <a:lnTo>
                    <a:pt x="1592" y="1914"/>
                  </a:lnTo>
                  <a:lnTo>
                    <a:pt x="1568" y="1921"/>
                  </a:lnTo>
                  <a:lnTo>
                    <a:pt x="1542" y="1926"/>
                  </a:lnTo>
                  <a:lnTo>
                    <a:pt x="1517" y="1929"/>
                  </a:lnTo>
                  <a:lnTo>
                    <a:pt x="1489" y="1932"/>
                  </a:lnTo>
                  <a:lnTo>
                    <a:pt x="1461" y="1933"/>
                  </a:lnTo>
                  <a:lnTo>
                    <a:pt x="1461" y="1933"/>
                  </a:lnTo>
                  <a:lnTo>
                    <a:pt x="1412" y="1933"/>
                  </a:lnTo>
                  <a:lnTo>
                    <a:pt x="1387" y="1933"/>
                  </a:lnTo>
                  <a:lnTo>
                    <a:pt x="1361" y="1933"/>
                  </a:lnTo>
                  <a:lnTo>
                    <a:pt x="1336" y="1932"/>
                  </a:lnTo>
                  <a:lnTo>
                    <a:pt x="1312" y="1928"/>
                  </a:lnTo>
                  <a:lnTo>
                    <a:pt x="1290" y="1924"/>
                  </a:lnTo>
                  <a:lnTo>
                    <a:pt x="1267" y="1917"/>
                  </a:lnTo>
                  <a:lnTo>
                    <a:pt x="1267" y="1917"/>
                  </a:lnTo>
                  <a:lnTo>
                    <a:pt x="1253" y="1914"/>
                  </a:lnTo>
                  <a:lnTo>
                    <a:pt x="1238" y="1911"/>
                  </a:lnTo>
                  <a:lnTo>
                    <a:pt x="1207" y="1904"/>
                  </a:lnTo>
                  <a:lnTo>
                    <a:pt x="1207" y="1904"/>
                  </a:lnTo>
                  <a:lnTo>
                    <a:pt x="1192" y="1901"/>
                  </a:lnTo>
                  <a:lnTo>
                    <a:pt x="1185" y="1898"/>
                  </a:lnTo>
                  <a:lnTo>
                    <a:pt x="1177" y="1895"/>
                  </a:lnTo>
                  <a:lnTo>
                    <a:pt x="1177" y="1895"/>
                  </a:lnTo>
                  <a:lnTo>
                    <a:pt x="1170" y="1897"/>
                  </a:lnTo>
                  <a:lnTo>
                    <a:pt x="1163" y="1897"/>
                  </a:lnTo>
                  <a:lnTo>
                    <a:pt x="1148" y="1897"/>
                  </a:lnTo>
                  <a:lnTo>
                    <a:pt x="1119" y="1893"/>
                  </a:lnTo>
                  <a:lnTo>
                    <a:pt x="1119" y="1893"/>
                  </a:lnTo>
                  <a:lnTo>
                    <a:pt x="1109" y="1897"/>
                  </a:lnTo>
                  <a:lnTo>
                    <a:pt x="1106" y="1901"/>
                  </a:lnTo>
                  <a:lnTo>
                    <a:pt x="1103" y="1905"/>
                  </a:lnTo>
                  <a:lnTo>
                    <a:pt x="1103" y="1905"/>
                  </a:lnTo>
                  <a:lnTo>
                    <a:pt x="1050" y="1926"/>
                  </a:lnTo>
                  <a:lnTo>
                    <a:pt x="1023" y="1936"/>
                  </a:lnTo>
                  <a:lnTo>
                    <a:pt x="994" y="1946"/>
                  </a:lnTo>
                  <a:lnTo>
                    <a:pt x="966" y="1954"/>
                  </a:lnTo>
                  <a:lnTo>
                    <a:pt x="935" y="1963"/>
                  </a:lnTo>
                  <a:lnTo>
                    <a:pt x="904" y="1968"/>
                  </a:lnTo>
                  <a:lnTo>
                    <a:pt x="873" y="1973"/>
                  </a:lnTo>
                  <a:lnTo>
                    <a:pt x="873" y="1973"/>
                  </a:lnTo>
                  <a:lnTo>
                    <a:pt x="822" y="1981"/>
                  </a:lnTo>
                  <a:lnTo>
                    <a:pt x="796" y="1982"/>
                  </a:lnTo>
                  <a:lnTo>
                    <a:pt x="783" y="1984"/>
                  </a:lnTo>
                  <a:lnTo>
                    <a:pt x="770" y="1982"/>
                  </a:lnTo>
                  <a:lnTo>
                    <a:pt x="770" y="1982"/>
                  </a:lnTo>
                  <a:lnTo>
                    <a:pt x="725" y="1980"/>
                  </a:lnTo>
                  <a:lnTo>
                    <a:pt x="681" y="1978"/>
                  </a:lnTo>
                  <a:lnTo>
                    <a:pt x="636" y="1975"/>
                  </a:lnTo>
                  <a:lnTo>
                    <a:pt x="592" y="1973"/>
                  </a:lnTo>
                  <a:lnTo>
                    <a:pt x="550" y="1967"/>
                  </a:lnTo>
                  <a:lnTo>
                    <a:pt x="529" y="1963"/>
                  </a:lnTo>
                  <a:lnTo>
                    <a:pt x="508" y="1959"/>
                  </a:lnTo>
                  <a:lnTo>
                    <a:pt x="488" y="1953"/>
                  </a:lnTo>
                  <a:lnTo>
                    <a:pt x="467" y="1946"/>
                  </a:lnTo>
                  <a:lnTo>
                    <a:pt x="448" y="1938"/>
                  </a:lnTo>
                  <a:lnTo>
                    <a:pt x="429" y="1929"/>
                  </a:lnTo>
                  <a:lnTo>
                    <a:pt x="429" y="1929"/>
                  </a:lnTo>
                  <a:lnTo>
                    <a:pt x="426" y="1928"/>
                  </a:lnTo>
                  <a:lnTo>
                    <a:pt x="425" y="1928"/>
                  </a:lnTo>
                  <a:lnTo>
                    <a:pt x="419" y="1929"/>
                  </a:lnTo>
                  <a:lnTo>
                    <a:pt x="419" y="1929"/>
                  </a:lnTo>
                  <a:lnTo>
                    <a:pt x="408" y="1922"/>
                  </a:lnTo>
                  <a:lnTo>
                    <a:pt x="397" y="1914"/>
                  </a:lnTo>
                  <a:lnTo>
                    <a:pt x="377" y="1898"/>
                  </a:lnTo>
                  <a:lnTo>
                    <a:pt x="377" y="1898"/>
                  </a:lnTo>
                  <a:lnTo>
                    <a:pt x="379" y="1894"/>
                  </a:lnTo>
                  <a:lnTo>
                    <a:pt x="380" y="1890"/>
                  </a:lnTo>
                  <a:lnTo>
                    <a:pt x="380" y="1890"/>
                  </a:lnTo>
                  <a:lnTo>
                    <a:pt x="377" y="1881"/>
                  </a:lnTo>
                  <a:lnTo>
                    <a:pt x="375" y="1872"/>
                  </a:lnTo>
                  <a:lnTo>
                    <a:pt x="373" y="1853"/>
                  </a:lnTo>
                  <a:lnTo>
                    <a:pt x="372" y="1836"/>
                  </a:lnTo>
                  <a:lnTo>
                    <a:pt x="372" y="1827"/>
                  </a:lnTo>
                  <a:lnTo>
                    <a:pt x="369" y="1818"/>
                  </a:lnTo>
                  <a:lnTo>
                    <a:pt x="369" y="1818"/>
                  </a:lnTo>
                  <a:lnTo>
                    <a:pt x="372" y="1811"/>
                  </a:lnTo>
                  <a:lnTo>
                    <a:pt x="373" y="1804"/>
                  </a:lnTo>
                  <a:lnTo>
                    <a:pt x="373" y="1796"/>
                  </a:lnTo>
                  <a:lnTo>
                    <a:pt x="372" y="1787"/>
                  </a:lnTo>
                  <a:lnTo>
                    <a:pt x="372" y="1787"/>
                  </a:lnTo>
                  <a:lnTo>
                    <a:pt x="377" y="1778"/>
                  </a:lnTo>
                  <a:lnTo>
                    <a:pt x="382" y="1766"/>
                  </a:lnTo>
                  <a:lnTo>
                    <a:pt x="386" y="1756"/>
                  </a:lnTo>
                  <a:lnTo>
                    <a:pt x="393" y="1748"/>
                  </a:lnTo>
                  <a:lnTo>
                    <a:pt x="393" y="1748"/>
                  </a:lnTo>
                  <a:lnTo>
                    <a:pt x="390" y="1744"/>
                  </a:lnTo>
                  <a:lnTo>
                    <a:pt x="387" y="1742"/>
                  </a:lnTo>
                  <a:lnTo>
                    <a:pt x="382" y="1738"/>
                  </a:lnTo>
                  <a:lnTo>
                    <a:pt x="375" y="1733"/>
                  </a:lnTo>
                  <a:lnTo>
                    <a:pt x="372" y="1730"/>
                  </a:lnTo>
                  <a:lnTo>
                    <a:pt x="370" y="1727"/>
                  </a:lnTo>
                  <a:lnTo>
                    <a:pt x="370" y="1727"/>
                  </a:lnTo>
                  <a:lnTo>
                    <a:pt x="377" y="1716"/>
                  </a:lnTo>
                  <a:lnTo>
                    <a:pt x="384" y="1706"/>
                  </a:lnTo>
                  <a:lnTo>
                    <a:pt x="401" y="1688"/>
                  </a:lnTo>
                  <a:lnTo>
                    <a:pt x="418" y="1669"/>
                  </a:lnTo>
                  <a:lnTo>
                    <a:pt x="426" y="1661"/>
                  </a:lnTo>
                  <a:lnTo>
                    <a:pt x="435" y="1651"/>
                  </a:lnTo>
                  <a:lnTo>
                    <a:pt x="435" y="1651"/>
                  </a:lnTo>
                  <a:lnTo>
                    <a:pt x="432" y="1646"/>
                  </a:lnTo>
                  <a:lnTo>
                    <a:pt x="429" y="1641"/>
                  </a:lnTo>
                  <a:lnTo>
                    <a:pt x="425" y="1639"/>
                  </a:lnTo>
                  <a:lnTo>
                    <a:pt x="419" y="1636"/>
                  </a:lnTo>
                  <a:lnTo>
                    <a:pt x="419" y="1636"/>
                  </a:lnTo>
                  <a:lnTo>
                    <a:pt x="408" y="1623"/>
                  </a:lnTo>
                  <a:lnTo>
                    <a:pt x="398" y="1609"/>
                  </a:lnTo>
                  <a:lnTo>
                    <a:pt x="390" y="1594"/>
                  </a:lnTo>
                  <a:lnTo>
                    <a:pt x="382" y="1578"/>
                  </a:lnTo>
                  <a:lnTo>
                    <a:pt x="367" y="1544"/>
                  </a:lnTo>
                  <a:lnTo>
                    <a:pt x="360" y="1529"/>
                  </a:lnTo>
                  <a:lnTo>
                    <a:pt x="352" y="1515"/>
                  </a:lnTo>
                  <a:lnTo>
                    <a:pt x="352" y="1515"/>
                  </a:lnTo>
                  <a:lnTo>
                    <a:pt x="351" y="1500"/>
                  </a:lnTo>
                  <a:lnTo>
                    <a:pt x="348" y="1485"/>
                  </a:lnTo>
                  <a:lnTo>
                    <a:pt x="342" y="1456"/>
                  </a:lnTo>
                  <a:lnTo>
                    <a:pt x="339" y="1441"/>
                  </a:lnTo>
                  <a:lnTo>
                    <a:pt x="338" y="1424"/>
                  </a:lnTo>
                  <a:lnTo>
                    <a:pt x="337" y="1408"/>
                  </a:lnTo>
                  <a:lnTo>
                    <a:pt x="337" y="1391"/>
                  </a:lnTo>
                  <a:lnTo>
                    <a:pt x="337" y="1391"/>
                  </a:lnTo>
                  <a:lnTo>
                    <a:pt x="339" y="1372"/>
                  </a:lnTo>
                  <a:lnTo>
                    <a:pt x="345" y="1352"/>
                  </a:lnTo>
                  <a:lnTo>
                    <a:pt x="351" y="1334"/>
                  </a:lnTo>
                  <a:lnTo>
                    <a:pt x="358" y="1314"/>
                  </a:lnTo>
                  <a:lnTo>
                    <a:pt x="358" y="1314"/>
                  </a:lnTo>
                  <a:lnTo>
                    <a:pt x="346" y="1306"/>
                  </a:lnTo>
                  <a:lnTo>
                    <a:pt x="335" y="1295"/>
                  </a:lnTo>
                  <a:lnTo>
                    <a:pt x="324" y="1285"/>
                  </a:lnTo>
                  <a:lnTo>
                    <a:pt x="311" y="1276"/>
                  </a:lnTo>
                  <a:lnTo>
                    <a:pt x="311" y="1276"/>
                  </a:lnTo>
                  <a:lnTo>
                    <a:pt x="310" y="1272"/>
                  </a:lnTo>
                  <a:lnTo>
                    <a:pt x="307" y="1266"/>
                  </a:lnTo>
                  <a:lnTo>
                    <a:pt x="307" y="1266"/>
                  </a:lnTo>
                  <a:lnTo>
                    <a:pt x="227" y="1198"/>
                  </a:lnTo>
                  <a:lnTo>
                    <a:pt x="185" y="1163"/>
                  </a:lnTo>
                  <a:lnTo>
                    <a:pt x="141" y="1130"/>
                  </a:lnTo>
                  <a:lnTo>
                    <a:pt x="141" y="1130"/>
                  </a:lnTo>
                  <a:lnTo>
                    <a:pt x="139" y="1126"/>
                  </a:lnTo>
                  <a:lnTo>
                    <a:pt x="136" y="1123"/>
                  </a:lnTo>
                  <a:lnTo>
                    <a:pt x="134" y="1119"/>
                  </a:lnTo>
                  <a:lnTo>
                    <a:pt x="134" y="1119"/>
                  </a:lnTo>
                  <a:lnTo>
                    <a:pt x="130" y="1118"/>
                  </a:lnTo>
                  <a:lnTo>
                    <a:pt x="125" y="1113"/>
                  </a:lnTo>
                  <a:lnTo>
                    <a:pt x="120" y="1111"/>
                  </a:lnTo>
                  <a:lnTo>
                    <a:pt x="116" y="1108"/>
                  </a:lnTo>
                  <a:lnTo>
                    <a:pt x="116" y="1108"/>
                  </a:lnTo>
                  <a:lnTo>
                    <a:pt x="105" y="1097"/>
                  </a:lnTo>
                  <a:lnTo>
                    <a:pt x="92" y="1085"/>
                  </a:lnTo>
                  <a:lnTo>
                    <a:pt x="67" y="1064"/>
                  </a:lnTo>
                  <a:lnTo>
                    <a:pt x="40" y="1045"/>
                  </a:lnTo>
                  <a:lnTo>
                    <a:pt x="15" y="1024"/>
                  </a:lnTo>
                  <a:lnTo>
                    <a:pt x="15" y="1024"/>
                  </a:lnTo>
                  <a:lnTo>
                    <a:pt x="7" y="1022"/>
                  </a:lnTo>
                  <a:lnTo>
                    <a:pt x="4" y="1022"/>
                  </a:lnTo>
                  <a:lnTo>
                    <a:pt x="0" y="1019"/>
                  </a:lnTo>
                  <a:lnTo>
                    <a:pt x="0" y="1019"/>
                  </a:lnTo>
                  <a:lnTo>
                    <a:pt x="4" y="1002"/>
                  </a:lnTo>
                  <a:lnTo>
                    <a:pt x="5" y="988"/>
                  </a:lnTo>
                  <a:lnTo>
                    <a:pt x="8" y="976"/>
                  </a:lnTo>
                  <a:lnTo>
                    <a:pt x="11" y="960"/>
                  </a:lnTo>
                  <a:lnTo>
                    <a:pt x="11" y="960"/>
                  </a:lnTo>
                  <a:lnTo>
                    <a:pt x="25" y="955"/>
                  </a:lnTo>
                  <a:lnTo>
                    <a:pt x="33" y="951"/>
                  </a:lnTo>
                  <a:lnTo>
                    <a:pt x="39" y="945"/>
                  </a:lnTo>
                  <a:lnTo>
                    <a:pt x="39" y="945"/>
                  </a:lnTo>
                  <a:lnTo>
                    <a:pt x="67" y="936"/>
                  </a:lnTo>
                  <a:lnTo>
                    <a:pt x="92" y="925"/>
                  </a:lnTo>
                  <a:lnTo>
                    <a:pt x="92" y="925"/>
                  </a:lnTo>
                  <a:lnTo>
                    <a:pt x="101" y="921"/>
                  </a:lnTo>
                  <a:lnTo>
                    <a:pt x="108" y="915"/>
                  </a:lnTo>
                  <a:lnTo>
                    <a:pt x="116" y="910"/>
                  </a:lnTo>
                  <a:lnTo>
                    <a:pt x="125" y="904"/>
                  </a:lnTo>
                  <a:lnTo>
                    <a:pt x="125" y="904"/>
                  </a:lnTo>
                  <a:lnTo>
                    <a:pt x="126" y="906"/>
                  </a:lnTo>
                  <a:lnTo>
                    <a:pt x="126" y="907"/>
                  </a:lnTo>
                  <a:lnTo>
                    <a:pt x="126" y="911"/>
                  </a:lnTo>
                  <a:lnTo>
                    <a:pt x="126" y="911"/>
                  </a:lnTo>
                  <a:lnTo>
                    <a:pt x="130" y="911"/>
                  </a:lnTo>
                  <a:lnTo>
                    <a:pt x="133" y="913"/>
                  </a:lnTo>
                  <a:lnTo>
                    <a:pt x="134" y="914"/>
                  </a:lnTo>
                  <a:lnTo>
                    <a:pt x="136" y="913"/>
                  </a:lnTo>
                  <a:lnTo>
                    <a:pt x="136" y="913"/>
                  </a:lnTo>
                  <a:lnTo>
                    <a:pt x="170" y="941"/>
                  </a:lnTo>
                  <a:lnTo>
                    <a:pt x="205" y="967"/>
                  </a:lnTo>
                  <a:lnTo>
                    <a:pt x="238" y="994"/>
                  </a:lnTo>
                  <a:lnTo>
                    <a:pt x="255" y="1008"/>
                  </a:lnTo>
                  <a:lnTo>
                    <a:pt x="272" y="1024"/>
                  </a:lnTo>
                  <a:lnTo>
                    <a:pt x="272" y="1024"/>
                  </a:lnTo>
                  <a:lnTo>
                    <a:pt x="286" y="1032"/>
                  </a:lnTo>
                  <a:lnTo>
                    <a:pt x="299" y="1042"/>
                  </a:lnTo>
                  <a:lnTo>
                    <a:pt x="324" y="1063"/>
                  </a:lnTo>
                  <a:lnTo>
                    <a:pt x="349" y="1083"/>
                  </a:lnTo>
                  <a:lnTo>
                    <a:pt x="362" y="1092"/>
                  </a:lnTo>
                  <a:lnTo>
                    <a:pt x="376" y="1101"/>
                  </a:lnTo>
                  <a:lnTo>
                    <a:pt x="376" y="1101"/>
                  </a:lnTo>
                  <a:lnTo>
                    <a:pt x="394" y="1120"/>
                  </a:lnTo>
                  <a:lnTo>
                    <a:pt x="412" y="1139"/>
                  </a:lnTo>
                  <a:lnTo>
                    <a:pt x="433" y="1156"/>
                  </a:lnTo>
                  <a:lnTo>
                    <a:pt x="455" y="1172"/>
                  </a:lnTo>
                  <a:lnTo>
                    <a:pt x="455" y="1172"/>
                  </a:lnTo>
                  <a:lnTo>
                    <a:pt x="463" y="1165"/>
                  </a:lnTo>
                  <a:lnTo>
                    <a:pt x="474" y="1158"/>
                  </a:lnTo>
                  <a:lnTo>
                    <a:pt x="494" y="1144"/>
                  </a:lnTo>
                  <a:lnTo>
                    <a:pt x="494" y="1144"/>
                  </a:lnTo>
                  <a:lnTo>
                    <a:pt x="488" y="1118"/>
                  </a:lnTo>
                  <a:lnTo>
                    <a:pt x="483" y="1088"/>
                  </a:lnTo>
                  <a:lnTo>
                    <a:pt x="473" y="1026"/>
                  </a:lnTo>
                  <a:lnTo>
                    <a:pt x="463" y="966"/>
                  </a:lnTo>
                  <a:lnTo>
                    <a:pt x="457" y="938"/>
                  </a:lnTo>
                  <a:lnTo>
                    <a:pt x="450" y="911"/>
                  </a:lnTo>
                  <a:lnTo>
                    <a:pt x="450" y="911"/>
                  </a:lnTo>
                  <a:lnTo>
                    <a:pt x="442" y="847"/>
                  </a:lnTo>
                  <a:lnTo>
                    <a:pt x="431" y="782"/>
                  </a:lnTo>
                  <a:lnTo>
                    <a:pt x="418" y="716"/>
                  </a:lnTo>
                  <a:lnTo>
                    <a:pt x="404" y="650"/>
                  </a:lnTo>
                  <a:lnTo>
                    <a:pt x="404" y="650"/>
                  </a:lnTo>
                  <a:lnTo>
                    <a:pt x="398" y="621"/>
                  </a:lnTo>
                  <a:lnTo>
                    <a:pt x="394" y="587"/>
                  </a:lnTo>
                  <a:lnTo>
                    <a:pt x="394" y="587"/>
                  </a:lnTo>
                  <a:lnTo>
                    <a:pt x="390" y="564"/>
                  </a:lnTo>
                  <a:lnTo>
                    <a:pt x="386" y="542"/>
                  </a:lnTo>
                  <a:lnTo>
                    <a:pt x="380" y="518"/>
                  </a:lnTo>
                  <a:lnTo>
                    <a:pt x="379" y="505"/>
                  </a:lnTo>
                  <a:lnTo>
                    <a:pt x="379" y="493"/>
                  </a:lnTo>
                  <a:lnTo>
                    <a:pt x="379" y="493"/>
                  </a:lnTo>
                  <a:lnTo>
                    <a:pt x="384" y="489"/>
                  </a:lnTo>
                  <a:lnTo>
                    <a:pt x="390" y="484"/>
                  </a:lnTo>
                  <a:lnTo>
                    <a:pt x="394" y="482"/>
                  </a:lnTo>
                  <a:lnTo>
                    <a:pt x="401" y="482"/>
                  </a:lnTo>
                  <a:lnTo>
                    <a:pt x="401" y="482"/>
                  </a:lnTo>
                  <a:lnTo>
                    <a:pt x="405" y="483"/>
                  </a:lnTo>
                  <a:lnTo>
                    <a:pt x="410" y="486"/>
                  </a:lnTo>
                  <a:lnTo>
                    <a:pt x="417" y="493"/>
                  </a:lnTo>
                  <a:lnTo>
                    <a:pt x="422" y="501"/>
                  </a:lnTo>
                  <a:lnTo>
                    <a:pt x="428" y="508"/>
                  </a:lnTo>
                  <a:lnTo>
                    <a:pt x="428" y="508"/>
                  </a:lnTo>
                  <a:lnTo>
                    <a:pt x="481" y="556"/>
                  </a:lnTo>
                  <a:lnTo>
                    <a:pt x="532" y="607"/>
                  </a:lnTo>
                  <a:lnTo>
                    <a:pt x="584" y="656"/>
                  </a:lnTo>
                  <a:lnTo>
                    <a:pt x="636" y="706"/>
                  </a:lnTo>
                  <a:lnTo>
                    <a:pt x="636" y="706"/>
                  </a:lnTo>
                  <a:lnTo>
                    <a:pt x="647" y="715"/>
                  </a:lnTo>
                  <a:lnTo>
                    <a:pt x="659" y="724"/>
                  </a:lnTo>
                  <a:lnTo>
                    <a:pt x="682" y="747"/>
                  </a:lnTo>
                  <a:lnTo>
                    <a:pt x="703" y="768"/>
                  </a:lnTo>
                  <a:lnTo>
                    <a:pt x="714" y="778"/>
                  </a:lnTo>
                  <a:lnTo>
                    <a:pt x="727" y="788"/>
                  </a:lnTo>
                  <a:lnTo>
                    <a:pt x="727" y="788"/>
                  </a:lnTo>
                  <a:lnTo>
                    <a:pt x="707" y="746"/>
                  </a:lnTo>
                  <a:lnTo>
                    <a:pt x="686" y="703"/>
                  </a:lnTo>
                  <a:lnTo>
                    <a:pt x="665" y="663"/>
                  </a:lnTo>
                  <a:lnTo>
                    <a:pt x="645" y="619"/>
                  </a:lnTo>
                  <a:lnTo>
                    <a:pt x="645" y="619"/>
                  </a:lnTo>
                  <a:lnTo>
                    <a:pt x="626" y="588"/>
                  </a:lnTo>
                  <a:lnTo>
                    <a:pt x="608" y="556"/>
                  </a:lnTo>
                  <a:lnTo>
                    <a:pt x="589" y="522"/>
                  </a:lnTo>
                  <a:lnTo>
                    <a:pt x="572" y="489"/>
                  </a:lnTo>
                  <a:lnTo>
                    <a:pt x="572" y="489"/>
                  </a:lnTo>
                  <a:lnTo>
                    <a:pt x="571" y="475"/>
                  </a:lnTo>
                  <a:lnTo>
                    <a:pt x="570" y="459"/>
                  </a:lnTo>
                  <a:lnTo>
                    <a:pt x="563" y="427"/>
                  </a:lnTo>
                  <a:lnTo>
                    <a:pt x="563" y="427"/>
                  </a:lnTo>
                  <a:lnTo>
                    <a:pt x="554" y="388"/>
                  </a:lnTo>
                  <a:lnTo>
                    <a:pt x="549" y="344"/>
                  </a:lnTo>
                  <a:lnTo>
                    <a:pt x="549" y="344"/>
                  </a:lnTo>
                  <a:lnTo>
                    <a:pt x="547" y="334"/>
                  </a:lnTo>
                  <a:lnTo>
                    <a:pt x="547" y="326"/>
                  </a:lnTo>
                  <a:lnTo>
                    <a:pt x="547" y="320"/>
                  </a:lnTo>
                  <a:lnTo>
                    <a:pt x="549" y="316"/>
                  </a:lnTo>
                  <a:lnTo>
                    <a:pt x="551" y="312"/>
                  </a:lnTo>
                  <a:lnTo>
                    <a:pt x="554" y="309"/>
                  </a:lnTo>
                  <a:lnTo>
                    <a:pt x="554" y="309"/>
                  </a:lnTo>
                  <a:lnTo>
                    <a:pt x="571" y="320"/>
                  </a:lnTo>
                  <a:lnTo>
                    <a:pt x="588" y="334"/>
                  </a:lnTo>
                  <a:lnTo>
                    <a:pt x="603" y="348"/>
                  </a:lnTo>
                  <a:lnTo>
                    <a:pt x="620" y="362"/>
                  </a:lnTo>
                  <a:lnTo>
                    <a:pt x="620" y="362"/>
                  </a:lnTo>
                  <a:lnTo>
                    <a:pt x="637" y="375"/>
                  </a:lnTo>
                  <a:lnTo>
                    <a:pt x="652" y="388"/>
                  </a:lnTo>
                  <a:lnTo>
                    <a:pt x="652" y="388"/>
                  </a:lnTo>
                  <a:lnTo>
                    <a:pt x="674" y="409"/>
                  </a:lnTo>
                  <a:lnTo>
                    <a:pt x="683" y="417"/>
                  </a:lnTo>
                  <a:lnTo>
                    <a:pt x="695" y="424"/>
                  </a:lnTo>
                  <a:lnTo>
                    <a:pt x="695" y="424"/>
                  </a:lnTo>
                  <a:lnTo>
                    <a:pt x="700" y="441"/>
                  </a:lnTo>
                  <a:lnTo>
                    <a:pt x="707" y="456"/>
                  </a:lnTo>
                  <a:lnTo>
                    <a:pt x="721" y="486"/>
                  </a:lnTo>
                  <a:lnTo>
                    <a:pt x="738" y="517"/>
                  </a:lnTo>
                  <a:lnTo>
                    <a:pt x="754" y="548"/>
                  </a:lnTo>
                  <a:lnTo>
                    <a:pt x="754" y="548"/>
                  </a:lnTo>
                  <a:lnTo>
                    <a:pt x="789" y="622"/>
                  </a:lnTo>
                  <a:lnTo>
                    <a:pt x="805" y="659"/>
                  </a:lnTo>
                  <a:lnTo>
                    <a:pt x="824" y="695"/>
                  </a:lnTo>
                  <a:lnTo>
                    <a:pt x="824" y="695"/>
                  </a:lnTo>
                  <a:lnTo>
                    <a:pt x="836" y="729"/>
                  </a:lnTo>
                  <a:lnTo>
                    <a:pt x="843" y="744"/>
                  </a:lnTo>
                  <a:lnTo>
                    <a:pt x="850" y="757"/>
                  </a:lnTo>
                  <a:lnTo>
                    <a:pt x="850" y="757"/>
                  </a:lnTo>
                  <a:lnTo>
                    <a:pt x="852" y="765"/>
                  </a:lnTo>
                  <a:lnTo>
                    <a:pt x="855" y="772"/>
                  </a:lnTo>
                  <a:lnTo>
                    <a:pt x="862" y="785"/>
                  </a:lnTo>
                  <a:lnTo>
                    <a:pt x="867" y="796"/>
                  </a:lnTo>
                  <a:lnTo>
                    <a:pt x="870" y="803"/>
                  </a:lnTo>
                  <a:lnTo>
                    <a:pt x="870" y="810"/>
                  </a:lnTo>
                  <a:lnTo>
                    <a:pt x="870" y="810"/>
                  </a:lnTo>
                  <a:lnTo>
                    <a:pt x="873" y="810"/>
                  </a:lnTo>
                  <a:lnTo>
                    <a:pt x="873" y="812"/>
                  </a:lnTo>
                  <a:lnTo>
                    <a:pt x="874" y="814"/>
                  </a:lnTo>
                  <a:lnTo>
                    <a:pt x="877" y="816"/>
                  </a:lnTo>
                  <a:lnTo>
                    <a:pt x="877" y="816"/>
                  </a:lnTo>
                  <a:lnTo>
                    <a:pt x="877" y="819"/>
                  </a:lnTo>
                  <a:lnTo>
                    <a:pt x="878" y="823"/>
                  </a:lnTo>
                  <a:lnTo>
                    <a:pt x="884" y="831"/>
                  </a:lnTo>
                  <a:lnTo>
                    <a:pt x="890" y="841"/>
                  </a:lnTo>
                  <a:lnTo>
                    <a:pt x="893" y="847"/>
                  </a:lnTo>
                  <a:lnTo>
                    <a:pt x="894" y="852"/>
                  </a:lnTo>
                  <a:lnTo>
                    <a:pt x="894" y="852"/>
                  </a:lnTo>
                  <a:close/>
                  <a:moveTo>
                    <a:pt x="1710" y="37"/>
                  </a:moveTo>
                  <a:lnTo>
                    <a:pt x="1710" y="37"/>
                  </a:lnTo>
                  <a:lnTo>
                    <a:pt x="1712" y="37"/>
                  </a:lnTo>
                  <a:lnTo>
                    <a:pt x="1714" y="37"/>
                  </a:lnTo>
                  <a:lnTo>
                    <a:pt x="1714" y="38"/>
                  </a:lnTo>
                  <a:lnTo>
                    <a:pt x="1715" y="38"/>
                  </a:lnTo>
                  <a:lnTo>
                    <a:pt x="1715" y="38"/>
                  </a:lnTo>
                  <a:lnTo>
                    <a:pt x="1715" y="34"/>
                  </a:lnTo>
                  <a:lnTo>
                    <a:pt x="1717" y="30"/>
                  </a:lnTo>
                  <a:lnTo>
                    <a:pt x="1717" y="27"/>
                  </a:lnTo>
                  <a:lnTo>
                    <a:pt x="1715" y="24"/>
                  </a:lnTo>
                  <a:lnTo>
                    <a:pt x="1715" y="24"/>
                  </a:lnTo>
                  <a:lnTo>
                    <a:pt x="1715" y="27"/>
                  </a:lnTo>
                  <a:lnTo>
                    <a:pt x="1714" y="30"/>
                  </a:lnTo>
                  <a:lnTo>
                    <a:pt x="1710" y="37"/>
                  </a:lnTo>
                  <a:lnTo>
                    <a:pt x="1710" y="37"/>
                  </a:lnTo>
                  <a:close/>
                  <a:moveTo>
                    <a:pt x="1651" y="142"/>
                  </a:moveTo>
                  <a:lnTo>
                    <a:pt x="1651" y="142"/>
                  </a:lnTo>
                  <a:lnTo>
                    <a:pt x="1656" y="129"/>
                  </a:lnTo>
                  <a:lnTo>
                    <a:pt x="1663" y="118"/>
                  </a:lnTo>
                  <a:lnTo>
                    <a:pt x="1681" y="97"/>
                  </a:lnTo>
                  <a:lnTo>
                    <a:pt x="1688" y="87"/>
                  </a:lnTo>
                  <a:lnTo>
                    <a:pt x="1697" y="76"/>
                  </a:lnTo>
                  <a:lnTo>
                    <a:pt x="1703" y="62"/>
                  </a:lnTo>
                  <a:lnTo>
                    <a:pt x="1705" y="46"/>
                  </a:lnTo>
                  <a:lnTo>
                    <a:pt x="1705" y="46"/>
                  </a:lnTo>
                  <a:lnTo>
                    <a:pt x="1703" y="48"/>
                  </a:lnTo>
                  <a:lnTo>
                    <a:pt x="1700" y="51"/>
                  </a:lnTo>
                  <a:lnTo>
                    <a:pt x="1694" y="56"/>
                  </a:lnTo>
                  <a:lnTo>
                    <a:pt x="1690" y="65"/>
                  </a:lnTo>
                  <a:lnTo>
                    <a:pt x="1684" y="70"/>
                  </a:lnTo>
                  <a:lnTo>
                    <a:pt x="1684" y="70"/>
                  </a:lnTo>
                  <a:lnTo>
                    <a:pt x="1679" y="74"/>
                  </a:lnTo>
                  <a:lnTo>
                    <a:pt x="1673" y="79"/>
                  </a:lnTo>
                  <a:lnTo>
                    <a:pt x="1660" y="86"/>
                  </a:lnTo>
                  <a:lnTo>
                    <a:pt x="1660" y="86"/>
                  </a:lnTo>
                  <a:lnTo>
                    <a:pt x="1648" y="97"/>
                  </a:lnTo>
                  <a:lnTo>
                    <a:pt x="1637" y="107"/>
                  </a:lnTo>
                  <a:lnTo>
                    <a:pt x="1637" y="107"/>
                  </a:lnTo>
                  <a:lnTo>
                    <a:pt x="1621" y="118"/>
                  </a:lnTo>
                  <a:lnTo>
                    <a:pt x="1614" y="124"/>
                  </a:lnTo>
                  <a:lnTo>
                    <a:pt x="1607" y="129"/>
                  </a:lnTo>
                  <a:lnTo>
                    <a:pt x="1607" y="129"/>
                  </a:lnTo>
                  <a:lnTo>
                    <a:pt x="1603" y="135"/>
                  </a:lnTo>
                  <a:lnTo>
                    <a:pt x="1599" y="140"/>
                  </a:lnTo>
                  <a:lnTo>
                    <a:pt x="1592" y="152"/>
                  </a:lnTo>
                  <a:lnTo>
                    <a:pt x="1592" y="152"/>
                  </a:lnTo>
                  <a:lnTo>
                    <a:pt x="1587" y="154"/>
                  </a:lnTo>
                  <a:lnTo>
                    <a:pt x="1583" y="157"/>
                  </a:lnTo>
                  <a:lnTo>
                    <a:pt x="1583" y="157"/>
                  </a:lnTo>
                  <a:lnTo>
                    <a:pt x="1578" y="164"/>
                  </a:lnTo>
                  <a:lnTo>
                    <a:pt x="1573" y="173"/>
                  </a:lnTo>
                  <a:lnTo>
                    <a:pt x="1565" y="191"/>
                  </a:lnTo>
                  <a:lnTo>
                    <a:pt x="1559" y="211"/>
                  </a:lnTo>
                  <a:lnTo>
                    <a:pt x="1555" y="232"/>
                  </a:lnTo>
                  <a:lnTo>
                    <a:pt x="1555" y="254"/>
                  </a:lnTo>
                  <a:lnTo>
                    <a:pt x="1557" y="264"/>
                  </a:lnTo>
                  <a:lnTo>
                    <a:pt x="1559" y="274"/>
                  </a:lnTo>
                  <a:lnTo>
                    <a:pt x="1562" y="284"/>
                  </a:lnTo>
                  <a:lnTo>
                    <a:pt x="1566" y="293"/>
                  </a:lnTo>
                  <a:lnTo>
                    <a:pt x="1571" y="302"/>
                  </a:lnTo>
                  <a:lnTo>
                    <a:pt x="1576" y="310"/>
                  </a:lnTo>
                  <a:lnTo>
                    <a:pt x="1576" y="310"/>
                  </a:lnTo>
                  <a:lnTo>
                    <a:pt x="1575" y="285"/>
                  </a:lnTo>
                  <a:lnTo>
                    <a:pt x="1576" y="261"/>
                  </a:lnTo>
                  <a:lnTo>
                    <a:pt x="1578" y="250"/>
                  </a:lnTo>
                  <a:lnTo>
                    <a:pt x="1580" y="240"/>
                  </a:lnTo>
                  <a:lnTo>
                    <a:pt x="1585" y="233"/>
                  </a:lnTo>
                  <a:lnTo>
                    <a:pt x="1590" y="226"/>
                  </a:lnTo>
                  <a:lnTo>
                    <a:pt x="1590" y="226"/>
                  </a:lnTo>
                  <a:lnTo>
                    <a:pt x="1586" y="250"/>
                  </a:lnTo>
                  <a:lnTo>
                    <a:pt x="1585" y="274"/>
                  </a:lnTo>
                  <a:lnTo>
                    <a:pt x="1585" y="285"/>
                  </a:lnTo>
                  <a:lnTo>
                    <a:pt x="1586" y="296"/>
                  </a:lnTo>
                  <a:lnTo>
                    <a:pt x="1587" y="307"/>
                  </a:lnTo>
                  <a:lnTo>
                    <a:pt x="1590" y="317"/>
                  </a:lnTo>
                  <a:lnTo>
                    <a:pt x="1590" y="317"/>
                  </a:lnTo>
                  <a:lnTo>
                    <a:pt x="1596" y="319"/>
                  </a:lnTo>
                  <a:lnTo>
                    <a:pt x="1600" y="319"/>
                  </a:lnTo>
                  <a:lnTo>
                    <a:pt x="1604" y="317"/>
                  </a:lnTo>
                  <a:lnTo>
                    <a:pt x="1608" y="315"/>
                  </a:lnTo>
                  <a:lnTo>
                    <a:pt x="1614" y="309"/>
                  </a:lnTo>
                  <a:lnTo>
                    <a:pt x="1618" y="299"/>
                  </a:lnTo>
                  <a:lnTo>
                    <a:pt x="1625" y="279"/>
                  </a:lnTo>
                  <a:lnTo>
                    <a:pt x="1630" y="271"/>
                  </a:lnTo>
                  <a:lnTo>
                    <a:pt x="1635" y="264"/>
                  </a:lnTo>
                  <a:lnTo>
                    <a:pt x="1635" y="264"/>
                  </a:lnTo>
                  <a:lnTo>
                    <a:pt x="1634" y="274"/>
                  </a:lnTo>
                  <a:lnTo>
                    <a:pt x="1632" y="284"/>
                  </a:lnTo>
                  <a:lnTo>
                    <a:pt x="1627" y="300"/>
                  </a:lnTo>
                  <a:lnTo>
                    <a:pt x="1620" y="316"/>
                  </a:lnTo>
                  <a:lnTo>
                    <a:pt x="1613" y="329"/>
                  </a:lnTo>
                  <a:lnTo>
                    <a:pt x="1613" y="329"/>
                  </a:lnTo>
                  <a:lnTo>
                    <a:pt x="1627" y="317"/>
                  </a:lnTo>
                  <a:lnTo>
                    <a:pt x="1641" y="306"/>
                  </a:lnTo>
                  <a:lnTo>
                    <a:pt x="1648" y="300"/>
                  </a:lnTo>
                  <a:lnTo>
                    <a:pt x="1653" y="295"/>
                  </a:lnTo>
                  <a:lnTo>
                    <a:pt x="1659" y="288"/>
                  </a:lnTo>
                  <a:lnTo>
                    <a:pt x="1663" y="279"/>
                  </a:lnTo>
                  <a:lnTo>
                    <a:pt x="1663" y="279"/>
                  </a:lnTo>
                  <a:lnTo>
                    <a:pt x="1665" y="270"/>
                  </a:lnTo>
                  <a:lnTo>
                    <a:pt x="1667" y="260"/>
                  </a:lnTo>
                  <a:lnTo>
                    <a:pt x="1670" y="250"/>
                  </a:lnTo>
                  <a:lnTo>
                    <a:pt x="1673" y="246"/>
                  </a:lnTo>
                  <a:lnTo>
                    <a:pt x="1677" y="242"/>
                  </a:lnTo>
                  <a:lnTo>
                    <a:pt x="1677" y="242"/>
                  </a:lnTo>
                  <a:lnTo>
                    <a:pt x="1674" y="256"/>
                  </a:lnTo>
                  <a:lnTo>
                    <a:pt x="1672" y="268"/>
                  </a:lnTo>
                  <a:lnTo>
                    <a:pt x="1667" y="281"/>
                  </a:lnTo>
                  <a:lnTo>
                    <a:pt x="1663" y="291"/>
                  </a:lnTo>
                  <a:lnTo>
                    <a:pt x="1658" y="300"/>
                  </a:lnTo>
                  <a:lnTo>
                    <a:pt x="1651" y="310"/>
                  </a:lnTo>
                  <a:lnTo>
                    <a:pt x="1642" y="317"/>
                  </a:lnTo>
                  <a:lnTo>
                    <a:pt x="1635" y="326"/>
                  </a:lnTo>
                  <a:lnTo>
                    <a:pt x="1635" y="326"/>
                  </a:lnTo>
                  <a:lnTo>
                    <a:pt x="1642" y="324"/>
                  </a:lnTo>
                  <a:lnTo>
                    <a:pt x="1649" y="322"/>
                  </a:lnTo>
                  <a:lnTo>
                    <a:pt x="1653" y="317"/>
                  </a:lnTo>
                  <a:lnTo>
                    <a:pt x="1658" y="313"/>
                  </a:lnTo>
                  <a:lnTo>
                    <a:pt x="1666" y="305"/>
                  </a:lnTo>
                  <a:lnTo>
                    <a:pt x="1676" y="293"/>
                  </a:lnTo>
                  <a:lnTo>
                    <a:pt x="1676" y="293"/>
                  </a:lnTo>
                  <a:lnTo>
                    <a:pt x="1700" y="268"/>
                  </a:lnTo>
                  <a:lnTo>
                    <a:pt x="1710" y="254"/>
                  </a:lnTo>
                  <a:lnTo>
                    <a:pt x="1714" y="247"/>
                  </a:lnTo>
                  <a:lnTo>
                    <a:pt x="1717" y="239"/>
                  </a:lnTo>
                  <a:lnTo>
                    <a:pt x="1717" y="239"/>
                  </a:lnTo>
                  <a:lnTo>
                    <a:pt x="1724" y="230"/>
                  </a:lnTo>
                  <a:lnTo>
                    <a:pt x="1729" y="220"/>
                  </a:lnTo>
                  <a:lnTo>
                    <a:pt x="1736" y="199"/>
                  </a:lnTo>
                  <a:lnTo>
                    <a:pt x="1743" y="177"/>
                  </a:lnTo>
                  <a:lnTo>
                    <a:pt x="1750" y="154"/>
                  </a:lnTo>
                  <a:lnTo>
                    <a:pt x="1750" y="154"/>
                  </a:lnTo>
                  <a:lnTo>
                    <a:pt x="1750" y="152"/>
                  </a:lnTo>
                  <a:lnTo>
                    <a:pt x="1747" y="150"/>
                  </a:lnTo>
                  <a:lnTo>
                    <a:pt x="1746" y="150"/>
                  </a:lnTo>
                  <a:lnTo>
                    <a:pt x="1746" y="147"/>
                  </a:lnTo>
                  <a:lnTo>
                    <a:pt x="1746" y="147"/>
                  </a:lnTo>
                  <a:lnTo>
                    <a:pt x="1747" y="146"/>
                  </a:lnTo>
                  <a:lnTo>
                    <a:pt x="1749" y="145"/>
                  </a:lnTo>
                  <a:lnTo>
                    <a:pt x="1750" y="143"/>
                  </a:lnTo>
                  <a:lnTo>
                    <a:pt x="1750" y="140"/>
                  </a:lnTo>
                  <a:lnTo>
                    <a:pt x="1750" y="140"/>
                  </a:lnTo>
                  <a:lnTo>
                    <a:pt x="1745" y="143"/>
                  </a:lnTo>
                  <a:lnTo>
                    <a:pt x="1740" y="147"/>
                  </a:lnTo>
                  <a:lnTo>
                    <a:pt x="1731" y="157"/>
                  </a:lnTo>
                  <a:lnTo>
                    <a:pt x="1725" y="163"/>
                  </a:lnTo>
                  <a:lnTo>
                    <a:pt x="1718" y="167"/>
                  </a:lnTo>
                  <a:lnTo>
                    <a:pt x="1711" y="171"/>
                  </a:lnTo>
                  <a:lnTo>
                    <a:pt x="1703" y="173"/>
                  </a:lnTo>
                  <a:lnTo>
                    <a:pt x="1703" y="173"/>
                  </a:lnTo>
                  <a:lnTo>
                    <a:pt x="1704" y="166"/>
                  </a:lnTo>
                  <a:lnTo>
                    <a:pt x="1704" y="160"/>
                  </a:lnTo>
                  <a:lnTo>
                    <a:pt x="1710" y="149"/>
                  </a:lnTo>
                  <a:lnTo>
                    <a:pt x="1715" y="138"/>
                  </a:lnTo>
                  <a:lnTo>
                    <a:pt x="1719" y="126"/>
                  </a:lnTo>
                  <a:lnTo>
                    <a:pt x="1719" y="126"/>
                  </a:lnTo>
                  <a:lnTo>
                    <a:pt x="1722" y="117"/>
                  </a:lnTo>
                  <a:lnTo>
                    <a:pt x="1724" y="105"/>
                  </a:lnTo>
                  <a:lnTo>
                    <a:pt x="1724" y="94"/>
                  </a:lnTo>
                  <a:lnTo>
                    <a:pt x="1722" y="83"/>
                  </a:lnTo>
                  <a:lnTo>
                    <a:pt x="1722" y="83"/>
                  </a:lnTo>
                  <a:lnTo>
                    <a:pt x="1724" y="83"/>
                  </a:lnTo>
                  <a:lnTo>
                    <a:pt x="1724" y="81"/>
                  </a:lnTo>
                  <a:lnTo>
                    <a:pt x="1725" y="79"/>
                  </a:lnTo>
                  <a:lnTo>
                    <a:pt x="1726" y="76"/>
                  </a:lnTo>
                  <a:lnTo>
                    <a:pt x="1726" y="76"/>
                  </a:lnTo>
                  <a:lnTo>
                    <a:pt x="1725" y="67"/>
                  </a:lnTo>
                  <a:lnTo>
                    <a:pt x="1726" y="59"/>
                  </a:lnTo>
                  <a:lnTo>
                    <a:pt x="1726" y="51"/>
                  </a:lnTo>
                  <a:lnTo>
                    <a:pt x="1724" y="42"/>
                  </a:lnTo>
                  <a:lnTo>
                    <a:pt x="1724" y="42"/>
                  </a:lnTo>
                  <a:lnTo>
                    <a:pt x="1717" y="70"/>
                  </a:lnTo>
                  <a:lnTo>
                    <a:pt x="1707" y="97"/>
                  </a:lnTo>
                  <a:lnTo>
                    <a:pt x="1703" y="108"/>
                  </a:lnTo>
                  <a:lnTo>
                    <a:pt x="1696" y="121"/>
                  </a:lnTo>
                  <a:lnTo>
                    <a:pt x="1688" y="131"/>
                  </a:lnTo>
                  <a:lnTo>
                    <a:pt x="1679" y="139"/>
                  </a:lnTo>
                  <a:lnTo>
                    <a:pt x="1679" y="139"/>
                  </a:lnTo>
                  <a:lnTo>
                    <a:pt x="1674" y="147"/>
                  </a:lnTo>
                  <a:lnTo>
                    <a:pt x="1667" y="156"/>
                  </a:lnTo>
                  <a:lnTo>
                    <a:pt x="1663" y="159"/>
                  </a:lnTo>
                  <a:lnTo>
                    <a:pt x="1659" y="161"/>
                  </a:lnTo>
                  <a:lnTo>
                    <a:pt x="1655" y="163"/>
                  </a:lnTo>
                  <a:lnTo>
                    <a:pt x="1651" y="164"/>
                  </a:lnTo>
                  <a:lnTo>
                    <a:pt x="1651" y="164"/>
                  </a:lnTo>
                  <a:lnTo>
                    <a:pt x="1667" y="145"/>
                  </a:lnTo>
                  <a:lnTo>
                    <a:pt x="1684" y="124"/>
                  </a:lnTo>
                  <a:lnTo>
                    <a:pt x="1691" y="112"/>
                  </a:lnTo>
                  <a:lnTo>
                    <a:pt x="1698" y="101"/>
                  </a:lnTo>
                  <a:lnTo>
                    <a:pt x="1703" y="88"/>
                  </a:lnTo>
                  <a:lnTo>
                    <a:pt x="1705" y="74"/>
                  </a:lnTo>
                  <a:lnTo>
                    <a:pt x="1705" y="74"/>
                  </a:lnTo>
                  <a:lnTo>
                    <a:pt x="1693" y="93"/>
                  </a:lnTo>
                  <a:lnTo>
                    <a:pt x="1680" y="111"/>
                  </a:lnTo>
                  <a:lnTo>
                    <a:pt x="1666" y="128"/>
                  </a:lnTo>
                  <a:lnTo>
                    <a:pt x="1659" y="135"/>
                  </a:lnTo>
                  <a:lnTo>
                    <a:pt x="1651" y="142"/>
                  </a:lnTo>
                  <a:lnTo>
                    <a:pt x="1651" y="142"/>
                  </a:lnTo>
                  <a:close/>
                  <a:moveTo>
                    <a:pt x="1846" y="223"/>
                  </a:moveTo>
                  <a:lnTo>
                    <a:pt x="1846" y="223"/>
                  </a:lnTo>
                  <a:lnTo>
                    <a:pt x="1830" y="254"/>
                  </a:lnTo>
                  <a:lnTo>
                    <a:pt x="1816" y="288"/>
                  </a:lnTo>
                  <a:lnTo>
                    <a:pt x="1806" y="320"/>
                  </a:lnTo>
                  <a:lnTo>
                    <a:pt x="1802" y="336"/>
                  </a:lnTo>
                  <a:lnTo>
                    <a:pt x="1801" y="351"/>
                  </a:lnTo>
                  <a:lnTo>
                    <a:pt x="1801" y="351"/>
                  </a:lnTo>
                  <a:lnTo>
                    <a:pt x="1812" y="357"/>
                  </a:lnTo>
                  <a:lnTo>
                    <a:pt x="1823" y="362"/>
                  </a:lnTo>
                  <a:lnTo>
                    <a:pt x="1836" y="366"/>
                  </a:lnTo>
                  <a:lnTo>
                    <a:pt x="1851" y="369"/>
                  </a:lnTo>
                  <a:lnTo>
                    <a:pt x="1851" y="369"/>
                  </a:lnTo>
                  <a:lnTo>
                    <a:pt x="1857" y="362"/>
                  </a:lnTo>
                  <a:lnTo>
                    <a:pt x="1860" y="359"/>
                  </a:lnTo>
                  <a:lnTo>
                    <a:pt x="1861" y="355"/>
                  </a:lnTo>
                  <a:lnTo>
                    <a:pt x="1861" y="355"/>
                  </a:lnTo>
                  <a:lnTo>
                    <a:pt x="1874" y="345"/>
                  </a:lnTo>
                  <a:lnTo>
                    <a:pt x="1885" y="336"/>
                  </a:lnTo>
                  <a:lnTo>
                    <a:pt x="1895" y="326"/>
                  </a:lnTo>
                  <a:lnTo>
                    <a:pt x="1903" y="315"/>
                  </a:lnTo>
                  <a:lnTo>
                    <a:pt x="1920" y="289"/>
                  </a:lnTo>
                  <a:lnTo>
                    <a:pt x="1937" y="264"/>
                  </a:lnTo>
                  <a:lnTo>
                    <a:pt x="1937" y="264"/>
                  </a:lnTo>
                  <a:lnTo>
                    <a:pt x="1937" y="258"/>
                  </a:lnTo>
                  <a:lnTo>
                    <a:pt x="1938" y="254"/>
                  </a:lnTo>
                  <a:lnTo>
                    <a:pt x="1943" y="243"/>
                  </a:lnTo>
                  <a:lnTo>
                    <a:pt x="1948" y="233"/>
                  </a:lnTo>
                  <a:lnTo>
                    <a:pt x="1952" y="223"/>
                  </a:lnTo>
                  <a:lnTo>
                    <a:pt x="1952" y="223"/>
                  </a:lnTo>
                  <a:lnTo>
                    <a:pt x="1954" y="218"/>
                  </a:lnTo>
                  <a:lnTo>
                    <a:pt x="1957" y="209"/>
                  </a:lnTo>
                  <a:lnTo>
                    <a:pt x="1955" y="202"/>
                  </a:lnTo>
                  <a:lnTo>
                    <a:pt x="1954" y="199"/>
                  </a:lnTo>
                  <a:lnTo>
                    <a:pt x="1951" y="198"/>
                  </a:lnTo>
                  <a:lnTo>
                    <a:pt x="1951" y="198"/>
                  </a:lnTo>
                  <a:lnTo>
                    <a:pt x="1947" y="213"/>
                  </a:lnTo>
                  <a:lnTo>
                    <a:pt x="1940" y="229"/>
                  </a:lnTo>
                  <a:lnTo>
                    <a:pt x="1934" y="243"/>
                  </a:lnTo>
                  <a:lnTo>
                    <a:pt x="1926" y="257"/>
                  </a:lnTo>
                  <a:lnTo>
                    <a:pt x="1909" y="282"/>
                  </a:lnTo>
                  <a:lnTo>
                    <a:pt x="1891" y="306"/>
                  </a:lnTo>
                  <a:lnTo>
                    <a:pt x="1891" y="306"/>
                  </a:lnTo>
                  <a:lnTo>
                    <a:pt x="1879" y="322"/>
                  </a:lnTo>
                  <a:lnTo>
                    <a:pt x="1875" y="326"/>
                  </a:lnTo>
                  <a:lnTo>
                    <a:pt x="1871" y="329"/>
                  </a:lnTo>
                  <a:lnTo>
                    <a:pt x="1867" y="330"/>
                  </a:lnTo>
                  <a:lnTo>
                    <a:pt x="1861" y="331"/>
                  </a:lnTo>
                  <a:lnTo>
                    <a:pt x="1861" y="331"/>
                  </a:lnTo>
                  <a:lnTo>
                    <a:pt x="1879" y="307"/>
                  </a:lnTo>
                  <a:lnTo>
                    <a:pt x="1899" y="284"/>
                  </a:lnTo>
                  <a:lnTo>
                    <a:pt x="1917" y="257"/>
                  </a:lnTo>
                  <a:lnTo>
                    <a:pt x="1924" y="244"/>
                  </a:lnTo>
                  <a:lnTo>
                    <a:pt x="1931" y="229"/>
                  </a:lnTo>
                  <a:lnTo>
                    <a:pt x="1931" y="229"/>
                  </a:lnTo>
                  <a:lnTo>
                    <a:pt x="1936" y="219"/>
                  </a:lnTo>
                  <a:lnTo>
                    <a:pt x="1940" y="208"/>
                  </a:lnTo>
                  <a:lnTo>
                    <a:pt x="1940" y="202"/>
                  </a:lnTo>
                  <a:lnTo>
                    <a:pt x="1940" y="197"/>
                  </a:lnTo>
                  <a:lnTo>
                    <a:pt x="1938" y="191"/>
                  </a:lnTo>
                  <a:lnTo>
                    <a:pt x="1936" y="187"/>
                  </a:lnTo>
                  <a:lnTo>
                    <a:pt x="1936" y="187"/>
                  </a:lnTo>
                  <a:lnTo>
                    <a:pt x="1931" y="188"/>
                  </a:lnTo>
                  <a:lnTo>
                    <a:pt x="1929" y="192"/>
                  </a:lnTo>
                  <a:lnTo>
                    <a:pt x="1923" y="201"/>
                  </a:lnTo>
                  <a:lnTo>
                    <a:pt x="1913" y="223"/>
                  </a:lnTo>
                  <a:lnTo>
                    <a:pt x="1913" y="223"/>
                  </a:lnTo>
                  <a:lnTo>
                    <a:pt x="1903" y="247"/>
                  </a:lnTo>
                  <a:lnTo>
                    <a:pt x="1898" y="257"/>
                  </a:lnTo>
                  <a:lnTo>
                    <a:pt x="1895" y="260"/>
                  </a:lnTo>
                  <a:lnTo>
                    <a:pt x="1891" y="263"/>
                  </a:lnTo>
                  <a:lnTo>
                    <a:pt x="1891" y="263"/>
                  </a:lnTo>
                  <a:lnTo>
                    <a:pt x="1892" y="253"/>
                  </a:lnTo>
                  <a:lnTo>
                    <a:pt x="1895" y="243"/>
                  </a:lnTo>
                  <a:lnTo>
                    <a:pt x="1902" y="226"/>
                  </a:lnTo>
                  <a:lnTo>
                    <a:pt x="1910" y="209"/>
                  </a:lnTo>
                  <a:lnTo>
                    <a:pt x="1913" y="201"/>
                  </a:lnTo>
                  <a:lnTo>
                    <a:pt x="1916" y="192"/>
                  </a:lnTo>
                  <a:lnTo>
                    <a:pt x="1916" y="192"/>
                  </a:lnTo>
                  <a:lnTo>
                    <a:pt x="1896" y="222"/>
                  </a:lnTo>
                  <a:lnTo>
                    <a:pt x="1896" y="222"/>
                  </a:lnTo>
                  <a:lnTo>
                    <a:pt x="1888" y="239"/>
                  </a:lnTo>
                  <a:lnTo>
                    <a:pt x="1882" y="247"/>
                  </a:lnTo>
                  <a:lnTo>
                    <a:pt x="1875" y="253"/>
                  </a:lnTo>
                  <a:lnTo>
                    <a:pt x="1875" y="253"/>
                  </a:lnTo>
                  <a:lnTo>
                    <a:pt x="1877" y="242"/>
                  </a:lnTo>
                  <a:lnTo>
                    <a:pt x="1881" y="232"/>
                  </a:lnTo>
                  <a:lnTo>
                    <a:pt x="1885" y="222"/>
                  </a:lnTo>
                  <a:lnTo>
                    <a:pt x="1891" y="213"/>
                  </a:lnTo>
                  <a:lnTo>
                    <a:pt x="1903" y="197"/>
                  </a:lnTo>
                  <a:lnTo>
                    <a:pt x="1909" y="187"/>
                  </a:lnTo>
                  <a:lnTo>
                    <a:pt x="1912" y="177"/>
                  </a:lnTo>
                  <a:lnTo>
                    <a:pt x="1912" y="177"/>
                  </a:lnTo>
                  <a:lnTo>
                    <a:pt x="1907" y="176"/>
                  </a:lnTo>
                  <a:lnTo>
                    <a:pt x="1903" y="176"/>
                  </a:lnTo>
                  <a:lnTo>
                    <a:pt x="1900" y="177"/>
                  </a:lnTo>
                  <a:lnTo>
                    <a:pt x="1898" y="180"/>
                  </a:lnTo>
                  <a:lnTo>
                    <a:pt x="1893" y="187"/>
                  </a:lnTo>
                  <a:lnTo>
                    <a:pt x="1889" y="194"/>
                  </a:lnTo>
                  <a:lnTo>
                    <a:pt x="1889" y="194"/>
                  </a:lnTo>
                  <a:lnTo>
                    <a:pt x="1872" y="218"/>
                  </a:lnTo>
                  <a:lnTo>
                    <a:pt x="1864" y="230"/>
                  </a:lnTo>
                  <a:lnTo>
                    <a:pt x="1857" y="244"/>
                  </a:lnTo>
                  <a:lnTo>
                    <a:pt x="1857" y="244"/>
                  </a:lnTo>
                  <a:lnTo>
                    <a:pt x="1853" y="260"/>
                  </a:lnTo>
                  <a:lnTo>
                    <a:pt x="1851" y="264"/>
                  </a:lnTo>
                  <a:lnTo>
                    <a:pt x="1849" y="267"/>
                  </a:lnTo>
                  <a:lnTo>
                    <a:pt x="1846" y="270"/>
                  </a:lnTo>
                  <a:lnTo>
                    <a:pt x="1841" y="270"/>
                  </a:lnTo>
                  <a:lnTo>
                    <a:pt x="1841" y="270"/>
                  </a:lnTo>
                  <a:lnTo>
                    <a:pt x="1837" y="265"/>
                  </a:lnTo>
                  <a:lnTo>
                    <a:pt x="1837" y="260"/>
                  </a:lnTo>
                  <a:lnTo>
                    <a:pt x="1837" y="253"/>
                  </a:lnTo>
                  <a:lnTo>
                    <a:pt x="1839" y="246"/>
                  </a:lnTo>
                  <a:lnTo>
                    <a:pt x="1843" y="233"/>
                  </a:lnTo>
                  <a:lnTo>
                    <a:pt x="1844" y="227"/>
                  </a:lnTo>
                  <a:lnTo>
                    <a:pt x="1846" y="223"/>
                  </a:lnTo>
                  <a:lnTo>
                    <a:pt x="1846" y="223"/>
                  </a:lnTo>
                  <a:close/>
                  <a:moveTo>
                    <a:pt x="567" y="396"/>
                  </a:moveTo>
                  <a:lnTo>
                    <a:pt x="567" y="396"/>
                  </a:lnTo>
                  <a:lnTo>
                    <a:pt x="572" y="397"/>
                  </a:lnTo>
                  <a:lnTo>
                    <a:pt x="575" y="399"/>
                  </a:lnTo>
                  <a:lnTo>
                    <a:pt x="578" y="400"/>
                  </a:lnTo>
                  <a:lnTo>
                    <a:pt x="578" y="400"/>
                  </a:lnTo>
                  <a:lnTo>
                    <a:pt x="578" y="396"/>
                  </a:lnTo>
                  <a:lnTo>
                    <a:pt x="578" y="390"/>
                  </a:lnTo>
                  <a:lnTo>
                    <a:pt x="577" y="381"/>
                  </a:lnTo>
                  <a:lnTo>
                    <a:pt x="577" y="381"/>
                  </a:lnTo>
                  <a:lnTo>
                    <a:pt x="579" y="376"/>
                  </a:lnTo>
                  <a:lnTo>
                    <a:pt x="582" y="375"/>
                  </a:lnTo>
                  <a:lnTo>
                    <a:pt x="585" y="373"/>
                  </a:lnTo>
                  <a:lnTo>
                    <a:pt x="588" y="373"/>
                  </a:lnTo>
                  <a:lnTo>
                    <a:pt x="595" y="375"/>
                  </a:lnTo>
                  <a:lnTo>
                    <a:pt x="601" y="381"/>
                  </a:lnTo>
                  <a:lnTo>
                    <a:pt x="601" y="381"/>
                  </a:lnTo>
                  <a:lnTo>
                    <a:pt x="596" y="366"/>
                  </a:lnTo>
                  <a:lnTo>
                    <a:pt x="595" y="359"/>
                  </a:lnTo>
                  <a:lnTo>
                    <a:pt x="595" y="352"/>
                  </a:lnTo>
                  <a:lnTo>
                    <a:pt x="595" y="352"/>
                  </a:lnTo>
                  <a:lnTo>
                    <a:pt x="585" y="345"/>
                  </a:lnTo>
                  <a:lnTo>
                    <a:pt x="577" y="338"/>
                  </a:lnTo>
                  <a:lnTo>
                    <a:pt x="570" y="331"/>
                  </a:lnTo>
                  <a:lnTo>
                    <a:pt x="560" y="326"/>
                  </a:lnTo>
                  <a:lnTo>
                    <a:pt x="560" y="326"/>
                  </a:lnTo>
                  <a:lnTo>
                    <a:pt x="560" y="344"/>
                  </a:lnTo>
                  <a:lnTo>
                    <a:pt x="563" y="362"/>
                  </a:lnTo>
                  <a:lnTo>
                    <a:pt x="565" y="379"/>
                  </a:lnTo>
                  <a:lnTo>
                    <a:pt x="567" y="396"/>
                  </a:lnTo>
                  <a:lnTo>
                    <a:pt x="567" y="396"/>
                  </a:lnTo>
                  <a:close/>
                  <a:moveTo>
                    <a:pt x="1615" y="343"/>
                  </a:moveTo>
                  <a:lnTo>
                    <a:pt x="1615" y="343"/>
                  </a:lnTo>
                  <a:lnTo>
                    <a:pt x="1607" y="338"/>
                  </a:lnTo>
                  <a:lnTo>
                    <a:pt x="1599" y="334"/>
                  </a:lnTo>
                  <a:lnTo>
                    <a:pt x="1590" y="331"/>
                  </a:lnTo>
                  <a:lnTo>
                    <a:pt x="1586" y="330"/>
                  </a:lnTo>
                  <a:lnTo>
                    <a:pt x="1583" y="331"/>
                  </a:lnTo>
                  <a:lnTo>
                    <a:pt x="1583" y="331"/>
                  </a:lnTo>
                  <a:lnTo>
                    <a:pt x="1589" y="337"/>
                  </a:lnTo>
                  <a:lnTo>
                    <a:pt x="1597" y="340"/>
                  </a:lnTo>
                  <a:lnTo>
                    <a:pt x="1606" y="343"/>
                  </a:lnTo>
                  <a:lnTo>
                    <a:pt x="1615" y="343"/>
                  </a:lnTo>
                  <a:lnTo>
                    <a:pt x="1615" y="343"/>
                  </a:lnTo>
                  <a:close/>
                  <a:moveTo>
                    <a:pt x="1524" y="424"/>
                  </a:moveTo>
                  <a:lnTo>
                    <a:pt x="1524" y="424"/>
                  </a:lnTo>
                  <a:lnTo>
                    <a:pt x="1513" y="454"/>
                  </a:lnTo>
                  <a:lnTo>
                    <a:pt x="1507" y="470"/>
                  </a:lnTo>
                  <a:lnTo>
                    <a:pt x="1503" y="486"/>
                  </a:lnTo>
                  <a:lnTo>
                    <a:pt x="1503" y="486"/>
                  </a:lnTo>
                  <a:lnTo>
                    <a:pt x="1512" y="493"/>
                  </a:lnTo>
                  <a:lnTo>
                    <a:pt x="1521" y="501"/>
                  </a:lnTo>
                  <a:lnTo>
                    <a:pt x="1521" y="501"/>
                  </a:lnTo>
                  <a:lnTo>
                    <a:pt x="1535" y="475"/>
                  </a:lnTo>
                  <a:lnTo>
                    <a:pt x="1548" y="446"/>
                  </a:lnTo>
                  <a:lnTo>
                    <a:pt x="1558" y="417"/>
                  </a:lnTo>
                  <a:lnTo>
                    <a:pt x="1566" y="388"/>
                  </a:lnTo>
                  <a:lnTo>
                    <a:pt x="1566" y="388"/>
                  </a:lnTo>
                  <a:lnTo>
                    <a:pt x="1565" y="393"/>
                  </a:lnTo>
                  <a:lnTo>
                    <a:pt x="1564" y="395"/>
                  </a:lnTo>
                  <a:lnTo>
                    <a:pt x="1561" y="395"/>
                  </a:lnTo>
                  <a:lnTo>
                    <a:pt x="1561" y="395"/>
                  </a:lnTo>
                  <a:lnTo>
                    <a:pt x="1557" y="395"/>
                  </a:lnTo>
                  <a:lnTo>
                    <a:pt x="1554" y="393"/>
                  </a:lnTo>
                  <a:lnTo>
                    <a:pt x="1551" y="390"/>
                  </a:lnTo>
                  <a:lnTo>
                    <a:pt x="1551" y="385"/>
                  </a:lnTo>
                  <a:lnTo>
                    <a:pt x="1551" y="385"/>
                  </a:lnTo>
                  <a:lnTo>
                    <a:pt x="1554" y="383"/>
                  </a:lnTo>
                  <a:lnTo>
                    <a:pt x="1558" y="382"/>
                  </a:lnTo>
                  <a:lnTo>
                    <a:pt x="1558" y="382"/>
                  </a:lnTo>
                  <a:lnTo>
                    <a:pt x="1562" y="382"/>
                  </a:lnTo>
                  <a:lnTo>
                    <a:pt x="1565" y="385"/>
                  </a:lnTo>
                  <a:lnTo>
                    <a:pt x="1568" y="386"/>
                  </a:lnTo>
                  <a:lnTo>
                    <a:pt x="1569" y="386"/>
                  </a:lnTo>
                  <a:lnTo>
                    <a:pt x="1571" y="385"/>
                  </a:lnTo>
                  <a:lnTo>
                    <a:pt x="1571" y="385"/>
                  </a:lnTo>
                  <a:lnTo>
                    <a:pt x="1576" y="365"/>
                  </a:lnTo>
                  <a:lnTo>
                    <a:pt x="1583" y="347"/>
                  </a:lnTo>
                  <a:lnTo>
                    <a:pt x="1583" y="347"/>
                  </a:lnTo>
                  <a:lnTo>
                    <a:pt x="1579" y="344"/>
                  </a:lnTo>
                  <a:lnTo>
                    <a:pt x="1576" y="341"/>
                  </a:lnTo>
                  <a:lnTo>
                    <a:pt x="1575" y="338"/>
                  </a:lnTo>
                  <a:lnTo>
                    <a:pt x="1571" y="337"/>
                  </a:lnTo>
                  <a:lnTo>
                    <a:pt x="1571" y="337"/>
                  </a:lnTo>
                  <a:lnTo>
                    <a:pt x="1547" y="381"/>
                  </a:lnTo>
                  <a:lnTo>
                    <a:pt x="1524" y="424"/>
                  </a:lnTo>
                  <a:lnTo>
                    <a:pt x="1524" y="424"/>
                  </a:lnTo>
                  <a:close/>
                  <a:moveTo>
                    <a:pt x="1592" y="352"/>
                  </a:moveTo>
                  <a:lnTo>
                    <a:pt x="1592" y="352"/>
                  </a:lnTo>
                  <a:lnTo>
                    <a:pt x="1576" y="390"/>
                  </a:lnTo>
                  <a:lnTo>
                    <a:pt x="1562" y="430"/>
                  </a:lnTo>
                  <a:lnTo>
                    <a:pt x="1548" y="468"/>
                  </a:lnTo>
                  <a:lnTo>
                    <a:pt x="1531" y="507"/>
                  </a:lnTo>
                  <a:lnTo>
                    <a:pt x="1531" y="507"/>
                  </a:lnTo>
                  <a:lnTo>
                    <a:pt x="1547" y="510"/>
                  </a:lnTo>
                  <a:lnTo>
                    <a:pt x="1555" y="511"/>
                  </a:lnTo>
                  <a:lnTo>
                    <a:pt x="1564" y="510"/>
                  </a:lnTo>
                  <a:lnTo>
                    <a:pt x="1564" y="510"/>
                  </a:lnTo>
                  <a:lnTo>
                    <a:pt x="1568" y="503"/>
                  </a:lnTo>
                  <a:lnTo>
                    <a:pt x="1573" y="498"/>
                  </a:lnTo>
                  <a:lnTo>
                    <a:pt x="1573" y="498"/>
                  </a:lnTo>
                  <a:lnTo>
                    <a:pt x="1578" y="483"/>
                  </a:lnTo>
                  <a:lnTo>
                    <a:pt x="1582" y="466"/>
                  </a:lnTo>
                  <a:lnTo>
                    <a:pt x="1593" y="431"/>
                  </a:lnTo>
                  <a:lnTo>
                    <a:pt x="1606" y="395"/>
                  </a:lnTo>
                  <a:lnTo>
                    <a:pt x="1610" y="376"/>
                  </a:lnTo>
                  <a:lnTo>
                    <a:pt x="1613" y="358"/>
                  </a:lnTo>
                  <a:lnTo>
                    <a:pt x="1613" y="358"/>
                  </a:lnTo>
                  <a:lnTo>
                    <a:pt x="1603" y="354"/>
                  </a:lnTo>
                  <a:lnTo>
                    <a:pt x="1597" y="352"/>
                  </a:lnTo>
                  <a:lnTo>
                    <a:pt x="1592" y="352"/>
                  </a:lnTo>
                  <a:lnTo>
                    <a:pt x="1592" y="352"/>
                  </a:lnTo>
                  <a:close/>
                  <a:moveTo>
                    <a:pt x="1850" y="382"/>
                  </a:moveTo>
                  <a:lnTo>
                    <a:pt x="1850" y="382"/>
                  </a:lnTo>
                  <a:lnTo>
                    <a:pt x="1847" y="379"/>
                  </a:lnTo>
                  <a:lnTo>
                    <a:pt x="1846" y="376"/>
                  </a:lnTo>
                  <a:lnTo>
                    <a:pt x="1846" y="376"/>
                  </a:lnTo>
                  <a:lnTo>
                    <a:pt x="1837" y="376"/>
                  </a:lnTo>
                  <a:lnTo>
                    <a:pt x="1829" y="376"/>
                  </a:lnTo>
                  <a:lnTo>
                    <a:pt x="1823" y="373"/>
                  </a:lnTo>
                  <a:lnTo>
                    <a:pt x="1816" y="369"/>
                  </a:lnTo>
                  <a:lnTo>
                    <a:pt x="1805" y="362"/>
                  </a:lnTo>
                  <a:lnTo>
                    <a:pt x="1799" y="361"/>
                  </a:lnTo>
                  <a:lnTo>
                    <a:pt x="1792" y="361"/>
                  </a:lnTo>
                  <a:lnTo>
                    <a:pt x="1792" y="361"/>
                  </a:lnTo>
                  <a:lnTo>
                    <a:pt x="1794" y="362"/>
                  </a:lnTo>
                  <a:lnTo>
                    <a:pt x="1792" y="364"/>
                  </a:lnTo>
                  <a:lnTo>
                    <a:pt x="1792" y="366"/>
                  </a:lnTo>
                  <a:lnTo>
                    <a:pt x="1792" y="371"/>
                  </a:lnTo>
                  <a:lnTo>
                    <a:pt x="1792" y="371"/>
                  </a:lnTo>
                  <a:lnTo>
                    <a:pt x="1805" y="375"/>
                  </a:lnTo>
                  <a:lnTo>
                    <a:pt x="1820" y="381"/>
                  </a:lnTo>
                  <a:lnTo>
                    <a:pt x="1834" y="382"/>
                  </a:lnTo>
                  <a:lnTo>
                    <a:pt x="1841" y="382"/>
                  </a:lnTo>
                  <a:lnTo>
                    <a:pt x="1850" y="382"/>
                  </a:lnTo>
                  <a:lnTo>
                    <a:pt x="1850" y="382"/>
                  </a:lnTo>
                  <a:close/>
                  <a:moveTo>
                    <a:pt x="610" y="372"/>
                  </a:moveTo>
                  <a:lnTo>
                    <a:pt x="610" y="372"/>
                  </a:lnTo>
                  <a:lnTo>
                    <a:pt x="615" y="381"/>
                  </a:lnTo>
                  <a:lnTo>
                    <a:pt x="616" y="386"/>
                  </a:lnTo>
                  <a:lnTo>
                    <a:pt x="617" y="390"/>
                  </a:lnTo>
                  <a:lnTo>
                    <a:pt x="617" y="390"/>
                  </a:lnTo>
                  <a:lnTo>
                    <a:pt x="616" y="393"/>
                  </a:lnTo>
                  <a:lnTo>
                    <a:pt x="613" y="396"/>
                  </a:lnTo>
                  <a:lnTo>
                    <a:pt x="608" y="397"/>
                  </a:lnTo>
                  <a:lnTo>
                    <a:pt x="608" y="397"/>
                  </a:lnTo>
                  <a:lnTo>
                    <a:pt x="620" y="417"/>
                  </a:lnTo>
                  <a:lnTo>
                    <a:pt x="634" y="435"/>
                  </a:lnTo>
                  <a:lnTo>
                    <a:pt x="643" y="444"/>
                  </a:lnTo>
                  <a:lnTo>
                    <a:pt x="652" y="451"/>
                  </a:lnTo>
                  <a:lnTo>
                    <a:pt x="662" y="455"/>
                  </a:lnTo>
                  <a:lnTo>
                    <a:pt x="674" y="458"/>
                  </a:lnTo>
                  <a:lnTo>
                    <a:pt x="674" y="458"/>
                  </a:lnTo>
                  <a:lnTo>
                    <a:pt x="678" y="451"/>
                  </a:lnTo>
                  <a:lnTo>
                    <a:pt x="679" y="445"/>
                  </a:lnTo>
                  <a:lnTo>
                    <a:pt x="679" y="439"/>
                  </a:lnTo>
                  <a:lnTo>
                    <a:pt x="678" y="434"/>
                  </a:lnTo>
                  <a:lnTo>
                    <a:pt x="675" y="428"/>
                  </a:lnTo>
                  <a:lnTo>
                    <a:pt x="672" y="424"/>
                  </a:lnTo>
                  <a:lnTo>
                    <a:pt x="662" y="414"/>
                  </a:lnTo>
                  <a:lnTo>
                    <a:pt x="641" y="397"/>
                  </a:lnTo>
                  <a:lnTo>
                    <a:pt x="633" y="388"/>
                  </a:lnTo>
                  <a:lnTo>
                    <a:pt x="630" y="383"/>
                  </a:lnTo>
                  <a:lnTo>
                    <a:pt x="629" y="379"/>
                  </a:lnTo>
                  <a:lnTo>
                    <a:pt x="629" y="379"/>
                  </a:lnTo>
                  <a:lnTo>
                    <a:pt x="624" y="379"/>
                  </a:lnTo>
                  <a:lnTo>
                    <a:pt x="622" y="378"/>
                  </a:lnTo>
                  <a:lnTo>
                    <a:pt x="616" y="373"/>
                  </a:lnTo>
                  <a:lnTo>
                    <a:pt x="613" y="371"/>
                  </a:lnTo>
                  <a:lnTo>
                    <a:pt x="612" y="371"/>
                  </a:lnTo>
                  <a:lnTo>
                    <a:pt x="610" y="372"/>
                  </a:lnTo>
                  <a:lnTo>
                    <a:pt x="610" y="372"/>
                  </a:lnTo>
                  <a:close/>
                  <a:moveTo>
                    <a:pt x="1780" y="379"/>
                  </a:moveTo>
                  <a:lnTo>
                    <a:pt x="1780" y="379"/>
                  </a:lnTo>
                  <a:lnTo>
                    <a:pt x="1764" y="400"/>
                  </a:lnTo>
                  <a:lnTo>
                    <a:pt x="1750" y="421"/>
                  </a:lnTo>
                  <a:lnTo>
                    <a:pt x="1750" y="421"/>
                  </a:lnTo>
                  <a:lnTo>
                    <a:pt x="1745" y="430"/>
                  </a:lnTo>
                  <a:lnTo>
                    <a:pt x="1738" y="438"/>
                  </a:lnTo>
                  <a:lnTo>
                    <a:pt x="1725" y="455"/>
                  </a:lnTo>
                  <a:lnTo>
                    <a:pt x="1721" y="463"/>
                  </a:lnTo>
                  <a:lnTo>
                    <a:pt x="1719" y="466"/>
                  </a:lnTo>
                  <a:lnTo>
                    <a:pt x="1719" y="470"/>
                  </a:lnTo>
                  <a:lnTo>
                    <a:pt x="1721" y="473"/>
                  </a:lnTo>
                  <a:lnTo>
                    <a:pt x="1722" y="477"/>
                  </a:lnTo>
                  <a:lnTo>
                    <a:pt x="1726" y="482"/>
                  </a:lnTo>
                  <a:lnTo>
                    <a:pt x="1731" y="484"/>
                  </a:lnTo>
                  <a:lnTo>
                    <a:pt x="1731" y="484"/>
                  </a:lnTo>
                  <a:lnTo>
                    <a:pt x="1736" y="476"/>
                  </a:lnTo>
                  <a:lnTo>
                    <a:pt x="1740" y="469"/>
                  </a:lnTo>
                  <a:lnTo>
                    <a:pt x="1746" y="461"/>
                  </a:lnTo>
                  <a:lnTo>
                    <a:pt x="1749" y="451"/>
                  </a:lnTo>
                  <a:lnTo>
                    <a:pt x="1749" y="451"/>
                  </a:lnTo>
                  <a:lnTo>
                    <a:pt x="1756" y="444"/>
                  </a:lnTo>
                  <a:lnTo>
                    <a:pt x="1761" y="437"/>
                  </a:lnTo>
                  <a:lnTo>
                    <a:pt x="1773" y="417"/>
                  </a:lnTo>
                  <a:lnTo>
                    <a:pt x="1773" y="417"/>
                  </a:lnTo>
                  <a:lnTo>
                    <a:pt x="1778" y="407"/>
                  </a:lnTo>
                  <a:lnTo>
                    <a:pt x="1783" y="397"/>
                  </a:lnTo>
                  <a:lnTo>
                    <a:pt x="1784" y="388"/>
                  </a:lnTo>
                  <a:lnTo>
                    <a:pt x="1785" y="383"/>
                  </a:lnTo>
                  <a:lnTo>
                    <a:pt x="1784" y="379"/>
                  </a:lnTo>
                  <a:lnTo>
                    <a:pt x="1784" y="379"/>
                  </a:lnTo>
                  <a:lnTo>
                    <a:pt x="1780" y="379"/>
                  </a:lnTo>
                  <a:lnTo>
                    <a:pt x="1780" y="379"/>
                  </a:lnTo>
                  <a:close/>
                  <a:moveTo>
                    <a:pt x="1799" y="386"/>
                  </a:moveTo>
                  <a:lnTo>
                    <a:pt x="1799" y="386"/>
                  </a:lnTo>
                  <a:lnTo>
                    <a:pt x="1769" y="439"/>
                  </a:lnTo>
                  <a:lnTo>
                    <a:pt x="1736" y="493"/>
                  </a:lnTo>
                  <a:lnTo>
                    <a:pt x="1736" y="493"/>
                  </a:lnTo>
                  <a:lnTo>
                    <a:pt x="1740" y="497"/>
                  </a:lnTo>
                  <a:lnTo>
                    <a:pt x="1746" y="500"/>
                  </a:lnTo>
                  <a:lnTo>
                    <a:pt x="1757" y="504"/>
                  </a:lnTo>
                  <a:lnTo>
                    <a:pt x="1770" y="505"/>
                  </a:lnTo>
                  <a:lnTo>
                    <a:pt x="1783" y="504"/>
                  </a:lnTo>
                  <a:lnTo>
                    <a:pt x="1783" y="504"/>
                  </a:lnTo>
                  <a:lnTo>
                    <a:pt x="1791" y="491"/>
                  </a:lnTo>
                  <a:lnTo>
                    <a:pt x="1798" y="479"/>
                  </a:lnTo>
                  <a:lnTo>
                    <a:pt x="1811" y="451"/>
                  </a:lnTo>
                  <a:lnTo>
                    <a:pt x="1822" y="423"/>
                  </a:lnTo>
                  <a:lnTo>
                    <a:pt x="1834" y="393"/>
                  </a:lnTo>
                  <a:lnTo>
                    <a:pt x="1834" y="393"/>
                  </a:lnTo>
                  <a:lnTo>
                    <a:pt x="1825" y="390"/>
                  </a:lnTo>
                  <a:lnTo>
                    <a:pt x="1818" y="389"/>
                  </a:lnTo>
                  <a:lnTo>
                    <a:pt x="1799" y="386"/>
                  </a:lnTo>
                  <a:lnTo>
                    <a:pt x="1799" y="386"/>
                  </a:lnTo>
                  <a:close/>
                  <a:moveTo>
                    <a:pt x="592" y="504"/>
                  </a:moveTo>
                  <a:lnTo>
                    <a:pt x="592" y="504"/>
                  </a:lnTo>
                  <a:lnTo>
                    <a:pt x="598" y="504"/>
                  </a:lnTo>
                  <a:lnTo>
                    <a:pt x="603" y="503"/>
                  </a:lnTo>
                  <a:lnTo>
                    <a:pt x="608" y="500"/>
                  </a:lnTo>
                  <a:lnTo>
                    <a:pt x="609" y="496"/>
                  </a:lnTo>
                  <a:lnTo>
                    <a:pt x="610" y="491"/>
                  </a:lnTo>
                  <a:lnTo>
                    <a:pt x="610" y="486"/>
                  </a:lnTo>
                  <a:lnTo>
                    <a:pt x="609" y="475"/>
                  </a:lnTo>
                  <a:lnTo>
                    <a:pt x="602" y="448"/>
                  </a:lnTo>
                  <a:lnTo>
                    <a:pt x="599" y="435"/>
                  </a:lnTo>
                  <a:lnTo>
                    <a:pt x="599" y="427"/>
                  </a:lnTo>
                  <a:lnTo>
                    <a:pt x="599" y="427"/>
                  </a:lnTo>
                  <a:lnTo>
                    <a:pt x="605" y="435"/>
                  </a:lnTo>
                  <a:lnTo>
                    <a:pt x="609" y="444"/>
                  </a:lnTo>
                  <a:lnTo>
                    <a:pt x="617" y="465"/>
                  </a:lnTo>
                  <a:lnTo>
                    <a:pt x="617" y="465"/>
                  </a:lnTo>
                  <a:lnTo>
                    <a:pt x="619" y="465"/>
                  </a:lnTo>
                  <a:lnTo>
                    <a:pt x="622" y="465"/>
                  </a:lnTo>
                  <a:lnTo>
                    <a:pt x="626" y="468"/>
                  </a:lnTo>
                  <a:lnTo>
                    <a:pt x="630" y="469"/>
                  </a:lnTo>
                  <a:lnTo>
                    <a:pt x="631" y="468"/>
                  </a:lnTo>
                  <a:lnTo>
                    <a:pt x="634" y="466"/>
                  </a:lnTo>
                  <a:lnTo>
                    <a:pt x="634" y="466"/>
                  </a:lnTo>
                  <a:lnTo>
                    <a:pt x="633" y="463"/>
                  </a:lnTo>
                  <a:lnTo>
                    <a:pt x="631" y="459"/>
                  </a:lnTo>
                  <a:lnTo>
                    <a:pt x="631" y="452"/>
                  </a:lnTo>
                  <a:lnTo>
                    <a:pt x="633" y="446"/>
                  </a:lnTo>
                  <a:lnTo>
                    <a:pt x="633" y="446"/>
                  </a:lnTo>
                  <a:lnTo>
                    <a:pt x="622" y="432"/>
                  </a:lnTo>
                  <a:lnTo>
                    <a:pt x="612" y="417"/>
                  </a:lnTo>
                  <a:lnTo>
                    <a:pt x="602" y="403"/>
                  </a:lnTo>
                  <a:lnTo>
                    <a:pt x="596" y="396"/>
                  </a:lnTo>
                  <a:lnTo>
                    <a:pt x="591" y="389"/>
                  </a:lnTo>
                  <a:lnTo>
                    <a:pt x="591" y="389"/>
                  </a:lnTo>
                  <a:lnTo>
                    <a:pt x="589" y="397"/>
                  </a:lnTo>
                  <a:lnTo>
                    <a:pt x="588" y="404"/>
                  </a:lnTo>
                  <a:lnTo>
                    <a:pt x="584" y="410"/>
                  </a:lnTo>
                  <a:lnTo>
                    <a:pt x="577" y="413"/>
                  </a:lnTo>
                  <a:lnTo>
                    <a:pt x="577" y="413"/>
                  </a:lnTo>
                  <a:lnTo>
                    <a:pt x="572" y="410"/>
                  </a:lnTo>
                  <a:lnTo>
                    <a:pt x="571" y="409"/>
                  </a:lnTo>
                  <a:lnTo>
                    <a:pt x="570" y="409"/>
                  </a:lnTo>
                  <a:lnTo>
                    <a:pt x="570" y="409"/>
                  </a:lnTo>
                  <a:lnTo>
                    <a:pt x="574" y="420"/>
                  </a:lnTo>
                  <a:lnTo>
                    <a:pt x="577" y="432"/>
                  </a:lnTo>
                  <a:lnTo>
                    <a:pt x="579" y="458"/>
                  </a:lnTo>
                  <a:lnTo>
                    <a:pt x="584" y="482"/>
                  </a:lnTo>
                  <a:lnTo>
                    <a:pt x="588" y="494"/>
                  </a:lnTo>
                  <a:lnTo>
                    <a:pt x="592" y="504"/>
                  </a:lnTo>
                  <a:lnTo>
                    <a:pt x="592" y="504"/>
                  </a:lnTo>
                  <a:close/>
                  <a:moveTo>
                    <a:pt x="1190" y="409"/>
                  </a:moveTo>
                  <a:lnTo>
                    <a:pt x="1190" y="409"/>
                  </a:lnTo>
                  <a:lnTo>
                    <a:pt x="1193" y="413"/>
                  </a:lnTo>
                  <a:lnTo>
                    <a:pt x="1196" y="416"/>
                  </a:lnTo>
                  <a:lnTo>
                    <a:pt x="1200" y="418"/>
                  </a:lnTo>
                  <a:lnTo>
                    <a:pt x="1203" y="420"/>
                  </a:lnTo>
                  <a:lnTo>
                    <a:pt x="1207" y="420"/>
                  </a:lnTo>
                  <a:lnTo>
                    <a:pt x="1211" y="420"/>
                  </a:lnTo>
                  <a:lnTo>
                    <a:pt x="1215" y="418"/>
                  </a:lnTo>
                  <a:lnTo>
                    <a:pt x="1220" y="416"/>
                  </a:lnTo>
                  <a:lnTo>
                    <a:pt x="1220" y="416"/>
                  </a:lnTo>
                  <a:lnTo>
                    <a:pt x="1213" y="411"/>
                  </a:lnTo>
                  <a:lnTo>
                    <a:pt x="1206" y="407"/>
                  </a:lnTo>
                  <a:lnTo>
                    <a:pt x="1203" y="406"/>
                  </a:lnTo>
                  <a:lnTo>
                    <a:pt x="1199" y="406"/>
                  </a:lnTo>
                  <a:lnTo>
                    <a:pt x="1194" y="407"/>
                  </a:lnTo>
                  <a:lnTo>
                    <a:pt x="1190" y="409"/>
                  </a:lnTo>
                  <a:lnTo>
                    <a:pt x="1190" y="409"/>
                  </a:lnTo>
                  <a:close/>
                  <a:moveTo>
                    <a:pt x="1123" y="556"/>
                  </a:moveTo>
                  <a:lnTo>
                    <a:pt x="1123" y="556"/>
                  </a:lnTo>
                  <a:lnTo>
                    <a:pt x="1126" y="556"/>
                  </a:lnTo>
                  <a:lnTo>
                    <a:pt x="1128" y="555"/>
                  </a:lnTo>
                  <a:lnTo>
                    <a:pt x="1130" y="553"/>
                  </a:lnTo>
                  <a:lnTo>
                    <a:pt x="1130" y="552"/>
                  </a:lnTo>
                  <a:lnTo>
                    <a:pt x="1130" y="546"/>
                  </a:lnTo>
                  <a:lnTo>
                    <a:pt x="1131" y="541"/>
                  </a:lnTo>
                  <a:lnTo>
                    <a:pt x="1131" y="541"/>
                  </a:lnTo>
                  <a:lnTo>
                    <a:pt x="1138" y="524"/>
                  </a:lnTo>
                  <a:lnTo>
                    <a:pt x="1148" y="510"/>
                  </a:lnTo>
                  <a:lnTo>
                    <a:pt x="1166" y="482"/>
                  </a:lnTo>
                  <a:lnTo>
                    <a:pt x="1186" y="455"/>
                  </a:lnTo>
                  <a:lnTo>
                    <a:pt x="1208" y="428"/>
                  </a:lnTo>
                  <a:lnTo>
                    <a:pt x="1208" y="428"/>
                  </a:lnTo>
                  <a:lnTo>
                    <a:pt x="1201" y="427"/>
                  </a:lnTo>
                  <a:lnTo>
                    <a:pt x="1194" y="425"/>
                  </a:lnTo>
                  <a:lnTo>
                    <a:pt x="1189" y="421"/>
                  </a:lnTo>
                  <a:lnTo>
                    <a:pt x="1182" y="418"/>
                  </a:lnTo>
                  <a:lnTo>
                    <a:pt x="1182" y="418"/>
                  </a:lnTo>
                  <a:lnTo>
                    <a:pt x="1173" y="434"/>
                  </a:lnTo>
                  <a:lnTo>
                    <a:pt x="1163" y="449"/>
                  </a:lnTo>
                  <a:lnTo>
                    <a:pt x="1148" y="482"/>
                  </a:lnTo>
                  <a:lnTo>
                    <a:pt x="1134" y="518"/>
                  </a:lnTo>
                  <a:lnTo>
                    <a:pt x="1123" y="556"/>
                  </a:lnTo>
                  <a:lnTo>
                    <a:pt x="1123" y="556"/>
                  </a:lnTo>
                  <a:close/>
                  <a:moveTo>
                    <a:pt x="668" y="470"/>
                  </a:moveTo>
                  <a:lnTo>
                    <a:pt x="668" y="470"/>
                  </a:lnTo>
                  <a:lnTo>
                    <a:pt x="662" y="469"/>
                  </a:lnTo>
                  <a:lnTo>
                    <a:pt x="658" y="466"/>
                  </a:lnTo>
                  <a:lnTo>
                    <a:pt x="652" y="465"/>
                  </a:lnTo>
                  <a:lnTo>
                    <a:pt x="651" y="465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52" y="480"/>
                  </a:lnTo>
                  <a:lnTo>
                    <a:pt x="658" y="494"/>
                  </a:lnTo>
                  <a:lnTo>
                    <a:pt x="667" y="508"/>
                  </a:lnTo>
                  <a:lnTo>
                    <a:pt x="675" y="524"/>
                  </a:lnTo>
                  <a:lnTo>
                    <a:pt x="683" y="538"/>
                  </a:lnTo>
                  <a:lnTo>
                    <a:pt x="692" y="553"/>
                  </a:lnTo>
                  <a:lnTo>
                    <a:pt x="699" y="569"/>
                  </a:lnTo>
                  <a:lnTo>
                    <a:pt x="703" y="584"/>
                  </a:lnTo>
                  <a:lnTo>
                    <a:pt x="703" y="584"/>
                  </a:lnTo>
                  <a:lnTo>
                    <a:pt x="709" y="588"/>
                  </a:lnTo>
                  <a:lnTo>
                    <a:pt x="711" y="594"/>
                  </a:lnTo>
                  <a:lnTo>
                    <a:pt x="714" y="600"/>
                  </a:lnTo>
                  <a:lnTo>
                    <a:pt x="718" y="605"/>
                  </a:lnTo>
                  <a:lnTo>
                    <a:pt x="718" y="605"/>
                  </a:lnTo>
                  <a:lnTo>
                    <a:pt x="735" y="640"/>
                  </a:lnTo>
                  <a:lnTo>
                    <a:pt x="744" y="659"/>
                  </a:lnTo>
                  <a:lnTo>
                    <a:pt x="755" y="677"/>
                  </a:lnTo>
                  <a:lnTo>
                    <a:pt x="755" y="677"/>
                  </a:lnTo>
                  <a:lnTo>
                    <a:pt x="822" y="820"/>
                  </a:lnTo>
                  <a:lnTo>
                    <a:pt x="822" y="820"/>
                  </a:lnTo>
                  <a:lnTo>
                    <a:pt x="829" y="834"/>
                  </a:lnTo>
                  <a:lnTo>
                    <a:pt x="832" y="842"/>
                  </a:lnTo>
                  <a:lnTo>
                    <a:pt x="834" y="849"/>
                  </a:lnTo>
                  <a:lnTo>
                    <a:pt x="834" y="849"/>
                  </a:lnTo>
                  <a:lnTo>
                    <a:pt x="832" y="849"/>
                  </a:lnTo>
                  <a:lnTo>
                    <a:pt x="832" y="849"/>
                  </a:lnTo>
                  <a:lnTo>
                    <a:pt x="829" y="852"/>
                  </a:lnTo>
                  <a:lnTo>
                    <a:pt x="829" y="852"/>
                  </a:lnTo>
                  <a:lnTo>
                    <a:pt x="824" y="847"/>
                  </a:lnTo>
                  <a:lnTo>
                    <a:pt x="818" y="841"/>
                  </a:lnTo>
                  <a:lnTo>
                    <a:pt x="814" y="833"/>
                  </a:lnTo>
                  <a:lnTo>
                    <a:pt x="811" y="826"/>
                  </a:lnTo>
                  <a:lnTo>
                    <a:pt x="811" y="826"/>
                  </a:lnTo>
                  <a:lnTo>
                    <a:pt x="794" y="788"/>
                  </a:lnTo>
                  <a:lnTo>
                    <a:pt x="777" y="750"/>
                  </a:lnTo>
                  <a:lnTo>
                    <a:pt x="777" y="750"/>
                  </a:lnTo>
                  <a:lnTo>
                    <a:pt x="761" y="716"/>
                  </a:lnTo>
                  <a:lnTo>
                    <a:pt x="752" y="698"/>
                  </a:lnTo>
                  <a:lnTo>
                    <a:pt x="745" y="678"/>
                  </a:lnTo>
                  <a:lnTo>
                    <a:pt x="745" y="678"/>
                  </a:lnTo>
                  <a:lnTo>
                    <a:pt x="718" y="630"/>
                  </a:lnTo>
                  <a:lnTo>
                    <a:pt x="693" y="580"/>
                  </a:lnTo>
                  <a:lnTo>
                    <a:pt x="667" y="529"/>
                  </a:lnTo>
                  <a:lnTo>
                    <a:pt x="652" y="504"/>
                  </a:lnTo>
                  <a:lnTo>
                    <a:pt x="638" y="480"/>
                  </a:lnTo>
                  <a:lnTo>
                    <a:pt x="638" y="480"/>
                  </a:lnTo>
                  <a:lnTo>
                    <a:pt x="631" y="482"/>
                  </a:lnTo>
                  <a:lnTo>
                    <a:pt x="624" y="482"/>
                  </a:lnTo>
                  <a:lnTo>
                    <a:pt x="624" y="482"/>
                  </a:lnTo>
                  <a:lnTo>
                    <a:pt x="623" y="489"/>
                  </a:lnTo>
                  <a:lnTo>
                    <a:pt x="622" y="496"/>
                  </a:lnTo>
                  <a:lnTo>
                    <a:pt x="619" y="500"/>
                  </a:lnTo>
                  <a:lnTo>
                    <a:pt x="616" y="505"/>
                  </a:lnTo>
                  <a:lnTo>
                    <a:pt x="612" y="510"/>
                  </a:lnTo>
                  <a:lnTo>
                    <a:pt x="608" y="512"/>
                  </a:lnTo>
                  <a:lnTo>
                    <a:pt x="598" y="518"/>
                  </a:lnTo>
                  <a:lnTo>
                    <a:pt x="598" y="518"/>
                  </a:lnTo>
                  <a:lnTo>
                    <a:pt x="619" y="555"/>
                  </a:lnTo>
                  <a:lnTo>
                    <a:pt x="640" y="591"/>
                  </a:lnTo>
                  <a:lnTo>
                    <a:pt x="681" y="668"/>
                  </a:lnTo>
                  <a:lnTo>
                    <a:pt x="718" y="746"/>
                  </a:lnTo>
                  <a:lnTo>
                    <a:pt x="758" y="821"/>
                  </a:lnTo>
                  <a:lnTo>
                    <a:pt x="758" y="821"/>
                  </a:lnTo>
                  <a:lnTo>
                    <a:pt x="772" y="835"/>
                  </a:lnTo>
                  <a:lnTo>
                    <a:pt x="786" y="849"/>
                  </a:lnTo>
                  <a:lnTo>
                    <a:pt x="801" y="862"/>
                  </a:lnTo>
                  <a:lnTo>
                    <a:pt x="808" y="869"/>
                  </a:lnTo>
                  <a:lnTo>
                    <a:pt x="817" y="875"/>
                  </a:lnTo>
                  <a:lnTo>
                    <a:pt x="817" y="875"/>
                  </a:lnTo>
                  <a:lnTo>
                    <a:pt x="821" y="869"/>
                  </a:lnTo>
                  <a:lnTo>
                    <a:pt x="824" y="865"/>
                  </a:lnTo>
                  <a:lnTo>
                    <a:pt x="827" y="859"/>
                  </a:lnTo>
                  <a:lnTo>
                    <a:pt x="829" y="856"/>
                  </a:lnTo>
                  <a:lnTo>
                    <a:pt x="829" y="856"/>
                  </a:lnTo>
                  <a:lnTo>
                    <a:pt x="835" y="854"/>
                  </a:lnTo>
                  <a:lnTo>
                    <a:pt x="841" y="852"/>
                  </a:lnTo>
                  <a:lnTo>
                    <a:pt x="850" y="852"/>
                  </a:lnTo>
                  <a:lnTo>
                    <a:pt x="860" y="854"/>
                  </a:lnTo>
                  <a:lnTo>
                    <a:pt x="869" y="854"/>
                  </a:lnTo>
                  <a:lnTo>
                    <a:pt x="869" y="854"/>
                  </a:lnTo>
                  <a:lnTo>
                    <a:pt x="870" y="848"/>
                  </a:lnTo>
                  <a:lnTo>
                    <a:pt x="869" y="844"/>
                  </a:lnTo>
                  <a:lnTo>
                    <a:pt x="866" y="835"/>
                  </a:lnTo>
                  <a:lnTo>
                    <a:pt x="862" y="828"/>
                  </a:lnTo>
                  <a:lnTo>
                    <a:pt x="857" y="821"/>
                  </a:lnTo>
                  <a:lnTo>
                    <a:pt x="857" y="821"/>
                  </a:lnTo>
                  <a:lnTo>
                    <a:pt x="853" y="807"/>
                  </a:lnTo>
                  <a:lnTo>
                    <a:pt x="852" y="800"/>
                  </a:lnTo>
                  <a:lnTo>
                    <a:pt x="846" y="795"/>
                  </a:lnTo>
                  <a:lnTo>
                    <a:pt x="846" y="795"/>
                  </a:lnTo>
                  <a:lnTo>
                    <a:pt x="843" y="782"/>
                  </a:lnTo>
                  <a:lnTo>
                    <a:pt x="838" y="769"/>
                  </a:lnTo>
                  <a:lnTo>
                    <a:pt x="831" y="758"/>
                  </a:lnTo>
                  <a:lnTo>
                    <a:pt x="825" y="746"/>
                  </a:lnTo>
                  <a:lnTo>
                    <a:pt x="825" y="746"/>
                  </a:lnTo>
                  <a:lnTo>
                    <a:pt x="803" y="689"/>
                  </a:lnTo>
                  <a:lnTo>
                    <a:pt x="777" y="633"/>
                  </a:lnTo>
                  <a:lnTo>
                    <a:pt x="777" y="633"/>
                  </a:lnTo>
                  <a:lnTo>
                    <a:pt x="763" y="607"/>
                  </a:lnTo>
                  <a:lnTo>
                    <a:pt x="749" y="580"/>
                  </a:lnTo>
                  <a:lnTo>
                    <a:pt x="734" y="553"/>
                  </a:lnTo>
                  <a:lnTo>
                    <a:pt x="721" y="528"/>
                  </a:lnTo>
                  <a:lnTo>
                    <a:pt x="721" y="528"/>
                  </a:lnTo>
                  <a:lnTo>
                    <a:pt x="709" y="498"/>
                  </a:lnTo>
                  <a:lnTo>
                    <a:pt x="703" y="483"/>
                  </a:lnTo>
                  <a:lnTo>
                    <a:pt x="700" y="469"/>
                  </a:lnTo>
                  <a:lnTo>
                    <a:pt x="700" y="469"/>
                  </a:lnTo>
                  <a:lnTo>
                    <a:pt x="695" y="462"/>
                  </a:lnTo>
                  <a:lnTo>
                    <a:pt x="689" y="454"/>
                  </a:lnTo>
                  <a:lnTo>
                    <a:pt x="689" y="454"/>
                  </a:lnTo>
                  <a:lnTo>
                    <a:pt x="686" y="461"/>
                  </a:lnTo>
                  <a:lnTo>
                    <a:pt x="682" y="466"/>
                  </a:lnTo>
                  <a:lnTo>
                    <a:pt x="676" y="469"/>
                  </a:lnTo>
                  <a:lnTo>
                    <a:pt x="668" y="470"/>
                  </a:lnTo>
                  <a:lnTo>
                    <a:pt x="668" y="470"/>
                  </a:lnTo>
                  <a:close/>
                  <a:moveTo>
                    <a:pt x="1085" y="514"/>
                  </a:moveTo>
                  <a:lnTo>
                    <a:pt x="1085" y="514"/>
                  </a:lnTo>
                  <a:lnTo>
                    <a:pt x="1071" y="503"/>
                  </a:lnTo>
                  <a:lnTo>
                    <a:pt x="1065" y="497"/>
                  </a:lnTo>
                  <a:lnTo>
                    <a:pt x="1060" y="491"/>
                  </a:lnTo>
                  <a:lnTo>
                    <a:pt x="1060" y="491"/>
                  </a:lnTo>
                  <a:lnTo>
                    <a:pt x="1048" y="487"/>
                  </a:lnTo>
                  <a:lnTo>
                    <a:pt x="1037" y="483"/>
                  </a:lnTo>
                  <a:lnTo>
                    <a:pt x="1026" y="480"/>
                  </a:lnTo>
                  <a:lnTo>
                    <a:pt x="1013" y="477"/>
                  </a:lnTo>
                  <a:lnTo>
                    <a:pt x="1002" y="476"/>
                  </a:lnTo>
                  <a:lnTo>
                    <a:pt x="989" y="476"/>
                  </a:lnTo>
                  <a:lnTo>
                    <a:pt x="978" y="476"/>
                  </a:lnTo>
                  <a:lnTo>
                    <a:pt x="967" y="477"/>
                  </a:lnTo>
                  <a:lnTo>
                    <a:pt x="956" y="480"/>
                  </a:lnTo>
                  <a:lnTo>
                    <a:pt x="944" y="483"/>
                  </a:lnTo>
                  <a:lnTo>
                    <a:pt x="935" y="487"/>
                  </a:lnTo>
                  <a:lnTo>
                    <a:pt x="925" y="491"/>
                  </a:lnTo>
                  <a:lnTo>
                    <a:pt x="916" y="497"/>
                  </a:lnTo>
                  <a:lnTo>
                    <a:pt x="909" y="504"/>
                  </a:lnTo>
                  <a:lnTo>
                    <a:pt x="902" y="511"/>
                  </a:lnTo>
                  <a:lnTo>
                    <a:pt x="897" y="520"/>
                  </a:lnTo>
                  <a:lnTo>
                    <a:pt x="897" y="520"/>
                  </a:lnTo>
                  <a:lnTo>
                    <a:pt x="893" y="529"/>
                  </a:lnTo>
                  <a:lnTo>
                    <a:pt x="888" y="539"/>
                  </a:lnTo>
                  <a:lnTo>
                    <a:pt x="884" y="550"/>
                  </a:lnTo>
                  <a:lnTo>
                    <a:pt x="880" y="560"/>
                  </a:lnTo>
                  <a:lnTo>
                    <a:pt x="880" y="560"/>
                  </a:lnTo>
                  <a:lnTo>
                    <a:pt x="871" y="581"/>
                  </a:lnTo>
                  <a:lnTo>
                    <a:pt x="867" y="593"/>
                  </a:lnTo>
                  <a:lnTo>
                    <a:pt x="864" y="602"/>
                  </a:lnTo>
                  <a:lnTo>
                    <a:pt x="864" y="602"/>
                  </a:lnTo>
                  <a:lnTo>
                    <a:pt x="864" y="614"/>
                  </a:lnTo>
                  <a:lnTo>
                    <a:pt x="864" y="618"/>
                  </a:lnTo>
                  <a:lnTo>
                    <a:pt x="863" y="623"/>
                  </a:lnTo>
                  <a:lnTo>
                    <a:pt x="863" y="623"/>
                  </a:lnTo>
                  <a:lnTo>
                    <a:pt x="860" y="629"/>
                  </a:lnTo>
                  <a:lnTo>
                    <a:pt x="857" y="635"/>
                  </a:lnTo>
                  <a:lnTo>
                    <a:pt x="857" y="635"/>
                  </a:lnTo>
                  <a:lnTo>
                    <a:pt x="856" y="646"/>
                  </a:lnTo>
                  <a:lnTo>
                    <a:pt x="855" y="659"/>
                  </a:lnTo>
                  <a:lnTo>
                    <a:pt x="856" y="671"/>
                  </a:lnTo>
                  <a:lnTo>
                    <a:pt x="857" y="682"/>
                  </a:lnTo>
                  <a:lnTo>
                    <a:pt x="863" y="708"/>
                  </a:lnTo>
                  <a:lnTo>
                    <a:pt x="869" y="730"/>
                  </a:lnTo>
                  <a:lnTo>
                    <a:pt x="869" y="730"/>
                  </a:lnTo>
                  <a:lnTo>
                    <a:pt x="869" y="733"/>
                  </a:lnTo>
                  <a:lnTo>
                    <a:pt x="867" y="736"/>
                  </a:lnTo>
                  <a:lnTo>
                    <a:pt x="867" y="736"/>
                  </a:lnTo>
                  <a:lnTo>
                    <a:pt x="871" y="754"/>
                  </a:lnTo>
                  <a:lnTo>
                    <a:pt x="877" y="771"/>
                  </a:lnTo>
                  <a:lnTo>
                    <a:pt x="884" y="786"/>
                  </a:lnTo>
                  <a:lnTo>
                    <a:pt x="893" y="802"/>
                  </a:lnTo>
                  <a:lnTo>
                    <a:pt x="902" y="816"/>
                  </a:lnTo>
                  <a:lnTo>
                    <a:pt x="912" y="828"/>
                  </a:lnTo>
                  <a:lnTo>
                    <a:pt x="923" y="840"/>
                  </a:lnTo>
                  <a:lnTo>
                    <a:pt x="935" y="849"/>
                  </a:lnTo>
                  <a:lnTo>
                    <a:pt x="935" y="849"/>
                  </a:lnTo>
                  <a:lnTo>
                    <a:pt x="1088" y="848"/>
                  </a:lnTo>
                  <a:lnTo>
                    <a:pt x="1239" y="848"/>
                  </a:lnTo>
                  <a:lnTo>
                    <a:pt x="1239" y="848"/>
                  </a:lnTo>
                  <a:lnTo>
                    <a:pt x="1258" y="833"/>
                  </a:lnTo>
                  <a:lnTo>
                    <a:pt x="1277" y="814"/>
                  </a:lnTo>
                  <a:lnTo>
                    <a:pt x="1286" y="805"/>
                  </a:lnTo>
                  <a:lnTo>
                    <a:pt x="1294" y="793"/>
                  </a:lnTo>
                  <a:lnTo>
                    <a:pt x="1301" y="782"/>
                  </a:lnTo>
                  <a:lnTo>
                    <a:pt x="1308" y="769"/>
                  </a:lnTo>
                  <a:lnTo>
                    <a:pt x="1308" y="769"/>
                  </a:lnTo>
                  <a:lnTo>
                    <a:pt x="1316" y="750"/>
                  </a:lnTo>
                  <a:lnTo>
                    <a:pt x="1323" y="727"/>
                  </a:lnTo>
                  <a:lnTo>
                    <a:pt x="1329" y="705"/>
                  </a:lnTo>
                  <a:lnTo>
                    <a:pt x="1332" y="694"/>
                  </a:lnTo>
                  <a:lnTo>
                    <a:pt x="1333" y="682"/>
                  </a:lnTo>
                  <a:lnTo>
                    <a:pt x="1333" y="682"/>
                  </a:lnTo>
                  <a:lnTo>
                    <a:pt x="1333" y="656"/>
                  </a:lnTo>
                  <a:lnTo>
                    <a:pt x="1332" y="630"/>
                  </a:lnTo>
                  <a:lnTo>
                    <a:pt x="1331" y="618"/>
                  </a:lnTo>
                  <a:lnTo>
                    <a:pt x="1328" y="605"/>
                  </a:lnTo>
                  <a:lnTo>
                    <a:pt x="1323" y="593"/>
                  </a:lnTo>
                  <a:lnTo>
                    <a:pt x="1318" y="580"/>
                  </a:lnTo>
                  <a:lnTo>
                    <a:pt x="1318" y="580"/>
                  </a:lnTo>
                  <a:lnTo>
                    <a:pt x="1305" y="562"/>
                  </a:lnTo>
                  <a:lnTo>
                    <a:pt x="1293" y="546"/>
                  </a:lnTo>
                  <a:lnTo>
                    <a:pt x="1277" y="534"/>
                  </a:lnTo>
                  <a:lnTo>
                    <a:pt x="1260" y="524"/>
                  </a:lnTo>
                  <a:lnTo>
                    <a:pt x="1260" y="524"/>
                  </a:lnTo>
                  <a:lnTo>
                    <a:pt x="1248" y="518"/>
                  </a:lnTo>
                  <a:lnTo>
                    <a:pt x="1235" y="512"/>
                  </a:lnTo>
                  <a:lnTo>
                    <a:pt x="1222" y="508"/>
                  </a:lnTo>
                  <a:lnTo>
                    <a:pt x="1208" y="505"/>
                  </a:lnTo>
                  <a:lnTo>
                    <a:pt x="1194" y="504"/>
                  </a:lnTo>
                  <a:lnTo>
                    <a:pt x="1180" y="505"/>
                  </a:lnTo>
                  <a:lnTo>
                    <a:pt x="1168" y="510"/>
                  </a:lnTo>
                  <a:lnTo>
                    <a:pt x="1155" y="517"/>
                  </a:lnTo>
                  <a:lnTo>
                    <a:pt x="1155" y="517"/>
                  </a:lnTo>
                  <a:lnTo>
                    <a:pt x="1151" y="524"/>
                  </a:lnTo>
                  <a:lnTo>
                    <a:pt x="1147" y="532"/>
                  </a:lnTo>
                  <a:lnTo>
                    <a:pt x="1142" y="541"/>
                  </a:lnTo>
                  <a:lnTo>
                    <a:pt x="1141" y="549"/>
                  </a:lnTo>
                  <a:lnTo>
                    <a:pt x="1141" y="549"/>
                  </a:lnTo>
                  <a:lnTo>
                    <a:pt x="1148" y="541"/>
                  </a:lnTo>
                  <a:lnTo>
                    <a:pt x="1155" y="532"/>
                  </a:lnTo>
                  <a:lnTo>
                    <a:pt x="1159" y="528"/>
                  </a:lnTo>
                  <a:lnTo>
                    <a:pt x="1165" y="527"/>
                  </a:lnTo>
                  <a:lnTo>
                    <a:pt x="1170" y="527"/>
                  </a:lnTo>
                  <a:lnTo>
                    <a:pt x="1176" y="529"/>
                  </a:lnTo>
                  <a:lnTo>
                    <a:pt x="1176" y="529"/>
                  </a:lnTo>
                  <a:lnTo>
                    <a:pt x="1176" y="532"/>
                  </a:lnTo>
                  <a:lnTo>
                    <a:pt x="1176" y="534"/>
                  </a:lnTo>
                  <a:lnTo>
                    <a:pt x="1172" y="535"/>
                  </a:lnTo>
                  <a:lnTo>
                    <a:pt x="1168" y="536"/>
                  </a:lnTo>
                  <a:lnTo>
                    <a:pt x="1163" y="539"/>
                  </a:lnTo>
                  <a:lnTo>
                    <a:pt x="1163" y="539"/>
                  </a:lnTo>
                  <a:lnTo>
                    <a:pt x="1155" y="550"/>
                  </a:lnTo>
                  <a:lnTo>
                    <a:pt x="1148" y="556"/>
                  </a:lnTo>
                  <a:lnTo>
                    <a:pt x="1141" y="562"/>
                  </a:lnTo>
                  <a:lnTo>
                    <a:pt x="1134" y="566"/>
                  </a:lnTo>
                  <a:lnTo>
                    <a:pt x="1126" y="570"/>
                  </a:lnTo>
                  <a:lnTo>
                    <a:pt x="1116" y="571"/>
                  </a:lnTo>
                  <a:lnTo>
                    <a:pt x="1107" y="571"/>
                  </a:lnTo>
                  <a:lnTo>
                    <a:pt x="1107" y="571"/>
                  </a:lnTo>
                  <a:lnTo>
                    <a:pt x="1095" y="569"/>
                  </a:lnTo>
                  <a:lnTo>
                    <a:pt x="1082" y="563"/>
                  </a:lnTo>
                  <a:lnTo>
                    <a:pt x="1075" y="560"/>
                  </a:lnTo>
                  <a:lnTo>
                    <a:pt x="1071" y="556"/>
                  </a:lnTo>
                  <a:lnTo>
                    <a:pt x="1068" y="552"/>
                  </a:lnTo>
                  <a:lnTo>
                    <a:pt x="1067" y="549"/>
                  </a:lnTo>
                  <a:lnTo>
                    <a:pt x="1067" y="549"/>
                  </a:lnTo>
                  <a:lnTo>
                    <a:pt x="1074" y="549"/>
                  </a:lnTo>
                  <a:lnTo>
                    <a:pt x="1079" y="552"/>
                  </a:lnTo>
                  <a:lnTo>
                    <a:pt x="1089" y="556"/>
                  </a:lnTo>
                  <a:lnTo>
                    <a:pt x="1093" y="559"/>
                  </a:lnTo>
                  <a:lnTo>
                    <a:pt x="1097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0" y="559"/>
                  </a:lnTo>
                  <a:lnTo>
                    <a:pt x="1114" y="539"/>
                  </a:lnTo>
                  <a:lnTo>
                    <a:pt x="1123" y="520"/>
                  </a:lnTo>
                  <a:lnTo>
                    <a:pt x="1123" y="520"/>
                  </a:lnTo>
                  <a:lnTo>
                    <a:pt x="1113" y="518"/>
                  </a:lnTo>
                  <a:lnTo>
                    <a:pt x="1104" y="517"/>
                  </a:lnTo>
                  <a:lnTo>
                    <a:pt x="1096" y="515"/>
                  </a:lnTo>
                  <a:lnTo>
                    <a:pt x="1085" y="514"/>
                  </a:lnTo>
                  <a:lnTo>
                    <a:pt x="1085" y="514"/>
                  </a:lnTo>
                  <a:close/>
                  <a:moveTo>
                    <a:pt x="1703" y="477"/>
                  </a:moveTo>
                  <a:lnTo>
                    <a:pt x="1703" y="477"/>
                  </a:lnTo>
                  <a:lnTo>
                    <a:pt x="1704" y="482"/>
                  </a:lnTo>
                  <a:lnTo>
                    <a:pt x="1707" y="484"/>
                  </a:lnTo>
                  <a:lnTo>
                    <a:pt x="1708" y="487"/>
                  </a:lnTo>
                  <a:lnTo>
                    <a:pt x="1708" y="489"/>
                  </a:lnTo>
                  <a:lnTo>
                    <a:pt x="1707" y="491"/>
                  </a:lnTo>
                  <a:lnTo>
                    <a:pt x="1707" y="491"/>
                  </a:lnTo>
                  <a:lnTo>
                    <a:pt x="1718" y="500"/>
                  </a:lnTo>
                  <a:lnTo>
                    <a:pt x="1729" y="507"/>
                  </a:lnTo>
                  <a:lnTo>
                    <a:pt x="1740" y="514"/>
                  </a:lnTo>
                  <a:lnTo>
                    <a:pt x="1750" y="522"/>
                  </a:lnTo>
                  <a:lnTo>
                    <a:pt x="1750" y="522"/>
                  </a:lnTo>
                  <a:lnTo>
                    <a:pt x="1761" y="524"/>
                  </a:lnTo>
                  <a:lnTo>
                    <a:pt x="1774" y="527"/>
                  </a:lnTo>
                  <a:lnTo>
                    <a:pt x="1780" y="527"/>
                  </a:lnTo>
                  <a:lnTo>
                    <a:pt x="1785" y="525"/>
                  </a:lnTo>
                  <a:lnTo>
                    <a:pt x="1790" y="522"/>
                  </a:lnTo>
                  <a:lnTo>
                    <a:pt x="1792" y="518"/>
                  </a:lnTo>
                  <a:lnTo>
                    <a:pt x="1792" y="518"/>
                  </a:lnTo>
                  <a:lnTo>
                    <a:pt x="1790" y="515"/>
                  </a:lnTo>
                  <a:lnTo>
                    <a:pt x="1787" y="514"/>
                  </a:lnTo>
                  <a:lnTo>
                    <a:pt x="1781" y="514"/>
                  </a:lnTo>
                  <a:lnTo>
                    <a:pt x="1774" y="514"/>
                  </a:lnTo>
                  <a:lnTo>
                    <a:pt x="1767" y="515"/>
                  </a:lnTo>
                  <a:lnTo>
                    <a:pt x="1767" y="515"/>
                  </a:lnTo>
                  <a:lnTo>
                    <a:pt x="1756" y="514"/>
                  </a:lnTo>
                  <a:lnTo>
                    <a:pt x="1746" y="511"/>
                  </a:lnTo>
                  <a:lnTo>
                    <a:pt x="1738" y="505"/>
                  </a:lnTo>
                  <a:lnTo>
                    <a:pt x="1731" y="500"/>
                  </a:lnTo>
                  <a:lnTo>
                    <a:pt x="1731" y="500"/>
                  </a:lnTo>
                  <a:lnTo>
                    <a:pt x="1726" y="500"/>
                  </a:lnTo>
                  <a:lnTo>
                    <a:pt x="1724" y="500"/>
                  </a:lnTo>
                  <a:lnTo>
                    <a:pt x="1722" y="498"/>
                  </a:lnTo>
                  <a:lnTo>
                    <a:pt x="1722" y="498"/>
                  </a:lnTo>
                  <a:lnTo>
                    <a:pt x="1722" y="494"/>
                  </a:lnTo>
                  <a:lnTo>
                    <a:pt x="1722" y="491"/>
                  </a:lnTo>
                  <a:lnTo>
                    <a:pt x="1718" y="487"/>
                  </a:lnTo>
                  <a:lnTo>
                    <a:pt x="1715" y="482"/>
                  </a:lnTo>
                  <a:lnTo>
                    <a:pt x="1714" y="479"/>
                  </a:lnTo>
                  <a:lnTo>
                    <a:pt x="1712" y="475"/>
                  </a:lnTo>
                  <a:lnTo>
                    <a:pt x="1712" y="475"/>
                  </a:lnTo>
                  <a:lnTo>
                    <a:pt x="1711" y="476"/>
                  </a:lnTo>
                  <a:lnTo>
                    <a:pt x="1708" y="476"/>
                  </a:lnTo>
                  <a:lnTo>
                    <a:pt x="1705" y="476"/>
                  </a:lnTo>
                  <a:lnTo>
                    <a:pt x="1703" y="477"/>
                  </a:lnTo>
                  <a:lnTo>
                    <a:pt x="1703" y="477"/>
                  </a:lnTo>
                  <a:close/>
                  <a:moveTo>
                    <a:pt x="1489" y="484"/>
                  </a:moveTo>
                  <a:lnTo>
                    <a:pt x="1489" y="484"/>
                  </a:lnTo>
                  <a:lnTo>
                    <a:pt x="1486" y="486"/>
                  </a:lnTo>
                  <a:lnTo>
                    <a:pt x="1484" y="487"/>
                  </a:lnTo>
                  <a:lnTo>
                    <a:pt x="1484" y="487"/>
                  </a:lnTo>
                  <a:lnTo>
                    <a:pt x="1481" y="491"/>
                  </a:lnTo>
                  <a:lnTo>
                    <a:pt x="1482" y="496"/>
                  </a:lnTo>
                  <a:lnTo>
                    <a:pt x="1484" y="498"/>
                  </a:lnTo>
                  <a:lnTo>
                    <a:pt x="1485" y="503"/>
                  </a:lnTo>
                  <a:lnTo>
                    <a:pt x="1489" y="508"/>
                  </a:lnTo>
                  <a:lnTo>
                    <a:pt x="1491" y="511"/>
                  </a:lnTo>
                  <a:lnTo>
                    <a:pt x="1491" y="514"/>
                  </a:lnTo>
                  <a:lnTo>
                    <a:pt x="1491" y="514"/>
                  </a:lnTo>
                  <a:lnTo>
                    <a:pt x="1495" y="514"/>
                  </a:lnTo>
                  <a:lnTo>
                    <a:pt x="1498" y="515"/>
                  </a:lnTo>
                  <a:lnTo>
                    <a:pt x="1505" y="518"/>
                  </a:lnTo>
                  <a:lnTo>
                    <a:pt x="1510" y="521"/>
                  </a:lnTo>
                  <a:lnTo>
                    <a:pt x="1513" y="521"/>
                  </a:lnTo>
                  <a:lnTo>
                    <a:pt x="1517" y="521"/>
                  </a:lnTo>
                  <a:lnTo>
                    <a:pt x="1517" y="521"/>
                  </a:lnTo>
                  <a:lnTo>
                    <a:pt x="1520" y="524"/>
                  </a:lnTo>
                  <a:lnTo>
                    <a:pt x="1524" y="527"/>
                  </a:lnTo>
                  <a:lnTo>
                    <a:pt x="1528" y="528"/>
                  </a:lnTo>
                  <a:lnTo>
                    <a:pt x="1534" y="529"/>
                  </a:lnTo>
                  <a:lnTo>
                    <a:pt x="1545" y="531"/>
                  </a:lnTo>
                  <a:lnTo>
                    <a:pt x="1551" y="531"/>
                  </a:lnTo>
                  <a:lnTo>
                    <a:pt x="1555" y="534"/>
                  </a:lnTo>
                  <a:lnTo>
                    <a:pt x="1555" y="534"/>
                  </a:lnTo>
                  <a:lnTo>
                    <a:pt x="1559" y="531"/>
                  </a:lnTo>
                  <a:lnTo>
                    <a:pt x="1562" y="529"/>
                  </a:lnTo>
                  <a:lnTo>
                    <a:pt x="1571" y="528"/>
                  </a:lnTo>
                  <a:lnTo>
                    <a:pt x="1575" y="528"/>
                  </a:lnTo>
                  <a:lnTo>
                    <a:pt x="1578" y="527"/>
                  </a:lnTo>
                  <a:lnTo>
                    <a:pt x="1579" y="522"/>
                  </a:lnTo>
                  <a:lnTo>
                    <a:pt x="1578" y="518"/>
                  </a:lnTo>
                  <a:lnTo>
                    <a:pt x="1578" y="518"/>
                  </a:lnTo>
                  <a:lnTo>
                    <a:pt x="1571" y="521"/>
                  </a:lnTo>
                  <a:lnTo>
                    <a:pt x="1565" y="522"/>
                  </a:lnTo>
                  <a:lnTo>
                    <a:pt x="1551" y="524"/>
                  </a:lnTo>
                  <a:lnTo>
                    <a:pt x="1538" y="522"/>
                  </a:lnTo>
                  <a:lnTo>
                    <a:pt x="1526" y="518"/>
                  </a:lnTo>
                  <a:lnTo>
                    <a:pt x="1513" y="511"/>
                  </a:lnTo>
                  <a:lnTo>
                    <a:pt x="1503" y="504"/>
                  </a:lnTo>
                  <a:lnTo>
                    <a:pt x="1495" y="494"/>
                  </a:lnTo>
                  <a:lnTo>
                    <a:pt x="1489" y="484"/>
                  </a:lnTo>
                  <a:lnTo>
                    <a:pt x="1489" y="484"/>
                  </a:lnTo>
                  <a:close/>
                  <a:moveTo>
                    <a:pt x="426" y="682"/>
                  </a:moveTo>
                  <a:lnTo>
                    <a:pt x="426" y="682"/>
                  </a:lnTo>
                  <a:lnTo>
                    <a:pt x="426" y="684"/>
                  </a:lnTo>
                  <a:lnTo>
                    <a:pt x="426" y="687"/>
                  </a:lnTo>
                  <a:lnTo>
                    <a:pt x="425" y="689"/>
                  </a:lnTo>
                  <a:lnTo>
                    <a:pt x="425" y="692"/>
                  </a:lnTo>
                  <a:lnTo>
                    <a:pt x="425" y="692"/>
                  </a:lnTo>
                  <a:lnTo>
                    <a:pt x="426" y="695"/>
                  </a:lnTo>
                  <a:lnTo>
                    <a:pt x="428" y="696"/>
                  </a:lnTo>
                  <a:lnTo>
                    <a:pt x="429" y="699"/>
                  </a:lnTo>
                  <a:lnTo>
                    <a:pt x="431" y="702"/>
                  </a:lnTo>
                  <a:lnTo>
                    <a:pt x="431" y="702"/>
                  </a:lnTo>
                  <a:lnTo>
                    <a:pt x="446" y="806"/>
                  </a:lnTo>
                  <a:lnTo>
                    <a:pt x="455" y="859"/>
                  </a:lnTo>
                  <a:lnTo>
                    <a:pt x="467" y="910"/>
                  </a:lnTo>
                  <a:lnTo>
                    <a:pt x="467" y="910"/>
                  </a:lnTo>
                  <a:lnTo>
                    <a:pt x="473" y="935"/>
                  </a:lnTo>
                  <a:lnTo>
                    <a:pt x="477" y="962"/>
                  </a:lnTo>
                  <a:lnTo>
                    <a:pt x="485" y="1017"/>
                  </a:lnTo>
                  <a:lnTo>
                    <a:pt x="485" y="1017"/>
                  </a:lnTo>
                  <a:lnTo>
                    <a:pt x="490" y="1035"/>
                  </a:lnTo>
                  <a:lnTo>
                    <a:pt x="494" y="1053"/>
                  </a:lnTo>
                  <a:lnTo>
                    <a:pt x="497" y="1071"/>
                  </a:lnTo>
                  <a:lnTo>
                    <a:pt x="497" y="1080"/>
                  </a:lnTo>
                  <a:lnTo>
                    <a:pt x="495" y="1088"/>
                  </a:lnTo>
                  <a:lnTo>
                    <a:pt x="495" y="1088"/>
                  </a:lnTo>
                  <a:lnTo>
                    <a:pt x="501" y="1101"/>
                  </a:lnTo>
                  <a:lnTo>
                    <a:pt x="504" y="1113"/>
                  </a:lnTo>
                  <a:lnTo>
                    <a:pt x="506" y="1125"/>
                  </a:lnTo>
                  <a:lnTo>
                    <a:pt x="511" y="1137"/>
                  </a:lnTo>
                  <a:lnTo>
                    <a:pt x="511" y="1137"/>
                  </a:lnTo>
                  <a:lnTo>
                    <a:pt x="535" y="1127"/>
                  </a:lnTo>
                  <a:lnTo>
                    <a:pt x="560" y="1119"/>
                  </a:lnTo>
                  <a:lnTo>
                    <a:pt x="588" y="1113"/>
                  </a:lnTo>
                  <a:lnTo>
                    <a:pt x="617" y="1109"/>
                  </a:lnTo>
                  <a:lnTo>
                    <a:pt x="617" y="1109"/>
                  </a:lnTo>
                  <a:lnTo>
                    <a:pt x="613" y="1080"/>
                  </a:lnTo>
                  <a:lnTo>
                    <a:pt x="608" y="1050"/>
                  </a:lnTo>
                  <a:lnTo>
                    <a:pt x="595" y="991"/>
                  </a:lnTo>
                  <a:lnTo>
                    <a:pt x="582" y="932"/>
                  </a:lnTo>
                  <a:lnTo>
                    <a:pt x="570" y="875"/>
                  </a:lnTo>
                  <a:lnTo>
                    <a:pt x="570" y="875"/>
                  </a:lnTo>
                  <a:lnTo>
                    <a:pt x="560" y="844"/>
                  </a:lnTo>
                  <a:lnTo>
                    <a:pt x="556" y="827"/>
                  </a:lnTo>
                  <a:lnTo>
                    <a:pt x="553" y="810"/>
                  </a:lnTo>
                  <a:lnTo>
                    <a:pt x="553" y="810"/>
                  </a:lnTo>
                  <a:lnTo>
                    <a:pt x="553" y="800"/>
                  </a:lnTo>
                  <a:lnTo>
                    <a:pt x="554" y="796"/>
                  </a:lnTo>
                  <a:lnTo>
                    <a:pt x="557" y="792"/>
                  </a:lnTo>
                  <a:lnTo>
                    <a:pt x="557" y="792"/>
                  </a:lnTo>
                  <a:lnTo>
                    <a:pt x="565" y="792"/>
                  </a:lnTo>
                  <a:lnTo>
                    <a:pt x="572" y="795"/>
                  </a:lnTo>
                  <a:lnTo>
                    <a:pt x="581" y="798"/>
                  </a:lnTo>
                  <a:lnTo>
                    <a:pt x="588" y="803"/>
                  </a:lnTo>
                  <a:lnTo>
                    <a:pt x="599" y="816"/>
                  </a:lnTo>
                  <a:lnTo>
                    <a:pt x="612" y="827"/>
                  </a:lnTo>
                  <a:lnTo>
                    <a:pt x="612" y="827"/>
                  </a:lnTo>
                  <a:lnTo>
                    <a:pt x="631" y="847"/>
                  </a:lnTo>
                  <a:lnTo>
                    <a:pt x="640" y="855"/>
                  </a:lnTo>
                  <a:lnTo>
                    <a:pt x="650" y="862"/>
                  </a:lnTo>
                  <a:lnTo>
                    <a:pt x="650" y="862"/>
                  </a:lnTo>
                  <a:lnTo>
                    <a:pt x="665" y="879"/>
                  </a:lnTo>
                  <a:lnTo>
                    <a:pt x="679" y="897"/>
                  </a:lnTo>
                  <a:lnTo>
                    <a:pt x="711" y="929"/>
                  </a:lnTo>
                  <a:lnTo>
                    <a:pt x="744" y="962"/>
                  </a:lnTo>
                  <a:lnTo>
                    <a:pt x="776" y="994"/>
                  </a:lnTo>
                  <a:lnTo>
                    <a:pt x="776" y="994"/>
                  </a:lnTo>
                  <a:lnTo>
                    <a:pt x="776" y="998"/>
                  </a:lnTo>
                  <a:lnTo>
                    <a:pt x="779" y="1004"/>
                  </a:lnTo>
                  <a:lnTo>
                    <a:pt x="779" y="1004"/>
                  </a:lnTo>
                  <a:lnTo>
                    <a:pt x="786" y="1011"/>
                  </a:lnTo>
                  <a:lnTo>
                    <a:pt x="794" y="1018"/>
                  </a:lnTo>
                  <a:lnTo>
                    <a:pt x="794" y="1018"/>
                  </a:lnTo>
                  <a:lnTo>
                    <a:pt x="800" y="1026"/>
                  </a:lnTo>
                  <a:lnTo>
                    <a:pt x="805" y="1035"/>
                  </a:lnTo>
                  <a:lnTo>
                    <a:pt x="808" y="1038"/>
                  </a:lnTo>
                  <a:lnTo>
                    <a:pt x="813" y="1042"/>
                  </a:lnTo>
                  <a:lnTo>
                    <a:pt x="817" y="1045"/>
                  </a:lnTo>
                  <a:lnTo>
                    <a:pt x="821" y="1046"/>
                  </a:lnTo>
                  <a:lnTo>
                    <a:pt x="821" y="1046"/>
                  </a:lnTo>
                  <a:lnTo>
                    <a:pt x="817" y="1038"/>
                  </a:lnTo>
                  <a:lnTo>
                    <a:pt x="811" y="1031"/>
                  </a:lnTo>
                  <a:lnTo>
                    <a:pt x="805" y="1024"/>
                  </a:lnTo>
                  <a:lnTo>
                    <a:pt x="800" y="1015"/>
                  </a:lnTo>
                  <a:lnTo>
                    <a:pt x="800" y="1015"/>
                  </a:lnTo>
                  <a:lnTo>
                    <a:pt x="794" y="1001"/>
                  </a:lnTo>
                  <a:lnTo>
                    <a:pt x="791" y="986"/>
                  </a:lnTo>
                  <a:lnTo>
                    <a:pt x="790" y="969"/>
                  </a:lnTo>
                  <a:lnTo>
                    <a:pt x="790" y="953"/>
                  </a:lnTo>
                  <a:lnTo>
                    <a:pt x="791" y="936"/>
                  </a:lnTo>
                  <a:lnTo>
                    <a:pt x="796" y="921"/>
                  </a:lnTo>
                  <a:lnTo>
                    <a:pt x="800" y="906"/>
                  </a:lnTo>
                  <a:lnTo>
                    <a:pt x="805" y="893"/>
                  </a:lnTo>
                  <a:lnTo>
                    <a:pt x="805" y="893"/>
                  </a:lnTo>
                  <a:lnTo>
                    <a:pt x="783" y="869"/>
                  </a:lnTo>
                  <a:lnTo>
                    <a:pt x="773" y="856"/>
                  </a:lnTo>
                  <a:lnTo>
                    <a:pt x="763" y="844"/>
                  </a:lnTo>
                  <a:lnTo>
                    <a:pt x="763" y="844"/>
                  </a:lnTo>
                  <a:lnTo>
                    <a:pt x="741" y="824"/>
                  </a:lnTo>
                  <a:lnTo>
                    <a:pt x="720" y="803"/>
                  </a:lnTo>
                  <a:lnTo>
                    <a:pt x="678" y="761"/>
                  </a:lnTo>
                  <a:lnTo>
                    <a:pt x="636" y="719"/>
                  </a:lnTo>
                  <a:lnTo>
                    <a:pt x="615" y="699"/>
                  </a:lnTo>
                  <a:lnTo>
                    <a:pt x="594" y="680"/>
                  </a:lnTo>
                  <a:lnTo>
                    <a:pt x="594" y="680"/>
                  </a:lnTo>
                  <a:lnTo>
                    <a:pt x="567" y="656"/>
                  </a:lnTo>
                  <a:lnTo>
                    <a:pt x="542" y="630"/>
                  </a:lnTo>
                  <a:lnTo>
                    <a:pt x="492" y="580"/>
                  </a:lnTo>
                  <a:lnTo>
                    <a:pt x="492" y="580"/>
                  </a:lnTo>
                  <a:lnTo>
                    <a:pt x="470" y="559"/>
                  </a:lnTo>
                  <a:lnTo>
                    <a:pt x="445" y="538"/>
                  </a:lnTo>
                  <a:lnTo>
                    <a:pt x="422" y="515"/>
                  </a:lnTo>
                  <a:lnTo>
                    <a:pt x="400" y="493"/>
                  </a:lnTo>
                  <a:lnTo>
                    <a:pt x="400" y="493"/>
                  </a:lnTo>
                  <a:lnTo>
                    <a:pt x="396" y="493"/>
                  </a:lnTo>
                  <a:lnTo>
                    <a:pt x="396" y="493"/>
                  </a:lnTo>
                  <a:lnTo>
                    <a:pt x="396" y="515"/>
                  </a:lnTo>
                  <a:lnTo>
                    <a:pt x="397" y="538"/>
                  </a:lnTo>
                  <a:lnTo>
                    <a:pt x="400" y="562"/>
                  </a:lnTo>
                  <a:lnTo>
                    <a:pt x="404" y="587"/>
                  </a:lnTo>
                  <a:lnTo>
                    <a:pt x="414" y="636"/>
                  </a:lnTo>
                  <a:lnTo>
                    <a:pt x="426" y="682"/>
                  </a:lnTo>
                  <a:lnTo>
                    <a:pt x="426" y="682"/>
                  </a:lnTo>
                  <a:close/>
                  <a:moveTo>
                    <a:pt x="1642" y="630"/>
                  </a:moveTo>
                  <a:lnTo>
                    <a:pt x="1642" y="630"/>
                  </a:lnTo>
                  <a:lnTo>
                    <a:pt x="1676" y="625"/>
                  </a:lnTo>
                  <a:lnTo>
                    <a:pt x="1693" y="622"/>
                  </a:lnTo>
                  <a:lnTo>
                    <a:pt x="1710" y="621"/>
                  </a:lnTo>
                  <a:lnTo>
                    <a:pt x="1710" y="621"/>
                  </a:lnTo>
                  <a:lnTo>
                    <a:pt x="1726" y="601"/>
                  </a:lnTo>
                  <a:lnTo>
                    <a:pt x="1742" y="578"/>
                  </a:lnTo>
                  <a:lnTo>
                    <a:pt x="1771" y="534"/>
                  </a:lnTo>
                  <a:lnTo>
                    <a:pt x="1771" y="534"/>
                  </a:lnTo>
                  <a:lnTo>
                    <a:pt x="1759" y="532"/>
                  </a:lnTo>
                  <a:lnTo>
                    <a:pt x="1750" y="529"/>
                  </a:lnTo>
                  <a:lnTo>
                    <a:pt x="1743" y="525"/>
                  </a:lnTo>
                  <a:lnTo>
                    <a:pt x="1738" y="520"/>
                  </a:lnTo>
                  <a:lnTo>
                    <a:pt x="1738" y="520"/>
                  </a:lnTo>
                  <a:lnTo>
                    <a:pt x="1732" y="520"/>
                  </a:lnTo>
                  <a:lnTo>
                    <a:pt x="1728" y="518"/>
                  </a:lnTo>
                  <a:lnTo>
                    <a:pt x="1724" y="517"/>
                  </a:lnTo>
                  <a:lnTo>
                    <a:pt x="1719" y="514"/>
                  </a:lnTo>
                  <a:lnTo>
                    <a:pt x="1711" y="507"/>
                  </a:lnTo>
                  <a:lnTo>
                    <a:pt x="1707" y="504"/>
                  </a:lnTo>
                  <a:lnTo>
                    <a:pt x="1701" y="503"/>
                  </a:lnTo>
                  <a:lnTo>
                    <a:pt x="1701" y="503"/>
                  </a:lnTo>
                  <a:lnTo>
                    <a:pt x="1672" y="566"/>
                  </a:lnTo>
                  <a:lnTo>
                    <a:pt x="1642" y="630"/>
                  </a:lnTo>
                  <a:lnTo>
                    <a:pt x="1642" y="630"/>
                  </a:lnTo>
                  <a:close/>
                  <a:moveTo>
                    <a:pt x="1482" y="527"/>
                  </a:moveTo>
                  <a:lnTo>
                    <a:pt x="1482" y="527"/>
                  </a:lnTo>
                  <a:lnTo>
                    <a:pt x="1462" y="573"/>
                  </a:lnTo>
                  <a:lnTo>
                    <a:pt x="1444" y="622"/>
                  </a:lnTo>
                  <a:lnTo>
                    <a:pt x="1426" y="670"/>
                  </a:lnTo>
                  <a:lnTo>
                    <a:pt x="1411" y="719"/>
                  </a:lnTo>
                  <a:lnTo>
                    <a:pt x="1411" y="719"/>
                  </a:lnTo>
                  <a:lnTo>
                    <a:pt x="1422" y="713"/>
                  </a:lnTo>
                  <a:lnTo>
                    <a:pt x="1433" y="706"/>
                  </a:lnTo>
                  <a:lnTo>
                    <a:pt x="1443" y="699"/>
                  </a:lnTo>
                  <a:lnTo>
                    <a:pt x="1455" y="694"/>
                  </a:lnTo>
                  <a:lnTo>
                    <a:pt x="1455" y="694"/>
                  </a:lnTo>
                  <a:lnTo>
                    <a:pt x="1469" y="688"/>
                  </a:lnTo>
                  <a:lnTo>
                    <a:pt x="1484" y="684"/>
                  </a:lnTo>
                  <a:lnTo>
                    <a:pt x="1498" y="678"/>
                  </a:lnTo>
                  <a:lnTo>
                    <a:pt x="1502" y="674"/>
                  </a:lnTo>
                  <a:lnTo>
                    <a:pt x="1507" y="670"/>
                  </a:lnTo>
                  <a:lnTo>
                    <a:pt x="1507" y="670"/>
                  </a:lnTo>
                  <a:lnTo>
                    <a:pt x="1506" y="664"/>
                  </a:lnTo>
                  <a:lnTo>
                    <a:pt x="1507" y="661"/>
                  </a:lnTo>
                  <a:lnTo>
                    <a:pt x="1510" y="659"/>
                  </a:lnTo>
                  <a:lnTo>
                    <a:pt x="1512" y="656"/>
                  </a:lnTo>
                  <a:lnTo>
                    <a:pt x="1512" y="656"/>
                  </a:lnTo>
                  <a:lnTo>
                    <a:pt x="1514" y="650"/>
                  </a:lnTo>
                  <a:lnTo>
                    <a:pt x="1516" y="643"/>
                  </a:lnTo>
                  <a:lnTo>
                    <a:pt x="1517" y="636"/>
                  </a:lnTo>
                  <a:lnTo>
                    <a:pt x="1519" y="630"/>
                  </a:lnTo>
                  <a:lnTo>
                    <a:pt x="1519" y="630"/>
                  </a:lnTo>
                  <a:lnTo>
                    <a:pt x="1528" y="614"/>
                  </a:lnTo>
                  <a:lnTo>
                    <a:pt x="1535" y="595"/>
                  </a:lnTo>
                  <a:lnTo>
                    <a:pt x="1535" y="595"/>
                  </a:lnTo>
                  <a:lnTo>
                    <a:pt x="1545" y="569"/>
                  </a:lnTo>
                  <a:lnTo>
                    <a:pt x="1550" y="556"/>
                  </a:lnTo>
                  <a:lnTo>
                    <a:pt x="1552" y="545"/>
                  </a:lnTo>
                  <a:lnTo>
                    <a:pt x="1552" y="545"/>
                  </a:lnTo>
                  <a:lnTo>
                    <a:pt x="1535" y="541"/>
                  </a:lnTo>
                  <a:lnTo>
                    <a:pt x="1516" y="536"/>
                  </a:lnTo>
                  <a:lnTo>
                    <a:pt x="1482" y="527"/>
                  </a:lnTo>
                  <a:lnTo>
                    <a:pt x="1482" y="527"/>
                  </a:lnTo>
                  <a:close/>
                  <a:moveTo>
                    <a:pt x="1940" y="838"/>
                  </a:moveTo>
                  <a:lnTo>
                    <a:pt x="1940" y="838"/>
                  </a:lnTo>
                  <a:lnTo>
                    <a:pt x="1954" y="807"/>
                  </a:lnTo>
                  <a:lnTo>
                    <a:pt x="1968" y="775"/>
                  </a:lnTo>
                  <a:lnTo>
                    <a:pt x="1968" y="775"/>
                  </a:lnTo>
                  <a:lnTo>
                    <a:pt x="1973" y="761"/>
                  </a:lnTo>
                  <a:lnTo>
                    <a:pt x="1976" y="747"/>
                  </a:lnTo>
                  <a:lnTo>
                    <a:pt x="1978" y="732"/>
                  </a:lnTo>
                  <a:lnTo>
                    <a:pt x="1978" y="715"/>
                  </a:lnTo>
                  <a:lnTo>
                    <a:pt x="1978" y="715"/>
                  </a:lnTo>
                  <a:lnTo>
                    <a:pt x="1968" y="706"/>
                  </a:lnTo>
                  <a:lnTo>
                    <a:pt x="1959" y="696"/>
                  </a:lnTo>
                  <a:lnTo>
                    <a:pt x="1952" y="687"/>
                  </a:lnTo>
                  <a:lnTo>
                    <a:pt x="1943" y="678"/>
                  </a:lnTo>
                  <a:lnTo>
                    <a:pt x="1943" y="678"/>
                  </a:lnTo>
                  <a:lnTo>
                    <a:pt x="1933" y="671"/>
                  </a:lnTo>
                  <a:lnTo>
                    <a:pt x="1924" y="666"/>
                  </a:lnTo>
                  <a:lnTo>
                    <a:pt x="1914" y="660"/>
                  </a:lnTo>
                  <a:lnTo>
                    <a:pt x="1906" y="653"/>
                  </a:lnTo>
                  <a:lnTo>
                    <a:pt x="1906" y="653"/>
                  </a:lnTo>
                  <a:lnTo>
                    <a:pt x="1885" y="646"/>
                  </a:lnTo>
                  <a:lnTo>
                    <a:pt x="1863" y="640"/>
                  </a:lnTo>
                  <a:lnTo>
                    <a:pt x="1840" y="636"/>
                  </a:lnTo>
                  <a:lnTo>
                    <a:pt x="1816" y="633"/>
                  </a:lnTo>
                  <a:lnTo>
                    <a:pt x="1792" y="630"/>
                  </a:lnTo>
                  <a:lnTo>
                    <a:pt x="1769" y="630"/>
                  </a:lnTo>
                  <a:lnTo>
                    <a:pt x="1745" y="630"/>
                  </a:lnTo>
                  <a:lnTo>
                    <a:pt x="1719" y="632"/>
                  </a:lnTo>
                  <a:lnTo>
                    <a:pt x="1696" y="635"/>
                  </a:lnTo>
                  <a:lnTo>
                    <a:pt x="1672" y="637"/>
                  </a:lnTo>
                  <a:lnTo>
                    <a:pt x="1625" y="646"/>
                  </a:lnTo>
                  <a:lnTo>
                    <a:pt x="1580" y="657"/>
                  </a:lnTo>
                  <a:lnTo>
                    <a:pt x="1540" y="671"/>
                  </a:lnTo>
                  <a:lnTo>
                    <a:pt x="1540" y="671"/>
                  </a:lnTo>
                  <a:lnTo>
                    <a:pt x="1537" y="674"/>
                  </a:lnTo>
                  <a:lnTo>
                    <a:pt x="1533" y="677"/>
                  </a:lnTo>
                  <a:lnTo>
                    <a:pt x="1533" y="677"/>
                  </a:lnTo>
                  <a:lnTo>
                    <a:pt x="1500" y="688"/>
                  </a:lnTo>
                  <a:lnTo>
                    <a:pt x="1469" y="701"/>
                  </a:lnTo>
                  <a:lnTo>
                    <a:pt x="1440" y="716"/>
                  </a:lnTo>
                  <a:lnTo>
                    <a:pt x="1413" y="732"/>
                  </a:lnTo>
                  <a:lnTo>
                    <a:pt x="1413" y="732"/>
                  </a:lnTo>
                  <a:lnTo>
                    <a:pt x="1382" y="747"/>
                  </a:lnTo>
                  <a:lnTo>
                    <a:pt x="1353" y="761"/>
                  </a:lnTo>
                  <a:lnTo>
                    <a:pt x="1325" y="776"/>
                  </a:lnTo>
                  <a:lnTo>
                    <a:pt x="1312" y="785"/>
                  </a:lnTo>
                  <a:lnTo>
                    <a:pt x="1300" y="795"/>
                  </a:lnTo>
                  <a:lnTo>
                    <a:pt x="1300" y="795"/>
                  </a:lnTo>
                  <a:lnTo>
                    <a:pt x="1297" y="802"/>
                  </a:lnTo>
                  <a:lnTo>
                    <a:pt x="1294" y="806"/>
                  </a:lnTo>
                  <a:lnTo>
                    <a:pt x="1287" y="816"/>
                  </a:lnTo>
                  <a:lnTo>
                    <a:pt x="1279" y="826"/>
                  </a:lnTo>
                  <a:lnTo>
                    <a:pt x="1276" y="831"/>
                  </a:lnTo>
                  <a:lnTo>
                    <a:pt x="1273" y="837"/>
                  </a:lnTo>
                  <a:lnTo>
                    <a:pt x="1273" y="837"/>
                  </a:lnTo>
                  <a:lnTo>
                    <a:pt x="1265" y="841"/>
                  </a:lnTo>
                  <a:lnTo>
                    <a:pt x="1260" y="844"/>
                  </a:lnTo>
                  <a:lnTo>
                    <a:pt x="1258" y="847"/>
                  </a:lnTo>
                  <a:lnTo>
                    <a:pt x="1258" y="847"/>
                  </a:lnTo>
                  <a:lnTo>
                    <a:pt x="1287" y="847"/>
                  </a:lnTo>
                  <a:lnTo>
                    <a:pt x="1302" y="847"/>
                  </a:lnTo>
                  <a:lnTo>
                    <a:pt x="1319" y="845"/>
                  </a:lnTo>
                  <a:lnTo>
                    <a:pt x="1319" y="845"/>
                  </a:lnTo>
                  <a:lnTo>
                    <a:pt x="1336" y="828"/>
                  </a:lnTo>
                  <a:lnTo>
                    <a:pt x="1356" y="812"/>
                  </a:lnTo>
                  <a:lnTo>
                    <a:pt x="1367" y="803"/>
                  </a:lnTo>
                  <a:lnTo>
                    <a:pt x="1378" y="796"/>
                  </a:lnTo>
                  <a:lnTo>
                    <a:pt x="1391" y="790"/>
                  </a:lnTo>
                  <a:lnTo>
                    <a:pt x="1404" y="786"/>
                  </a:lnTo>
                  <a:lnTo>
                    <a:pt x="1404" y="786"/>
                  </a:lnTo>
                  <a:lnTo>
                    <a:pt x="1413" y="785"/>
                  </a:lnTo>
                  <a:lnTo>
                    <a:pt x="1425" y="786"/>
                  </a:lnTo>
                  <a:lnTo>
                    <a:pt x="1437" y="788"/>
                  </a:lnTo>
                  <a:lnTo>
                    <a:pt x="1448" y="790"/>
                  </a:lnTo>
                  <a:lnTo>
                    <a:pt x="1461" y="795"/>
                  </a:lnTo>
                  <a:lnTo>
                    <a:pt x="1471" y="800"/>
                  </a:lnTo>
                  <a:lnTo>
                    <a:pt x="1478" y="806"/>
                  </a:lnTo>
                  <a:lnTo>
                    <a:pt x="1484" y="812"/>
                  </a:lnTo>
                  <a:lnTo>
                    <a:pt x="1484" y="812"/>
                  </a:lnTo>
                  <a:lnTo>
                    <a:pt x="1485" y="817"/>
                  </a:lnTo>
                  <a:lnTo>
                    <a:pt x="1485" y="821"/>
                  </a:lnTo>
                  <a:lnTo>
                    <a:pt x="1482" y="831"/>
                  </a:lnTo>
                  <a:lnTo>
                    <a:pt x="1481" y="841"/>
                  </a:lnTo>
                  <a:lnTo>
                    <a:pt x="1482" y="847"/>
                  </a:lnTo>
                  <a:lnTo>
                    <a:pt x="1484" y="852"/>
                  </a:lnTo>
                  <a:lnTo>
                    <a:pt x="1484" y="852"/>
                  </a:lnTo>
                  <a:lnTo>
                    <a:pt x="1486" y="856"/>
                  </a:lnTo>
                  <a:lnTo>
                    <a:pt x="1491" y="861"/>
                  </a:lnTo>
                  <a:lnTo>
                    <a:pt x="1496" y="863"/>
                  </a:lnTo>
                  <a:lnTo>
                    <a:pt x="1500" y="869"/>
                  </a:lnTo>
                  <a:lnTo>
                    <a:pt x="1500" y="869"/>
                  </a:lnTo>
                  <a:lnTo>
                    <a:pt x="1503" y="876"/>
                  </a:lnTo>
                  <a:lnTo>
                    <a:pt x="1506" y="885"/>
                  </a:lnTo>
                  <a:lnTo>
                    <a:pt x="1509" y="894"/>
                  </a:lnTo>
                  <a:lnTo>
                    <a:pt x="1507" y="904"/>
                  </a:lnTo>
                  <a:lnTo>
                    <a:pt x="1507" y="904"/>
                  </a:lnTo>
                  <a:lnTo>
                    <a:pt x="1506" y="911"/>
                  </a:lnTo>
                  <a:lnTo>
                    <a:pt x="1505" y="917"/>
                  </a:lnTo>
                  <a:lnTo>
                    <a:pt x="1500" y="922"/>
                  </a:lnTo>
                  <a:lnTo>
                    <a:pt x="1496" y="928"/>
                  </a:lnTo>
                  <a:lnTo>
                    <a:pt x="1492" y="932"/>
                  </a:lnTo>
                  <a:lnTo>
                    <a:pt x="1485" y="935"/>
                  </a:lnTo>
                  <a:lnTo>
                    <a:pt x="1478" y="938"/>
                  </a:lnTo>
                  <a:lnTo>
                    <a:pt x="1471" y="939"/>
                  </a:lnTo>
                  <a:lnTo>
                    <a:pt x="1471" y="939"/>
                  </a:lnTo>
                  <a:lnTo>
                    <a:pt x="1468" y="946"/>
                  </a:lnTo>
                  <a:lnTo>
                    <a:pt x="1467" y="952"/>
                  </a:lnTo>
                  <a:lnTo>
                    <a:pt x="1467" y="965"/>
                  </a:lnTo>
                  <a:lnTo>
                    <a:pt x="1467" y="977"/>
                  </a:lnTo>
                  <a:lnTo>
                    <a:pt x="1465" y="984"/>
                  </a:lnTo>
                  <a:lnTo>
                    <a:pt x="1464" y="990"/>
                  </a:lnTo>
                  <a:lnTo>
                    <a:pt x="1464" y="990"/>
                  </a:lnTo>
                  <a:lnTo>
                    <a:pt x="1460" y="997"/>
                  </a:lnTo>
                  <a:lnTo>
                    <a:pt x="1454" y="1004"/>
                  </a:lnTo>
                  <a:lnTo>
                    <a:pt x="1441" y="1015"/>
                  </a:lnTo>
                  <a:lnTo>
                    <a:pt x="1436" y="1019"/>
                  </a:lnTo>
                  <a:lnTo>
                    <a:pt x="1432" y="1026"/>
                  </a:lnTo>
                  <a:lnTo>
                    <a:pt x="1427" y="1033"/>
                  </a:lnTo>
                  <a:lnTo>
                    <a:pt x="1427" y="1042"/>
                  </a:lnTo>
                  <a:lnTo>
                    <a:pt x="1427" y="1042"/>
                  </a:lnTo>
                  <a:lnTo>
                    <a:pt x="1434" y="1043"/>
                  </a:lnTo>
                  <a:lnTo>
                    <a:pt x="1440" y="1046"/>
                  </a:lnTo>
                  <a:lnTo>
                    <a:pt x="1444" y="1050"/>
                  </a:lnTo>
                  <a:lnTo>
                    <a:pt x="1447" y="1056"/>
                  </a:lnTo>
                  <a:lnTo>
                    <a:pt x="1448" y="1063"/>
                  </a:lnTo>
                  <a:lnTo>
                    <a:pt x="1448" y="1068"/>
                  </a:lnTo>
                  <a:lnTo>
                    <a:pt x="1446" y="1075"/>
                  </a:lnTo>
                  <a:lnTo>
                    <a:pt x="1441" y="1080"/>
                  </a:lnTo>
                  <a:lnTo>
                    <a:pt x="1441" y="1080"/>
                  </a:lnTo>
                  <a:lnTo>
                    <a:pt x="1433" y="1081"/>
                  </a:lnTo>
                  <a:lnTo>
                    <a:pt x="1425" y="1080"/>
                  </a:lnTo>
                  <a:lnTo>
                    <a:pt x="1425" y="1080"/>
                  </a:lnTo>
                  <a:lnTo>
                    <a:pt x="1423" y="1084"/>
                  </a:lnTo>
                  <a:lnTo>
                    <a:pt x="1420" y="1087"/>
                  </a:lnTo>
                  <a:lnTo>
                    <a:pt x="1418" y="1091"/>
                  </a:lnTo>
                  <a:lnTo>
                    <a:pt x="1416" y="1095"/>
                  </a:lnTo>
                  <a:lnTo>
                    <a:pt x="1416" y="1095"/>
                  </a:lnTo>
                  <a:lnTo>
                    <a:pt x="1420" y="1097"/>
                  </a:lnTo>
                  <a:lnTo>
                    <a:pt x="1423" y="1099"/>
                  </a:lnTo>
                  <a:lnTo>
                    <a:pt x="1426" y="1106"/>
                  </a:lnTo>
                  <a:lnTo>
                    <a:pt x="1426" y="1106"/>
                  </a:lnTo>
                  <a:lnTo>
                    <a:pt x="1420" y="1115"/>
                  </a:lnTo>
                  <a:lnTo>
                    <a:pt x="1418" y="1119"/>
                  </a:lnTo>
                  <a:lnTo>
                    <a:pt x="1415" y="1123"/>
                  </a:lnTo>
                  <a:lnTo>
                    <a:pt x="1415" y="1123"/>
                  </a:lnTo>
                  <a:lnTo>
                    <a:pt x="1420" y="1130"/>
                  </a:lnTo>
                  <a:lnTo>
                    <a:pt x="1426" y="1133"/>
                  </a:lnTo>
                  <a:lnTo>
                    <a:pt x="1434" y="1136"/>
                  </a:lnTo>
                  <a:lnTo>
                    <a:pt x="1444" y="1136"/>
                  </a:lnTo>
                  <a:lnTo>
                    <a:pt x="1444" y="1136"/>
                  </a:lnTo>
                  <a:lnTo>
                    <a:pt x="1448" y="1144"/>
                  </a:lnTo>
                  <a:lnTo>
                    <a:pt x="1451" y="1153"/>
                  </a:lnTo>
                  <a:lnTo>
                    <a:pt x="1451" y="1156"/>
                  </a:lnTo>
                  <a:lnTo>
                    <a:pt x="1451" y="1160"/>
                  </a:lnTo>
                  <a:lnTo>
                    <a:pt x="1450" y="1164"/>
                  </a:lnTo>
                  <a:lnTo>
                    <a:pt x="1447" y="1168"/>
                  </a:lnTo>
                  <a:lnTo>
                    <a:pt x="1447" y="1168"/>
                  </a:lnTo>
                  <a:lnTo>
                    <a:pt x="1453" y="1167"/>
                  </a:lnTo>
                  <a:lnTo>
                    <a:pt x="1460" y="1167"/>
                  </a:lnTo>
                  <a:lnTo>
                    <a:pt x="1464" y="1168"/>
                  </a:lnTo>
                  <a:lnTo>
                    <a:pt x="1469" y="1171"/>
                  </a:lnTo>
                  <a:lnTo>
                    <a:pt x="1472" y="1175"/>
                  </a:lnTo>
                  <a:lnTo>
                    <a:pt x="1477" y="1178"/>
                  </a:lnTo>
                  <a:lnTo>
                    <a:pt x="1478" y="1184"/>
                  </a:lnTo>
                  <a:lnTo>
                    <a:pt x="1479" y="1188"/>
                  </a:lnTo>
                  <a:lnTo>
                    <a:pt x="1481" y="1192"/>
                  </a:lnTo>
                  <a:lnTo>
                    <a:pt x="1479" y="1198"/>
                  </a:lnTo>
                  <a:lnTo>
                    <a:pt x="1478" y="1202"/>
                  </a:lnTo>
                  <a:lnTo>
                    <a:pt x="1477" y="1205"/>
                  </a:lnTo>
                  <a:lnTo>
                    <a:pt x="1472" y="1207"/>
                  </a:lnTo>
                  <a:lnTo>
                    <a:pt x="1468" y="1210"/>
                  </a:lnTo>
                  <a:lnTo>
                    <a:pt x="1462" y="1210"/>
                  </a:lnTo>
                  <a:lnTo>
                    <a:pt x="1455" y="1210"/>
                  </a:lnTo>
                  <a:lnTo>
                    <a:pt x="1455" y="1210"/>
                  </a:lnTo>
                  <a:lnTo>
                    <a:pt x="1451" y="1213"/>
                  </a:lnTo>
                  <a:lnTo>
                    <a:pt x="1448" y="1217"/>
                  </a:lnTo>
                  <a:lnTo>
                    <a:pt x="1447" y="1222"/>
                  </a:lnTo>
                  <a:lnTo>
                    <a:pt x="1447" y="1226"/>
                  </a:lnTo>
                  <a:lnTo>
                    <a:pt x="1448" y="1231"/>
                  </a:lnTo>
                  <a:lnTo>
                    <a:pt x="1451" y="1234"/>
                  </a:lnTo>
                  <a:lnTo>
                    <a:pt x="1454" y="1238"/>
                  </a:lnTo>
                  <a:lnTo>
                    <a:pt x="1460" y="1241"/>
                  </a:lnTo>
                  <a:lnTo>
                    <a:pt x="1460" y="1241"/>
                  </a:lnTo>
                  <a:lnTo>
                    <a:pt x="1458" y="1245"/>
                  </a:lnTo>
                  <a:lnTo>
                    <a:pt x="1454" y="1248"/>
                  </a:lnTo>
                  <a:lnTo>
                    <a:pt x="1451" y="1251"/>
                  </a:lnTo>
                  <a:lnTo>
                    <a:pt x="1448" y="1254"/>
                  </a:lnTo>
                  <a:lnTo>
                    <a:pt x="1448" y="1254"/>
                  </a:lnTo>
                  <a:lnTo>
                    <a:pt x="1451" y="1258"/>
                  </a:lnTo>
                  <a:lnTo>
                    <a:pt x="1453" y="1262"/>
                  </a:lnTo>
                  <a:lnTo>
                    <a:pt x="1455" y="1273"/>
                  </a:lnTo>
                  <a:lnTo>
                    <a:pt x="1455" y="1273"/>
                  </a:lnTo>
                  <a:lnTo>
                    <a:pt x="1464" y="1276"/>
                  </a:lnTo>
                  <a:lnTo>
                    <a:pt x="1471" y="1280"/>
                  </a:lnTo>
                  <a:lnTo>
                    <a:pt x="1475" y="1283"/>
                  </a:lnTo>
                  <a:lnTo>
                    <a:pt x="1477" y="1288"/>
                  </a:lnTo>
                  <a:lnTo>
                    <a:pt x="1478" y="1292"/>
                  </a:lnTo>
                  <a:lnTo>
                    <a:pt x="1479" y="1296"/>
                  </a:lnTo>
                  <a:lnTo>
                    <a:pt x="1479" y="1296"/>
                  </a:lnTo>
                  <a:lnTo>
                    <a:pt x="1478" y="1300"/>
                  </a:lnTo>
                  <a:lnTo>
                    <a:pt x="1477" y="1303"/>
                  </a:lnTo>
                  <a:lnTo>
                    <a:pt x="1472" y="1310"/>
                  </a:lnTo>
                  <a:lnTo>
                    <a:pt x="1469" y="1316"/>
                  </a:lnTo>
                  <a:lnTo>
                    <a:pt x="1468" y="1320"/>
                  </a:lnTo>
                  <a:lnTo>
                    <a:pt x="1469" y="1324"/>
                  </a:lnTo>
                  <a:lnTo>
                    <a:pt x="1469" y="1324"/>
                  </a:lnTo>
                  <a:lnTo>
                    <a:pt x="1464" y="1331"/>
                  </a:lnTo>
                  <a:lnTo>
                    <a:pt x="1455" y="1335"/>
                  </a:lnTo>
                  <a:lnTo>
                    <a:pt x="1440" y="1344"/>
                  </a:lnTo>
                  <a:lnTo>
                    <a:pt x="1440" y="1344"/>
                  </a:lnTo>
                  <a:lnTo>
                    <a:pt x="1441" y="1348"/>
                  </a:lnTo>
                  <a:lnTo>
                    <a:pt x="1441" y="1352"/>
                  </a:lnTo>
                  <a:lnTo>
                    <a:pt x="1440" y="1361"/>
                  </a:lnTo>
                  <a:lnTo>
                    <a:pt x="1437" y="1369"/>
                  </a:lnTo>
                  <a:lnTo>
                    <a:pt x="1434" y="1379"/>
                  </a:lnTo>
                  <a:lnTo>
                    <a:pt x="1434" y="1379"/>
                  </a:lnTo>
                  <a:lnTo>
                    <a:pt x="1437" y="1383"/>
                  </a:lnTo>
                  <a:lnTo>
                    <a:pt x="1439" y="1387"/>
                  </a:lnTo>
                  <a:lnTo>
                    <a:pt x="1439" y="1396"/>
                  </a:lnTo>
                  <a:lnTo>
                    <a:pt x="1436" y="1404"/>
                  </a:lnTo>
                  <a:lnTo>
                    <a:pt x="1433" y="1412"/>
                  </a:lnTo>
                  <a:lnTo>
                    <a:pt x="1433" y="1412"/>
                  </a:lnTo>
                  <a:lnTo>
                    <a:pt x="1437" y="1419"/>
                  </a:lnTo>
                  <a:lnTo>
                    <a:pt x="1439" y="1426"/>
                  </a:lnTo>
                  <a:lnTo>
                    <a:pt x="1441" y="1435"/>
                  </a:lnTo>
                  <a:lnTo>
                    <a:pt x="1441" y="1443"/>
                  </a:lnTo>
                  <a:lnTo>
                    <a:pt x="1441" y="1443"/>
                  </a:lnTo>
                  <a:lnTo>
                    <a:pt x="1439" y="1448"/>
                  </a:lnTo>
                  <a:lnTo>
                    <a:pt x="1436" y="1450"/>
                  </a:lnTo>
                  <a:lnTo>
                    <a:pt x="1434" y="1455"/>
                  </a:lnTo>
                  <a:lnTo>
                    <a:pt x="1434" y="1460"/>
                  </a:lnTo>
                  <a:lnTo>
                    <a:pt x="1434" y="1460"/>
                  </a:lnTo>
                  <a:lnTo>
                    <a:pt x="1453" y="1455"/>
                  </a:lnTo>
                  <a:lnTo>
                    <a:pt x="1464" y="1452"/>
                  </a:lnTo>
                  <a:lnTo>
                    <a:pt x="1477" y="1449"/>
                  </a:lnTo>
                  <a:lnTo>
                    <a:pt x="1488" y="1448"/>
                  </a:lnTo>
                  <a:lnTo>
                    <a:pt x="1499" y="1449"/>
                  </a:lnTo>
                  <a:lnTo>
                    <a:pt x="1510" y="1450"/>
                  </a:lnTo>
                  <a:lnTo>
                    <a:pt x="1519" y="1455"/>
                  </a:lnTo>
                  <a:lnTo>
                    <a:pt x="1519" y="1455"/>
                  </a:lnTo>
                  <a:lnTo>
                    <a:pt x="1524" y="1462"/>
                  </a:lnTo>
                  <a:lnTo>
                    <a:pt x="1530" y="1469"/>
                  </a:lnTo>
                  <a:lnTo>
                    <a:pt x="1541" y="1481"/>
                  </a:lnTo>
                  <a:lnTo>
                    <a:pt x="1541" y="1481"/>
                  </a:lnTo>
                  <a:lnTo>
                    <a:pt x="1552" y="1484"/>
                  </a:lnTo>
                  <a:lnTo>
                    <a:pt x="1562" y="1484"/>
                  </a:lnTo>
                  <a:lnTo>
                    <a:pt x="1580" y="1487"/>
                  </a:lnTo>
                  <a:lnTo>
                    <a:pt x="1589" y="1488"/>
                  </a:lnTo>
                  <a:lnTo>
                    <a:pt x="1597" y="1492"/>
                  </a:lnTo>
                  <a:lnTo>
                    <a:pt x="1603" y="1498"/>
                  </a:lnTo>
                  <a:lnTo>
                    <a:pt x="1608" y="1508"/>
                  </a:lnTo>
                  <a:lnTo>
                    <a:pt x="1608" y="1508"/>
                  </a:lnTo>
                  <a:lnTo>
                    <a:pt x="1610" y="1514"/>
                  </a:lnTo>
                  <a:lnTo>
                    <a:pt x="1608" y="1518"/>
                  </a:lnTo>
                  <a:lnTo>
                    <a:pt x="1606" y="1528"/>
                  </a:lnTo>
                  <a:lnTo>
                    <a:pt x="1600" y="1537"/>
                  </a:lnTo>
                  <a:lnTo>
                    <a:pt x="1599" y="1542"/>
                  </a:lnTo>
                  <a:lnTo>
                    <a:pt x="1597" y="1547"/>
                  </a:lnTo>
                  <a:lnTo>
                    <a:pt x="1597" y="1547"/>
                  </a:lnTo>
                  <a:lnTo>
                    <a:pt x="1597" y="1551"/>
                  </a:lnTo>
                  <a:lnTo>
                    <a:pt x="1599" y="1557"/>
                  </a:lnTo>
                  <a:lnTo>
                    <a:pt x="1601" y="1567"/>
                  </a:lnTo>
                  <a:lnTo>
                    <a:pt x="1603" y="1573"/>
                  </a:lnTo>
                  <a:lnTo>
                    <a:pt x="1604" y="1578"/>
                  </a:lnTo>
                  <a:lnTo>
                    <a:pt x="1603" y="1584"/>
                  </a:lnTo>
                  <a:lnTo>
                    <a:pt x="1601" y="1589"/>
                  </a:lnTo>
                  <a:lnTo>
                    <a:pt x="1601" y="1589"/>
                  </a:lnTo>
                  <a:lnTo>
                    <a:pt x="1590" y="1608"/>
                  </a:lnTo>
                  <a:lnTo>
                    <a:pt x="1578" y="1627"/>
                  </a:lnTo>
                  <a:lnTo>
                    <a:pt x="1550" y="1667"/>
                  </a:lnTo>
                  <a:lnTo>
                    <a:pt x="1550" y="1667"/>
                  </a:lnTo>
                  <a:lnTo>
                    <a:pt x="1530" y="1675"/>
                  </a:lnTo>
                  <a:lnTo>
                    <a:pt x="1510" y="1682"/>
                  </a:lnTo>
                  <a:lnTo>
                    <a:pt x="1510" y="1682"/>
                  </a:lnTo>
                  <a:lnTo>
                    <a:pt x="1524" y="1683"/>
                  </a:lnTo>
                  <a:lnTo>
                    <a:pt x="1538" y="1686"/>
                  </a:lnTo>
                  <a:lnTo>
                    <a:pt x="1566" y="1695"/>
                  </a:lnTo>
                  <a:lnTo>
                    <a:pt x="1621" y="1713"/>
                  </a:lnTo>
                  <a:lnTo>
                    <a:pt x="1621" y="1713"/>
                  </a:lnTo>
                  <a:lnTo>
                    <a:pt x="1625" y="1709"/>
                  </a:lnTo>
                  <a:lnTo>
                    <a:pt x="1631" y="1706"/>
                  </a:lnTo>
                  <a:lnTo>
                    <a:pt x="1645" y="1702"/>
                  </a:lnTo>
                  <a:lnTo>
                    <a:pt x="1658" y="1699"/>
                  </a:lnTo>
                  <a:lnTo>
                    <a:pt x="1670" y="1695"/>
                  </a:lnTo>
                  <a:lnTo>
                    <a:pt x="1670" y="1695"/>
                  </a:lnTo>
                  <a:lnTo>
                    <a:pt x="1683" y="1689"/>
                  </a:lnTo>
                  <a:lnTo>
                    <a:pt x="1694" y="1682"/>
                  </a:lnTo>
                  <a:lnTo>
                    <a:pt x="1719" y="1665"/>
                  </a:lnTo>
                  <a:lnTo>
                    <a:pt x="1763" y="1633"/>
                  </a:lnTo>
                  <a:lnTo>
                    <a:pt x="1763" y="1633"/>
                  </a:lnTo>
                  <a:lnTo>
                    <a:pt x="1802" y="1606"/>
                  </a:lnTo>
                  <a:lnTo>
                    <a:pt x="1820" y="1592"/>
                  </a:lnTo>
                  <a:lnTo>
                    <a:pt x="1839" y="1577"/>
                  </a:lnTo>
                  <a:lnTo>
                    <a:pt x="1839" y="1577"/>
                  </a:lnTo>
                  <a:lnTo>
                    <a:pt x="1861" y="1551"/>
                  </a:lnTo>
                  <a:lnTo>
                    <a:pt x="1882" y="1528"/>
                  </a:lnTo>
                  <a:lnTo>
                    <a:pt x="1882" y="1528"/>
                  </a:lnTo>
                  <a:lnTo>
                    <a:pt x="1916" y="1490"/>
                  </a:lnTo>
                  <a:lnTo>
                    <a:pt x="1933" y="1470"/>
                  </a:lnTo>
                  <a:lnTo>
                    <a:pt x="1950" y="1450"/>
                  </a:lnTo>
                  <a:lnTo>
                    <a:pt x="1965" y="1429"/>
                  </a:lnTo>
                  <a:lnTo>
                    <a:pt x="1979" y="1408"/>
                  </a:lnTo>
                  <a:lnTo>
                    <a:pt x="1992" y="1386"/>
                  </a:lnTo>
                  <a:lnTo>
                    <a:pt x="2003" y="1362"/>
                  </a:lnTo>
                  <a:lnTo>
                    <a:pt x="2003" y="1362"/>
                  </a:lnTo>
                  <a:lnTo>
                    <a:pt x="2011" y="1335"/>
                  </a:lnTo>
                  <a:lnTo>
                    <a:pt x="2020" y="1309"/>
                  </a:lnTo>
                  <a:lnTo>
                    <a:pt x="2027" y="1280"/>
                  </a:lnTo>
                  <a:lnTo>
                    <a:pt x="2035" y="1252"/>
                  </a:lnTo>
                  <a:lnTo>
                    <a:pt x="2035" y="1252"/>
                  </a:lnTo>
                  <a:lnTo>
                    <a:pt x="2037" y="1241"/>
                  </a:lnTo>
                  <a:lnTo>
                    <a:pt x="2039" y="1229"/>
                  </a:lnTo>
                  <a:lnTo>
                    <a:pt x="2041" y="1217"/>
                  </a:lnTo>
                  <a:lnTo>
                    <a:pt x="2042" y="1205"/>
                  </a:lnTo>
                  <a:lnTo>
                    <a:pt x="2042" y="1205"/>
                  </a:lnTo>
                  <a:lnTo>
                    <a:pt x="2042" y="1191"/>
                  </a:lnTo>
                  <a:lnTo>
                    <a:pt x="2041" y="1177"/>
                  </a:lnTo>
                  <a:lnTo>
                    <a:pt x="2038" y="1163"/>
                  </a:lnTo>
                  <a:lnTo>
                    <a:pt x="2035" y="1149"/>
                  </a:lnTo>
                  <a:lnTo>
                    <a:pt x="2027" y="1123"/>
                  </a:lnTo>
                  <a:lnTo>
                    <a:pt x="2020" y="1099"/>
                  </a:lnTo>
                  <a:lnTo>
                    <a:pt x="2020" y="1099"/>
                  </a:lnTo>
                  <a:lnTo>
                    <a:pt x="2014" y="1095"/>
                  </a:lnTo>
                  <a:lnTo>
                    <a:pt x="2007" y="1092"/>
                  </a:lnTo>
                  <a:lnTo>
                    <a:pt x="1995" y="1088"/>
                  </a:lnTo>
                  <a:lnTo>
                    <a:pt x="1980" y="1085"/>
                  </a:lnTo>
                  <a:lnTo>
                    <a:pt x="1965" y="1084"/>
                  </a:lnTo>
                  <a:lnTo>
                    <a:pt x="1934" y="1084"/>
                  </a:lnTo>
                  <a:lnTo>
                    <a:pt x="1920" y="1084"/>
                  </a:lnTo>
                  <a:lnTo>
                    <a:pt x="1906" y="1081"/>
                  </a:lnTo>
                  <a:lnTo>
                    <a:pt x="1906" y="1081"/>
                  </a:lnTo>
                  <a:lnTo>
                    <a:pt x="1896" y="1078"/>
                  </a:lnTo>
                  <a:lnTo>
                    <a:pt x="1888" y="1073"/>
                  </a:lnTo>
                  <a:lnTo>
                    <a:pt x="1882" y="1066"/>
                  </a:lnTo>
                  <a:lnTo>
                    <a:pt x="1877" y="1059"/>
                  </a:lnTo>
                  <a:lnTo>
                    <a:pt x="1872" y="1050"/>
                  </a:lnTo>
                  <a:lnTo>
                    <a:pt x="1868" y="1042"/>
                  </a:lnTo>
                  <a:lnTo>
                    <a:pt x="1867" y="1032"/>
                  </a:lnTo>
                  <a:lnTo>
                    <a:pt x="1865" y="1024"/>
                  </a:lnTo>
                  <a:lnTo>
                    <a:pt x="1865" y="1004"/>
                  </a:lnTo>
                  <a:lnTo>
                    <a:pt x="1868" y="987"/>
                  </a:lnTo>
                  <a:lnTo>
                    <a:pt x="1872" y="972"/>
                  </a:lnTo>
                  <a:lnTo>
                    <a:pt x="1878" y="960"/>
                  </a:lnTo>
                  <a:lnTo>
                    <a:pt x="1878" y="960"/>
                  </a:lnTo>
                  <a:lnTo>
                    <a:pt x="1878" y="963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78" y="965"/>
                  </a:lnTo>
                  <a:lnTo>
                    <a:pt x="1881" y="956"/>
                  </a:lnTo>
                  <a:lnTo>
                    <a:pt x="1885" y="949"/>
                  </a:lnTo>
                  <a:lnTo>
                    <a:pt x="1889" y="942"/>
                  </a:lnTo>
                  <a:lnTo>
                    <a:pt x="1889" y="938"/>
                  </a:lnTo>
                  <a:lnTo>
                    <a:pt x="1889" y="934"/>
                  </a:lnTo>
                  <a:lnTo>
                    <a:pt x="1889" y="934"/>
                  </a:lnTo>
                  <a:lnTo>
                    <a:pt x="1886" y="941"/>
                  </a:lnTo>
                  <a:lnTo>
                    <a:pt x="1885" y="946"/>
                  </a:lnTo>
                  <a:lnTo>
                    <a:pt x="1882" y="952"/>
                  </a:lnTo>
                  <a:lnTo>
                    <a:pt x="1877" y="958"/>
                  </a:lnTo>
                  <a:lnTo>
                    <a:pt x="1877" y="958"/>
                  </a:lnTo>
                  <a:lnTo>
                    <a:pt x="1884" y="942"/>
                  </a:lnTo>
                  <a:lnTo>
                    <a:pt x="1891" y="927"/>
                  </a:lnTo>
                  <a:lnTo>
                    <a:pt x="1906" y="896"/>
                  </a:lnTo>
                  <a:lnTo>
                    <a:pt x="1923" y="868"/>
                  </a:lnTo>
                  <a:lnTo>
                    <a:pt x="1940" y="838"/>
                  </a:lnTo>
                  <a:lnTo>
                    <a:pt x="1940" y="838"/>
                  </a:lnTo>
                  <a:close/>
                  <a:moveTo>
                    <a:pt x="1976" y="783"/>
                  </a:moveTo>
                  <a:lnTo>
                    <a:pt x="1976" y="783"/>
                  </a:lnTo>
                  <a:lnTo>
                    <a:pt x="1976" y="792"/>
                  </a:lnTo>
                  <a:lnTo>
                    <a:pt x="1975" y="800"/>
                  </a:lnTo>
                  <a:lnTo>
                    <a:pt x="1972" y="809"/>
                  </a:lnTo>
                  <a:lnTo>
                    <a:pt x="1968" y="817"/>
                  </a:lnTo>
                  <a:lnTo>
                    <a:pt x="1959" y="834"/>
                  </a:lnTo>
                  <a:lnTo>
                    <a:pt x="1955" y="844"/>
                  </a:lnTo>
                  <a:lnTo>
                    <a:pt x="1954" y="854"/>
                  </a:lnTo>
                  <a:lnTo>
                    <a:pt x="1954" y="854"/>
                  </a:lnTo>
                  <a:lnTo>
                    <a:pt x="1941" y="872"/>
                  </a:lnTo>
                  <a:lnTo>
                    <a:pt x="1929" y="893"/>
                  </a:lnTo>
                  <a:lnTo>
                    <a:pt x="1903" y="938"/>
                  </a:lnTo>
                  <a:lnTo>
                    <a:pt x="1903" y="938"/>
                  </a:lnTo>
                  <a:lnTo>
                    <a:pt x="1891" y="963"/>
                  </a:lnTo>
                  <a:lnTo>
                    <a:pt x="1886" y="976"/>
                  </a:lnTo>
                  <a:lnTo>
                    <a:pt x="1882" y="990"/>
                  </a:lnTo>
                  <a:lnTo>
                    <a:pt x="1879" y="1004"/>
                  </a:lnTo>
                  <a:lnTo>
                    <a:pt x="1878" y="1018"/>
                  </a:lnTo>
                  <a:lnTo>
                    <a:pt x="1878" y="1032"/>
                  </a:lnTo>
                  <a:lnTo>
                    <a:pt x="1879" y="1046"/>
                  </a:lnTo>
                  <a:lnTo>
                    <a:pt x="1879" y="1046"/>
                  </a:lnTo>
                  <a:lnTo>
                    <a:pt x="1882" y="1046"/>
                  </a:lnTo>
                  <a:lnTo>
                    <a:pt x="1885" y="1049"/>
                  </a:lnTo>
                  <a:lnTo>
                    <a:pt x="1888" y="1054"/>
                  </a:lnTo>
                  <a:lnTo>
                    <a:pt x="1891" y="1059"/>
                  </a:lnTo>
                  <a:lnTo>
                    <a:pt x="1892" y="1060"/>
                  </a:lnTo>
                  <a:lnTo>
                    <a:pt x="1895" y="1060"/>
                  </a:lnTo>
                  <a:lnTo>
                    <a:pt x="1895" y="1060"/>
                  </a:lnTo>
                  <a:lnTo>
                    <a:pt x="1893" y="1054"/>
                  </a:lnTo>
                  <a:lnTo>
                    <a:pt x="1893" y="1049"/>
                  </a:lnTo>
                  <a:lnTo>
                    <a:pt x="1895" y="1039"/>
                  </a:lnTo>
                  <a:lnTo>
                    <a:pt x="1895" y="1031"/>
                  </a:lnTo>
                  <a:lnTo>
                    <a:pt x="1895" y="1021"/>
                  </a:lnTo>
                  <a:lnTo>
                    <a:pt x="1895" y="1021"/>
                  </a:lnTo>
                  <a:lnTo>
                    <a:pt x="1906" y="991"/>
                  </a:lnTo>
                  <a:lnTo>
                    <a:pt x="1917" y="963"/>
                  </a:lnTo>
                  <a:lnTo>
                    <a:pt x="1929" y="935"/>
                  </a:lnTo>
                  <a:lnTo>
                    <a:pt x="1940" y="906"/>
                  </a:lnTo>
                  <a:lnTo>
                    <a:pt x="1940" y="906"/>
                  </a:lnTo>
                  <a:lnTo>
                    <a:pt x="1948" y="890"/>
                  </a:lnTo>
                  <a:lnTo>
                    <a:pt x="1957" y="876"/>
                  </a:lnTo>
                  <a:lnTo>
                    <a:pt x="1976" y="847"/>
                  </a:lnTo>
                  <a:lnTo>
                    <a:pt x="1985" y="831"/>
                  </a:lnTo>
                  <a:lnTo>
                    <a:pt x="1992" y="817"/>
                  </a:lnTo>
                  <a:lnTo>
                    <a:pt x="1997" y="800"/>
                  </a:lnTo>
                  <a:lnTo>
                    <a:pt x="2000" y="783"/>
                  </a:lnTo>
                  <a:lnTo>
                    <a:pt x="2000" y="783"/>
                  </a:lnTo>
                  <a:lnTo>
                    <a:pt x="2002" y="776"/>
                  </a:lnTo>
                  <a:lnTo>
                    <a:pt x="2003" y="768"/>
                  </a:lnTo>
                  <a:lnTo>
                    <a:pt x="2003" y="761"/>
                  </a:lnTo>
                  <a:lnTo>
                    <a:pt x="2002" y="753"/>
                  </a:lnTo>
                  <a:lnTo>
                    <a:pt x="1997" y="736"/>
                  </a:lnTo>
                  <a:lnTo>
                    <a:pt x="1990" y="722"/>
                  </a:lnTo>
                  <a:lnTo>
                    <a:pt x="1990" y="722"/>
                  </a:lnTo>
                  <a:lnTo>
                    <a:pt x="1989" y="739"/>
                  </a:lnTo>
                  <a:lnTo>
                    <a:pt x="1987" y="755"/>
                  </a:lnTo>
                  <a:lnTo>
                    <a:pt x="1983" y="771"/>
                  </a:lnTo>
                  <a:lnTo>
                    <a:pt x="1980" y="778"/>
                  </a:lnTo>
                  <a:lnTo>
                    <a:pt x="1976" y="783"/>
                  </a:lnTo>
                  <a:lnTo>
                    <a:pt x="1976" y="783"/>
                  </a:lnTo>
                  <a:close/>
                  <a:moveTo>
                    <a:pt x="1405" y="795"/>
                  </a:moveTo>
                  <a:lnTo>
                    <a:pt x="1405" y="795"/>
                  </a:lnTo>
                  <a:lnTo>
                    <a:pt x="1401" y="796"/>
                  </a:lnTo>
                  <a:lnTo>
                    <a:pt x="1396" y="799"/>
                  </a:lnTo>
                  <a:lnTo>
                    <a:pt x="1388" y="805"/>
                  </a:lnTo>
                  <a:lnTo>
                    <a:pt x="1388" y="805"/>
                  </a:lnTo>
                  <a:lnTo>
                    <a:pt x="1371" y="813"/>
                  </a:lnTo>
                  <a:lnTo>
                    <a:pt x="1356" y="821"/>
                  </a:lnTo>
                  <a:lnTo>
                    <a:pt x="1350" y="827"/>
                  </a:lnTo>
                  <a:lnTo>
                    <a:pt x="1345" y="834"/>
                  </a:lnTo>
                  <a:lnTo>
                    <a:pt x="1342" y="840"/>
                  </a:lnTo>
                  <a:lnTo>
                    <a:pt x="1339" y="847"/>
                  </a:lnTo>
                  <a:lnTo>
                    <a:pt x="1339" y="847"/>
                  </a:lnTo>
                  <a:lnTo>
                    <a:pt x="1361" y="845"/>
                  </a:lnTo>
                  <a:lnTo>
                    <a:pt x="1374" y="847"/>
                  </a:lnTo>
                  <a:lnTo>
                    <a:pt x="1388" y="848"/>
                  </a:lnTo>
                  <a:lnTo>
                    <a:pt x="1399" y="851"/>
                  </a:lnTo>
                  <a:lnTo>
                    <a:pt x="1405" y="852"/>
                  </a:lnTo>
                  <a:lnTo>
                    <a:pt x="1409" y="855"/>
                  </a:lnTo>
                  <a:lnTo>
                    <a:pt x="1412" y="859"/>
                  </a:lnTo>
                  <a:lnTo>
                    <a:pt x="1415" y="863"/>
                  </a:lnTo>
                  <a:lnTo>
                    <a:pt x="1416" y="869"/>
                  </a:lnTo>
                  <a:lnTo>
                    <a:pt x="1416" y="875"/>
                  </a:lnTo>
                  <a:lnTo>
                    <a:pt x="1416" y="875"/>
                  </a:lnTo>
                  <a:lnTo>
                    <a:pt x="1415" y="882"/>
                  </a:lnTo>
                  <a:lnTo>
                    <a:pt x="1409" y="892"/>
                  </a:lnTo>
                  <a:lnTo>
                    <a:pt x="1406" y="896"/>
                  </a:lnTo>
                  <a:lnTo>
                    <a:pt x="1404" y="900"/>
                  </a:lnTo>
                  <a:lnTo>
                    <a:pt x="1399" y="903"/>
                  </a:lnTo>
                  <a:lnTo>
                    <a:pt x="1395" y="903"/>
                  </a:lnTo>
                  <a:lnTo>
                    <a:pt x="1395" y="903"/>
                  </a:lnTo>
                  <a:lnTo>
                    <a:pt x="1392" y="899"/>
                  </a:lnTo>
                  <a:lnTo>
                    <a:pt x="1385" y="896"/>
                  </a:lnTo>
                  <a:lnTo>
                    <a:pt x="1380" y="896"/>
                  </a:lnTo>
                  <a:lnTo>
                    <a:pt x="1377" y="896"/>
                  </a:lnTo>
                  <a:lnTo>
                    <a:pt x="1374" y="899"/>
                  </a:lnTo>
                  <a:lnTo>
                    <a:pt x="1374" y="899"/>
                  </a:lnTo>
                  <a:lnTo>
                    <a:pt x="1375" y="907"/>
                  </a:lnTo>
                  <a:lnTo>
                    <a:pt x="1375" y="914"/>
                  </a:lnTo>
                  <a:lnTo>
                    <a:pt x="1373" y="921"/>
                  </a:lnTo>
                  <a:lnTo>
                    <a:pt x="1370" y="928"/>
                  </a:lnTo>
                  <a:lnTo>
                    <a:pt x="1370" y="928"/>
                  </a:lnTo>
                  <a:lnTo>
                    <a:pt x="1373" y="932"/>
                  </a:lnTo>
                  <a:lnTo>
                    <a:pt x="1375" y="936"/>
                  </a:lnTo>
                  <a:lnTo>
                    <a:pt x="1377" y="941"/>
                  </a:lnTo>
                  <a:lnTo>
                    <a:pt x="1377" y="946"/>
                  </a:lnTo>
                  <a:lnTo>
                    <a:pt x="1377" y="946"/>
                  </a:lnTo>
                  <a:lnTo>
                    <a:pt x="1373" y="949"/>
                  </a:lnTo>
                  <a:lnTo>
                    <a:pt x="1370" y="952"/>
                  </a:lnTo>
                  <a:lnTo>
                    <a:pt x="1368" y="955"/>
                  </a:lnTo>
                  <a:lnTo>
                    <a:pt x="1367" y="959"/>
                  </a:lnTo>
                  <a:lnTo>
                    <a:pt x="1367" y="966"/>
                  </a:lnTo>
                  <a:lnTo>
                    <a:pt x="1368" y="974"/>
                  </a:lnTo>
                  <a:lnTo>
                    <a:pt x="1371" y="983"/>
                  </a:lnTo>
                  <a:lnTo>
                    <a:pt x="1371" y="993"/>
                  </a:lnTo>
                  <a:lnTo>
                    <a:pt x="1371" y="1001"/>
                  </a:lnTo>
                  <a:lnTo>
                    <a:pt x="1368" y="1005"/>
                  </a:lnTo>
                  <a:lnTo>
                    <a:pt x="1366" y="1010"/>
                  </a:lnTo>
                  <a:lnTo>
                    <a:pt x="1366" y="1010"/>
                  </a:lnTo>
                  <a:lnTo>
                    <a:pt x="1388" y="1010"/>
                  </a:lnTo>
                  <a:lnTo>
                    <a:pt x="1398" y="1008"/>
                  </a:lnTo>
                  <a:lnTo>
                    <a:pt x="1409" y="1007"/>
                  </a:lnTo>
                  <a:lnTo>
                    <a:pt x="1409" y="1007"/>
                  </a:lnTo>
                  <a:lnTo>
                    <a:pt x="1411" y="1010"/>
                  </a:lnTo>
                  <a:lnTo>
                    <a:pt x="1415" y="1012"/>
                  </a:lnTo>
                  <a:lnTo>
                    <a:pt x="1418" y="1014"/>
                  </a:lnTo>
                  <a:lnTo>
                    <a:pt x="1420" y="1018"/>
                  </a:lnTo>
                  <a:lnTo>
                    <a:pt x="1420" y="1018"/>
                  </a:lnTo>
                  <a:lnTo>
                    <a:pt x="1432" y="1010"/>
                  </a:lnTo>
                  <a:lnTo>
                    <a:pt x="1441" y="1001"/>
                  </a:lnTo>
                  <a:lnTo>
                    <a:pt x="1451" y="991"/>
                  </a:lnTo>
                  <a:lnTo>
                    <a:pt x="1454" y="987"/>
                  </a:lnTo>
                  <a:lnTo>
                    <a:pt x="1457" y="980"/>
                  </a:lnTo>
                  <a:lnTo>
                    <a:pt x="1457" y="980"/>
                  </a:lnTo>
                  <a:lnTo>
                    <a:pt x="1458" y="973"/>
                  </a:lnTo>
                  <a:lnTo>
                    <a:pt x="1458" y="966"/>
                  </a:lnTo>
                  <a:lnTo>
                    <a:pt x="1458" y="951"/>
                  </a:lnTo>
                  <a:lnTo>
                    <a:pt x="1460" y="944"/>
                  </a:lnTo>
                  <a:lnTo>
                    <a:pt x="1461" y="936"/>
                  </a:lnTo>
                  <a:lnTo>
                    <a:pt x="1467" y="931"/>
                  </a:lnTo>
                  <a:lnTo>
                    <a:pt x="1474" y="927"/>
                  </a:lnTo>
                  <a:lnTo>
                    <a:pt x="1474" y="927"/>
                  </a:lnTo>
                  <a:lnTo>
                    <a:pt x="1481" y="927"/>
                  </a:lnTo>
                  <a:lnTo>
                    <a:pt x="1488" y="925"/>
                  </a:lnTo>
                  <a:lnTo>
                    <a:pt x="1488" y="925"/>
                  </a:lnTo>
                  <a:lnTo>
                    <a:pt x="1493" y="913"/>
                  </a:lnTo>
                  <a:lnTo>
                    <a:pt x="1496" y="907"/>
                  </a:lnTo>
                  <a:lnTo>
                    <a:pt x="1499" y="900"/>
                  </a:lnTo>
                  <a:lnTo>
                    <a:pt x="1499" y="900"/>
                  </a:lnTo>
                  <a:lnTo>
                    <a:pt x="1499" y="894"/>
                  </a:lnTo>
                  <a:lnTo>
                    <a:pt x="1498" y="889"/>
                  </a:lnTo>
                  <a:lnTo>
                    <a:pt x="1493" y="879"/>
                  </a:lnTo>
                  <a:lnTo>
                    <a:pt x="1488" y="871"/>
                  </a:lnTo>
                  <a:lnTo>
                    <a:pt x="1482" y="862"/>
                  </a:lnTo>
                  <a:lnTo>
                    <a:pt x="1475" y="852"/>
                  </a:lnTo>
                  <a:lnTo>
                    <a:pt x="1472" y="842"/>
                  </a:lnTo>
                  <a:lnTo>
                    <a:pt x="1471" y="837"/>
                  </a:lnTo>
                  <a:lnTo>
                    <a:pt x="1471" y="831"/>
                  </a:lnTo>
                  <a:lnTo>
                    <a:pt x="1472" y="824"/>
                  </a:lnTo>
                  <a:lnTo>
                    <a:pt x="1475" y="817"/>
                  </a:lnTo>
                  <a:lnTo>
                    <a:pt x="1475" y="817"/>
                  </a:lnTo>
                  <a:lnTo>
                    <a:pt x="1468" y="812"/>
                  </a:lnTo>
                  <a:lnTo>
                    <a:pt x="1461" y="806"/>
                  </a:lnTo>
                  <a:lnTo>
                    <a:pt x="1453" y="800"/>
                  </a:lnTo>
                  <a:lnTo>
                    <a:pt x="1443" y="798"/>
                  </a:lnTo>
                  <a:lnTo>
                    <a:pt x="1433" y="795"/>
                  </a:lnTo>
                  <a:lnTo>
                    <a:pt x="1423" y="793"/>
                  </a:lnTo>
                  <a:lnTo>
                    <a:pt x="1415" y="793"/>
                  </a:lnTo>
                  <a:lnTo>
                    <a:pt x="1405" y="795"/>
                  </a:lnTo>
                  <a:lnTo>
                    <a:pt x="1405" y="795"/>
                  </a:lnTo>
                  <a:close/>
                  <a:moveTo>
                    <a:pt x="570" y="816"/>
                  </a:moveTo>
                  <a:lnTo>
                    <a:pt x="570" y="816"/>
                  </a:lnTo>
                  <a:lnTo>
                    <a:pt x="574" y="851"/>
                  </a:lnTo>
                  <a:lnTo>
                    <a:pt x="578" y="866"/>
                  </a:lnTo>
                  <a:lnTo>
                    <a:pt x="579" y="875"/>
                  </a:lnTo>
                  <a:lnTo>
                    <a:pt x="584" y="882"/>
                  </a:lnTo>
                  <a:lnTo>
                    <a:pt x="584" y="882"/>
                  </a:lnTo>
                  <a:lnTo>
                    <a:pt x="610" y="994"/>
                  </a:lnTo>
                  <a:lnTo>
                    <a:pt x="622" y="1050"/>
                  </a:lnTo>
                  <a:lnTo>
                    <a:pt x="633" y="1105"/>
                  </a:lnTo>
                  <a:lnTo>
                    <a:pt x="633" y="1105"/>
                  </a:lnTo>
                  <a:lnTo>
                    <a:pt x="650" y="1105"/>
                  </a:lnTo>
                  <a:lnTo>
                    <a:pt x="669" y="1106"/>
                  </a:lnTo>
                  <a:lnTo>
                    <a:pt x="686" y="1109"/>
                  </a:lnTo>
                  <a:lnTo>
                    <a:pt x="702" y="1112"/>
                  </a:lnTo>
                  <a:lnTo>
                    <a:pt x="702" y="1112"/>
                  </a:lnTo>
                  <a:lnTo>
                    <a:pt x="702" y="1104"/>
                  </a:lnTo>
                  <a:lnTo>
                    <a:pt x="703" y="1094"/>
                  </a:lnTo>
                  <a:lnTo>
                    <a:pt x="706" y="1083"/>
                  </a:lnTo>
                  <a:lnTo>
                    <a:pt x="710" y="1073"/>
                  </a:lnTo>
                  <a:lnTo>
                    <a:pt x="716" y="1063"/>
                  </a:lnTo>
                  <a:lnTo>
                    <a:pt x="723" y="1054"/>
                  </a:lnTo>
                  <a:lnTo>
                    <a:pt x="730" y="1049"/>
                  </a:lnTo>
                  <a:lnTo>
                    <a:pt x="738" y="1046"/>
                  </a:lnTo>
                  <a:lnTo>
                    <a:pt x="738" y="1046"/>
                  </a:lnTo>
                  <a:lnTo>
                    <a:pt x="747" y="1045"/>
                  </a:lnTo>
                  <a:lnTo>
                    <a:pt x="754" y="1043"/>
                  </a:lnTo>
                  <a:lnTo>
                    <a:pt x="770" y="1043"/>
                  </a:lnTo>
                  <a:lnTo>
                    <a:pt x="784" y="1045"/>
                  </a:lnTo>
                  <a:lnTo>
                    <a:pt x="793" y="1043"/>
                  </a:lnTo>
                  <a:lnTo>
                    <a:pt x="800" y="1043"/>
                  </a:lnTo>
                  <a:lnTo>
                    <a:pt x="800" y="1043"/>
                  </a:lnTo>
                  <a:lnTo>
                    <a:pt x="786" y="1026"/>
                  </a:lnTo>
                  <a:lnTo>
                    <a:pt x="773" y="1010"/>
                  </a:lnTo>
                  <a:lnTo>
                    <a:pt x="744" y="979"/>
                  </a:lnTo>
                  <a:lnTo>
                    <a:pt x="716" y="948"/>
                  </a:lnTo>
                  <a:lnTo>
                    <a:pt x="686" y="915"/>
                  </a:lnTo>
                  <a:lnTo>
                    <a:pt x="686" y="915"/>
                  </a:lnTo>
                  <a:lnTo>
                    <a:pt x="685" y="914"/>
                  </a:lnTo>
                  <a:lnTo>
                    <a:pt x="682" y="914"/>
                  </a:lnTo>
                  <a:lnTo>
                    <a:pt x="681" y="914"/>
                  </a:lnTo>
                  <a:lnTo>
                    <a:pt x="678" y="913"/>
                  </a:lnTo>
                  <a:lnTo>
                    <a:pt x="678" y="913"/>
                  </a:lnTo>
                  <a:lnTo>
                    <a:pt x="668" y="900"/>
                  </a:lnTo>
                  <a:lnTo>
                    <a:pt x="655" y="887"/>
                  </a:lnTo>
                  <a:lnTo>
                    <a:pt x="630" y="862"/>
                  </a:lnTo>
                  <a:lnTo>
                    <a:pt x="630" y="862"/>
                  </a:lnTo>
                  <a:lnTo>
                    <a:pt x="615" y="845"/>
                  </a:lnTo>
                  <a:lnTo>
                    <a:pt x="599" y="830"/>
                  </a:lnTo>
                  <a:lnTo>
                    <a:pt x="592" y="821"/>
                  </a:lnTo>
                  <a:lnTo>
                    <a:pt x="584" y="814"/>
                  </a:lnTo>
                  <a:lnTo>
                    <a:pt x="574" y="809"/>
                  </a:lnTo>
                  <a:lnTo>
                    <a:pt x="564" y="805"/>
                  </a:lnTo>
                  <a:lnTo>
                    <a:pt x="564" y="805"/>
                  </a:lnTo>
                  <a:lnTo>
                    <a:pt x="563" y="809"/>
                  </a:lnTo>
                  <a:lnTo>
                    <a:pt x="564" y="812"/>
                  </a:lnTo>
                  <a:lnTo>
                    <a:pt x="567" y="813"/>
                  </a:lnTo>
                  <a:lnTo>
                    <a:pt x="570" y="816"/>
                  </a:lnTo>
                  <a:lnTo>
                    <a:pt x="570" y="816"/>
                  </a:lnTo>
                  <a:close/>
                  <a:moveTo>
                    <a:pt x="1394" y="862"/>
                  </a:moveTo>
                  <a:lnTo>
                    <a:pt x="1394" y="862"/>
                  </a:lnTo>
                  <a:lnTo>
                    <a:pt x="1377" y="859"/>
                  </a:lnTo>
                  <a:lnTo>
                    <a:pt x="1361" y="858"/>
                  </a:lnTo>
                  <a:lnTo>
                    <a:pt x="1326" y="858"/>
                  </a:lnTo>
                  <a:lnTo>
                    <a:pt x="1326" y="858"/>
                  </a:lnTo>
                  <a:lnTo>
                    <a:pt x="1113" y="858"/>
                  </a:lnTo>
                  <a:lnTo>
                    <a:pt x="1006" y="859"/>
                  </a:lnTo>
                  <a:lnTo>
                    <a:pt x="904" y="861"/>
                  </a:lnTo>
                  <a:lnTo>
                    <a:pt x="904" y="861"/>
                  </a:lnTo>
                  <a:lnTo>
                    <a:pt x="904" y="863"/>
                  </a:lnTo>
                  <a:lnTo>
                    <a:pt x="905" y="866"/>
                  </a:lnTo>
                  <a:lnTo>
                    <a:pt x="905" y="869"/>
                  </a:lnTo>
                  <a:lnTo>
                    <a:pt x="902" y="871"/>
                  </a:lnTo>
                  <a:lnTo>
                    <a:pt x="902" y="871"/>
                  </a:lnTo>
                  <a:lnTo>
                    <a:pt x="901" y="869"/>
                  </a:lnTo>
                  <a:lnTo>
                    <a:pt x="900" y="869"/>
                  </a:lnTo>
                  <a:lnTo>
                    <a:pt x="898" y="865"/>
                  </a:lnTo>
                  <a:lnTo>
                    <a:pt x="897" y="862"/>
                  </a:lnTo>
                  <a:lnTo>
                    <a:pt x="895" y="862"/>
                  </a:lnTo>
                  <a:lnTo>
                    <a:pt x="894" y="862"/>
                  </a:lnTo>
                  <a:lnTo>
                    <a:pt x="894" y="862"/>
                  </a:lnTo>
                  <a:lnTo>
                    <a:pt x="888" y="863"/>
                  </a:lnTo>
                  <a:lnTo>
                    <a:pt x="881" y="863"/>
                  </a:lnTo>
                  <a:lnTo>
                    <a:pt x="869" y="863"/>
                  </a:lnTo>
                  <a:lnTo>
                    <a:pt x="856" y="862"/>
                  </a:lnTo>
                  <a:lnTo>
                    <a:pt x="849" y="863"/>
                  </a:lnTo>
                  <a:lnTo>
                    <a:pt x="843" y="865"/>
                  </a:lnTo>
                  <a:lnTo>
                    <a:pt x="843" y="865"/>
                  </a:lnTo>
                  <a:lnTo>
                    <a:pt x="838" y="868"/>
                  </a:lnTo>
                  <a:lnTo>
                    <a:pt x="832" y="873"/>
                  </a:lnTo>
                  <a:lnTo>
                    <a:pt x="822" y="885"/>
                  </a:lnTo>
                  <a:lnTo>
                    <a:pt x="822" y="885"/>
                  </a:lnTo>
                  <a:lnTo>
                    <a:pt x="824" y="887"/>
                  </a:lnTo>
                  <a:lnTo>
                    <a:pt x="825" y="892"/>
                  </a:lnTo>
                  <a:lnTo>
                    <a:pt x="827" y="894"/>
                  </a:lnTo>
                  <a:lnTo>
                    <a:pt x="827" y="896"/>
                  </a:lnTo>
                  <a:lnTo>
                    <a:pt x="825" y="899"/>
                  </a:lnTo>
                  <a:lnTo>
                    <a:pt x="825" y="899"/>
                  </a:lnTo>
                  <a:lnTo>
                    <a:pt x="824" y="900"/>
                  </a:lnTo>
                  <a:lnTo>
                    <a:pt x="822" y="900"/>
                  </a:lnTo>
                  <a:lnTo>
                    <a:pt x="820" y="897"/>
                  </a:lnTo>
                  <a:lnTo>
                    <a:pt x="817" y="896"/>
                  </a:lnTo>
                  <a:lnTo>
                    <a:pt x="815" y="896"/>
                  </a:lnTo>
                  <a:lnTo>
                    <a:pt x="815" y="899"/>
                  </a:lnTo>
                  <a:lnTo>
                    <a:pt x="815" y="899"/>
                  </a:lnTo>
                  <a:lnTo>
                    <a:pt x="810" y="907"/>
                  </a:lnTo>
                  <a:lnTo>
                    <a:pt x="805" y="917"/>
                  </a:lnTo>
                  <a:lnTo>
                    <a:pt x="803" y="927"/>
                  </a:lnTo>
                  <a:lnTo>
                    <a:pt x="801" y="938"/>
                  </a:lnTo>
                  <a:lnTo>
                    <a:pt x="800" y="949"/>
                  </a:lnTo>
                  <a:lnTo>
                    <a:pt x="800" y="960"/>
                  </a:lnTo>
                  <a:lnTo>
                    <a:pt x="800" y="970"/>
                  </a:lnTo>
                  <a:lnTo>
                    <a:pt x="801" y="981"/>
                  </a:lnTo>
                  <a:lnTo>
                    <a:pt x="804" y="991"/>
                  </a:lnTo>
                  <a:lnTo>
                    <a:pt x="807" y="1002"/>
                  </a:lnTo>
                  <a:lnTo>
                    <a:pt x="811" y="1011"/>
                  </a:lnTo>
                  <a:lnTo>
                    <a:pt x="817" y="1019"/>
                  </a:lnTo>
                  <a:lnTo>
                    <a:pt x="822" y="1028"/>
                  </a:lnTo>
                  <a:lnTo>
                    <a:pt x="828" y="1035"/>
                  </a:lnTo>
                  <a:lnTo>
                    <a:pt x="836" y="1040"/>
                  </a:lnTo>
                  <a:lnTo>
                    <a:pt x="843" y="1045"/>
                  </a:lnTo>
                  <a:lnTo>
                    <a:pt x="843" y="1045"/>
                  </a:lnTo>
                  <a:lnTo>
                    <a:pt x="894" y="1042"/>
                  </a:lnTo>
                  <a:lnTo>
                    <a:pt x="944" y="1040"/>
                  </a:lnTo>
                  <a:lnTo>
                    <a:pt x="1048" y="1040"/>
                  </a:lnTo>
                  <a:lnTo>
                    <a:pt x="1149" y="1040"/>
                  </a:lnTo>
                  <a:lnTo>
                    <a:pt x="1199" y="1040"/>
                  </a:lnTo>
                  <a:lnTo>
                    <a:pt x="1246" y="1040"/>
                  </a:lnTo>
                  <a:lnTo>
                    <a:pt x="1246" y="1040"/>
                  </a:lnTo>
                  <a:lnTo>
                    <a:pt x="1409" y="1035"/>
                  </a:lnTo>
                  <a:lnTo>
                    <a:pt x="1409" y="1035"/>
                  </a:lnTo>
                  <a:lnTo>
                    <a:pt x="1406" y="1031"/>
                  </a:lnTo>
                  <a:lnTo>
                    <a:pt x="1404" y="1028"/>
                  </a:lnTo>
                  <a:lnTo>
                    <a:pt x="1399" y="1025"/>
                  </a:lnTo>
                  <a:lnTo>
                    <a:pt x="1395" y="1024"/>
                  </a:lnTo>
                  <a:lnTo>
                    <a:pt x="1385" y="1024"/>
                  </a:lnTo>
                  <a:lnTo>
                    <a:pt x="1374" y="1025"/>
                  </a:lnTo>
                  <a:lnTo>
                    <a:pt x="1374" y="1025"/>
                  </a:lnTo>
                  <a:lnTo>
                    <a:pt x="1319" y="1024"/>
                  </a:lnTo>
                  <a:lnTo>
                    <a:pt x="1265" y="1021"/>
                  </a:lnTo>
                  <a:lnTo>
                    <a:pt x="1208" y="1019"/>
                  </a:lnTo>
                  <a:lnTo>
                    <a:pt x="1147" y="1021"/>
                  </a:lnTo>
                  <a:lnTo>
                    <a:pt x="1147" y="1021"/>
                  </a:lnTo>
                  <a:lnTo>
                    <a:pt x="1110" y="1021"/>
                  </a:lnTo>
                  <a:lnTo>
                    <a:pt x="1074" y="1021"/>
                  </a:lnTo>
                  <a:lnTo>
                    <a:pt x="999" y="1019"/>
                  </a:lnTo>
                  <a:lnTo>
                    <a:pt x="961" y="1019"/>
                  </a:lnTo>
                  <a:lnTo>
                    <a:pt x="923" y="1019"/>
                  </a:lnTo>
                  <a:lnTo>
                    <a:pt x="886" y="1022"/>
                  </a:lnTo>
                  <a:lnTo>
                    <a:pt x="849" y="1026"/>
                  </a:lnTo>
                  <a:lnTo>
                    <a:pt x="849" y="1026"/>
                  </a:lnTo>
                  <a:lnTo>
                    <a:pt x="843" y="1019"/>
                  </a:lnTo>
                  <a:lnTo>
                    <a:pt x="838" y="1012"/>
                  </a:lnTo>
                  <a:lnTo>
                    <a:pt x="832" y="1005"/>
                  </a:lnTo>
                  <a:lnTo>
                    <a:pt x="829" y="997"/>
                  </a:lnTo>
                  <a:lnTo>
                    <a:pt x="827" y="988"/>
                  </a:lnTo>
                  <a:lnTo>
                    <a:pt x="824" y="979"/>
                  </a:lnTo>
                  <a:lnTo>
                    <a:pt x="822" y="960"/>
                  </a:lnTo>
                  <a:lnTo>
                    <a:pt x="824" y="941"/>
                  </a:lnTo>
                  <a:lnTo>
                    <a:pt x="827" y="922"/>
                  </a:lnTo>
                  <a:lnTo>
                    <a:pt x="832" y="904"/>
                  </a:lnTo>
                  <a:lnTo>
                    <a:pt x="839" y="890"/>
                  </a:lnTo>
                  <a:lnTo>
                    <a:pt x="839" y="890"/>
                  </a:lnTo>
                  <a:lnTo>
                    <a:pt x="846" y="886"/>
                  </a:lnTo>
                  <a:lnTo>
                    <a:pt x="852" y="883"/>
                  </a:lnTo>
                  <a:lnTo>
                    <a:pt x="859" y="883"/>
                  </a:lnTo>
                  <a:lnTo>
                    <a:pt x="866" y="883"/>
                  </a:lnTo>
                  <a:lnTo>
                    <a:pt x="880" y="885"/>
                  </a:lnTo>
                  <a:lnTo>
                    <a:pt x="895" y="886"/>
                  </a:lnTo>
                  <a:lnTo>
                    <a:pt x="895" y="886"/>
                  </a:lnTo>
                  <a:lnTo>
                    <a:pt x="988" y="882"/>
                  </a:lnTo>
                  <a:lnTo>
                    <a:pt x="988" y="882"/>
                  </a:lnTo>
                  <a:lnTo>
                    <a:pt x="1064" y="879"/>
                  </a:lnTo>
                  <a:lnTo>
                    <a:pt x="1134" y="879"/>
                  </a:lnTo>
                  <a:lnTo>
                    <a:pt x="1203" y="879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300" y="882"/>
                  </a:lnTo>
                  <a:lnTo>
                    <a:pt x="1329" y="883"/>
                  </a:lnTo>
                  <a:lnTo>
                    <a:pt x="1359" y="886"/>
                  </a:lnTo>
                  <a:lnTo>
                    <a:pt x="1387" y="886"/>
                  </a:lnTo>
                  <a:lnTo>
                    <a:pt x="1387" y="886"/>
                  </a:lnTo>
                  <a:lnTo>
                    <a:pt x="1394" y="886"/>
                  </a:lnTo>
                  <a:lnTo>
                    <a:pt x="1401" y="886"/>
                  </a:lnTo>
                  <a:lnTo>
                    <a:pt x="1401" y="886"/>
                  </a:lnTo>
                  <a:lnTo>
                    <a:pt x="1404" y="882"/>
                  </a:lnTo>
                  <a:lnTo>
                    <a:pt x="1404" y="879"/>
                  </a:lnTo>
                  <a:lnTo>
                    <a:pt x="1404" y="875"/>
                  </a:lnTo>
                  <a:lnTo>
                    <a:pt x="1402" y="872"/>
                  </a:lnTo>
                  <a:lnTo>
                    <a:pt x="1399" y="866"/>
                  </a:lnTo>
                  <a:lnTo>
                    <a:pt x="1394" y="862"/>
                  </a:lnTo>
                  <a:lnTo>
                    <a:pt x="1394" y="862"/>
                  </a:lnTo>
                  <a:close/>
                  <a:moveTo>
                    <a:pt x="1015" y="890"/>
                  </a:moveTo>
                  <a:lnTo>
                    <a:pt x="1015" y="890"/>
                  </a:lnTo>
                  <a:lnTo>
                    <a:pt x="995" y="892"/>
                  </a:lnTo>
                  <a:lnTo>
                    <a:pt x="974" y="893"/>
                  </a:lnTo>
                  <a:lnTo>
                    <a:pt x="935" y="894"/>
                  </a:lnTo>
                  <a:lnTo>
                    <a:pt x="895" y="894"/>
                  </a:lnTo>
                  <a:lnTo>
                    <a:pt x="877" y="896"/>
                  </a:lnTo>
                  <a:lnTo>
                    <a:pt x="859" y="899"/>
                  </a:lnTo>
                  <a:lnTo>
                    <a:pt x="859" y="899"/>
                  </a:lnTo>
                  <a:lnTo>
                    <a:pt x="859" y="904"/>
                  </a:lnTo>
                  <a:lnTo>
                    <a:pt x="859" y="911"/>
                  </a:lnTo>
                  <a:lnTo>
                    <a:pt x="859" y="918"/>
                  </a:lnTo>
                  <a:lnTo>
                    <a:pt x="857" y="924"/>
                  </a:lnTo>
                  <a:lnTo>
                    <a:pt x="857" y="924"/>
                  </a:lnTo>
                  <a:lnTo>
                    <a:pt x="869" y="925"/>
                  </a:lnTo>
                  <a:lnTo>
                    <a:pt x="880" y="925"/>
                  </a:lnTo>
                  <a:lnTo>
                    <a:pt x="905" y="924"/>
                  </a:lnTo>
                  <a:lnTo>
                    <a:pt x="916" y="924"/>
                  </a:lnTo>
                  <a:lnTo>
                    <a:pt x="929" y="924"/>
                  </a:lnTo>
                  <a:lnTo>
                    <a:pt x="939" y="927"/>
                  </a:lnTo>
                  <a:lnTo>
                    <a:pt x="949" y="929"/>
                  </a:lnTo>
                  <a:lnTo>
                    <a:pt x="949" y="929"/>
                  </a:lnTo>
                  <a:lnTo>
                    <a:pt x="923" y="929"/>
                  </a:lnTo>
                  <a:lnTo>
                    <a:pt x="901" y="931"/>
                  </a:lnTo>
                  <a:lnTo>
                    <a:pt x="855" y="935"/>
                  </a:lnTo>
                  <a:lnTo>
                    <a:pt x="855" y="935"/>
                  </a:lnTo>
                  <a:lnTo>
                    <a:pt x="857" y="939"/>
                  </a:lnTo>
                  <a:lnTo>
                    <a:pt x="859" y="944"/>
                  </a:lnTo>
                  <a:lnTo>
                    <a:pt x="857" y="953"/>
                  </a:lnTo>
                  <a:lnTo>
                    <a:pt x="856" y="959"/>
                  </a:lnTo>
                  <a:lnTo>
                    <a:pt x="856" y="965"/>
                  </a:lnTo>
                  <a:lnTo>
                    <a:pt x="857" y="969"/>
                  </a:lnTo>
                  <a:lnTo>
                    <a:pt x="860" y="973"/>
                  </a:lnTo>
                  <a:lnTo>
                    <a:pt x="860" y="973"/>
                  </a:lnTo>
                  <a:lnTo>
                    <a:pt x="859" y="977"/>
                  </a:lnTo>
                  <a:lnTo>
                    <a:pt x="855" y="980"/>
                  </a:lnTo>
                  <a:lnTo>
                    <a:pt x="852" y="984"/>
                  </a:lnTo>
                  <a:lnTo>
                    <a:pt x="852" y="986"/>
                  </a:lnTo>
                  <a:lnTo>
                    <a:pt x="852" y="987"/>
                  </a:lnTo>
                  <a:lnTo>
                    <a:pt x="852" y="987"/>
                  </a:lnTo>
                  <a:lnTo>
                    <a:pt x="873" y="986"/>
                  </a:lnTo>
                  <a:lnTo>
                    <a:pt x="894" y="986"/>
                  </a:lnTo>
                  <a:lnTo>
                    <a:pt x="936" y="988"/>
                  </a:lnTo>
                  <a:lnTo>
                    <a:pt x="936" y="988"/>
                  </a:lnTo>
                  <a:lnTo>
                    <a:pt x="926" y="991"/>
                  </a:lnTo>
                  <a:lnTo>
                    <a:pt x="918" y="993"/>
                  </a:lnTo>
                  <a:lnTo>
                    <a:pt x="898" y="994"/>
                  </a:lnTo>
                  <a:lnTo>
                    <a:pt x="878" y="994"/>
                  </a:lnTo>
                  <a:lnTo>
                    <a:pt x="869" y="995"/>
                  </a:lnTo>
                  <a:lnTo>
                    <a:pt x="857" y="997"/>
                  </a:lnTo>
                  <a:lnTo>
                    <a:pt x="857" y="997"/>
                  </a:lnTo>
                  <a:lnTo>
                    <a:pt x="859" y="1000"/>
                  </a:lnTo>
                  <a:lnTo>
                    <a:pt x="862" y="1002"/>
                  </a:lnTo>
                  <a:lnTo>
                    <a:pt x="863" y="1005"/>
                  </a:lnTo>
                  <a:lnTo>
                    <a:pt x="863" y="1010"/>
                  </a:lnTo>
                  <a:lnTo>
                    <a:pt x="863" y="1010"/>
                  </a:lnTo>
                  <a:lnTo>
                    <a:pt x="915" y="1010"/>
                  </a:lnTo>
                  <a:lnTo>
                    <a:pt x="966" y="1008"/>
                  </a:lnTo>
                  <a:lnTo>
                    <a:pt x="1017" y="1008"/>
                  </a:lnTo>
                  <a:lnTo>
                    <a:pt x="1071" y="1010"/>
                  </a:lnTo>
                  <a:lnTo>
                    <a:pt x="1071" y="1010"/>
                  </a:lnTo>
                  <a:lnTo>
                    <a:pt x="1104" y="1011"/>
                  </a:lnTo>
                  <a:lnTo>
                    <a:pt x="1140" y="1011"/>
                  </a:lnTo>
                  <a:lnTo>
                    <a:pt x="1213" y="1011"/>
                  </a:lnTo>
                  <a:lnTo>
                    <a:pt x="1287" y="1010"/>
                  </a:lnTo>
                  <a:lnTo>
                    <a:pt x="1356" y="1011"/>
                  </a:lnTo>
                  <a:lnTo>
                    <a:pt x="1356" y="1011"/>
                  </a:lnTo>
                  <a:lnTo>
                    <a:pt x="1356" y="1002"/>
                  </a:lnTo>
                  <a:lnTo>
                    <a:pt x="1356" y="1000"/>
                  </a:lnTo>
                  <a:lnTo>
                    <a:pt x="1356" y="995"/>
                  </a:lnTo>
                  <a:lnTo>
                    <a:pt x="1356" y="995"/>
                  </a:lnTo>
                  <a:lnTo>
                    <a:pt x="1352" y="994"/>
                  </a:lnTo>
                  <a:lnTo>
                    <a:pt x="1346" y="994"/>
                  </a:lnTo>
                  <a:lnTo>
                    <a:pt x="1340" y="993"/>
                  </a:lnTo>
                  <a:lnTo>
                    <a:pt x="1340" y="991"/>
                  </a:lnTo>
                  <a:lnTo>
                    <a:pt x="1340" y="988"/>
                  </a:lnTo>
                  <a:lnTo>
                    <a:pt x="1340" y="988"/>
                  </a:lnTo>
                  <a:lnTo>
                    <a:pt x="1339" y="988"/>
                  </a:lnTo>
                  <a:lnTo>
                    <a:pt x="1338" y="991"/>
                  </a:lnTo>
                  <a:lnTo>
                    <a:pt x="1336" y="993"/>
                  </a:lnTo>
                  <a:lnTo>
                    <a:pt x="1333" y="993"/>
                  </a:lnTo>
                  <a:lnTo>
                    <a:pt x="1333" y="993"/>
                  </a:lnTo>
                  <a:lnTo>
                    <a:pt x="1316" y="991"/>
                  </a:lnTo>
                  <a:lnTo>
                    <a:pt x="1301" y="991"/>
                  </a:lnTo>
                  <a:lnTo>
                    <a:pt x="1266" y="991"/>
                  </a:lnTo>
                  <a:lnTo>
                    <a:pt x="1231" y="990"/>
                  </a:lnTo>
                  <a:lnTo>
                    <a:pt x="1213" y="988"/>
                  </a:lnTo>
                  <a:lnTo>
                    <a:pt x="1194" y="987"/>
                  </a:lnTo>
                  <a:lnTo>
                    <a:pt x="1194" y="987"/>
                  </a:lnTo>
                  <a:lnTo>
                    <a:pt x="1222" y="984"/>
                  </a:lnTo>
                  <a:lnTo>
                    <a:pt x="1253" y="984"/>
                  </a:lnTo>
                  <a:lnTo>
                    <a:pt x="1318" y="984"/>
                  </a:lnTo>
                  <a:lnTo>
                    <a:pt x="1318" y="984"/>
                  </a:lnTo>
                  <a:lnTo>
                    <a:pt x="1338" y="984"/>
                  </a:lnTo>
                  <a:lnTo>
                    <a:pt x="1347" y="983"/>
                  </a:lnTo>
                  <a:lnTo>
                    <a:pt x="1352" y="983"/>
                  </a:lnTo>
                  <a:lnTo>
                    <a:pt x="1354" y="980"/>
                  </a:lnTo>
                  <a:lnTo>
                    <a:pt x="1354" y="980"/>
                  </a:lnTo>
                  <a:lnTo>
                    <a:pt x="1349" y="977"/>
                  </a:lnTo>
                  <a:lnTo>
                    <a:pt x="1342" y="976"/>
                  </a:lnTo>
                  <a:lnTo>
                    <a:pt x="1323" y="976"/>
                  </a:lnTo>
                  <a:lnTo>
                    <a:pt x="1315" y="976"/>
                  </a:lnTo>
                  <a:lnTo>
                    <a:pt x="1305" y="976"/>
                  </a:lnTo>
                  <a:lnTo>
                    <a:pt x="1297" y="974"/>
                  </a:lnTo>
                  <a:lnTo>
                    <a:pt x="1290" y="970"/>
                  </a:lnTo>
                  <a:lnTo>
                    <a:pt x="1290" y="970"/>
                  </a:lnTo>
                  <a:lnTo>
                    <a:pt x="1321" y="969"/>
                  </a:lnTo>
                  <a:lnTo>
                    <a:pt x="1354" y="967"/>
                  </a:lnTo>
                  <a:lnTo>
                    <a:pt x="1354" y="967"/>
                  </a:lnTo>
                  <a:lnTo>
                    <a:pt x="1353" y="959"/>
                  </a:lnTo>
                  <a:lnTo>
                    <a:pt x="1353" y="953"/>
                  </a:lnTo>
                  <a:lnTo>
                    <a:pt x="1354" y="948"/>
                  </a:lnTo>
                  <a:lnTo>
                    <a:pt x="1359" y="942"/>
                  </a:lnTo>
                  <a:lnTo>
                    <a:pt x="1359" y="942"/>
                  </a:lnTo>
                  <a:lnTo>
                    <a:pt x="1342" y="942"/>
                  </a:lnTo>
                  <a:lnTo>
                    <a:pt x="1325" y="942"/>
                  </a:lnTo>
                  <a:lnTo>
                    <a:pt x="1290" y="944"/>
                  </a:lnTo>
                  <a:lnTo>
                    <a:pt x="1255" y="946"/>
                  </a:lnTo>
                  <a:lnTo>
                    <a:pt x="1220" y="949"/>
                  </a:lnTo>
                  <a:lnTo>
                    <a:pt x="1220" y="949"/>
                  </a:lnTo>
                  <a:lnTo>
                    <a:pt x="1185" y="951"/>
                  </a:lnTo>
                  <a:lnTo>
                    <a:pt x="1148" y="949"/>
                  </a:lnTo>
                  <a:lnTo>
                    <a:pt x="1112" y="949"/>
                  </a:lnTo>
                  <a:lnTo>
                    <a:pt x="1075" y="951"/>
                  </a:lnTo>
                  <a:lnTo>
                    <a:pt x="1075" y="951"/>
                  </a:lnTo>
                  <a:lnTo>
                    <a:pt x="1046" y="952"/>
                  </a:lnTo>
                  <a:lnTo>
                    <a:pt x="1016" y="953"/>
                  </a:lnTo>
                  <a:lnTo>
                    <a:pt x="987" y="955"/>
                  </a:lnTo>
                  <a:lnTo>
                    <a:pt x="960" y="958"/>
                  </a:lnTo>
                  <a:lnTo>
                    <a:pt x="960" y="958"/>
                  </a:lnTo>
                  <a:lnTo>
                    <a:pt x="949" y="962"/>
                  </a:lnTo>
                  <a:lnTo>
                    <a:pt x="944" y="962"/>
                  </a:lnTo>
                  <a:lnTo>
                    <a:pt x="942" y="960"/>
                  </a:lnTo>
                  <a:lnTo>
                    <a:pt x="939" y="959"/>
                  </a:lnTo>
                  <a:lnTo>
                    <a:pt x="939" y="959"/>
                  </a:lnTo>
                  <a:lnTo>
                    <a:pt x="953" y="955"/>
                  </a:lnTo>
                  <a:lnTo>
                    <a:pt x="968" y="952"/>
                  </a:lnTo>
                  <a:lnTo>
                    <a:pt x="998" y="948"/>
                  </a:lnTo>
                  <a:lnTo>
                    <a:pt x="1029" y="946"/>
                  </a:lnTo>
                  <a:lnTo>
                    <a:pt x="1060" y="945"/>
                  </a:lnTo>
                  <a:lnTo>
                    <a:pt x="1124" y="946"/>
                  </a:lnTo>
                  <a:lnTo>
                    <a:pt x="1159" y="946"/>
                  </a:lnTo>
                  <a:lnTo>
                    <a:pt x="1193" y="944"/>
                  </a:lnTo>
                  <a:lnTo>
                    <a:pt x="1193" y="944"/>
                  </a:lnTo>
                  <a:lnTo>
                    <a:pt x="1262" y="938"/>
                  </a:lnTo>
                  <a:lnTo>
                    <a:pt x="1325" y="934"/>
                  </a:lnTo>
                  <a:lnTo>
                    <a:pt x="1325" y="934"/>
                  </a:lnTo>
                  <a:lnTo>
                    <a:pt x="1345" y="934"/>
                  </a:lnTo>
                  <a:lnTo>
                    <a:pt x="1349" y="934"/>
                  </a:lnTo>
                  <a:lnTo>
                    <a:pt x="1353" y="932"/>
                  </a:lnTo>
                  <a:lnTo>
                    <a:pt x="1356" y="931"/>
                  </a:lnTo>
                  <a:lnTo>
                    <a:pt x="1357" y="927"/>
                  </a:lnTo>
                  <a:lnTo>
                    <a:pt x="1357" y="927"/>
                  </a:lnTo>
                  <a:lnTo>
                    <a:pt x="1349" y="924"/>
                  </a:lnTo>
                  <a:lnTo>
                    <a:pt x="1338" y="924"/>
                  </a:lnTo>
                  <a:lnTo>
                    <a:pt x="1312" y="924"/>
                  </a:lnTo>
                  <a:lnTo>
                    <a:pt x="1287" y="925"/>
                  </a:lnTo>
                  <a:lnTo>
                    <a:pt x="1274" y="925"/>
                  </a:lnTo>
                  <a:lnTo>
                    <a:pt x="1263" y="922"/>
                  </a:lnTo>
                  <a:lnTo>
                    <a:pt x="1263" y="922"/>
                  </a:lnTo>
                  <a:lnTo>
                    <a:pt x="1284" y="920"/>
                  </a:lnTo>
                  <a:lnTo>
                    <a:pt x="1309" y="918"/>
                  </a:lnTo>
                  <a:lnTo>
                    <a:pt x="1361" y="914"/>
                  </a:lnTo>
                  <a:lnTo>
                    <a:pt x="1361" y="914"/>
                  </a:lnTo>
                  <a:lnTo>
                    <a:pt x="1361" y="910"/>
                  </a:lnTo>
                  <a:lnTo>
                    <a:pt x="1361" y="906"/>
                  </a:lnTo>
                  <a:lnTo>
                    <a:pt x="1361" y="900"/>
                  </a:lnTo>
                  <a:lnTo>
                    <a:pt x="1363" y="899"/>
                  </a:lnTo>
                  <a:lnTo>
                    <a:pt x="1364" y="897"/>
                  </a:lnTo>
                  <a:lnTo>
                    <a:pt x="1364" y="897"/>
                  </a:lnTo>
                  <a:lnTo>
                    <a:pt x="1366" y="896"/>
                  </a:lnTo>
                  <a:lnTo>
                    <a:pt x="1364" y="896"/>
                  </a:lnTo>
                  <a:lnTo>
                    <a:pt x="1364" y="896"/>
                  </a:lnTo>
                  <a:lnTo>
                    <a:pt x="1322" y="892"/>
                  </a:lnTo>
                  <a:lnTo>
                    <a:pt x="1279" y="890"/>
                  </a:lnTo>
                  <a:lnTo>
                    <a:pt x="1190" y="889"/>
                  </a:lnTo>
                  <a:lnTo>
                    <a:pt x="1100" y="889"/>
                  </a:lnTo>
                  <a:lnTo>
                    <a:pt x="1015" y="890"/>
                  </a:lnTo>
                  <a:lnTo>
                    <a:pt x="1015" y="890"/>
                  </a:lnTo>
                  <a:close/>
                  <a:moveTo>
                    <a:pt x="185" y="966"/>
                  </a:moveTo>
                  <a:lnTo>
                    <a:pt x="185" y="966"/>
                  </a:lnTo>
                  <a:lnTo>
                    <a:pt x="178" y="960"/>
                  </a:lnTo>
                  <a:lnTo>
                    <a:pt x="170" y="953"/>
                  </a:lnTo>
                  <a:lnTo>
                    <a:pt x="160" y="945"/>
                  </a:lnTo>
                  <a:lnTo>
                    <a:pt x="149" y="939"/>
                  </a:lnTo>
                  <a:lnTo>
                    <a:pt x="149" y="939"/>
                  </a:lnTo>
                  <a:lnTo>
                    <a:pt x="147" y="936"/>
                  </a:lnTo>
                  <a:lnTo>
                    <a:pt x="144" y="934"/>
                  </a:lnTo>
                  <a:lnTo>
                    <a:pt x="137" y="929"/>
                  </a:lnTo>
                  <a:lnTo>
                    <a:pt x="130" y="924"/>
                  </a:lnTo>
                  <a:lnTo>
                    <a:pt x="127" y="921"/>
                  </a:lnTo>
                  <a:lnTo>
                    <a:pt x="125" y="915"/>
                  </a:lnTo>
                  <a:lnTo>
                    <a:pt x="125" y="915"/>
                  </a:lnTo>
                  <a:lnTo>
                    <a:pt x="113" y="924"/>
                  </a:lnTo>
                  <a:lnTo>
                    <a:pt x="102" y="931"/>
                  </a:lnTo>
                  <a:lnTo>
                    <a:pt x="90" y="938"/>
                  </a:lnTo>
                  <a:lnTo>
                    <a:pt x="76" y="942"/>
                  </a:lnTo>
                  <a:lnTo>
                    <a:pt x="49" y="955"/>
                  </a:lnTo>
                  <a:lnTo>
                    <a:pt x="38" y="960"/>
                  </a:lnTo>
                  <a:lnTo>
                    <a:pt x="26" y="969"/>
                  </a:lnTo>
                  <a:lnTo>
                    <a:pt x="26" y="969"/>
                  </a:lnTo>
                  <a:lnTo>
                    <a:pt x="74" y="1014"/>
                  </a:lnTo>
                  <a:lnTo>
                    <a:pt x="122" y="1059"/>
                  </a:lnTo>
                  <a:lnTo>
                    <a:pt x="147" y="1081"/>
                  </a:lnTo>
                  <a:lnTo>
                    <a:pt x="172" y="1101"/>
                  </a:lnTo>
                  <a:lnTo>
                    <a:pt x="198" y="1122"/>
                  </a:lnTo>
                  <a:lnTo>
                    <a:pt x="226" y="1140"/>
                  </a:lnTo>
                  <a:lnTo>
                    <a:pt x="226" y="1140"/>
                  </a:lnTo>
                  <a:lnTo>
                    <a:pt x="241" y="1156"/>
                  </a:lnTo>
                  <a:lnTo>
                    <a:pt x="257" y="1171"/>
                  </a:lnTo>
                  <a:lnTo>
                    <a:pt x="290" y="1199"/>
                  </a:lnTo>
                  <a:lnTo>
                    <a:pt x="324" y="1227"/>
                  </a:lnTo>
                  <a:lnTo>
                    <a:pt x="339" y="1243"/>
                  </a:lnTo>
                  <a:lnTo>
                    <a:pt x="355" y="1258"/>
                  </a:lnTo>
                  <a:lnTo>
                    <a:pt x="355" y="1258"/>
                  </a:lnTo>
                  <a:lnTo>
                    <a:pt x="360" y="1261"/>
                  </a:lnTo>
                  <a:lnTo>
                    <a:pt x="366" y="1265"/>
                  </a:lnTo>
                  <a:lnTo>
                    <a:pt x="370" y="1271"/>
                  </a:lnTo>
                  <a:lnTo>
                    <a:pt x="375" y="1273"/>
                  </a:lnTo>
                  <a:lnTo>
                    <a:pt x="375" y="1273"/>
                  </a:lnTo>
                  <a:lnTo>
                    <a:pt x="382" y="1259"/>
                  </a:lnTo>
                  <a:lnTo>
                    <a:pt x="389" y="1247"/>
                  </a:lnTo>
                  <a:lnTo>
                    <a:pt x="397" y="1234"/>
                  </a:lnTo>
                  <a:lnTo>
                    <a:pt x="405" y="1223"/>
                  </a:lnTo>
                  <a:lnTo>
                    <a:pt x="425" y="1200"/>
                  </a:lnTo>
                  <a:lnTo>
                    <a:pt x="445" y="1179"/>
                  </a:lnTo>
                  <a:lnTo>
                    <a:pt x="445" y="1179"/>
                  </a:lnTo>
                  <a:lnTo>
                    <a:pt x="443" y="1178"/>
                  </a:lnTo>
                  <a:lnTo>
                    <a:pt x="442" y="1178"/>
                  </a:lnTo>
                  <a:lnTo>
                    <a:pt x="442" y="1175"/>
                  </a:lnTo>
                  <a:lnTo>
                    <a:pt x="442" y="1175"/>
                  </a:lnTo>
                  <a:lnTo>
                    <a:pt x="432" y="1177"/>
                  </a:lnTo>
                  <a:lnTo>
                    <a:pt x="424" y="1181"/>
                  </a:lnTo>
                  <a:lnTo>
                    <a:pt x="408" y="1189"/>
                  </a:lnTo>
                  <a:lnTo>
                    <a:pt x="401" y="1193"/>
                  </a:lnTo>
                  <a:lnTo>
                    <a:pt x="394" y="1198"/>
                  </a:lnTo>
                  <a:lnTo>
                    <a:pt x="386" y="1199"/>
                  </a:lnTo>
                  <a:lnTo>
                    <a:pt x="376" y="1200"/>
                  </a:lnTo>
                  <a:lnTo>
                    <a:pt x="376" y="1200"/>
                  </a:lnTo>
                  <a:lnTo>
                    <a:pt x="389" y="1191"/>
                  </a:lnTo>
                  <a:lnTo>
                    <a:pt x="403" y="1182"/>
                  </a:lnTo>
                  <a:lnTo>
                    <a:pt x="415" y="1174"/>
                  </a:lnTo>
                  <a:lnTo>
                    <a:pt x="426" y="1163"/>
                  </a:lnTo>
                  <a:lnTo>
                    <a:pt x="426" y="1163"/>
                  </a:lnTo>
                  <a:lnTo>
                    <a:pt x="422" y="1160"/>
                  </a:lnTo>
                  <a:lnTo>
                    <a:pt x="419" y="1156"/>
                  </a:lnTo>
                  <a:lnTo>
                    <a:pt x="419" y="1156"/>
                  </a:lnTo>
                  <a:lnTo>
                    <a:pt x="405" y="1164"/>
                  </a:lnTo>
                  <a:lnTo>
                    <a:pt x="397" y="1167"/>
                  </a:lnTo>
                  <a:lnTo>
                    <a:pt x="394" y="1167"/>
                  </a:lnTo>
                  <a:lnTo>
                    <a:pt x="391" y="1165"/>
                  </a:lnTo>
                  <a:lnTo>
                    <a:pt x="391" y="1165"/>
                  </a:lnTo>
                  <a:lnTo>
                    <a:pt x="393" y="1161"/>
                  </a:lnTo>
                  <a:lnTo>
                    <a:pt x="394" y="1158"/>
                  </a:lnTo>
                  <a:lnTo>
                    <a:pt x="400" y="1156"/>
                  </a:lnTo>
                  <a:lnTo>
                    <a:pt x="405" y="1151"/>
                  </a:lnTo>
                  <a:lnTo>
                    <a:pt x="411" y="1147"/>
                  </a:lnTo>
                  <a:lnTo>
                    <a:pt x="411" y="1147"/>
                  </a:lnTo>
                  <a:lnTo>
                    <a:pt x="407" y="1146"/>
                  </a:lnTo>
                  <a:lnTo>
                    <a:pt x="403" y="1146"/>
                  </a:lnTo>
                  <a:lnTo>
                    <a:pt x="397" y="1149"/>
                  </a:lnTo>
                  <a:lnTo>
                    <a:pt x="393" y="1151"/>
                  </a:lnTo>
                  <a:lnTo>
                    <a:pt x="389" y="1154"/>
                  </a:lnTo>
                  <a:lnTo>
                    <a:pt x="384" y="1156"/>
                  </a:lnTo>
                  <a:lnTo>
                    <a:pt x="380" y="1156"/>
                  </a:lnTo>
                  <a:lnTo>
                    <a:pt x="376" y="1153"/>
                  </a:lnTo>
                  <a:lnTo>
                    <a:pt x="376" y="1153"/>
                  </a:lnTo>
                  <a:lnTo>
                    <a:pt x="380" y="1147"/>
                  </a:lnTo>
                  <a:lnTo>
                    <a:pt x="386" y="1143"/>
                  </a:lnTo>
                  <a:lnTo>
                    <a:pt x="398" y="1134"/>
                  </a:lnTo>
                  <a:lnTo>
                    <a:pt x="398" y="1134"/>
                  </a:lnTo>
                  <a:lnTo>
                    <a:pt x="394" y="1132"/>
                  </a:lnTo>
                  <a:lnTo>
                    <a:pt x="390" y="1130"/>
                  </a:lnTo>
                  <a:lnTo>
                    <a:pt x="384" y="1132"/>
                  </a:lnTo>
                  <a:lnTo>
                    <a:pt x="379" y="1134"/>
                  </a:lnTo>
                  <a:lnTo>
                    <a:pt x="367" y="1140"/>
                  </a:lnTo>
                  <a:lnTo>
                    <a:pt x="363" y="1140"/>
                  </a:lnTo>
                  <a:lnTo>
                    <a:pt x="358" y="1139"/>
                  </a:lnTo>
                  <a:lnTo>
                    <a:pt x="358" y="1139"/>
                  </a:lnTo>
                  <a:lnTo>
                    <a:pt x="359" y="1136"/>
                  </a:lnTo>
                  <a:lnTo>
                    <a:pt x="360" y="1133"/>
                  </a:lnTo>
                  <a:lnTo>
                    <a:pt x="367" y="1129"/>
                  </a:lnTo>
                  <a:lnTo>
                    <a:pt x="375" y="1125"/>
                  </a:lnTo>
                  <a:lnTo>
                    <a:pt x="382" y="1120"/>
                  </a:lnTo>
                  <a:lnTo>
                    <a:pt x="382" y="1120"/>
                  </a:lnTo>
                  <a:lnTo>
                    <a:pt x="379" y="1119"/>
                  </a:lnTo>
                  <a:lnTo>
                    <a:pt x="376" y="1118"/>
                  </a:lnTo>
                  <a:lnTo>
                    <a:pt x="375" y="1115"/>
                  </a:lnTo>
                  <a:lnTo>
                    <a:pt x="370" y="1113"/>
                  </a:lnTo>
                  <a:lnTo>
                    <a:pt x="370" y="1113"/>
                  </a:lnTo>
                  <a:lnTo>
                    <a:pt x="355" y="1120"/>
                  </a:lnTo>
                  <a:lnTo>
                    <a:pt x="346" y="1122"/>
                  </a:lnTo>
                  <a:lnTo>
                    <a:pt x="344" y="1122"/>
                  </a:lnTo>
                  <a:lnTo>
                    <a:pt x="339" y="1120"/>
                  </a:lnTo>
                  <a:lnTo>
                    <a:pt x="339" y="1120"/>
                  </a:lnTo>
                  <a:lnTo>
                    <a:pt x="341" y="1118"/>
                  </a:lnTo>
                  <a:lnTo>
                    <a:pt x="344" y="1115"/>
                  </a:lnTo>
                  <a:lnTo>
                    <a:pt x="351" y="1111"/>
                  </a:lnTo>
                  <a:lnTo>
                    <a:pt x="358" y="1108"/>
                  </a:lnTo>
                  <a:lnTo>
                    <a:pt x="360" y="1106"/>
                  </a:lnTo>
                  <a:lnTo>
                    <a:pt x="362" y="1102"/>
                  </a:lnTo>
                  <a:lnTo>
                    <a:pt x="362" y="1102"/>
                  </a:lnTo>
                  <a:lnTo>
                    <a:pt x="351" y="1094"/>
                  </a:lnTo>
                  <a:lnTo>
                    <a:pt x="351" y="1094"/>
                  </a:lnTo>
                  <a:lnTo>
                    <a:pt x="341" y="1098"/>
                  </a:lnTo>
                  <a:lnTo>
                    <a:pt x="332" y="1102"/>
                  </a:lnTo>
                  <a:lnTo>
                    <a:pt x="324" y="1106"/>
                  </a:lnTo>
                  <a:lnTo>
                    <a:pt x="313" y="1109"/>
                  </a:lnTo>
                  <a:lnTo>
                    <a:pt x="313" y="1109"/>
                  </a:lnTo>
                  <a:lnTo>
                    <a:pt x="304" y="1115"/>
                  </a:lnTo>
                  <a:lnTo>
                    <a:pt x="295" y="1122"/>
                  </a:lnTo>
                  <a:lnTo>
                    <a:pt x="285" y="1126"/>
                  </a:lnTo>
                  <a:lnTo>
                    <a:pt x="280" y="1127"/>
                  </a:lnTo>
                  <a:lnTo>
                    <a:pt x="275" y="1127"/>
                  </a:lnTo>
                  <a:lnTo>
                    <a:pt x="275" y="1127"/>
                  </a:lnTo>
                  <a:lnTo>
                    <a:pt x="280" y="1120"/>
                  </a:lnTo>
                  <a:lnTo>
                    <a:pt x="287" y="1115"/>
                  </a:lnTo>
                  <a:lnTo>
                    <a:pt x="296" y="1109"/>
                  </a:lnTo>
                  <a:lnTo>
                    <a:pt x="304" y="1105"/>
                  </a:lnTo>
                  <a:lnTo>
                    <a:pt x="321" y="1095"/>
                  </a:lnTo>
                  <a:lnTo>
                    <a:pt x="330" y="1091"/>
                  </a:lnTo>
                  <a:lnTo>
                    <a:pt x="338" y="1085"/>
                  </a:lnTo>
                  <a:lnTo>
                    <a:pt x="338" y="1085"/>
                  </a:lnTo>
                  <a:lnTo>
                    <a:pt x="335" y="1081"/>
                  </a:lnTo>
                  <a:lnTo>
                    <a:pt x="331" y="1078"/>
                  </a:lnTo>
                  <a:lnTo>
                    <a:pt x="321" y="1073"/>
                  </a:lnTo>
                  <a:lnTo>
                    <a:pt x="321" y="1073"/>
                  </a:lnTo>
                  <a:lnTo>
                    <a:pt x="314" y="1075"/>
                  </a:lnTo>
                  <a:lnTo>
                    <a:pt x="307" y="1078"/>
                  </a:lnTo>
                  <a:lnTo>
                    <a:pt x="300" y="1083"/>
                  </a:lnTo>
                  <a:lnTo>
                    <a:pt x="293" y="1085"/>
                  </a:lnTo>
                  <a:lnTo>
                    <a:pt x="293" y="1085"/>
                  </a:lnTo>
                  <a:lnTo>
                    <a:pt x="292" y="1081"/>
                  </a:lnTo>
                  <a:lnTo>
                    <a:pt x="293" y="1078"/>
                  </a:lnTo>
                  <a:lnTo>
                    <a:pt x="296" y="1075"/>
                  </a:lnTo>
                  <a:lnTo>
                    <a:pt x="299" y="1073"/>
                  </a:lnTo>
                  <a:lnTo>
                    <a:pt x="306" y="1067"/>
                  </a:lnTo>
                  <a:lnTo>
                    <a:pt x="309" y="1064"/>
                  </a:lnTo>
                  <a:lnTo>
                    <a:pt x="310" y="1061"/>
                  </a:lnTo>
                  <a:lnTo>
                    <a:pt x="310" y="1061"/>
                  </a:lnTo>
                  <a:lnTo>
                    <a:pt x="307" y="1060"/>
                  </a:lnTo>
                  <a:lnTo>
                    <a:pt x="306" y="1057"/>
                  </a:lnTo>
                  <a:lnTo>
                    <a:pt x="304" y="1056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293" y="1060"/>
                  </a:lnTo>
                  <a:lnTo>
                    <a:pt x="285" y="1064"/>
                  </a:lnTo>
                  <a:lnTo>
                    <a:pt x="276" y="1066"/>
                  </a:lnTo>
                  <a:lnTo>
                    <a:pt x="272" y="1066"/>
                  </a:lnTo>
                  <a:lnTo>
                    <a:pt x="269" y="1064"/>
                  </a:lnTo>
                  <a:lnTo>
                    <a:pt x="269" y="1064"/>
                  </a:lnTo>
                  <a:lnTo>
                    <a:pt x="273" y="1059"/>
                  </a:lnTo>
                  <a:lnTo>
                    <a:pt x="280" y="1054"/>
                  </a:lnTo>
                  <a:lnTo>
                    <a:pt x="293" y="1049"/>
                  </a:lnTo>
                  <a:lnTo>
                    <a:pt x="293" y="1049"/>
                  </a:lnTo>
                  <a:lnTo>
                    <a:pt x="290" y="1046"/>
                  </a:lnTo>
                  <a:lnTo>
                    <a:pt x="286" y="1043"/>
                  </a:lnTo>
                  <a:lnTo>
                    <a:pt x="280" y="1039"/>
                  </a:lnTo>
                  <a:lnTo>
                    <a:pt x="280" y="1039"/>
                  </a:lnTo>
                  <a:lnTo>
                    <a:pt x="272" y="1043"/>
                  </a:lnTo>
                  <a:lnTo>
                    <a:pt x="264" y="1049"/>
                  </a:lnTo>
                  <a:lnTo>
                    <a:pt x="254" y="1052"/>
                  </a:lnTo>
                  <a:lnTo>
                    <a:pt x="248" y="1052"/>
                  </a:lnTo>
                  <a:lnTo>
                    <a:pt x="244" y="1052"/>
                  </a:lnTo>
                  <a:lnTo>
                    <a:pt x="244" y="1052"/>
                  </a:lnTo>
                  <a:lnTo>
                    <a:pt x="250" y="1045"/>
                  </a:lnTo>
                  <a:lnTo>
                    <a:pt x="255" y="1040"/>
                  </a:lnTo>
                  <a:lnTo>
                    <a:pt x="262" y="1036"/>
                  </a:lnTo>
                  <a:lnTo>
                    <a:pt x="271" y="1033"/>
                  </a:lnTo>
                  <a:lnTo>
                    <a:pt x="271" y="1033"/>
                  </a:lnTo>
                  <a:lnTo>
                    <a:pt x="268" y="1031"/>
                  </a:lnTo>
                  <a:lnTo>
                    <a:pt x="266" y="1029"/>
                  </a:lnTo>
                  <a:lnTo>
                    <a:pt x="261" y="1029"/>
                  </a:lnTo>
                  <a:lnTo>
                    <a:pt x="254" y="1031"/>
                  </a:lnTo>
                  <a:lnTo>
                    <a:pt x="248" y="1032"/>
                  </a:lnTo>
                  <a:lnTo>
                    <a:pt x="241" y="1035"/>
                  </a:lnTo>
                  <a:lnTo>
                    <a:pt x="234" y="1038"/>
                  </a:lnTo>
                  <a:lnTo>
                    <a:pt x="229" y="1038"/>
                  </a:lnTo>
                  <a:lnTo>
                    <a:pt x="226" y="1036"/>
                  </a:lnTo>
                  <a:lnTo>
                    <a:pt x="224" y="1035"/>
                  </a:lnTo>
                  <a:lnTo>
                    <a:pt x="224" y="1035"/>
                  </a:lnTo>
                  <a:lnTo>
                    <a:pt x="231" y="1029"/>
                  </a:lnTo>
                  <a:lnTo>
                    <a:pt x="238" y="1026"/>
                  </a:lnTo>
                  <a:lnTo>
                    <a:pt x="252" y="1018"/>
                  </a:lnTo>
                  <a:lnTo>
                    <a:pt x="252" y="1018"/>
                  </a:lnTo>
                  <a:lnTo>
                    <a:pt x="248" y="1015"/>
                  </a:lnTo>
                  <a:lnTo>
                    <a:pt x="245" y="1014"/>
                  </a:lnTo>
                  <a:lnTo>
                    <a:pt x="243" y="1011"/>
                  </a:lnTo>
                  <a:lnTo>
                    <a:pt x="240" y="1010"/>
                  </a:lnTo>
                  <a:lnTo>
                    <a:pt x="240" y="1010"/>
                  </a:lnTo>
                  <a:lnTo>
                    <a:pt x="222" y="1018"/>
                  </a:lnTo>
                  <a:lnTo>
                    <a:pt x="205" y="1025"/>
                  </a:lnTo>
                  <a:lnTo>
                    <a:pt x="188" y="1032"/>
                  </a:lnTo>
                  <a:lnTo>
                    <a:pt x="179" y="1036"/>
                  </a:lnTo>
                  <a:lnTo>
                    <a:pt x="172" y="1042"/>
                  </a:lnTo>
                  <a:lnTo>
                    <a:pt x="172" y="1042"/>
                  </a:lnTo>
                  <a:lnTo>
                    <a:pt x="170" y="1039"/>
                  </a:lnTo>
                  <a:lnTo>
                    <a:pt x="168" y="1035"/>
                  </a:lnTo>
                  <a:lnTo>
                    <a:pt x="168" y="1035"/>
                  </a:lnTo>
                  <a:lnTo>
                    <a:pt x="174" y="1028"/>
                  </a:lnTo>
                  <a:lnTo>
                    <a:pt x="181" y="1024"/>
                  </a:lnTo>
                  <a:lnTo>
                    <a:pt x="198" y="1015"/>
                  </a:lnTo>
                  <a:lnTo>
                    <a:pt x="213" y="1008"/>
                  </a:lnTo>
                  <a:lnTo>
                    <a:pt x="222" y="1004"/>
                  </a:lnTo>
                  <a:lnTo>
                    <a:pt x="227" y="998"/>
                  </a:lnTo>
                  <a:lnTo>
                    <a:pt x="227" y="998"/>
                  </a:lnTo>
                  <a:lnTo>
                    <a:pt x="205" y="979"/>
                  </a:lnTo>
                  <a:lnTo>
                    <a:pt x="193" y="970"/>
                  </a:lnTo>
                  <a:lnTo>
                    <a:pt x="182" y="965"/>
                  </a:lnTo>
                  <a:lnTo>
                    <a:pt x="182" y="965"/>
                  </a:lnTo>
                  <a:lnTo>
                    <a:pt x="184" y="965"/>
                  </a:lnTo>
                  <a:lnTo>
                    <a:pt x="185" y="966"/>
                  </a:lnTo>
                  <a:lnTo>
                    <a:pt x="185" y="966"/>
                  </a:lnTo>
                  <a:close/>
                  <a:moveTo>
                    <a:pt x="12" y="1010"/>
                  </a:moveTo>
                  <a:lnTo>
                    <a:pt x="12" y="1010"/>
                  </a:lnTo>
                  <a:lnTo>
                    <a:pt x="102" y="1081"/>
                  </a:lnTo>
                  <a:lnTo>
                    <a:pt x="191" y="1153"/>
                  </a:lnTo>
                  <a:lnTo>
                    <a:pt x="278" y="1226"/>
                  </a:lnTo>
                  <a:lnTo>
                    <a:pt x="363" y="1300"/>
                  </a:lnTo>
                  <a:lnTo>
                    <a:pt x="363" y="1300"/>
                  </a:lnTo>
                  <a:lnTo>
                    <a:pt x="366" y="1292"/>
                  </a:lnTo>
                  <a:lnTo>
                    <a:pt x="370" y="1285"/>
                  </a:lnTo>
                  <a:lnTo>
                    <a:pt x="370" y="1285"/>
                  </a:lnTo>
                  <a:lnTo>
                    <a:pt x="365" y="1282"/>
                  </a:lnTo>
                  <a:lnTo>
                    <a:pt x="360" y="1278"/>
                  </a:lnTo>
                  <a:lnTo>
                    <a:pt x="356" y="1273"/>
                  </a:lnTo>
                  <a:lnTo>
                    <a:pt x="353" y="1272"/>
                  </a:lnTo>
                  <a:lnTo>
                    <a:pt x="351" y="1271"/>
                  </a:lnTo>
                  <a:lnTo>
                    <a:pt x="351" y="1271"/>
                  </a:lnTo>
                  <a:lnTo>
                    <a:pt x="349" y="1266"/>
                  </a:lnTo>
                  <a:lnTo>
                    <a:pt x="346" y="1264"/>
                  </a:lnTo>
                  <a:lnTo>
                    <a:pt x="342" y="1261"/>
                  </a:lnTo>
                  <a:lnTo>
                    <a:pt x="339" y="1258"/>
                  </a:lnTo>
                  <a:lnTo>
                    <a:pt x="339" y="1258"/>
                  </a:lnTo>
                  <a:lnTo>
                    <a:pt x="324" y="1243"/>
                  </a:lnTo>
                  <a:lnTo>
                    <a:pt x="309" y="1227"/>
                  </a:lnTo>
                  <a:lnTo>
                    <a:pt x="292" y="1212"/>
                  </a:lnTo>
                  <a:lnTo>
                    <a:pt x="273" y="1199"/>
                  </a:lnTo>
                  <a:lnTo>
                    <a:pt x="273" y="1199"/>
                  </a:lnTo>
                  <a:lnTo>
                    <a:pt x="231" y="1161"/>
                  </a:lnTo>
                  <a:lnTo>
                    <a:pt x="209" y="1143"/>
                  </a:lnTo>
                  <a:lnTo>
                    <a:pt x="186" y="1126"/>
                  </a:lnTo>
                  <a:lnTo>
                    <a:pt x="186" y="1126"/>
                  </a:lnTo>
                  <a:lnTo>
                    <a:pt x="164" y="1109"/>
                  </a:lnTo>
                  <a:lnTo>
                    <a:pt x="143" y="1091"/>
                  </a:lnTo>
                  <a:lnTo>
                    <a:pt x="99" y="1054"/>
                  </a:lnTo>
                  <a:lnTo>
                    <a:pt x="99" y="1054"/>
                  </a:lnTo>
                  <a:lnTo>
                    <a:pt x="94" y="1046"/>
                  </a:lnTo>
                  <a:lnTo>
                    <a:pt x="85" y="1039"/>
                  </a:lnTo>
                  <a:lnTo>
                    <a:pt x="70" y="1024"/>
                  </a:lnTo>
                  <a:lnTo>
                    <a:pt x="52" y="1010"/>
                  </a:lnTo>
                  <a:lnTo>
                    <a:pt x="35" y="994"/>
                  </a:lnTo>
                  <a:lnTo>
                    <a:pt x="35" y="994"/>
                  </a:lnTo>
                  <a:lnTo>
                    <a:pt x="32" y="988"/>
                  </a:lnTo>
                  <a:lnTo>
                    <a:pt x="29" y="984"/>
                  </a:lnTo>
                  <a:lnTo>
                    <a:pt x="25" y="981"/>
                  </a:lnTo>
                  <a:lnTo>
                    <a:pt x="19" y="979"/>
                  </a:lnTo>
                  <a:lnTo>
                    <a:pt x="19" y="979"/>
                  </a:lnTo>
                  <a:lnTo>
                    <a:pt x="17" y="986"/>
                  </a:lnTo>
                  <a:lnTo>
                    <a:pt x="15" y="994"/>
                  </a:lnTo>
                  <a:lnTo>
                    <a:pt x="12" y="1010"/>
                  </a:lnTo>
                  <a:lnTo>
                    <a:pt x="12" y="1010"/>
                  </a:lnTo>
                  <a:close/>
                  <a:moveTo>
                    <a:pt x="1399" y="1049"/>
                  </a:moveTo>
                  <a:lnTo>
                    <a:pt x="1399" y="1049"/>
                  </a:lnTo>
                  <a:lnTo>
                    <a:pt x="1380" y="1047"/>
                  </a:lnTo>
                  <a:lnTo>
                    <a:pt x="1363" y="1046"/>
                  </a:lnTo>
                  <a:lnTo>
                    <a:pt x="1328" y="1046"/>
                  </a:lnTo>
                  <a:lnTo>
                    <a:pt x="1294" y="1047"/>
                  </a:lnTo>
                  <a:lnTo>
                    <a:pt x="1260" y="1049"/>
                  </a:lnTo>
                  <a:lnTo>
                    <a:pt x="1260" y="1049"/>
                  </a:lnTo>
                  <a:lnTo>
                    <a:pt x="1235" y="1049"/>
                  </a:lnTo>
                  <a:lnTo>
                    <a:pt x="1208" y="1049"/>
                  </a:lnTo>
                  <a:lnTo>
                    <a:pt x="1158" y="1052"/>
                  </a:lnTo>
                  <a:lnTo>
                    <a:pt x="1158" y="1052"/>
                  </a:lnTo>
                  <a:lnTo>
                    <a:pt x="1110" y="1050"/>
                  </a:lnTo>
                  <a:lnTo>
                    <a:pt x="1062" y="1052"/>
                  </a:lnTo>
                  <a:lnTo>
                    <a:pt x="1062" y="1052"/>
                  </a:lnTo>
                  <a:lnTo>
                    <a:pt x="1013" y="1052"/>
                  </a:lnTo>
                  <a:lnTo>
                    <a:pt x="964" y="1052"/>
                  </a:lnTo>
                  <a:lnTo>
                    <a:pt x="915" y="1052"/>
                  </a:lnTo>
                  <a:lnTo>
                    <a:pt x="863" y="1054"/>
                  </a:lnTo>
                  <a:lnTo>
                    <a:pt x="863" y="1054"/>
                  </a:lnTo>
                  <a:lnTo>
                    <a:pt x="834" y="1056"/>
                  </a:lnTo>
                  <a:lnTo>
                    <a:pt x="804" y="1056"/>
                  </a:lnTo>
                  <a:lnTo>
                    <a:pt x="773" y="1056"/>
                  </a:lnTo>
                  <a:lnTo>
                    <a:pt x="742" y="1059"/>
                  </a:lnTo>
                  <a:lnTo>
                    <a:pt x="742" y="1059"/>
                  </a:lnTo>
                  <a:lnTo>
                    <a:pt x="744" y="1063"/>
                  </a:lnTo>
                  <a:lnTo>
                    <a:pt x="745" y="1067"/>
                  </a:lnTo>
                  <a:lnTo>
                    <a:pt x="748" y="1073"/>
                  </a:lnTo>
                  <a:lnTo>
                    <a:pt x="751" y="1074"/>
                  </a:lnTo>
                  <a:lnTo>
                    <a:pt x="754" y="1074"/>
                  </a:lnTo>
                  <a:lnTo>
                    <a:pt x="754" y="1074"/>
                  </a:lnTo>
                  <a:lnTo>
                    <a:pt x="791" y="1075"/>
                  </a:lnTo>
                  <a:lnTo>
                    <a:pt x="836" y="1075"/>
                  </a:lnTo>
                  <a:lnTo>
                    <a:pt x="884" y="1075"/>
                  </a:lnTo>
                  <a:lnTo>
                    <a:pt x="908" y="1077"/>
                  </a:lnTo>
                  <a:lnTo>
                    <a:pt x="932" y="1078"/>
                  </a:lnTo>
                  <a:lnTo>
                    <a:pt x="932" y="1078"/>
                  </a:lnTo>
                  <a:lnTo>
                    <a:pt x="943" y="1077"/>
                  </a:lnTo>
                  <a:lnTo>
                    <a:pt x="956" y="1074"/>
                  </a:lnTo>
                  <a:lnTo>
                    <a:pt x="985" y="1074"/>
                  </a:lnTo>
                  <a:lnTo>
                    <a:pt x="1013" y="1074"/>
                  </a:lnTo>
                  <a:lnTo>
                    <a:pt x="1037" y="1075"/>
                  </a:lnTo>
                  <a:lnTo>
                    <a:pt x="1037" y="1075"/>
                  </a:lnTo>
                  <a:lnTo>
                    <a:pt x="1074" y="1070"/>
                  </a:lnTo>
                  <a:lnTo>
                    <a:pt x="1113" y="1067"/>
                  </a:lnTo>
                  <a:lnTo>
                    <a:pt x="1154" y="1066"/>
                  </a:lnTo>
                  <a:lnTo>
                    <a:pt x="1196" y="1066"/>
                  </a:lnTo>
                  <a:lnTo>
                    <a:pt x="1283" y="1067"/>
                  </a:lnTo>
                  <a:lnTo>
                    <a:pt x="1368" y="1070"/>
                  </a:lnTo>
                  <a:lnTo>
                    <a:pt x="1368" y="1070"/>
                  </a:lnTo>
                  <a:lnTo>
                    <a:pt x="1415" y="1068"/>
                  </a:lnTo>
                  <a:lnTo>
                    <a:pt x="1415" y="1068"/>
                  </a:lnTo>
                  <a:lnTo>
                    <a:pt x="1427" y="1070"/>
                  </a:lnTo>
                  <a:lnTo>
                    <a:pt x="1433" y="1068"/>
                  </a:lnTo>
                  <a:lnTo>
                    <a:pt x="1436" y="1067"/>
                  </a:lnTo>
                  <a:lnTo>
                    <a:pt x="1439" y="1066"/>
                  </a:lnTo>
                  <a:lnTo>
                    <a:pt x="1439" y="1066"/>
                  </a:lnTo>
                  <a:lnTo>
                    <a:pt x="1436" y="1060"/>
                  </a:lnTo>
                  <a:lnTo>
                    <a:pt x="1432" y="1057"/>
                  </a:lnTo>
                  <a:lnTo>
                    <a:pt x="1427" y="1054"/>
                  </a:lnTo>
                  <a:lnTo>
                    <a:pt x="1422" y="1053"/>
                  </a:lnTo>
                  <a:lnTo>
                    <a:pt x="1411" y="1050"/>
                  </a:lnTo>
                  <a:lnTo>
                    <a:pt x="1399" y="1049"/>
                  </a:lnTo>
                  <a:lnTo>
                    <a:pt x="1399" y="1049"/>
                  </a:lnTo>
                  <a:close/>
                  <a:moveTo>
                    <a:pt x="738" y="1156"/>
                  </a:moveTo>
                  <a:lnTo>
                    <a:pt x="738" y="1156"/>
                  </a:lnTo>
                  <a:lnTo>
                    <a:pt x="734" y="1147"/>
                  </a:lnTo>
                  <a:lnTo>
                    <a:pt x="730" y="1139"/>
                  </a:lnTo>
                  <a:lnTo>
                    <a:pt x="728" y="1129"/>
                  </a:lnTo>
                  <a:lnTo>
                    <a:pt x="727" y="1118"/>
                  </a:lnTo>
                  <a:lnTo>
                    <a:pt x="727" y="1118"/>
                  </a:lnTo>
                  <a:lnTo>
                    <a:pt x="728" y="1102"/>
                  </a:lnTo>
                  <a:lnTo>
                    <a:pt x="731" y="1088"/>
                  </a:lnTo>
                  <a:lnTo>
                    <a:pt x="732" y="1075"/>
                  </a:lnTo>
                  <a:lnTo>
                    <a:pt x="732" y="1071"/>
                  </a:lnTo>
                  <a:lnTo>
                    <a:pt x="730" y="1067"/>
                  </a:lnTo>
                  <a:lnTo>
                    <a:pt x="730" y="1067"/>
                  </a:lnTo>
                  <a:lnTo>
                    <a:pt x="725" y="1071"/>
                  </a:lnTo>
                  <a:lnTo>
                    <a:pt x="721" y="1077"/>
                  </a:lnTo>
                  <a:lnTo>
                    <a:pt x="716" y="1088"/>
                  </a:lnTo>
                  <a:lnTo>
                    <a:pt x="714" y="1102"/>
                  </a:lnTo>
                  <a:lnTo>
                    <a:pt x="713" y="1116"/>
                  </a:lnTo>
                  <a:lnTo>
                    <a:pt x="716" y="1130"/>
                  </a:lnTo>
                  <a:lnTo>
                    <a:pt x="721" y="1141"/>
                  </a:lnTo>
                  <a:lnTo>
                    <a:pt x="724" y="1147"/>
                  </a:lnTo>
                  <a:lnTo>
                    <a:pt x="728" y="1150"/>
                  </a:lnTo>
                  <a:lnTo>
                    <a:pt x="732" y="1154"/>
                  </a:lnTo>
                  <a:lnTo>
                    <a:pt x="738" y="1156"/>
                  </a:lnTo>
                  <a:lnTo>
                    <a:pt x="738" y="1156"/>
                  </a:lnTo>
                  <a:close/>
                  <a:moveTo>
                    <a:pt x="787" y="1122"/>
                  </a:moveTo>
                  <a:lnTo>
                    <a:pt x="787" y="1122"/>
                  </a:lnTo>
                  <a:lnTo>
                    <a:pt x="770" y="1120"/>
                  </a:lnTo>
                  <a:lnTo>
                    <a:pt x="759" y="1122"/>
                  </a:lnTo>
                  <a:lnTo>
                    <a:pt x="755" y="1123"/>
                  </a:lnTo>
                  <a:lnTo>
                    <a:pt x="752" y="1125"/>
                  </a:lnTo>
                  <a:lnTo>
                    <a:pt x="752" y="1125"/>
                  </a:lnTo>
                  <a:lnTo>
                    <a:pt x="754" y="1127"/>
                  </a:lnTo>
                  <a:lnTo>
                    <a:pt x="755" y="1129"/>
                  </a:lnTo>
                  <a:lnTo>
                    <a:pt x="759" y="1130"/>
                  </a:lnTo>
                  <a:lnTo>
                    <a:pt x="770" y="1132"/>
                  </a:lnTo>
                  <a:lnTo>
                    <a:pt x="770" y="1132"/>
                  </a:lnTo>
                  <a:lnTo>
                    <a:pt x="838" y="1139"/>
                  </a:lnTo>
                  <a:lnTo>
                    <a:pt x="873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1" y="1140"/>
                  </a:lnTo>
                  <a:lnTo>
                    <a:pt x="902" y="1139"/>
                  </a:lnTo>
                  <a:lnTo>
                    <a:pt x="907" y="1139"/>
                  </a:lnTo>
                  <a:lnTo>
                    <a:pt x="914" y="1139"/>
                  </a:lnTo>
                  <a:lnTo>
                    <a:pt x="919" y="1137"/>
                  </a:lnTo>
                  <a:lnTo>
                    <a:pt x="919" y="1137"/>
                  </a:lnTo>
                  <a:lnTo>
                    <a:pt x="926" y="1139"/>
                  </a:lnTo>
                  <a:lnTo>
                    <a:pt x="932" y="1139"/>
                  </a:lnTo>
                  <a:lnTo>
                    <a:pt x="946" y="1139"/>
                  </a:lnTo>
                  <a:lnTo>
                    <a:pt x="959" y="1137"/>
                  </a:lnTo>
                  <a:lnTo>
                    <a:pt x="964" y="1137"/>
                  </a:lnTo>
                  <a:lnTo>
                    <a:pt x="970" y="1137"/>
                  </a:lnTo>
                  <a:lnTo>
                    <a:pt x="970" y="1137"/>
                  </a:lnTo>
                  <a:lnTo>
                    <a:pt x="967" y="1137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6" y="1139"/>
                  </a:lnTo>
                  <a:lnTo>
                    <a:pt x="968" y="1139"/>
                  </a:lnTo>
                  <a:lnTo>
                    <a:pt x="971" y="1139"/>
                  </a:lnTo>
                  <a:lnTo>
                    <a:pt x="973" y="1136"/>
                  </a:lnTo>
                  <a:lnTo>
                    <a:pt x="973" y="1136"/>
                  </a:lnTo>
                  <a:lnTo>
                    <a:pt x="1076" y="1134"/>
                  </a:lnTo>
                  <a:lnTo>
                    <a:pt x="1187" y="1132"/>
                  </a:lnTo>
                  <a:lnTo>
                    <a:pt x="1300" y="1130"/>
                  </a:lnTo>
                  <a:lnTo>
                    <a:pt x="1356" y="1130"/>
                  </a:lnTo>
                  <a:lnTo>
                    <a:pt x="1409" y="1130"/>
                  </a:lnTo>
                  <a:lnTo>
                    <a:pt x="1409" y="1130"/>
                  </a:lnTo>
                  <a:lnTo>
                    <a:pt x="1408" y="1129"/>
                  </a:lnTo>
                  <a:lnTo>
                    <a:pt x="1406" y="1126"/>
                  </a:lnTo>
                  <a:lnTo>
                    <a:pt x="1404" y="1119"/>
                  </a:lnTo>
                  <a:lnTo>
                    <a:pt x="1404" y="1119"/>
                  </a:lnTo>
                  <a:lnTo>
                    <a:pt x="1387" y="1116"/>
                  </a:lnTo>
                  <a:lnTo>
                    <a:pt x="1368" y="1115"/>
                  </a:lnTo>
                  <a:lnTo>
                    <a:pt x="1329" y="1113"/>
                  </a:lnTo>
                  <a:lnTo>
                    <a:pt x="1291" y="1113"/>
                  </a:lnTo>
                  <a:lnTo>
                    <a:pt x="1255" y="1113"/>
                  </a:lnTo>
                  <a:lnTo>
                    <a:pt x="1255" y="1113"/>
                  </a:lnTo>
                  <a:lnTo>
                    <a:pt x="1245" y="1112"/>
                  </a:lnTo>
                  <a:lnTo>
                    <a:pt x="1239" y="1111"/>
                  </a:lnTo>
                  <a:lnTo>
                    <a:pt x="1235" y="1108"/>
                  </a:lnTo>
                  <a:lnTo>
                    <a:pt x="1235" y="1108"/>
                  </a:lnTo>
                  <a:lnTo>
                    <a:pt x="1301" y="1106"/>
                  </a:lnTo>
                  <a:lnTo>
                    <a:pt x="1333" y="1106"/>
                  </a:lnTo>
                  <a:lnTo>
                    <a:pt x="1366" y="1106"/>
                  </a:lnTo>
                  <a:lnTo>
                    <a:pt x="1366" y="1106"/>
                  </a:lnTo>
                  <a:lnTo>
                    <a:pt x="1378" y="1108"/>
                  </a:lnTo>
                  <a:lnTo>
                    <a:pt x="1391" y="1111"/>
                  </a:lnTo>
                  <a:lnTo>
                    <a:pt x="1396" y="1111"/>
                  </a:lnTo>
                  <a:lnTo>
                    <a:pt x="1402" y="1109"/>
                  </a:lnTo>
                  <a:lnTo>
                    <a:pt x="1408" y="1108"/>
                  </a:lnTo>
                  <a:lnTo>
                    <a:pt x="1413" y="1104"/>
                  </a:lnTo>
                  <a:lnTo>
                    <a:pt x="1413" y="1104"/>
                  </a:lnTo>
                  <a:lnTo>
                    <a:pt x="1392" y="1102"/>
                  </a:lnTo>
                  <a:lnTo>
                    <a:pt x="1367" y="1101"/>
                  </a:lnTo>
                  <a:lnTo>
                    <a:pt x="1343" y="1099"/>
                  </a:lnTo>
                  <a:lnTo>
                    <a:pt x="1323" y="1097"/>
                  </a:lnTo>
                  <a:lnTo>
                    <a:pt x="1323" y="1097"/>
                  </a:lnTo>
                  <a:lnTo>
                    <a:pt x="1332" y="1095"/>
                  </a:lnTo>
                  <a:lnTo>
                    <a:pt x="1342" y="1094"/>
                  </a:lnTo>
                  <a:lnTo>
                    <a:pt x="1363" y="1092"/>
                  </a:lnTo>
                  <a:lnTo>
                    <a:pt x="1384" y="1094"/>
                  </a:lnTo>
                  <a:lnTo>
                    <a:pt x="1405" y="1092"/>
                  </a:lnTo>
                  <a:lnTo>
                    <a:pt x="1405" y="1092"/>
                  </a:lnTo>
                  <a:lnTo>
                    <a:pt x="1406" y="1090"/>
                  </a:lnTo>
                  <a:lnTo>
                    <a:pt x="1408" y="1087"/>
                  </a:lnTo>
                  <a:lnTo>
                    <a:pt x="1409" y="1083"/>
                  </a:lnTo>
                  <a:lnTo>
                    <a:pt x="1412" y="1080"/>
                  </a:lnTo>
                  <a:lnTo>
                    <a:pt x="1412" y="1080"/>
                  </a:lnTo>
                  <a:lnTo>
                    <a:pt x="1373" y="1080"/>
                  </a:lnTo>
                  <a:lnTo>
                    <a:pt x="1331" y="1080"/>
                  </a:lnTo>
                  <a:lnTo>
                    <a:pt x="1245" y="1077"/>
                  </a:lnTo>
                  <a:lnTo>
                    <a:pt x="1158" y="1075"/>
                  </a:lnTo>
                  <a:lnTo>
                    <a:pt x="1116" y="1077"/>
                  </a:lnTo>
                  <a:lnTo>
                    <a:pt x="1075" y="1078"/>
                  </a:lnTo>
                  <a:lnTo>
                    <a:pt x="1075" y="1078"/>
                  </a:lnTo>
                  <a:lnTo>
                    <a:pt x="1034" y="1081"/>
                  </a:lnTo>
                  <a:lnTo>
                    <a:pt x="994" y="1084"/>
                  </a:lnTo>
                  <a:lnTo>
                    <a:pt x="915" y="1085"/>
                  </a:lnTo>
                  <a:lnTo>
                    <a:pt x="755" y="1087"/>
                  </a:lnTo>
                  <a:lnTo>
                    <a:pt x="755" y="1087"/>
                  </a:lnTo>
                  <a:lnTo>
                    <a:pt x="756" y="1092"/>
                  </a:lnTo>
                  <a:lnTo>
                    <a:pt x="756" y="1098"/>
                  </a:lnTo>
                  <a:lnTo>
                    <a:pt x="756" y="1098"/>
                  </a:lnTo>
                  <a:lnTo>
                    <a:pt x="765" y="1099"/>
                  </a:lnTo>
                  <a:lnTo>
                    <a:pt x="775" y="1099"/>
                  </a:lnTo>
                  <a:lnTo>
                    <a:pt x="794" y="1099"/>
                  </a:lnTo>
                  <a:lnTo>
                    <a:pt x="814" y="1098"/>
                  </a:lnTo>
                  <a:lnTo>
                    <a:pt x="825" y="1098"/>
                  </a:lnTo>
                  <a:lnTo>
                    <a:pt x="835" y="1099"/>
                  </a:lnTo>
                  <a:lnTo>
                    <a:pt x="835" y="1099"/>
                  </a:lnTo>
                  <a:lnTo>
                    <a:pt x="828" y="1102"/>
                  </a:lnTo>
                  <a:lnTo>
                    <a:pt x="820" y="1105"/>
                  </a:lnTo>
                  <a:lnTo>
                    <a:pt x="798" y="1106"/>
                  </a:lnTo>
                  <a:lnTo>
                    <a:pt x="776" y="1108"/>
                  </a:lnTo>
                  <a:lnTo>
                    <a:pt x="755" y="1111"/>
                  </a:lnTo>
                  <a:lnTo>
                    <a:pt x="755" y="1111"/>
                  </a:lnTo>
                  <a:lnTo>
                    <a:pt x="773" y="1113"/>
                  </a:lnTo>
                  <a:lnTo>
                    <a:pt x="793" y="1113"/>
                  </a:lnTo>
                  <a:lnTo>
                    <a:pt x="835" y="1113"/>
                  </a:lnTo>
                  <a:lnTo>
                    <a:pt x="877" y="1113"/>
                  </a:lnTo>
                  <a:lnTo>
                    <a:pt x="897" y="1113"/>
                  </a:lnTo>
                  <a:lnTo>
                    <a:pt x="915" y="1115"/>
                  </a:lnTo>
                  <a:lnTo>
                    <a:pt x="915" y="1115"/>
                  </a:lnTo>
                  <a:lnTo>
                    <a:pt x="850" y="1119"/>
                  </a:lnTo>
                  <a:lnTo>
                    <a:pt x="818" y="1122"/>
                  </a:lnTo>
                  <a:lnTo>
                    <a:pt x="787" y="1122"/>
                  </a:lnTo>
                  <a:lnTo>
                    <a:pt x="787" y="1122"/>
                  </a:lnTo>
                  <a:close/>
                  <a:moveTo>
                    <a:pt x="2051" y="1238"/>
                  </a:moveTo>
                  <a:lnTo>
                    <a:pt x="2051" y="1238"/>
                  </a:lnTo>
                  <a:lnTo>
                    <a:pt x="2048" y="1251"/>
                  </a:lnTo>
                  <a:lnTo>
                    <a:pt x="2044" y="1266"/>
                  </a:lnTo>
                  <a:lnTo>
                    <a:pt x="2032" y="1295"/>
                  </a:lnTo>
                  <a:lnTo>
                    <a:pt x="2032" y="1295"/>
                  </a:lnTo>
                  <a:lnTo>
                    <a:pt x="2028" y="1316"/>
                  </a:lnTo>
                  <a:lnTo>
                    <a:pt x="2025" y="1325"/>
                  </a:lnTo>
                  <a:lnTo>
                    <a:pt x="2024" y="1335"/>
                  </a:lnTo>
                  <a:lnTo>
                    <a:pt x="2024" y="1335"/>
                  </a:lnTo>
                  <a:lnTo>
                    <a:pt x="2020" y="1341"/>
                  </a:lnTo>
                  <a:lnTo>
                    <a:pt x="2017" y="1346"/>
                  </a:lnTo>
                  <a:lnTo>
                    <a:pt x="2017" y="1346"/>
                  </a:lnTo>
                  <a:lnTo>
                    <a:pt x="2014" y="1353"/>
                  </a:lnTo>
                  <a:lnTo>
                    <a:pt x="2013" y="1362"/>
                  </a:lnTo>
                  <a:lnTo>
                    <a:pt x="2010" y="1369"/>
                  </a:lnTo>
                  <a:lnTo>
                    <a:pt x="2009" y="1377"/>
                  </a:lnTo>
                  <a:lnTo>
                    <a:pt x="2009" y="1377"/>
                  </a:lnTo>
                  <a:lnTo>
                    <a:pt x="1995" y="1404"/>
                  </a:lnTo>
                  <a:lnTo>
                    <a:pt x="1978" y="1431"/>
                  </a:lnTo>
                  <a:lnTo>
                    <a:pt x="1961" y="1456"/>
                  </a:lnTo>
                  <a:lnTo>
                    <a:pt x="1943" y="1478"/>
                  </a:lnTo>
                  <a:lnTo>
                    <a:pt x="1943" y="1478"/>
                  </a:lnTo>
                  <a:lnTo>
                    <a:pt x="1920" y="1505"/>
                  </a:lnTo>
                  <a:lnTo>
                    <a:pt x="1896" y="1532"/>
                  </a:lnTo>
                  <a:lnTo>
                    <a:pt x="1896" y="1532"/>
                  </a:lnTo>
                  <a:lnTo>
                    <a:pt x="1881" y="1547"/>
                  </a:lnTo>
                  <a:lnTo>
                    <a:pt x="1865" y="1561"/>
                  </a:lnTo>
                  <a:lnTo>
                    <a:pt x="1865" y="1561"/>
                  </a:lnTo>
                  <a:lnTo>
                    <a:pt x="1860" y="1568"/>
                  </a:lnTo>
                  <a:lnTo>
                    <a:pt x="1853" y="1575"/>
                  </a:lnTo>
                  <a:lnTo>
                    <a:pt x="1847" y="1584"/>
                  </a:lnTo>
                  <a:lnTo>
                    <a:pt x="1841" y="1591"/>
                  </a:lnTo>
                  <a:lnTo>
                    <a:pt x="1841" y="1591"/>
                  </a:lnTo>
                  <a:lnTo>
                    <a:pt x="1837" y="1594"/>
                  </a:lnTo>
                  <a:lnTo>
                    <a:pt x="1832" y="1595"/>
                  </a:lnTo>
                  <a:lnTo>
                    <a:pt x="1823" y="1601"/>
                  </a:lnTo>
                  <a:lnTo>
                    <a:pt x="1823" y="1601"/>
                  </a:lnTo>
                  <a:lnTo>
                    <a:pt x="1818" y="1608"/>
                  </a:lnTo>
                  <a:lnTo>
                    <a:pt x="1812" y="1613"/>
                  </a:lnTo>
                  <a:lnTo>
                    <a:pt x="1812" y="1613"/>
                  </a:lnTo>
                  <a:lnTo>
                    <a:pt x="1798" y="1622"/>
                  </a:lnTo>
                  <a:lnTo>
                    <a:pt x="1791" y="1626"/>
                  </a:lnTo>
                  <a:lnTo>
                    <a:pt x="1784" y="1630"/>
                  </a:lnTo>
                  <a:lnTo>
                    <a:pt x="1784" y="1630"/>
                  </a:lnTo>
                  <a:lnTo>
                    <a:pt x="1773" y="1641"/>
                  </a:lnTo>
                  <a:lnTo>
                    <a:pt x="1760" y="1651"/>
                  </a:lnTo>
                  <a:lnTo>
                    <a:pt x="1760" y="1651"/>
                  </a:lnTo>
                  <a:lnTo>
                    <a:pt x="1733" y="1669"/>
                  </a:lnTo>
                  <a:lnTo>
                    <a:pt x="1733" y="1669"/>
                  </a:lnTo>
                  <a:lnTo>
                    <a:pt x="1710" y="1685"/>
                  </a:lnTo>
                  <a:lnTo>
                    <a:pt x="1686" y="1699"/>
                  </a:lnTo>
                  <a:lnTo>
                    <a:pt x="1673" y="1704"/>
                  </a:lnTo>
                  <a:lnTo>
                    <a:pt x="1660" y="1710"/>
                  </a:lnTo>
                  <a:lnTo>
                    <a:pt x="1648" y="1713"/>
                  </a:lnTo>
                  <a:lnTo>
                    <a:pt x="1634" y="1716"/>
                  </a:lnTo>
                  <a:lnTo>
                    <a:pt x="1634" y="1716"/>
                  </a:lnTo>
                  <a:lnTo>
                    <a:pt x="1639" y="1720"/>
                  </a:lnTo>
                  <a:lnTo>
                    <a:pt x="1646" y="1723"/>
                  </a:lnTo>
                  <a:lnTo>
                    <a:pt x="1660" y="1731"/>
                  </a:lnTo>
                  <a:lnTo>
                    <a:pt x="1660" y="1731"/>
                  </a:lnTo>
                  <a:lnTo>
                    <a:pt x="1669" y="1724"/>
                  </a:lnTo>
                  <a:lnTo>
                    <a:pt x="1679" y="1720"/>
                  </a:lnTo>
                  <a:lnTo>
                    <a:pt x="1698" y="1713"/>
                  </a:lnTo>
                  <a:lnTo>
                    <a:pt x="1698" y="1713"/>
                  </a:lnTo>
                  <a:lnTo>
                    <a:pt x="1708" y="1707"/>
                  </a:lnTo>
                  <a:lnTo>
                    <a:pt x="1718" y="1702"/>
                  </a:lnTo>
                  <a:lnTo>
                    <a:pt x="1726" y="1696"/>
                  </a:lnTo>
                  <a:lnTo>
                    <a:pt x="1736" y="1693"/>
                  </a:lnTo>
                  <a:lnTo>
                    <a:pt x="1736" y="1693"/>
                  </a:lnTo>
                  <a:lnTo>
                    <a:pt x="1754" y="1682"/>
                  </a:lnTo>
                  <a:lnTo>
                    <a:pt x="1773" y="1669"/>
                  </a:lnTo>
                  <a:lnTo>
                    <a:pt x="1808" y="1643"/>
                  </a:lnTo>
                  <a:lnTo>
                    <a:pt x="1840" y="1615"/>
                  </a:lnTo>
                  <a:lnTo>
                    <a:pt x="1870" y="1585"/>
                  </a:lnTo>
                  <a:lnTo>
                    <a:pt x="1870" y="1585"/>
                  </a:lnTo>
                  <a:lnTo>
                    <a:pt x="1888" y="1565"/>
                  </a:lnTo>
                  <a:lnTo>
                    <a:pt x="1905" y="1549"/>
                  </a:lnTo>
                  <a:lnTo>
                    <a:pt x="1905" y="1549"/>
                  </a:lnTo>
                  <a:lnTo>
                    <a:pt x="1922" y="1530"/>
                  </a:lnTo>
                  <a:lnTo>
                    <a:pt x="1929" y="1521"/>
                  </a:lnTo>
                  <a:lnTo>
                    <a:pt x="1934" y="1509"/>
                  </a:lnTo>
                  <a:lnTo>
                    <a:pt x="1934" y="1509"/>
                  </a:lnTo>
                  <a:lnTo>
                    <a:pt x="1940" y="1505"/>
                  </a:lnTo>
                  <a:lnTo>
                    <a:pt x="1945" y="1501"/>
                  </a:lnTo>
                  <a:lnTo>
                    <a:pt x="1945" y="1501"/>
                  </a:lnTo>
                  <a:lnTo>
                    <a:pt x="1954" y="1488"/>
                  </a:lnTo>
                  <a:lnTo>
                    <a:pt x="1962" y="1474"/>
                  </a:lnTo>
                  <a:lnTo>
                    <a:pt x="1971" y="1460"/>
                  </a:lnTo>
                  <a:lnTo>
                    <a:pt x="1979" y="1446"/>
                  </a:lnTo>
                  <a:lnTo>
                    <a:pt x="1979" y="1446"/>
                  </a:lnTo>
                  <a:lnTo>
                    <a:pt x="1987" y="1435"/>
                  </a:lnTo>
                  <a:lnTo>
                    <a:pt x="1996" y="1424"/>
                  </a:lnTo>
                  <a:lnTo>
                    <a:pt x="2006" y="1412"/>
                  </a:lnTo>
                  <a:lnTo>
                    <a:pt x="2014" y="1400"/>
                  </a:lnTo>
                  <a:lnTo>
                    <a:pt x="2014" y="1400"/>
                  </a:lnTo>
                  <a:lnTo>
                    <a:pt x="2024" y="1376"/>
                  </a:lnTo>
                  <a:lnTo>
                    <a:pt x="2034" y="1353"/>
                  </a:lnTo>
                  <a:lnTo>
                    <a:pt x="2034" y="1353"/>
                  </a:lnTo>
                  <a:lnTo>
                    <a:pt x="2045" y="1327"/>
                  </a:lnTo>
                  <a:lnTo>
                    <a:pt x="2053" y="1302"/>
                  </a:lnTo>
                  <a:lnTo>
                    <a:pt x="2059" y="1275"/>
                  </a:lnTo>
                  <a:lnTo>
                    <a:pt x="2063" y="1245"/>
                  </a:lnTo>
                  <a:lnTo>
                    <a:pt x="2063" y="1245"/>
                  </a:lnTo>
                  <a:lnTo>
                    <a:pt x="2066" y="1226"/>
                  </a:lnTo>
                  <a:lnTo>
                    <a:pt x="2066" y="1226"/>
                  </a:lnTo>
                  <a:lnTo>
                    <a:pt x="2069" y="1203"/>
                  </a:lnTo>
                  <a:lnTo>
                    <a:pt x="2069" y="1182"/>
                  </a:lnTo>
                  <a:lnTo>
                    <a:pt x="2069" y="1160"/>
                  </a:lnTo>
                  <a:lnTo>
                    <a:pt x="2068" y="1150"/>
                  </a:lnTo>
                  <a:lnTo>
                    <a:pt x="2065" y="1140"/>
                  </a:lnTo>
                  <a:lnTo>
                    <a:pt x="2065" y="1140"/>
                  </a:lnTo>
                  <a:lnTo>
                    <a:pt x="2063" y="1134"/>
                  </a:lnTo>
                  <a:lnTo>
                    <a:pt x="2060" y="1129"/>
                  </a:lnTo>
                  <a:lnTo>
                    <a:pt x="2052" y="1119"/>
                  </a:lnTo>
                  <a:lnTo>
                    <a:pt x="2042" y="1109"/>
                  </a:lnTo>
                  <a:lnTo>
                    <a:pt x="2034" y="1102"/>
                  </a:lnTo>
                  <a:lnTo>
                    <a:pt x="2034" y="1102"/>
                  </a:lnTo>
                  <a:lnTo>
                    <a:pt x="2044" y="1136"/>
                  </a:lnTo>
                  <a:lnTo>
                    <a:pt x="2048" y="1153"/>
                  </a:lnTo>
                  <a:lnTo>
                    <a:pt x="2052" y="1170"/>
                  </a:lnTo>
                  <a:lnTo>
                    <a:pt x="2053" y="1186"/>
                  </a:lnTo>
                  <a:lnTo>
                    <a:pt x="2055" y="1203"/>
                  </a:lnTo>
                  <a:lnTo>
                    <a:pt x="2053" y="1220"/>
                  </a:lnTo>
                  <a:lnTo>
                    <a:pt x="2051" y="1238"/>
                  </a:lnTo>
                  <a:lnTo>
                    <a:pt x="2051" y="1238"/>
                  </a:lnTo>
                  <a:close/>
                  <a:moveTo>
                    <a:pt x="547" y="1133"/>
                  </a:moveTo>
                  <a:lnTo>
                    <a:pt x="547" y="1133"/>
                  </a:lnTo>
                  <a:lnTo>
                    <a:pt x="512" y="1150"/>
                  </a:lnTo>
                  <a:lnTo>
                    <a:pt x="478" y="1167"/>
                  </a:lnTo>
                  <a:lnTo>
                    <a:pt x="478" y="1167"/>
                  </a:lnTo>
                  <a:lnTo>
                    <a:pt x="463" y="1179"/>
                  </a:lnTo>
                  <a:lnTo>
                    <a:pt x="449" y="1193"/>
                  </a:lnTo>
                  <a:lnTo>
                    <a:pt x="433" y="1209"/>
                  </a:lnTo>
                  <a:lnTo>
                    <a:pt x="419" y="1226"/>
                  </a:lnTo>
                  <a:lnTo>
                    <a:pt x="407" y="1244"/>
                  </a:lnTo>
                  <a:lnTo>
                    <a:pt x="396" y="1262"/>
                  </a:lnTo>
                  <a:lnTo>
                    <a:pt x="384" y="1283"/>
                  </a:lnTo>
                  <a:lnTo>
                    <a:pt x="375" y="1304"/>
                  </a:lnTo>
                  <a:lnTo>
                    <a:pt x="366" y="1327"/>
                  </a:lnTo>
                  <a:lnTo>
                    <a:pt x="360" y="1349"/>
                  </a:lnTo>
                  <a:lnTo>
                    <a:pt x="355" y="1373"/>
                  </a:lnTo>
                  <a:lnTo>
                    <a:pt x="352" y="1397"/>
                  </a:lnTo>
                  <a:lnTo>
                    <a:pt x="351" y="1422"/>
                  </a:lnTo>
                  <a:lnTo>
                    <a:pt x="352" y="1448"/>
                  </a:lnTo>
                  <a:lnTo>
                    <a:pt x="355" y="1474"/>
                  </a:lnTo>
                  <a:lnTo>
                    <a:pt x="360" y="1501"/>
                  </a:lnTo>
                  <a:lnTo>
                    <a:pt x="360" y="1501"/>
                  </a:lnTo>
                  <a:lnTo>
                    <a:pt x="365" y="1516"/>
                  </a:lnTo>
                  <a:lnTo>
                    <a:pt x="370" y="1530"/>
                  </a:lnTo>
                  <a:lnTo>
                    <a:pt x="383" y="1557"/>
                  </a:lnTo>
                  <a:lnTo>
                    <a:pt x="397" y="1582"/>
                  </a:lnTo>
                  <a:lnTo>
                    <a:pt x="410" y="1609"/>
                  </a:lnTo>
                  <a:lnTo>
                    <a:pt x="410" y="1609"/>
                  </a:lnTo>
                  <a:lnTo>
                    <a:pt x="417" y="1615"/>
                  </a:lnTo>
                  <a:lnTo>
                    <a:pt x="422" y="1620"/>
                  </a:lnTo>
                  <a:lnTo>
                    <a:pt x="428" y="1627"/>
                  </a:lnTo>
                  <a:lnTo>
                    <a:pt x="435" y="1631"/>
                  </a:lnTo>
                  <a:lnTo>
                    <a:pt x="435" y="1631"/>
                  </a:lnTo>
                  <a:lnTo>
                    <a:pt x="439" y="1633"/>
                  </a:lnTo>
                  <a:lnTo>
                    <a:pt x="442" y="1634"/>
                  </a:lnTo>
                  <a:lnTo>
                    <a:pt x="446" y="1634"/>
                  </a:lnTo>
                  <a:lnTo>
                    <a:pt x="449" y="1637"/>
                  </a:lnTo>
                  <a:lnTo>
                    <a:pt x="449" y="1637"/>
                  </a:lnTo>
                  <a:lnTo>
                    <a:pt x="452" y="1643"/>
                  </a:lnTo>
                  <a:lnTo>
                    <a:pt x="452" y="1647"/>
                  </a:lnTo>
                  <a:lnTo>
                    <a:pt x="450" y="1651"/>
                  </a:lnTo>
                  <a:lnTo>
                    <a:pt x="448" y="1655"/>
                  </a:lnTo>
                  <a:lnTo>
                    <a:pt x="442" y="1662"/>
                  </a:lnTo>
                  <a:lnTo>
                    <a:pt x="436" y="1667"/>
                  </a:lnTo>
                  <a:lnTo>
                    <a:pt x="436" y="1667"/>
                  </a:lnTo>
                  <a:lnTo>
                    <a:pt x="425" y="1678"/>
                  </a:lnTo>
                  <a:lnTo>
                    <a:pt x="415" y="1690"/>
                  </a:lnTo>
                  <a:lnTo>
                    <a:pt x="405" y="1702"/>
                  </a:lnTo>
                  <a:lnTo>
                    <a:pt x="396" y="1710"/>
                  </a:lnTo>
                  <a:lnTo>
                    <a:pt x="396" y="1710"/>
                  </a:lnTo>
                  <a:lnTo>
                    <a:pt x="396" y="1717"/>
                  </a:lnTo>
                  <a:lnTo>
                    <a:pt x="396" y="1724"/>
                  </a:lnTo>
                  <a:lnTo>
                    <a:pt x="398" y="1731"/>
                  </a:lnTo>
                  <a:lnTo>
                    <a:pt x="404" y="1737"/>
                  </a:lnTo>
                  <a:lnTo>
                    <a:pt x="404" y="1737"/>
                  </a:lnTo>
                  <a:lnTo>
                    <a:pt x="417" y="1721"/>
                  </a:lnTo>
                  <a:lnTo>
                    <a:pt x="432" y="1706"/>
                  </a:lnTo>
                  <a:lnTo>
                    <a:pt x="446" y="1693"/>
                  </a:lnTo>
                  <a:lnTo>
                    <a:pt x="462" y="1679"/>
                  </a:lnTo>
                  <a:lnTo>
                    <a:pt x="478" y="1668"/>
                  </a:lnTo>
                  <a:lnTo>
                    <a:pt x="495" y="1655"/>
                  </a:lnTo>
                  <a:lnTo>
                    <a:pt x="513" y="1646"/>
                  </a:lnTo>
                  <a:lnTo>
                    <a:pt x="533" y="1636"/>
                  </a:lnTo>
                  <a:lnTo>
                    <a:pt x="533" y="1636"/>
                  </a:lnTo>
                  <a:lnTo>
                    <a:pt x="532" y="1627"/>
                  </a:lnTo>
                  <a:lnTo>
                    <a:pt x="532" y="1620"/>
                  </a:lnTo>
                  <a:lnTo>
                    <a:pt x="533" y="1612"/>
                  </a:lnTo>
                  <a:lnTo>
                    <a:pt x="536" y="1606"/>
                  </a:lnTo>
                  <a:lnTo>
                    <a:pt x="542" y="1594"/>
                  </a:lnTo>
                  <a:lnTo>
                    <a:pt x="547" y="1585"/>
                  </a:lnTo>
                  <a:lnTo>
                    <a:pt x="547" y="1585"/>
                  </a:lnTo>
                  <a:lnTo>
                    <a:pt x="539" y="1585"/>
                  </a:lnTo>
                  <a:lnTo>
                    <a:pt x="532" y="1582"/>
                  </a:lnTo>
                  <a:lnTo>
                    <a:pt x="526" y="1577"/>
                  </a:lnTo>
                  <a:lnTo>
                    <a:pt x="521" y="1570"/>
                  </a:lnTo>
                  <a:lnTo>
                    <a:pt x="511" y="1554"/>
                  </a:lnTo>
                  <a:lnTo>
                    <a:pt x="502" y="1539"/>
                  </a:lnTo>
                  <a:lnTo>
                    <a:pt x="502" y="1539"/>
                  </a:lnTo>
                  <a:lnTo>
                    <a:pt x="494" y="1523"/>
                  </a:lnTo>
                  <a:lnTo>
                    <a:pt x="487" y="1507"/>
                  </a:lnTo>
                  <a:lnTo>
                    <a:pt x="480" y="1490"/>
                  </a:lnTo>
                  <a:lnTo>
                    <a:pt x="476" y="1471"/>
                  </a:lnTo>
                  <a:lnTo>
                    <a:pt x="474" y="1453"/>
                  </a:lnTo>
                  <a:lnTo>
                    <a:pt x="473" y="1434"/>
                  </a:lnTo>
                  <a:lnTo>
                    <a:pt x="474" y="1414"/>
                  </a:lnTo>
                  <a:lnTo>
                    <a:pt x="477" y="1396"/>
                  </a:lnTo>
                  <a:lnTo>
                    <a:pt x="477" y="1396"/>
                  </a:lnTo>
                  <a:lnTo>
                    <a:pt x="483" y="1376"/>
                  </a:lnTo>
                  <a:lnTo>
                    <a:pt x="488" y="1356"/>
                  </a:lnTo>
                  <a:lnTo>
                    <a:pt x="495" y="1338"/>
                  </a:lnTo>
                  <a:lnTo>
                    <a:pt x="498" y="1330"/>
                  </a:lnTo>
                  <a:lnTo>
                    <a:pt x="502" y="1323"/>
                  </a:lnTo>
                  <a:lnTo>
                    <a:pt x="502" y="1323"/>
                  </a:lnTo>
                  <a:lnTo>
                    <a:pt x="513" y="1310"/>
                  </a:lnTo>
                  <a:lnTo>
                    <a:pt x="528" y="1297"/>
                  </a:lnTo>
                  <a:lnTo>
                    <a:pt x="543" y="1285"/>
                  </a:lnTo>
                  <a:lnTo>
                    <a:pt x="556" y="1275"/>
                  </a:lnTo>
                  <a:lnTo>
                    <a:pt x="556" y="1275"/>
                  </a:lnTo>
                  <a:lnTo>
                    <a:pt x="577" y="1265"/>
                  </a:lnTo>
                  <a:lnTo>
                    <a:pt x="599" y="1258"/>
                  </a:lnTo>
                  <a:lnTo>
                    <a:pt x="622" y="1252"/>
                  </a:lnTo>
                  <a:lnTo>
                    <a:pt x="645" y="1251"/>
                  </a:lnTo>
                  <a:lnTo>
                    <a:pt x="669" y="1251"/>
                  </a:lnTo>
                  <a:lnTo>
                    <a:pt x="693" y="1255"/>
                  </a:lnTo>
                  <a:lnTo>
                    <a:pt x="716" y="1261"/>
                  </a:lnTo>
                  <a:lnTo>
                    <a:pt x="738" y="1268"/>
                  </a:lnTo>
                  <a:lnTo>
                    <a:pt x="738" y="1268"/>
                  </a:lnTo>
                  <a:lnTo>
                    <a:pt x="742" y="1265"/>
                  </a:lnTo>
                  <a:lnTo>
                    <a:pt x="744" y="1259"/>
                  </a:lnTo>
                  <a:lnTo>
                    <a:pt x="745" y="1255"/>
                  </a:lnTo>
                  <a:lnTo>
                    <a:pt x="745" y="1250"/>
                  </a:lnTo>
                  <a:lnTo>
                    <a:pt x="745" y="1238"/>
                  </a:lnTo>
                  <a:lnTo>
                    <a:pt x="747" y="1229"/>
                  </a:lnTo>
                  <a:lnTo>
                    <a:pt x="747" y="1229"/>
                  </a:lnTo>
                  <a:lnTo>
                    <a:pt x="749" y="1219"/>
                  </a:lnTo>
                  <a:lnTo>
                    <a:pt x="752" y="1210"/>
                  </a:lnTo>
                  <a:lnTo>
                    <a:pt x="761" y="1196"/>
                  </a:lnTo>
                  <a:lnTo>
                    <a:pt x="770" y="1184"/>
                  </a:lnTo>
                  <a:lnTo>
                    <a:pt x="780" y="1171"/>
                  </a:lnTo>
                  <a:lnTo>
                    <a:pt x="780" y="1171"/>
                  </a:lnTo>
                  <a:lnTo>
                    <a:pt x="773" y="1172"/>
                  </a:lnTo>
                  <a:lnTo>
                    <a:pt x="766" y="1172"/>
                  </a:lnTo>
                  <a:lnTo>
                    <a:pt x="754" y="1171"/>
                  </a:lnTo>
                  <a:lnTo>
                    <a:pt x="742" y="1170"/>
                  </a:lnTo>
                  <a:lnTo>
                    <a:pt x="735" y="1168"/>
                  </a:lnTo>
                  <a:lnTo>
                    <a:pt x="730" y="1170"/>
                  </a:lnTo>
                  <a:lnTo>
                    <a:pt x="730" y="1170"/>
                  </a:lnTo>
                  <a:lnTo>
                    <a:pt x="724" y="1165"/>
                  </a:lnTo>
                  <a:lnTo>
                    <a:pt x="720" y="1161"/>
                  </a:lnTo>
                  <a:lnTo>
                    <a:pt x="716" y="1156"/>
                  </a:lnTo>
                  <a:lnTo>
                    <a:pt x="711" y="1150"/>
                  </a:lnTo>
                  <a:lnTo>
                    <a:pt x="706" y="1137"/>
                  </a:lnTo>
                  <a:lnTo>
                    <a:pt x="703" y="1125"/>
                  </a:lnTo>
                  <a:lnTo>
                    <a:pt x="703" y="1125"/>
                  </a:lnTo>
                  <a:lnTo>
                    <a:pt x="685" y="1120"/>
                  </a:lnTo>
                  <a:lnTo>
                    <a:pt x="665" y="1119"/>
                  </a:lnTo>
                  <a:lnTo>
                    <a:pt x="645" y="1119"/>
                  </a:lnTo>
                  <a:lnTo>
                    <a:pt x="624" y="1120"/>
                  </a:lnTo>
                  <a:lnTo>
                    <a:pt x="605" y="1123"/>
                  </a:lnTo>
                  <a:lnTo>
                    <a:pt x="585" y="1126"/>
                  </a:lnTo>
                  <a:lnTo>
                    <a:pt x="547" y="1133"/>
                  </a:lnTo>
                  <a:lnTo>
                    <a:pt x="547" y="1133"/>
                  </a:lnTo>
                  <a:close/>
                  <a:moveTo>
                    <a:pt x="1419" y="1144"/>
                  </a:moveTo>
                  <a:lnTo>
                    <a:pt x="1419" y="1144"/>
                  </a:lnTo>
                  <a:lnTo>
                    <a:pt x="1401" y="1143"/>
                  </a:lnTo>
                  <a:lnTo>
                    <a:pt x="1382" y="1144"/>
                  </a:lnTo>
                  <a:lnTo>
                    <a:pt x="1366" y="1144"/>
                  </a:lnTo>
                  <a:lnTo>
                    <a:pt x="1347" y="1144"/>
                  </a:lnTo>
                  <a:lnTo>
                    <a:pt x="1347" y="1144"/>
                  </a:lnTo>
                  <a:lnTo>
                    <a:pt x="1323" y="1143"/>
                  </a:lnTo>
                  <a:lnTo>
                    <a:pt x="1295" y="1141"/>
                  </a:lnTo>
                  <a:lnTo>
                    <a:pt x="1295" y="1141"/>
                  </a:lnTo>
                  <a:lnTo>
                    <a:pt x="1258" y="1141"/>
                  </a:lnTo>
                  <a:lnTo>
                    <a:pt x="1222" y="1141"/>
                  </a:lnTo>
                  <a:lnTo>
                    <a:pt x="1222" y="1141"/>
                  </a:lnTo>
                  <a:lnTo>
                    <a:pt x="1130" y="1146"/>
                  </a:lnTo>
                  <a:lnTo>
                    <a:pt x="1036" y="1147"/>
                  </a:lnTo>
                  <a:lnTo>
                    <a:pt x="1036" y="1147"/>
                  </a:lnTo>
                  <a:lnTo>
                    <a:pt x="1009" y="1147"/>
                  </a:lnTo>
                  <a:lnTo>
                    <a:pt x="981" y="1146"/>
                  </a:lnTo>
                  <a:lnTo>
                    <a:pt x="954" y="1146"/>
                  </a:lnTo>
                  <a:lnTo>
                    <a:pt x="928" y="1146"/>
                  </a:lnTo>
                  <a:lnTo>
                    <a:pt x="928" y="1146"/>
                  </a:lnTo>
                  <a:lnTo>
                    <a:pt x="919" y="1147"/>
                  </a:lnTo>
                  <a:lnTo>
                    <a:pt x="912" y="1149"/>
                  </a:lnTo>
                  <a:lnTo>
                    <a:pt x="905" y="1150"/>
                  </a:lnTo>
                  <a:lnTo>
                    <a:pt x="897" y="1151"/>
                  </a:lnTo>
                  <a:lnTo>
                    <a:pt x="897" y="1151"/>
                  </a:lnTo>
                  <a:lnTo>
                    <a:pt x="862" y="1151"/>
                  </a:lnTo>
                  <a:lnTo>
                    <a:pt x="827" y="1150"/>
                  </a:lnTo>
                  <a:lnTo>
                    <a:pt x="756" y="1143"/>
                  </a:lnTo>
                  <a:lnTo>
                    <a:pt x="756" y="1143"/>
                  </a:lnTo>
                  <a:lnTo>
                    <a:pt x="755" y="1149"/>
                  </a:lnTo>
                  <a:lnTo>
                    <a:pt x="752" y="1153"/>
                  </a:lnTo>
                  <a:lnTo>
                    <a:pt x="751" y="1156"/>
                  </a:lnTo>
                  <a:lnTo>
                    <a:pt x="749" y="1158"/>
                  </a:lnTo>
                  <a:lnTo>
                    <a:pt x="751" y="1160"/>
                  </a:lnTo>
                  <a:lnTo>
                    <a:pt x="751" y="1160"/>
                  </a:lnTo>
                  <a:lnTo>
                    <a:pt x="765" y="1160"/>
                  </a:lnTo>
                  <a:lnTo>
                    <a:pt x="780" y="1161"/>
                  </a:lnTo>
                  <a:lnTo>
                    <a:pt x="796" y="1164"/>
                  </a:lnTo>
                  <a:lnTo>
                    <a:pt x="801" y="1165"/>
                  </a:lnTo>
                  <a:lnTo>
                    <a:pt x="807" y="1168"/>
                  </a:lnTo>
                  <a:lnTo>
                    <a:pt x="807" y="1168"/>
                  </a:lnTo>
                  <a:lnTo>
                    <a:pt x="944" y="1167"/>
                  </a:lnTo>
                  <a:lnTo>
                    <a:pt x="1083" y="1165"/>
                  </a:lnTo>
                  <a:lnTo>
                    <a:pt x="1083" y="1165"/>
                  </a:lnTo>
                  <a:lnTo>
                    <a:pt x="1133" y="1164"/>
                  </a:lnTo>
                  <a:lnTo>
                    <a:pt x="1156" y="1163"/>
                  </a:lnTo>
                  <a:lnTo>
                    <a:pt x="1179" y="1164"/>
                  </a:lnTo>
                  <a:lnTo>
                    <a:pt x="1179" y="1164"/>
                  </a:lnTo>
                  <a:lnTo>
                    <a:pt x="1214" y="1165"/>
                  </a:lnTo>
                  <a:lnTo>
                    <a:pt x="1248" y="1165"/>
                  </a:lnTo>
                  <a:lnTo>
                    <a:pt x="1316" y="1164"/>
                  </a:lnTo>
                  <a:lnTo>
                    <a:pt x="1316" y="1164"/>
                  </a:lnTo>
                  <a:lnTo>
                    <a:pt x="1349" y="1165"/>
                  </a:lnTo>
                  <a:lnTo>
                    <a:pt x="1381" y="1167"/>
                  </a:lnTo>
                  <a:lnTo>
                    <a:pt x="1412" y="1168"/>
                  </a:lnTo>
                  <a:lnTo>
                    <a:pt x="1425" y="1168"/>
                  </a:lnTo>
                  <a:lnTo>
                    <a:pt x="1437" y="1167"/>
                  </a:lnTo>
                  <a:lnTo>
                    <a:pt x="1437" y="1167"/>
                  </a:lnTo>
                  <a:lnTo>
                    <a:pt x="1439" y="1161"/>
                  </a:lnTo>
                  <a:lnTo>
                    <a:pt x="1440" y="1157"/>
                  </a:lnTo>
                  <a:lnTo>
                    <a:pt x="1439" y="1154"/>
                  </a:lnTo>
                  <a:lnTo>
                    <a:pt x="1436" y="1151"/>
                  </a:lnTo>
                  <a:lnTo>
                    <a:pt x="1432" y="1149"/>
                  </a:lnTo>
                  <a:lnTo>
                    <a:pt x="1427" y="1147"/>
                  </a:lnTo>
                  <a:lnTo>
                    <a:pt x="1419" y="1144"/>
                  </a:lnTo>
                  <a:lnTo>
                    <a:pt x="1419" y="1144"/>
                  </a:lnTo>
                  <a:close/>
                  <a:moveTo>
                    <a:pt x="1462" y="1182"/>
                  </a:moveTo>
                  <a:lnTo>
                    <a:pt x="1462" y="1182"/>
                  </a:lnTo>
                  <a:lnTo>
                    <a:pt x="1384" y="1179"/>
                  </a:lnTo>
                  <a:lnTo>
                    <a:pt x="1304" y="1177"/>
                  </a:lnTo>
                  <a:lnTo>
                    <a:pt x="1221" y="1177"/>
                  </a:lnTo>
                  <a:lnTo>
                    <a:pt x="1138" y="1177"/>
                  </a:lnTo>
                  <a:lnTo>
                    <a:pt x="973" y="1178"/>
                  </a:lnTo>
                  <a:lnTo>
                    <a:pt x="815" y="1181"/>
                  </a:lnTo>
                  <a:lnTo>
                    <a:pt x="815" y="1181"/>
                  </a:lnTo>
                  <a:lnTo>
                    <a:pt x="815" y="1185"/>
                  </a:lnTo>
                  <a:lnTo>
                    <a:pt x="817" y="1188"/>
                  </a:lnTo>
                  <a:lnTo>
                    <a:pt x="818" y="1195"/>
                  </a:lnTo>
                  <a:lnTo>
                    <a:pt x="818" y="1195"/>
                  </a:lnTo>
                  <a:lnTo>
                    <a:pt x="1013" y="1191"/>
                  </a:lnTo>
                  <a:lnTo>
                    <a:pt x="1112" y="1191"/>
                  </a:lnTo>
                  <a:lnTo>
                    <a:pt x="1159" y="1191"/>
                  </a:lnTo>
                  <a:lnTo>
                    <a:pt x="1206" y="1193"/>
                  </a:lnTo>
                  <a:lnTo>
                    <a:pt x="1206" y="1193"/>
                  </a:lnTo>
                  <a:lnTo>
                    <a:pt x="1235" y="1193"/>
                  </a:lnTo>
                  <a:lnTo>
                    <a:pt x="1263" y="1193"/>
                  </a:lnTo>
                  <a:lnTo>
                    <a:pt x="1291" y="1192"/>
                  </a:lnTo>
                  <a:lnTo>
                    <a:pt x="1319" y="1193"/>
                  </a:lnTo>
                  <a:lnTo>
                    <a:pt x="1319" y="1193"/>
                  </a:lnTo>
                  <a:lnTo>
                    <a:pt x="1354" y="1195"/>
                  </a:lnTo>
                  <a:lnTo>
                    <a:pt x="1389" y="1196"/>
                  </a:lnTo>
                  <a:lnTo>
                    <a:pt x="1389" y="1196"/>
                  </a:lnTo>
                  <a:lnTo>
                    <a:pt x="1405" y="1196"/>
                  </a:lnTo>
                  <a:lnTo>
                    <a:pt x="1420" y="1198"/>
                  </a:lnTo>
                  <a:lnTo>
                    <a:pt x="1436" y="1199"/>
                  </a:lnTo>
                  <a:lnTo>
                    <a:pt x="1450" y="1199"/>
                  </a:lnTo>
                  <a:lnTo>
                    <a:pt x="1450" y="1199"/>
                  </a:lnTo>
                  <a:lnTo>
                    <a:pt x="1455" y="1199"/>
                  </a:lnTo>
                  <a:lnTo>
                    <a:pt x="1461" y="1198"/>
                  </a:lnTo>
                  <a:lnTo>
                    <a:pt x="1467" y="1195"/>
                  </a:lnTo>
                  <a:lnTo>
                    <a:pt x="1468" y="1193"/>
                  </a:lnTo>
                  <a:lnTo>
                    <a:pt x="1469" y="1191"/>
                  </a:lnTo>
                  <a:lnTo>
                    <a:pt x="1469" y="1191"/>
                  </a:lnTo>
                  <a:lnTo>
                    <a:pt x="1469" y="1189"/>
                  </a:lnTo>
                  <a:lnTo>
                    <a:pt x="1468" y="1188"/>
                  </a:lnTo>
                  <a:lnTo>
                    <a:pt x="1465" y="1186"/>
                  </a:lnTo>
                  <a:lnTo>
                    <a:pt x="1462" y="1186"/>
                  </a:lnTo>
                  <a:lnTo>
                    <a:pt x="1461" y="1185"/>
                  </a:lnTo>
                  <a:lnTo>
                    <a:pt x="1462" y="1182"/>
                  </a:lnTo>
                  <a:lnTo>
                    <a:pt x="1462" y="1182"/>
                  </a:lnTo>
                  <a:close/>
                  <a:moveTo>
                    <a:pt x="791" y="1179"/>
                  </a:moveTo>
                  <a:lnTo>
                    <a:pt x="791" y="1179"/>
                  </a:lnTo>
                  <a:lnTo>
                    <a:pt x="783" y="1186"/>
                  </a:lnTo>
                  <a:lnTo>
                    <a:pt x="776" y="1193"/>
                  </a:lnTo>
                  <a:lnTo>
                    <a:pt x="770" y="1202"/>
                  </a:lnTo>
                  <a:lnTo>
                    <a:pt x="765" y="1212"/>
                  </a:lnTo>
                  <a:lnTo>
                    <a:pt x="762" y="1222"/>
                  </a:lnTo>
                  <a:lnTo>
                    <a:pt x="759" y="1231"/>
                  </a:lnTo>
                  <a:lnTo>
                    <a:pt x="758" y="1243"/>
                  </a:lnTo>
                  <a:lnTo>
                    <a:pt x="758" y="1254"/>
                  </a:lnTo>
                  <a:lnTo>
                    <a:pt x="758" y="1254"/>
                  </a:lnTo>
                  <a:lnTo>
                    <a:pt x="759" y="1257"/>
                  </a:lnTo>
                  <a:lnTo>
                    <a:pt x="761" y="1258"/>
                  </a:lnTo>
                  <a:lnTo>
                    <a:pt x="762" y="1259"/>
                  </a:lnTo>
                  <a:lnTo>
                    <a:pt x="763" y="1261"/>
                  </a:lnTo>
                  <a:lnTo>
                    <a:pt x="763" y="1261"/>
                  </a:lnTo>
                  <a:lnTo>
                    <a:pt x="762" y="1265"/>
                  </a:lnTo>
                  <a:lnTo>
                    <a:pt x="761" y="1269"/>
                  </a:lnTo>
                  <a:lnTo>
                    <a:pt x="761" y="1269"/>
                  </a:lnTo>
                  <a:lnTo>
                    <a:pt x="768" y="1282"/>
                  </a:lnTo>
                  <a:lnTo>
                    <a:pt x="777" y="1293"/>
                  </a:lnTo>
                  <a:lnTo>
                    <a:pt x="782" y="1297"/>
                  </a:lnTo>
                  <a:lnTo>
                    <a:pt x="789" y="1300"/>
                  </a:lnTo>
                  <a:lnTo>
                    <a:pt x="794" y="1303"/>
                  </a:lnTo>
                  <a:lnTo>
                    <a:pt x="803" y="1303"/>
                  </a:lnTo>
                  <a:lnTo>
                    <a:pt x="803" y="1303"/>
                  </a:lnTo>
                  <a:lnTo>
                    <a:pt x="789" y="1269"/>
                  </a:lnTo>
                  <a:lnTo>
                    <a:pt x="782" y="1251"/>
                  </a:lnTo>
                  <a:lnTo>
                    <a:pt x="776" y="1234"/>
                  </a:lnTo>
                  <a:lnTo>
                    <a:pt x="776" y="1234"/>
                  </a:lnTo>
                  <a:lnTo>
                    <a:pt x="786" y="1209"/>
                  </a:lnTo>
                  <a:lnTo>
                    <a:pt x="791" y="1196"/>
                  </a:lnTo>
                  <a:lnTo>
                    <a:pt x="800" y="1185"/>
                  </a:lnTo>
                  <a:lnTo>
                    <a:pt x="800" y="1185"/>
                  </a:lnTo>
                  <a:lnTo>
                    <a:pt x="796" y="1184"/>
                  </a:lnTo>
                  <a:lnTo>
                    <a:pt x="794" y="1182"/>
                  </a:lnTo>
                  <a:lnTo>
                    <a:pt x="794" y="1181"/>
                  </a:lnTo>
                  <a:lnTo>
                    <a:pt x="791" y="1179"/>
                  </a:lnTo>
                  <a:lnTo>
                    <a:pt x="791" y="1179"/>
                  </a:lnTo>
                  <a:close/>
                  <a:moveTo>
                    <a:pt x="1095" y="1200"/>
                  </a:moveTo>
                  <a:lnTo>
                    <a:pt x="1095" y="1200"/>
                  </a:lnTo>
                  <a:lnTo>
                    <a:pt x="947" y="1202"/>
                  </a:lnTo>
                  <a:lnTo>
                    <a:pt x="876" y="1205"/>
                  </a:lnTo>
                  <a:lnTo>
                    <a:pt x="810" y="1207"/>
                  </a:lnTo>
                  <a:lnTo>
                    <a:pt x="810" y="1207"/>
                  </a:lnTo>
                  <a:lnTo>
                    <a:pt x="810" y="1217"/>
                  </a:lnTo>
                  <a:lnTo>
                    <a:pt x="814" y="1227"/>
                  </a:lnTo>
                  <a:lnTo>
                    <a:pt x="814" y="1227"/>
                  </a:lnTo>
                  <a:lnTo>
                    <a:pt x="845" y="1227"/>
                  </a:lnTo>
                  <a:lnTo>
                    <a:pt x="874" y="1226"/>
                  </a:lnTo>
                  <a:lnTo>
                    <a:pt x="930" y="1223"/>
                  </a:lnTo>
                  <a:lnTo>
                    <a:pt x="930" y="1223"/>
                  </a:lnTo>
                  <a:lnTo>
                    <a:pt x="939" y="1222"/>
                  </a:lnTo>
                  <a:lnTo>
                    <a:pt x="949" y="1220"/>
                  </a:lnTo>
                  <a:lnTo>
                    <a:pt x="957" y="1220"/>
                  </a:lnTo>
                  <a:lnTo>
                    <a:pt x="961" y="1222"/>
                  </a:lnTo>
                  <a:lnTo>
                    <a:pt x="966" y="1224"/>
                  </a:lnTo>
                  <a:lnTo>
                    <a:pt x="966" y="1224"/>
                  </a:lnTo>
                  <a:lnTo>
                    <a:pt x="891" y="1230"/>
                  </a:lnTo>
                  <a:lnTo>
                    <a:pt x="852" y="1234"/>
                  </a:lnTo>
                  <a:lnTo>
                    <a:pt x="814" y="1236"/>
                  </a:lnTo>
                  <a:lnTo>
                    <a:pt x="814" y="1236"/>
                  </a:lnTo>
                  <a:lnTo>
                    <a:pt x="811" y="1247"/>
                  </a:lnTo>
                  <a:lnTo>
                    <a:pt x="811" y="1251"/>
                  </a:lnTo>
                  <a:lnTo>
                    <a:pt x="813" y="1257"/>
                  </a:lnTo>
                  <a:lnTo>
                    <a:pt x="813" y="1257"/>
                  </a:lnTo>
                  <a:lnTo>
                    <a:pt x="890" y="1252"/>
                  </a:lnTo>
                  <a:lnTo>
                    <a:pt x="928" y="1250"/>
                  </a:lnTo>
                  <a:lnTo>
                    <a:pt x="961" y="1250"/>
                  </a:lnTo>
                  <a:lnTo>
                    <a:pt x="961" y="1250"/>
                  </a:lnTo>
                  <a:lnTo>
                    <a:pt x="943" y="1254"/>
                  </a:lnTo>
                  <a:lnTo>
                    <a:pt x="925" y="1255"/>
                  </a:lnTo>
                  <a:lnTo>
                    <a:pt x="887" y="1259"/>
                  </a:lnTo>
                  <a:lnTo>
                    <a:pt x="850" y="1261"/>
                  </a:lnTo>
                  <a:lnTo>
                    <a:pt x="814" y="1265"/>
                  </a:lnTo>
                  <a:lnTo>
                    <a:pt x="814" y="1265"/>
                  </a:lnTo>
                  <a:lnTo>
                    <a:pt x="815" y="1272"/>
                  </a:lnTo>
                  <a:lnTo>
                    <a:pt x="817" y="1275"/>
                  </a:lnTo>
                  <a:lnTo>
                    <a:pt x="815" y="1276"/>
                  </a:lnTo>
                  <a:lnTo>
                    <a:pt x="815" y="1276"/>
                  </a:lnTo>
                  <a:lnTo>
                    <a:pt x="831" y="1280"/>
                  </a:lnTo>
                  <a:lnTo>
                    <a:pt x="849" y="1283"/>
                  </a:lnTo>
                  <a:lnTo>
                    <a:pt x="866" y="1285"/>
                  </a:lnTo>
                  <a:lnTo>
                    <a:pt x="873" y="1285"/>
                  </a:lnTo>
                  <a:lnTo>
                    <a:pt x="878" y="1283"/>
                  </a:lnTo>
                  <a:lnTo>
                    <a:pt x="878" y="1283"/>
                  </a:lnTo>
                  <a:lnTo>
                    <a:pt x="907" y="1288"/>
                  </a:lnTo>
                  <a:lnTo>
                    <a:pt x="937" y="1289"/>
                  </a:lnTo>
                  <a:lnTo>
                    <a:pt x="970" y="1289"/>
                  </a:lnTo>
                  <a:lnTo>
                    <a:pt x="1003" y="1289"/>
                  </a:lnTo>
                  <a:lnTo>
                    <a:pt x="1072" y="1286"/>
                  </a:lnTo>
                  <a:lnTo>
                    <a:pt x="1104" y="1286"/>
                  </a:lnTo>
                  <a:lnTo>
                    <a:pt x="1135" y="1286"/>
                  </a:lnTo>
                  <a:lnTo>
                    <a:pt x="1135" y="1286"/>
                  </a:lnTo>
                  <a:lnTo>
                    <a:pt x="1147" y="1286"/>
                  </a:lnTo>
                  <a:lnTo>
                    <a:pt x="1159" y="1285"/>
                  </a:lnTo>
                  <a:lnTo>
                    <a:pt x="1172" y="1285"/>
                  </a:lnTo>
                  <a:lnTo>
                    <a:pt x="1183" y="1283"/>
                  </a:lnTo>
                  <a:lnTo>
                    <a:pt x="1183" y="1283"/>
                  </a:lnTo>
                  <a:lnTo>
                    <a:pt x="1201" y="1285"/>
                  </a:lnTo>
                  <a:lnTo>
                    <a:pt x="1220" y="1286"/>
                  </a:lnTo>
                  <a:lnTo>
                    <a:pt x="1220" y="1286"/>
                  </a:lnTo>
                  <a:lnTo>
                    <a:pt x="1245" y="1286"/>
                  </a:lnTo>
                  <a:lnTo>
                    <a:pt x="1270" y="1283"/>
                  </a:lnTo>
                  <a:lnTo>
                    <a:pt x="1297" y="1282"/>
                  </a:lnTo>
                  <a:lnTo>
                    <a:pt x="1322" y="1280"/>
                  </a:lnTo>
                  <a:lnTo>
                    <a:pt x="1322" y="1280"/>
                  </a:lnTo>
                  <a:lnTo>
                    <a:pt x="1353" y="1282"/>
                  </a:lnTo>
                  <a:lnTo>
                    <a:pt x="1384" y="1283"/>
                  </a:lnTo>
                  <a:lnTo>
                    <a:pt x="1399" y="1282"/>
                  </a:lnTo>
                  <a:lnTo>
                    <a:pt x="1415" y="1282"/>
                  </a:lnTo>
                  <a:lnTo>
                    <a:pt x="1430" y="1280"/>
                  </a:lnTo>
                  <a:lnTo>
                    <a:pt x="1446" y="1276"/>
                  </a:lnTo>
                  <a:lnTo>
                    <a:pt x="1446" y="1276"/>
                  </a:lnTo>
                  <a:lnTo>
                    <a:pt x="1446" y="1273"/>
                  </a:lnTo>
                  <a:lnTo>
                    <a:pt x="1444" y="1271"/>
                  </a:lnTo>
                  <a:lnTo>
                    <a:pt x="1441" y="1268"/>
                  </a:lnTo>
                  <a:lnTo>
                    <a:pt x="1441" y="1264"/>
                  </a:lnTo>
                  <a:lnTo>
                    <a:pt x="1441" y="1264"/>
                  </a:lnTo>
                  <a:lnTo>
                    <a:pt x="1408" y="1262"/>
                  </a:lnTo>
                  <a:lnTo>
                    <a:pt x="1374" y="1261"/>
                  </a:lnTo>
                  <a:lnTo>
                    <a:pt x="1304" y="1259"/>
                  </a:lnTo>
                  <a:lnTo>
                    <a:pt x="1270" y="1259"/>
                  </a:lnTo>
                  <a:lnTo>
                    <a:pt x="1236" y="1257"/>
                  </a:lnTo>
                  <a:lnTo>
                    <a:pt x="1204" y="1254"/>
                  </a:lnTo>
                  <a:lnTo>
                    <a:pt x="1173" y="1248"/>
                  </a:lnTo>
                  <a:lnTo>
                    <a:pt x="1173" y="1248"/>
                  </a:lnTo>
                  <a:lnTo>
                    <a:pt x="1238" y="1252"/>
                  </a:lnTo>
                  <a:lnTo>
                    <a:pt x="1297" y="1254"/>
                  </a:lnTo>
                  <a:lnTo>
                    <a:pt x="1412" y="1255"/>
                  </a:lnTo>
                  <a:lnTo>
                    <a:pt x="1412" y="1255"/>
                  </a:lnTo>
                  <a:lnTo>
                    <a:pt x="1425" y="1257"/>
                  </a:lnTo>
                  <a:lnTo>
                    <a:pt x="1432" y="1255"/>
                  </a:lnTo>
                  <a:lnTo>
                    <a:pt x="1434" y="1254"/>
                  </a:lnTo>
                  <a:lnTo>
                    <a:pt x="1436" y="1250"/>
                  </a:lnTo>
                  <a:lnTo>
                    <a:pt x="1436" y="1250"/>
                  </a:lnTo>
                  <a:lnTo>
                    <a:pt x="1425" y="1248"/>
                  </a:lnTo>
                  <a:lnTo>
                    <a:pt x="1412" y="1248"/>
                  </a:lnTo>
                  <a:lnTo>
                    <a:pt x="1382" y="1248"/>
                  </a:lnTo>
                  <a:lnTo>
                    <a:pt x="1352" y="1248"/>
                  </a:lnTo>
                  <a:lnTo>
                    <a:pt x="1338" y="1247"/>
                  </a:lnTo>
                  <a:lnTo>
                    <a:pt x="1325" y="1245"/>
                  </a:lnTo>
                  <a:lnTo>
                    <a:pt x="1325" y="1245"/>
                  </a:lnTo>
                  <a:lnTo>
                    <a:pt x="1339" y="1243"/>
                  </a:lnTo>
                  <a:lnTo>
                    <a:pt x="1353" y="1241"/>
                  </a:lnTo>
                  <a:lnTo>
                    <a:pt x="1382" y="1241"/>
                  </a:lnTo>
                  <a:lnTo>
                    <a:pt x="1411" y="1240"/>
                  </a:lnTo>
                  <a:lnTo>
                    <a:pt x="1425" y="1238"/>
                  </a:lnTo>
                  <a:lnTo>
                    <a:pt x="1440" y="1237"/>
                  </a:lnTo>
                  <a:lnTo>
                    <a:pt x="1440" y="1237"/>
                  </a:lnTo>
                  <a:lnTo>
                    <a:pt x="1437" y="1234"/>
                  </a:lnTo>
                  <a:lnTo>
                    <a:pt x="1434" y="1231"/>
                  </a:lnTo>
                  <a:lnTo>
                    <a:pt x="1427" y="1229"/>
                  </a:lnTo>
                  <a:lnTo>
                    <a:pt x="1411" y="1229"/>
                  </a:lnTo>
                  <a:lnTo>
                    <a:pt x="1411" y="1229"/>
                  </a:lnTo>
                  <a:lnTo>
                    <a:pt x="1375" y="1227"/>
                  </a:lnTo>
                  <a:lnTo>
                    <a:pt x="1375" y="1227"/>
                  </a:lnTo>
                  <a:lnTo>
                    <a:pt x="1378" y="1224"/>
                  </a:lnTo>
                  <a:lnTo>
                    <a:pt x="1382" y="1223"/>
                  </a:lnTo>
                  <a:lnTo>
                    <a:pt x="1391" y="1222"/>
                  </a:lnTo>
                  <a:lnTo>
                    <a:pt x="1413" y="1220"/>
                  </a:lnTo>
                  <a:lnTo>
                    <a:pt x="1423" y="1220"/>
                  </a:lnTo>
                  <a:lnTo>
                    <a:pt x="1432" y="1217"/>
                  </a:lnTo>
                  <a:lnTo>
                    <a:pt x="1436" y="1216"/>
                  </a:lnTo>
                  <a:lnTo>
                    <a:pt x="1437" y="1213"/>
                  </a:lnTo>
                  <a:lnTo>
                    <a:pt x="1440" y="1210"/>
                  </a:lnTo>
                  <a:lnTo>
                    <a:pt x="1440" y="1206"/>
                  </a:lnTo>
                  <a:lnTo>
                    <a:pt x="1440" y="1206"/>
                  </a:lnTo>
                  <a:lnTo>
                    <a:pt x="1396" y="1206"/>
                  </a:lnTo>
                  <a:lnTo>
                    <a:pt x="1353" y="1206"/>
                  </a:lnTo>
                  <a:lnTo>
                    <a:pt x="1267" y="1203"/>
                  </a:lnTo>
                  <a:lnTo>
                    <a:pt x="1182" y="1200"/>
                  </a:lnTo>
                  <a:lnTo>
                    <a:pt x="1138" y="1200"/>
                  </a:lnTo>
                  <a:lnTo>
                    <a:pt x="1095" y="1200"/>
                  </a:lnTo>
                  <a:lnTo>
                    <a:pt x="1095" y="1200"/>
                  </a:lnTo>
                  <a:close/>
                  <a:moveTo>
                    <a:pt x="536" y="1317"/>
                  </a:moveTo>
                  <a:lnTo>
                    <a:pt x="536" y="1317"/>
                  </a:lnTo>
                  <a:lnTo>
                    <a:pt x="540" y="1318"/>
                  </a:lnTo>
                  <a:lnTo>
                    <a:pt x="542" y="1321"/>
                  </a:lnTo>
                  <a:lnTo>
                    <a:pt x="543" y="1327"/>
                  </a:lnTo>
                  <a:lnTo>
                    <a:pt x="543" y="1327"/>
                  </a:lnTo>
                  <a:lnTo>
                    <a:pt x="546" y="1344"/>
                  </a:lnTo>
                  <a:lnTo>
                    <a:pt x="547" y="1361"/>
                  </a:lnTo>
                  <a:lnTo>
                    <a:pt x="547" y="1377"/>
                  </a:lnTo>
                  <a:lnTo>
                    <a:pt x="547" y="1396"/>
                  </a:lnTo>
                  <a:lnTo>
                    <a:pt x="547" y="1396"/>
                  </a:lnTo>
                  <a:lnTo>
                    <a:pt x="550" y="1421"/>
                  </a:lnTo>
                  <a:lnTo>
                    <a:pt x="554" y="1445"/>
                  </a:lnTo>
                  <a:lnTo>
                    <a:pt x="554" y="1445"/>
                  </a:lnTo>
                  <a:lnTo>
                    <a:pt x="564" y="1511"/>
                  </a:lnTo>
                  <a:lnTo>
                    <a:pt x="567" y="1542"/>
                  </a:lnTo>
                  <a:lnTo>
                    <a:pt x="570" y="1574"/>
                  </a:lnTo>
                  <a:lnTo>
                    <a:pt x="570" y="1574"/>
                  </a:lnTo>
                  <a:lnTo>
                    <a:pt x="596" y="1563"/>
                  </a:lnTo>
                  <a:lnTo>
                    <a:pt x="609" y="1557"/>
                  </a:lnTo>
                  <a:lnTo>
                    <a:pt x="622" y="1550"/>
                  </a:lnTo>
                  <a:lnTo>
                    <a:pt x="622" y="1550"/>
                  </a:lnTo>
                  <a:lnTo>
                    <a:pt x="612" y="1530"/>
                  </a:lnTo>
                  <a:lnTo>
                    <a:pt x="603" y="1507"/>
                  </a:lnTo>
                  <a:lnTo>
                    <a:pt x="598" y="1483"/>
                  </a:lnTo>
                  <a:lnTo>
                    <a:pt x="595" y="1470"/>
                  </a:lnTo>
                  <a:lnTo>
                    <a:pt x="595" y="1457"/>
                  </a:lnTo>
                  <a:lnTo>
                    <a:pt x="595" y="1457"/>
                  </a:lnTo>
                  <a:lnTo>
                    <a:pt x="595" y="1432"/>
                  </a:lnTo>
                  <a:lnTo>
                    <a:pt x="596" y="1407"/>
                  </a:lnTo>
                  <a:lnTo>
                    <a:pt x="601" y="1382"/>
                  </a:lnTo>
                  <a:lnTo>
                    <a:pt x="606" y="1359"/>
                  </a:lnTo>
                  <a:lnTo>
                    <a:pt x="610" y="1348"/>
                  </a:lnTo>
                  <a:lnTo>
                    <a:pt x="615" y="1338"/>
                  </a:lnTo>
                  <a:lnTo>
                    <a:pt x="620" y="1328"/>
                  </a:lnTo>
                  <a:lnTo>
                    <a:pt x="626" y="1320"/>
                  </a:lnTo>
                  <a:lnTo>
                    <a:pt x="633" y="1313"/>
                  </a:lnTo>
                  <a:lnTo>
                    <a:pt x="640" y="1307"/>
                  </a:lnTo>
                  <a:lnTo>
                    <a:pt x="648" y="1303"/>
                  </a:lnTo>
                  <a:lnTo>
                    <a:pt x="657" y="1299"/>
                  </a:lnTo>
                  <a:lnTo>
                    <a:pt x="657" y="1299"/>
                  </a:lnTo>
                  <a:lnTo>
                    <a:pt x="654" y="1280"/>
                  </a:lnTo>
                  <a:lnTo>
                    <a:pt x="650" y="1262"/>
                  </a:lnTo>
                  <a:lnTo>
                    <a:pt x="650" y="1262"/>
                  </a:lnTo>
                  <a:lnTo>
                    <a:pt x="631" y="1265"/>
                  </a:lnTo>
                  <a:lnTo>
                    <a:pt x="613" y="1268"/>
                  </a:lnTo>
                  <a:lnTo>
                    <a:pt x="596" y="1272"/>
                  </a:lnTo>
                  <a:lnTo>
                    <a:pt x="581" y="1278"/>
                  </a:lnTo>
                  <a:lnTo>
                    <a:pt x="567" y="1285"/>
                  </a:lnTo>
                  <a:lnTo>
                    <a:pt x="554" y="1293"/>
                  </a:lnTo>
                  <a:lnTo>
                    <a:pt x="544" y="1304"/>
                  </a:lnTo>
                  <a:lnTo>
                    <a:pt x="536" y="1317"/>
                  </a:lnTo>
                  <a:lnTo>
                    <a:pt x="536" y="1317"/>
                  </a:lnTo>
                  <a:close/>
                  <a:moveTo>
                    <a:pt x="671" y="1296"/>
                  </a:moveTo>
                  <a:lnTo>
                    <a:pt x="671" y="1296"/>
                  </a:lnTo>
                  <a:lnTo>
                    <a:pt x="683" y="1290"/>
                  </a:lnTo>
                  <a:lnTo>
                    <a:pt x="697" y="1286"/>
                  </a:lnTo>
                  <a:lnTo>
                    <a:pt x="710" y="1280"/>
                  </a:lnTo>
                  <a:lnTo>
                    <a:pt x="716" y="1278"/>
                  </a:lnTo>
                  <a:lnTo>
                    <a:pt x="721" y="1273"/>
                  </a:lnTo>
                  <a:lnTo>
                    <a:pt x="721" y="1273"/>
                  </a:lnTo>
                  <a:lnTo>
                    <a:pt x="707" y="1271"/>
                  </a:lnTo>
                  <a:lnTo>
                    <a:pt x="693" y="1268"/>
                  </a:lnTo>
                  <a:lnTo>
                    <a:pt x="664" y="1262"/>
                  </a:lnTo>
                  <a:lnTo>
                    <a:pt x="664" y="1262"/>
                  </a:lnTo>
                  <a:lnTo>
                    <a:pt x="665" y="1272"/>
                  </a:lnTo>
                  <a:lnTo>
                    <a:pt x="667" y="1280"/>
                  </a:lnTo>
                  <a:lnTo>
                    <a:pt x="671" y="1296"/>
                  </a:lnTo>
                  <a:lnTo>
                    <a:pt x="671" y="1296"/>
                  </a:lnTo>
                  <a:close/>
                  <a:moveTo>
                    <a:pt x="693" y="1300"/>
                  </a:moveTo>
                  <a:lnTo>
                    <a:pt x="693" y="1300"/>
                  </a:lnTo>
                  <a:lnTo>
                    <a:pt x="716" y="1300"/>
                  </a:lnTo>
                  <a:lnTo>
                    <a:pt x="735" y="1302"/>
                  </a:lnTo>
                  <a:lnTo>
                    <a:pt x="754" y="1303"/>
                  </a:lnTo>
                  <a:lnTo>
                    <a:pt x="770" y="1302"/>
                  </a:lnTo>
                  <a:lnTo>
                    <a:pt x="770" y="1302"/>
                  </a:lnTo>
                  <a:lnTo>
                    <a:pt x="763" y="1296"/>
                  </a:lnTo>
                  <a:lnTo>
                    <a:pt x="756" y="1290"/>
                  </a:lnTo>
                  <a:lnTo>
                    <a:pt x="747" y="1275"/>
                  </a:lnTo>
                  <a:lnTo>
                    <a:pt x="747" y="1275"/>
                  </a:lnTo>
                  <a:lnTo>
                    <a:pt x="693" y="1300"/>
                  </a:lnTo>
                  <a:lnTo>
                    <a:pt x="693" y="1300"/>
                  </a:lnTo>
                  <a:close/>
                  <a:moveTo>
                    <a:pt x="1455" y="1290"/>
                  </a:moveTo>
                  <a:lnTo>
                    <a:pt x="1455" y="1290"/>
                  </a:lnTo>
                  <a:lnTo>
                    <a:pt x="1217" y="1295"/>
                  </a:lnTo>
                  <a:lnTo>
                    <a:pt x="1095" y="1296"/>
                  </a:lnTo>
                  <a:lnTo>
                    <a:pt x="975" y="1299"/>
                  </a:lnTo>
                  <a:lnTo>
                    <a:pt x="975" y="1299"/>
                  </a:lnTo>
                  <a:lnTo>
                    <a:pt x="951" y="1299"/>
                  </a:lnTo>
                  <a:lnTo>
                    <a:pt x="930" y="1299"/>
                  </a:lnTo>
                  <a:lnTo>
                    <a:pt x="887" y="1296"/>
                  </a:lnTo>
                  <a:lnTo>
                    <a:pt x="887" y="1296"/>
                  </a:lnTo>
                  <a:lnTo>
                    <a:pt x="871" y="1296"/>
                  </a:lnTo>
                  <a:lnTo>
                    <a:pt x="856" y="1296"/>
                  </a:lnTo>
                  <a:lnTo>
                    <a:pt x="856" y="1296"/>
                  </a:lnTo>
                  <a:lnTo>
                    <a:pt x="846" y="1295"/>
                  </a:lnTo>
                  <a:lnTo>
                    <a:pt x="836" y="1293"/>
                  </a:lnTo>
                  <a:lnTo>
                    <a:pt x="832" y="1292"/>
                  </a:lnTo>
                  <a:lnTo>
                    <a:pt x="828" y="1293"/>
                  </a:lnTo>
                  <a:lnTo>
                    <a:pt x="825" y="1296"/>
                  </a:lnTo>
                  <a:lnTo>
                    <a:pt x="821" y="1299"/>
                  </a:lnTo>
                  <a:lnTo>
                    <a:pt x="821" y="1299"/>
                  </a:lnTo>
                  <a:lnTo>
                    <a:pt x="825" y="1299"/>
                  </a:lnTo>
                  <a:lnTo>
                    <a:pt x="825" y="1300"/>
                  </a:lnTo>
                  <a:lnTo>
                    <a:pt x="824" y="1303"/>
                  </a:lnTo>
                  <a:lnTo>
                    <a:pt x="824" y="1306"/>
                  </a:lnTo>
                  <a:lnTo>
                    <a:pt x="824" y="1306"/>
                  </a:lnTo>
                  <a:lnTo>
                    <a:pt x="894" y="1310"/>
                  </a:lnTo>
                  <a:lnTo>
                    <a:pt x="964" y="1313"/>
                  </a:lnTo>
                  <a:lnTo>
                    <a:pt x="964" y="1313"/>
                  </a:lnTo>
                  <a:lnTo>
                    <a:pt x="966" y="1313"/>
                  </a:lnTo>
                  <a:lnTo>
                    <a:pt x="967" y="1313"/>
                  </a:lnTo>
                  <a:lnTo>
                    <a:pt x="968" y="1310"/>
                  </a:lnTo>
                  <a:lnTo>
                    <a:pt x="970" y="1307"/>
                  </a:lnTo>
                  <a:lnTo>
                    <a:pt x="971" y="1307"/>
                  </a:lnTo>
                  <a:lnTo>
                    <a:pt x="974" y="1307"/>
                  </a:lnTo>
                  <a:lnTo>
                    <a:pt x="974" y="1307"/>
                  </a:lnTo>
                  <a:lnTo>
                    <a:pt x="1040" y="1309"/>
                  </a:lnTo>
                  <a:lnTo>
                    <a:pt x="1112" y="1309"/>
                  </a:lnTo>
                  <a:lnTo>
                    <a:pt x="1183" y="1307"/>
                  </a:lnTo>
                  <a:lnTo>
                    <a:pt x="1255" y="1309"/>
                  </a:lnTo>
                  <a:lnTo>
                    <a:pt x="1255" y="1309"/>
                  </a:lnTo>
                  <a:lnTo>
                    <a:pt x="1284" y="1309"/>
                  </a:lnTo>
                  <a:lnTo>
                    <a:pt x="1318" y="1307"/>
                  </a:lnTo>
                  <a:lnTo>
                    <a:pt x="1352" y="1304"/>
                  </a:lnTo>
                  <a:lnTo>
                    <a:pt x="1384" y="1303"/>
                  </a:lnTo>
                  <a:lnTo>
                    <a:pt x="1384" y="1303"/>
                  </a:lnTo>
                  <a:lnTo>
                    <a:pt x="1408" y="1304"/>
                  </a:lnTo>
                  <a:lnTo>
                    <a:pt x="1434" y="1306"/>
                  </a:lnTo>
                  <a:lnTo>
                    <a:pt x="1447" y="1304"/>
                  </a:lnTo>
                  <a:lnTo>
                    <a:pt x="1457" y="1302"/>
                  </a:lnTo>
                  <a:lnTo>
                    <a:pt x="1460" y="1299"/>
                  </a:lnTo>
                  <a:lnTo>
                    <a:pt x="1462" y="1296"/>
                  </a:lnTo>
                  <a:lnTo>
                    <a:pt x="1462" y="1293"/>
                  </a:lnTo>
                  <a:lnTo>
                    <a:pt x="1462" y="1288"/>
                  </a:lnTo>
                  <a:lnTo>
                    <a:pt x="1462" y="1288"/>
                  </a:lnTo>
                  <a:lnTo>
                    <a:pt x="1460" y="1288"/>
                  </a:lnTo>
                  <a:lnTo>
                    <a:pt x="1460" y="1288"/>
                  </a:lnTo>
                  <a:lnTo>
                    <a:pt x="1455" y="1290"/>
                  </a:lnTo>
                  <a:lnTo>
                    <a:pt x="1455" y="1290"/>
                  </a:lnTo>
                  <a:close/>
                  <a:moveTo>
                    <a:pt x="1302" y="1346"/>
                  </a:moveTo>
                  <a:lnTo>
                    <a:pt x="1302" y="1346"/>
                  </a:lnTo>
                  <a:lnTo>
                    <a:pt x="1248" y="1342"/>
                  </a:lnTo>
                  <a:lnTo>
                    <a:pt x="1194" y="1338"/>
                  </a:lnTo>
                  <a:lnTo>
                    <a:pt x="1140" y="1332"/>
                  </a:lnTo>
                  <a:lnTo>
                    <a:pt x="1085" y="1328"/>
                  </a:lnTo>
                  <a:lnTo>
                    <a:pt x="1085" y="1328"/>
                  </a:lnTo>
                  <a:lnTo>
                    <a:pt x="1057" y="1328"/>
                  </a:lnTo>
                  <a:lnTo>
                    <a:pt x="1029" y="1327"/>
                  </a:lnTo>
                  <a:lnTo>
                    <a:pt x="1029" y="1327"/>
                  </a:lnTo>
                  <a:lnTo>
                    <a:pt x="981" y="1324"/>
                  </a:lnTo>
                  <a:lnTo>
                    <a:pt x="935" y="1323"/>
                  </a:lnTo>
                  <a:lnTo>
                    <a:pt x="839" y="1320"/>
                  </a:lnTo>
                  <a:lnTo>
                    <a:pt x="839" y="1320"/>
                  </a:lnTo>
                  <a:lnTo>
                    <a:pt x="831" y="1320"/>
                  </a:lnTo>
                  <a:lnTo>
                    <a:pt x="824" y="1318"/>
                  </a:lnTo>
                  <a:lnTo>
                    <a:pt x="815" y="1317"/>
                  </a:lnTo>
                  <a:lnTo>
                    <a:pt x="808" y="1316"/>
                  </a:lnTo>
                  <a:lnTo>
                    <a:pt x="808" y="1316"/>
                  </a:lnTo>
                  <a:lnTo>
                    <a:pt x="772" y="1314"/>
                  </a:lnTo>
                  <a:lnTo>
                    <a:pt x="740" y="1313"/>
                  </a:lnTo>
                  <a:lnTo>
                    <a:pt x="707" y="1311"/>
                  </a:lnTo>
                  <a:lnTo>
                    <a:pt x="671" y="1310"/>
                  </a:lnTo>
                  <a:lnTo>
                    <a:pt x="671" y="1310"/>
                  </a:lnTo>
                  <a:lnTo>
                    <a:pt x="671" y="1309"/>
                  </a:lnTo>
                  <a:lnTo>
                    <a:pt x="669" y="1309"/>
                  </a:lnTo>
                  <a:lnTo>
                    <a:pt x="669" y="1309"/>
                  </a:lnTo>
                  <a:lnTo>
                    <a:pt x="669" y="1311"/>
                  </a:lnTo>
                  <a:lnTo>
                    <a:pt x="669" y="1313"/>
                  </a:lnTo>
                  <a:lnTo>
                    <a:pt x="668" y="1314"/>
                  </a:lnTo>
                  <a:lnTo>
                    <a:pt x="668" y="1317"/>
                  </a:lnTo>
                  <a:lnTo>
                    <a:pt x="668" y="1317"/>
                  </a:lnTo>
                  <a:lnTo>
                    <a:pt x="662" y="1314"/>
                  </a:lnTo>
                  <a:lnTo>
                    <a:pt x="657" y="1314"/>
                  </a:lnTo>
                  <a:lnTo>
                    <a:pt x="651" y="1316"/>
                  </a:lnTo>
                  <a:lnTo>
                    <a:pt x="645" y="1318"/>
                  </a:lnTo>
                  <a:lnTo>
                    <a:pt x="636" y="1325"/>
                  </a:lnTo>
                  <a:lnTo>
                    <a:pt x="629" y="1334"/>
                  </a:lnTo>
                  <a:lnTo>
                    <a:pt x="629" y="1334"/>
                  </a:lnTo>
                  <a:lnTo>
                    <a:pt x="619" y="1361"/>
                  </a:lnTo>
                  <a:lnTo>
                    <a:pt x="612" y="1387"/>
                  </a:lnTo>
                  <a:lnTo>
                    <a:pt x="608" y="1415"/>
                  </a:lnTo>
                  <a:lnTo>
                    <a:pt x="608" y="1443"/>
                  </a:lnTo>
                  <a:lnTo>
                    <a:pt x="609" y="1471"/>
                  </a:lnTo>
                  <a:lnTo>
                    <a:pt x="615" y="1498"/>
                  </a:lnTo>
                  <a:lnTo>
                    <a:pt x="617" y="1512"/>
                  </a:lnTo>
                  <a:lnTo>
                    <a:pt x="623" y="1525"/>
                  </a:lnTo>
                  <a:lnTo>
                    <a:pt x="627" y="1536"/>
                  </a:lnTo>
                  <a:lnTo>
                    <a:pt x="634" y="1549"/>
                  </a:lnTo>
                  <a:lnTo>
                    <a:pt x="634" y="1549"/>
                  </a:lnTo>
                  <a:lnTo>
                    <a:pt x="672" y="1551"/>
                  </a:lnTo>
                  <a:lnTo>
                    <a:pt x="707" y="1551"/>
                  </a:lnTo>
                  <a:lnTo>
                    <a:pt x="744" y="1551"/>
                  </a:lnTo>
                  <a:lnTo>
                    <a:pt x="780" y="1550"/>
                  </a:lnTo>
                  <a:lnTo>
                    <a:pt x="780" y="1550"/>
                  </a:lnTo>
                  <a:lnTo>
                    <a:pt x="765" y="1547"/>
                  </a:lnTo>
                  <a:lnTo>
                    <a:pt x="749" y="1546"/>
                  </a:lnTo>
                  <a:lnTo>
                    <a:pt x="718" y="1544"/>
                  </a:lnTo>
                  <a:lnTo>
                    <a:pt x="686" y="1543"/>
                  </a:lnTo>
                  <a:lnTo>
                    <a:pt x="669" y="1540"/>
                  </a:lnTo>
                  <a:lnTo>
                    <a:pt x="652" y="1539"/>
                  </a:lnTo>
                  <a:lnTo>
                    <a:pt x="652" y="1539"/>
                  </a:lnTo>
                  <a:lnTo>
                    <a:pt x="652" y="1537"/>
                  </a:lnTo>
                  <a:lnTo>
                    <a:pt x="651" y="1536"/>
                  </a:lnTo>
                  <a:lnTo>
                    <a:pt x="654" y="1535"/>
                  </a:lnTo>
                  <a:lnTo>
                    <a:pt x="655" y="1532"/>
                  </a:lnTo>
                  <a:lnTo>
                    <a:pt x="655" y="1532"/>
                  </a:lnTo>
                  <a:lnTo>
                    <a:pt x="654" y="1530"/>
                  </a:lnTo>
                  <a:lnTo>
                    <a:pt x="654" y="1530"/>
                  </a:lnTo>
                  <a:lnTo>
                    <a:pt x="647" y="1519"/>
                  </a:lnTo>
                  <a:lnTo>
                    <a:pt x="640" y="1507"/>
                  </a:lnTo>
                  <a:lnTo>
                    <a:pt x="634" y="1494"/>
                  </a:lnTo>
                  <a:lnTo>
                    <a:pt x="630" y="1481"/>
                  </a:lnTo>
                  <a:lnTo>
                    <a:pt x="626" y="1467"/>
                  </a:lnTo>
                  <a:lnTo>
                    <a:pt x="624" y="1455"/>
                  </a:lnTo>
                  <a:lnTo>
                    <a:pt x="623" y="1441"/>
                  </a:lnTo>
                  <a:lnTo>
                    <a:pt x="623" y="1426"/>
                  </a:lnTo>
                  <a:lnTo>
                    <a:pt x="624" y="1412"/>
                  </a:lnTo>
                  <a:lnTo>
                    <a:pt x="626" y="1398"/>
                  </a:lnTo>
                  <a:lnTo>
                    <a:pt x="631" y="1372"/>
                  </a:lnTo>
                  <a:lnTo>
                    <a:pt x="638" y="1345"/>
                  </a:lnTo>
                  <a:lnTo>
                    <a:pt x="648" y="1321"/>
                  </a:lnTo>
                  <a:lnTo>
                    <a:pt x="648" y="1321"/>
                  </a:lnTo>
                  <a:lnTo>
                    <a:pt x="659" y="1321"/>
                  </a:lnTo>
                  <a:lnTo>
                    <a:pt x="669" y="1323"/>
                  </a:lnTo>
                  <a:lnTo>
                    <a:pt x="686" y="1328"/>
                  </a:lnTo>
                  <a:lnTo>
                    <a:pt x="686" y="1328"/>
                  </a:lnTo>
                  <a:lnTo>
                    <a:pt x="699" y="1330"/>
                  </a:lnTo>
                  <a:lnTo>
                    <a:pt x="710" y="1331"/>
                  </a:lnTo>
                  <a:lnTo>
                    <a:pt x="710" y="1331"/>
                  </a:lnTo>
                  <a:lnTo>
                    <a:pt x="749" y="1335"/>
                  </a:lnTo>
                  <a:lnTo>
                    <a:pt x="766" y="1337"/>
                  </a:lnTo>
                  <a:lnTo>
                    <a:pt x="784" y="1337"/>
                  </a:lnTo>
                  <a:lnTo>
                    <a:pt x="784" y="1337"/>
                  </a:lnTo>
                  <a:lnTo>
                    <a:pt x="825" y="1337"/>
                  </a:lnTo>
                  <a:lnTo>
                    <a:pt x="867" y="1337"/>
                  </a:lnTo>
                  <a:lnTo>
                    <a:pt x="949" y="1341"/>
                  </a:lnTo>
                  <a:lnTo>
                    <a:pt x="1030" y="1348"/>
                  </a:lnTo>
                  <a:lnTo>
                    <a:pt x="1109" y="1356"/>
                  </a:lnTo>
                  <a:lnTo>
                    <a:pt x="1109" y="1356"/>
                  </a:lnTo>
                  <a:lnTo>
                    <a:pt x="1126" y="1355"/>
                  </a:lnTo>
                  <a:lnTo>
                    <a:pt x="1144" y="1356"/>
                  </a:lnTo>
                  <a:lnTo>
                    <a:pt x="1182" y="1361"/>
                  </a:lnTo>
                  <a:lnTo>
                    <a:pt x="1182" y="1361"/>
                  </a:lnTo>
                  <a:lnTo>
                    <a:pt x="1220" y="1363"/>
                  </a:lnTo>
                  <a:lnTo>
                    <a:pt x="1258" y="1365"/>
                  </a:lnTo>
                  <a:lnTo>
                    <a:pt x="1294" y="1366"/>
                  </a:lnTo>
                  <a:lnTo>
                    <a:pt x="1329" y="1370"/>
                  </a:lnTo>
                  <a:lnTo>
                    <a:pt x="1329" y="1370"/>
                  </a:lnTo>
                  <a:lnTo>
                    <a:pt x="1328" y="1365"/>
                  </a:lnTo>
                  <a:lnTo>
                    <a:pt x="1326" y="1361"/>
                  </a:lnTo>
                  <a:lnTo>
                    <a:pt x="1323" y="1356"/>
                  </a:lnTo>
                  <a:lnTo>
                    <a:pt x="1321" y="1352"/>
                  </a:lnTo>
                  <a:lnTo>
                    <a:pt x="1318" y="1351"/>
                  </a:lnTo>
                  <a:lnTo>
                    <a:pt x="1312" y="1348"/>
                  </a:lnTo>
                  <a:lnTo>
                    <a:pt x="1302" y="1346"/>
                  </a:lnTo>
                  <a:lnTo>
                    <a:pt x="1302" y="1346"/>
                  </a:lnTo>
                  <a:close/>
                  <a:moveTo>
                    <a:pt x="1089" y="1317"/>
                  </a:moveTo>
                  <a:lnTo>
                    <a:pt x="1089" y="1317"/>
                  </a:lnTo>
                  <a:lnTo>
                    <a:pt x="1083" y="1317"/>
                  </a:lnTo>
                  <a:lnTo>
                    <a:pt x="1083" y="1317"/>
                  </a:lnTo>
                  <a:lnTo>
                    <a:pt x="1083" y="1318"/>
                  </a:lnTo>
                  <a:lnTo>
                    <a:pt x="1086" y="1318"/>
                  </a:lnTo>
                  <a:lnTo>
                    <a:pt x="1092" y="1318"/>
                  </a:lnTo>
                  <a:lnTo>
                    <a:pt x="1092" y="1318"/>
                  </a:lnTo>
                  <a:lnTo>
                    <a:pt x="1155" y="1324"/>
                  </a:lnTo>
                  <a:lnTo>
                    <a:pt x="1220" y="1331"/>
                  </a:lnTo>
                  <a:lnTo>
                    <a:pt x="1220" y="1331"/>
                  </a:lnTo>
                  <a:lnTo>
                    <a:pt x="1256" y="1335"/>
                  </a:lnTo>
                  <a:lnTo>
                    <a:pt x="1291" y="1338"/>
                  </a:lnTo>
                  <a:lnTo>
                    <a:pt x="1291" y="1338"/>
                  </a:lnTo>
                  <a:lnTo>
                    <a:pt x="1309" y="1337"/>
                  </a:lnTo>
                  <a:lnTo>
                    <a:pt x="1318" y="1338"/>
                  </a:lnTo>
                  <a:lnTo>
                    <a:pt x="1322" y="1339"/>
                  </a:lnTo>
                  <a:lnTo>
                    <a:pt x="1326" y="1342"/>
                  </a:lnTo>
                  <a:lnTo>
                    <a:pt x="1326" y="1342"/>
                  </a:lnTo>
                  <a:lnTo>
                    <a:pt x="1345" y="1337"/>
                  </a:lnTo>
                  <a:lnTo>
                    <a:pt x="1363" y="1330"/>
                  </a:lnTo>
                  <a:lnTo>
                    <a:pt x="1381" y="1323"/>
                  </a:lnTo>
                  <a:lnTo>
                    <a:pt x="1396" y="1314"/>
                  </a:lnTo>
                  <a:lnTo>
                    <a:pt x="1396" y="1314"/>
                  </a:lnTo>
                  <a:lnTo>
                    <a:pt x="1318" y="1317"/>
                  </a:lnTo>
                  <a:lnTo>
                    <a:pt x="1241" y="1317"/>
                  </a:lnTo>
                  <a:lnTo>
                    <a:pt x="1165" y="1318"/>
                  </a:lnTo>
                  <a:lnTo>
                    <a:pt x="1089" y="1317"/>
                  </a:lnTo>
                  <a:lnTo>
                    <a:pt x="1089" y="1317"/>
                  </a:lnTo>
                  <a:close/>
                  <a:moveTo>
                    <a:pt x="1408" y="1325"/>
                  </a:moveTo>
                  <a:lnTo>
                    <a:pt x="1408" y="1325"/>
                  </a:lnTo>
                  <a:lnTo>
                    <a:pt x="1398" y="1327"/>
                  </a:lnTo>
                  <a:lnTo>
                    <a:pt x="1389" y="1330"/>
                  </a:lnTo>
                  <a:lnTo>
                    <a:pt x="1373" y="1337"/>
                  </a:lnTo>
                  <a:lnTo>
                    <a:pt x="1356" y="1344"/>
                  </a:lnTo>
                  <a:lnTo>
                    <a:pt x="1346" y="1346"/>
                  </a:lnTo>
                  <a:lnTo>
                    <a:pt x="1336" y="1349"/>
                  </a:lnTo>
                  <a:lnTo>
                    <a:pt x="1336" y="1349"/>
                  </a:lnTo>
                  <a:lnTo>
                    <a:pt x="1338" y="1353"/>
                  </a:lnTo>
                  <a:lnTo>
                    <a:pt x="1339" y="1356"/>
                  </a:lnTo>
                  <a:lnTo>
                    <a:pt x="1340" y="1361"/>
                  </a:lnTo>
                  <a:lnTo>
                    <a:pt x="1340" y="1365"/>
                  </a:lnTo>
                  <a:lnTo>
                    <a:pt x="1340" y="1365"/>
                  </a:lnTo>
                  <a:lnTo>
                    <a:pt x="1371" y="1355"/>
                  </a:lnTo>
                  <a:lnTo>
                    <a:pt x="1402" y="1345"/>
                  </a:lnTo>
                  <a:lnTo>
                    <a:pt x="1416" y="1339"/>
                  </a:lnTo>
                  <a:lnTo>
                    <a:pt x="1430" y="1332"/>
                  </a:lnTo>
                  <a:lnTo>
                    <a:pt x="1443" y="1325"/>
                  </a:lnTo>
                  <a:lnTo>
                    <a:pt x="1454" y="1317"/>
                  </a:lnTo>
                  <a:lnTo>
                    <a:pt x="1454" y="1317"/>
                  </a:lnTo>
                  <a:lnTo>
                    <a:pt x="1413" y="1316"/>
                  </a:lnTo>
                  <a:lnTo>
                    <a:pt x="1413" y="1316"/>
                  </a:lnTo>
                  <a:lnTo>
                    <a:pt x="1412" y="1321"/>
                  </a:lnTo>
                  <a:lnTo>
                    <a:pt x="1411" y="1324"/>
                  </a:lnTo>
                  <a:lnTo>
                    <a:pt x="1408" y="1325"/>
                  </a:lnTo>
                  <a:lnTo>
                    <a:pt x="1408" y="1325"/>
                  </a:lnTo>
                  <a:close/>
                  <a:moveTo>
                    <a:pt x="492" y="1400"/>
                  </a:moveTo>
                  <a:lnTo>
                    <a:pt x="492" y="1400"/>
                  </a:lnTo>
                  <a:lnTo>
                    <a:pt x="502" y="1411"/>
                  </a:lnTo>
                  <a:lnTo>
                    <a:pt x="513" y="1422"/>
                  </a:lnTo>
                  <a:lnTo>
                    <a:pt x="537" y="1442"/>
                  </a:lnTo>
                  <a:lnTo>
                    <a:pt x="537" y="1442"/>
                  </a:lnTo>
                  <a:lnTo>
                    <a:pt x="536" y="1417"/>
                  </a:lnTo>
                  <a:lnTo>
                    <a:pt x="532" y="1387"/>
                  </a:lnTo>
                  <a:lnTo>
                    <a:pt x="523" y="1332"/>
                  </a:lnTo>
                  <a:lnTo>
                    <a:pt x="523" y="1332"/>
                  </a:lnTo>
                  <a:lnTo>
                    <a:pt x="506" y="1365"/>
                  </a:lnTo>
                  <a:lnTo>
                    <a:pt x="499" y="1382"/>
                  </a:lnTo>
                  <a:lnTo>
                    <a:pt x="492" y="1400"/>
                  </a:lnTo>
                  <a:lnTo>
                    <a:pt x="492" y="1400"/>
                  </a:lnTo>
                  <a:close/>
                  <a:moveTo>
                    <a:pt x="1119" y="1435"/>
                  </a:moveTo>
                  <a:lnTo>
                    <a:pt x="1119" y="1435"/>
                  </a:lnTo>
                  <a:lnTo>
                    <a:pt x="1169" y="1431"/>
                  </a:lnTo>
                  <a:lnTo>
                    <a:pt x="1218" y="1428"/>
                  </a:lnTo>
                  <a:lnTo>
                    <a:pt x="1325" y="1424"/>
                  </a:lnTo>
                  <a:lnTo>
                    <a:pt x="1325" y="1424"/>
                  </a:lnTo>
                  <a:lnTo>
                    <a:pt x="1326" y="1418"/>
                  </a:lnTo>
                  <a:lnTo>
                    <a:pt x="1328" y="1411"/>
                  </a:lnTo>
                  <a:lnTo>
                    <a:pt x="1328" y="1405"/>
                  </a:lnTo>
                  <a:lnTo>
                    <a:pt x="1326" y="1398"/>
                  </a:lnTo>
                  <a:lnTo>
                    <a:pt x="1322" y="1387"/>
                  </a:lnTo>
                  <a:lnTo>
                    <a:pt x="1319" y="1383"/>
                  </a:lnTo>
                  <a:lnTo>
                    <a:pt x="1316" y="1379"/>
                  </a:lnTo>
                  <a:lnTo>
                    <a:pt x="1316" y="1379"/>
                  </a:lnTo>
                  <a:lnTo>
                    <a:pt x="1274" y="1375"/>
                  </a:lnTo>
                  <a:lnTo>
                    <a:pt x="1235" y="1375"/>
                  </a:lnTo>
                  <a:lnTo>
                    <a:pt x="1199" y="1373"/>
                  </a:lnTo>
                  <a:lnTo>
                    <a:pt x="1163" y="1372"/>
                  </a:lnTo>
                  <a:lnTo>
                    <a:pt x="1163" y="1372"/>
                  </a:lnTo>
                  <a:lnTo>
                    <a:pt x="1081" y="1362"/>
                  </a:lnTo>
                  <a:lnTo>
                    <a:pt x="1081" y="1362"/>
                  </a:lnTo>
                  <a:lnTo>
                    <a:pt x="1029" y="1355"/>
                  </a:lnTo>
                  <a:lnTo>
                    <a:pt x="1002" y="1352"/>
                  </a:lnTo>
                  <a:lnTo>
                    <a:pt x="975" y="1351"/>
                  </a:lnTo>
                  <a:lnTo>
                    <a:pt x="975" y="1351"/>
                  </a:lnTo>
                  <a:lnTo>
                    <a:pt x="895" y="1351"/>
                  </a:lnTo>
                  <a:lnTo>
                    <a:pt x="818" y="1349"/>
                  </a:lnTo>
                  <a:lnTo>
                    <a:pt x="779" y="1348"/>
                  </a:lnTo>
                  <a:lnTo>
                    <a:pt x="741" y="1346"/>
                  </a:lnTo>
                  <a:lnTo>
                    <a:pt x="702" y="1342"/>
                  </a:lnTo>
                  <a:lnTo>
                    <a:pt x="661" y="1338"/>
                  </a:lnTo>
                  <a:lnTo>
                    <a:pt x="661" y="1338"/>
                  </a:lnTo>
                  <a:lnTo>
                    <a:pt x="661" y="1344"/>
                  </a:lnTo>
                  <a:lnTo>
                    <a:pt x="661" y="1349"/>
                  </a:lnTo>
                  <a:lnTo>
                    <a:pt x="662" y="1359"/>
                  </a:lnTo>
                  <a:lnTo>
                    <a:pt x="667" y="1368"/>
                  </a:lnTo>
                  <a:lnTo>
                    <a:pt x="671" y="1377"/>
                  </a:lnTo>
                  <a:lnTo>
                    <a:pt x="671" y="1377"/>
                  </a:lnTo>
                  <a:lnTo>
                    <a:pt x="695" y="1379"/>
                  </a:lnTo>
                  <a:lnTo>
                    <a:pt x="716" y="1380"/>
                  </a:lnTo>
                  <a:lnTo>
                    <a:pt x="756" y="1380"/>
                  </a:lnTo>
                  <a:lnTo>
                    <a:pt x="797" y="1380"/>
                  </a:lnTo>
                  <a:lnTo>
                    <a:pt x="817" y="1380"/>
                  </a:lnTo>
                  <a:lnTo>
                    <a:pt x="836" y="1383"/>
                  </a:lnTo>
                  <a:lnTo>
                    <a:pt x="836" y="1383"/>
                  </a:lnTo>
                  <a:lnTo>
                    <a:pt x="848" y="1384"/>
                  </a:lnTo>
                  <a:lnTo>
                    <a:pt x="853" y="1387"/>
                  </a:lnTo>
                  <a:lnTo>
                    <a:pt x="856" y="1391"/>
                  </a:lnTo>
                  <a:lnTo>
                    <a:pt x="856" y="1391"/>
                  </a:lnTo>
                  <a:lnTo>
                    <a:pt x="804" y="1389"/>
                  </a:lnTo>
                  <a:lnTo>
                    <a:pt x="755" y="1387"/>
                  </a:lnTo>
                  <a:lnTo>
                    <a:pt x="710" y="1387"/>
                  </a:lnTo>
                  <a:lnTo>
                    <a:pt x="668" y="1387"/>
                  </a:lnTo>
                  <a:lnTo>
                    <a:pt x="668" y="1387"/>
                  </a:lnTo>
                  <a:lnTo>
                    <a:pt x="668" y="1393"/>
                  </a:lnTo>
                  <a:lnTo>
                    <a:pt x="669" y="1398"/>
                  </a:lnTo>
                  <a:lnTo>
                    <a:pt x="672" y="1401"/>
                  </a:lnTo>
                  <a:lnTo>
                    <a:pt x="678" y="1403"/>
                  </a:lnTo>
                  <a:lnTo>
                    <a:pt x="689" y="1404"/>
                  </a:lnTo>
                  <a:lnTo>
                    <a:pt x="699" y="1405"/>
                  </a:lnTo>
                  <a:lnTo>
                    <a:pt x="699" y="1405"/>
                  </a:lnTo>
                  <a:lnTo>
                    <a:pt x="751" y="1407"/>
                  </a:lnTo>
                  <a:lnTo>
                    <a:pt x="807" y="1410"/>
                  </a:lnTo>
                  <a:lnTo>
                    <a:pt x="807" y="1410"/>
                  </a:lnTo>
                  <a:lnTo>
                    <a:pt x="793" y="1411"/>
                  </a:lnTo>
                  <a:lnTo>
                    <a:pt x="776" y="1412"/>
                  </a:lnTo>
                  <a:lnTo>
                    <a:pt x="740" y="1414"/>
                  </a:lnTo>
                  <a:lnTo>
                    <a:pt x="703" y="1412"/>
                  </a:lnTo>
                  <a:lnTo>
                    <a:pt x="675" y="1412"/>
                  </a:lnTo>
                  <a:lnTo>
                    <a:pt x="675" y="1412"/>
                  </a:lnTo>
                  <a:lnTo>
                    <a:pt x="672" y="1425"/>
                  </a:lnTo>
                  <a:lnTo>
                    <a:pt x="672" y="1436"/>
                  </a:lnTo>
                  <a:lnTo>
                    <a:pt x="672" y="1448"/>
                  </a:lnTo>
                  <a:lnTo>
                    <a:pt x="675" y="1460"/>
                  </a:lnTo>
                  <a:lnTo>
                    <a:pt x="675" y="1460"/>
                  </a:lnTo>
                  <a:lnTo>
                    <a:pt x="709" y="1464"/>
                  </a:lnTo>
                  <a:lnTo>
                    <a:pt x="744" y="1466"/>
                  </a:lnTo>
                  <a:lnTo>
                    <a:pt x="807" y="1467"/>
                  </a:lnTo>
                  <a:lnTo>
                    <a:pt x="807" y="1467"/>
                  </a:lnTo>
                  <a:lnTo>
                    <a:pt x="804" y="1467"/>
                  </a:lnTo>
                  <a:lnTo>
                    <a:pt x="804" y="1466"/>
                  </a:lnTo>
                  <a:lnTo>
                    <a:pt x="807" y="1466"/>
                  </a:lnTo>
                  <a:lnTo>
                    <a:pt x="807" y="1466"/>
                  </a:lnTo>
                  <a:lnTo>
                    <a:pt x="883" y="1469"/>
                  </a:lnTo>
                  <a:lnTo>
                    <a:pt x="921" y="1470"/>
                  </a:lnTo>
                  <a:lnTo>
                    <a:pt x="957" y="1474"/>
                  </a:lnTo>
                  <a:lnTo>
                    <a:pt x="957" y="1474"/>
                  </a:lnTo>
                  <a:lnTo>
                    <a:pt x="921" y="1473"/>
                  </a:lnTo>
                  <a:lnTo>
                    <a:pt x="886" y="1473"/>
                  </a:lnTo>
                  <a:lnTo>
                    <a:pt x="814" y="1473"/>
                  </a:lnTo>
                  <a:lnTo>
                    <a:pt x="742" y="1473"/>
                  </a:lnTo>
                  <a:lnTo>
                    <a:pt x="669" y="1471"/>
                  </a:lnTo>
                  <a:lnTo>
                    <a:pt x="669" y="1471"/>
                  </a:lnTo>
                  <a:lnTo>
                    <a:pt x="672" y="1473"/>
                  </a:lnTo>
                  <a:lnTo>
                    <a:pt x="672" y="1474"/>
                  </a:lnTo>
                  <a:lnTo>
                    <a:pt x="672" y="1478"/>
                  </a:lnTo>
                  <a:lnTo>
                    <a:pt x="671" y="1484"/>
                  </a:lnTo>
                  <a:lnTo>
                    <a:pt x="671" y="1487"/>
                  </a:lnTo>
                  <a:lnTo>
                    <a:pt x="672" y="1488"/>
                  </a:lnTo>
                  <a:lnTo>
                    <a:pt x="672" y="1488"/>
                  </a:lnTo>
                  <a:lnTo>
                    <a:pt x="690" y="1490"/>
                  </a:lnTo>
                  <a:lnTo>
                    <a:pt x="711" y="1492"/>
                  </a:lnTo>
                  <a:lnTo>
                    <a:pt x="734" y="1495"/>
                  </a:lnTo>
                  <a:lnTo>
                    <a:pt x="754" y="1497"/>
                  </a:lnTo>
                  <a:lnTo>
                    <a:pt x="754" y="1497"/>
                  </a:lnTo>
                  <a:lnTo>
                    <a:pt x="730" y="1500"/>
                  </a:lnTo>
                  <a:lnTo>
                    <a:pt x="709" y="1500"/>
                  </a:lnTo>
                  <a:lnTo>
                    <a:pt x="689" y="1498"/>
                  </a:lnTo>
                  <a:lnTo>
                    <a:pt x="672" y="1497"/>
                  </a:lnTo>
                  <a:lnTo>
                    <a:pt x="672" y="1497"/>
                  </a:lnTo>
                  <a:lnTo>
                    <a:pt x="672" y="1505"/>
                  </a:lnTo>
                  <a:lnTo>
                    <a:pt x="674" y="1514"/>
                  </a:lnTo>
                  <a:lnTo>
                    <a:pt x="678" y="1532"/>
                  </a:lnTo>
                  <a:lnTo>
                    <a:pt x="678" y="1532"/>
                  </a:lnTo>
                  <a:lnTo>
                    <a:pt x="724" y="1535"/>
                  </a:lnTo>
                  <a:lnTo>
                    <a:pt x="768" y="1537"/>
                  </a:lnTo>
                  <a:lnTo>
                    <a:pt x="811" y="1543"/>
                  </a:lnTo>
                  <a:lnTo>
                    <a:pt x="857" y="1547"/>
                  </a:lnTo>
                  <a:lnTo>
                    <a:pt x="857" y="1547"/>
                  </a:lnTo>
                  <a:lnTo>
                    <a:pt x="860" y="1549"/>
                  </a:lnTo>
                  <a:lnTo>
                    <a:pt x="862" y="1550"/>
                  </a:lnTo>
                  <a:lnTo>
                    <a:pt x="863" y="1551"/>
                  </a:lnTo>
                  <a:lnTo>
                    <a:pt x="864" y="1553"/>
                  </a:lnTo>
                  <a:lnTo>
                    <a:pt x="864" y="1553"/>
                  </a:lnTo>
                  <a:lnTo>
                    <a:pt x="900" y="1556"/>
                  </a:lnTo>
                  <a:lnTo>
                    <a:pt x="935" y="1558"/>
                  </a:lnTo>
                  <a:lnTo>
                    <a:pt x="1009" y="1563"/>
                  </a:lnTo>
                  <a:lnTo>
                    <a:pt x="1088" y="1565"/>
                  </a:lnTo>
                  <a:lnTo>
                    <a:pt x="1166" y="1568"/>
                  </a:lnTo>
                  <a:lnTo>
                    <a:pt x="1166" y="1568"/>
                  </a:lnTo>
                  <a:lnTo>
                    <a:pt x="1187" y="1568"/>
                  </a:lnTo>
                  <a:lnTo>
                    <a:pt x="1210" y="1568"/>
                  </a:lnTo>
                  <a:lnTo>
                    <a:pt x="1231" y="1568"/>
                  </a:lnTo>
                  <a:lnTo>
                    <a:pt x="1249" y="1570"/>
                  </a:lnTo>
                  <a:lnTo>
                    <a:pt x="1249" y="1570"/>
                  </a:lnTo>
                  <a:lnTo>
                    <a:pt x="1269" y="1571"/>
                  </a:lnTo>
                  <a:lnTo>
                    <a:pt x="1290" y="1573"/>
                  </a:lnTo>
                  <a:lnTo>
                    <a:pt x="1312" y="1573"/>
                  </a:lnTo>
                  <a:lnTo>
                    <a:pt x="1333" y="1571"/>
                  </a:lnTo>
                  <a:lnTo>
                    <a:pt x="1333" y="1571"/>
                  </a:lnTo>
                  <a:lnTo>
                    <a:pt x="1333" y="1564"/>
                  </a:lnTo>
                  <a:lnTo>
                    <a:pt x="1331" y="1557"/>
                  </a:lnTo>
                  <a:lnTo>
                    <a:pt x="1329" y="1550"/>
                  </a:lnTo>
                  <a:lnTo>
                    <a:pt x="1331" y="1543"/>
                  </a:lnTo>
                  <a:lnTo>
                    <a:pt x="1331" y="1543"/>
                  </a:lnTo>
                  <a:lnTo>
                    <a:pt x="1332" y="1537"/>
                  </a:lnTo>
                  <a:lnTo>
                    <a:pt x="1335" y="1535"/>
                  </a:lnTo>
                  <a:lnTo>
                    <a:pt x="1336" y="1530"/>
                  </a:lnTo>
                  <a:lnTo>
                    <a:pt x="1336" y="1529"/>
                  </a:lnTo>
                  <a:lnTo>
                    <a:pt x="1335" y="1528"/>
                  </a:lnTo>
                  <a:lnTo>
                    <a:pt x="1335" y="1528"/>
                  </a:lnTo>
                  <a:lnTo>
                    <a:pt x="1305" y="1525"/>
                  </a:lnTo>
                  <a:lnTo>
                    <a:pt x="1276" y="1522"/>
                  </a:lnTo>
                  <a:lnTo>
                    <a:pt x="1248" y="1519"/>
                  </a:lnTo>
                  <a:lnTo>
                    <a:pt x="1220" y="1515"/>
                  </a:lnTo>
                  <a:lnTo>
                    <a:pt x="1220" y="1515"/>
                  </a:lnTo>
                  <a:lnTo>
                    <a:pt x="1250" y="1515"/>
                  </a:lnTo>
                  <a:lnTo>
                    <a:pt x="1280" y="1516"/>
                  </a:lnTo>
                  <a:lnTo>
                    <a:pt x="1309" y="1518"/>
                  </a:lnTo>
                  <a:lnTo>
                    <a:pt x="1323" y="1518"/>
                  </a:lnTo>
                  <a:lnTo>
                    <a:pt x="1338" y="1516"/>
                  </a:lnTo>
                  <a:lnTo>
                    <a:pt x="1338" y="1516"/>
                  </a:lnTo>
                  <a:lnTo>
                    <a:pt x="1335" y="1511"/>
                  </a:lnTo>
                  <a:lnTo>
                    <a:pt x="1333" y="1505"/>
                  </a:lnTo>
                  <a:lnTo>
                    <a:pt x="1333" y="1505"/>
                  </a:lnTo>
                  <a:lnTo>
                    <a:pt x="1293" y="1502"/>
                  </a:lnTo>
                  <a:lnTo>
                    <a:pt x="1252" y="1500"/>
                  </a:lnTo>
                  <a:lnTo>
                    <a:pt x="1170" y="1497"/>
                  </a:lnTo>
                  <a:lnTo>
                    <a:pt x="1170" y="1497"/>
                  </a:lnTo>
                  <a:lnTo>
                    <a:pt x="1113" y="1495"/>
                  </a:lnTo>
                  <a:lnTo>
                    <a:pt x="1086" y="1494"/>
                  </a:lnTo>
                  <a:lnTo>
                    <a:pt x="1058" y="1495"/>
                  </a:lnTo>
                  <a:lnTo>
                    <a:pt x="1058" y="1495"/>
                  </a:lnTo>
                  <a:lnTo>
                    <a:pt x="1039" y="1498"/>
                  </a:lnTo>
                  <a:lnTo>
                    <a:pt x="1029" y="1498"/>
                  </a:lnTo>
                  <a:lnTo>
                    <a:pt x="1024" y="1497"/>
                  </a:lnTo>
                  <a:lnTo>
                    <a:pt x="1020" y="1494"/>
                  </a:lnTo>
                  <a:lnTo>
                    <a:pt x="1020" y="1494"/>
                  </a:lnTo>
                  <a:lnTo>
                    <a:pt x="1057" y="1491"/>
                  </a:lnTo>
                  <a:lnTo>
                    <a:pt x="1095" y="1490"/>
                  </a:lnTo>
                  <a:lnTo>
                    <a:pt x="1133" y="1490"/>
                  </a:lnTo>
                  <a:lnTo>
                    <a:pt x="1170" y="1490"/>
                  </a:lnTo>
                  <a:lnTo>
                    <a:pt x="1249" y="1492"/>
                  </a:lnTo>
                  <a:lnTo>
                    <a:pt x="1328" y="1494"/>
                  </a:lnTo>
                  <a:lnTo>
                    <a:pt x="1328" y="1494"/>
                  </a:lnTo>
                  <a:lnTo>
                    <a:pt x="1329" y="1485"/>
                  </a:lnTo>
                  <a:lnTo>
                    <a:pt x="1333" y="1478"/>
                  </a:lnTo>
                  <a:lnTo>
                    <a:pt x="1336" y="1473"/>
                  </a:lnTo>
                  <a:lnTo>
                    <a:pt x="1336" y="1469"/>
                  </a:lnTo>
                  <a:lnTo>
                    <a:pt x="1336" y="1464"/>
                  </a:lnTo>
                  <a:lnTo>
                    <a:pt x="1336" y="1464"/>
                  </a:lnTo>
                  <a:lnTo>
                    <a:pt x="1336" y="1460"/>
                  </a:lnTo>
                  <a:lnTo>
                    <a:pt x="1333" y="1456"/>
                  </a:lnTo>
                  <a:lnTo>
                    <a:pt x="1331" y="1453"/>
                  </a:lnTo>
                  <a:lnTo>
                    <a:pt x="1326" y="1450"/>
                  </a:lnTo>
                  <a:lnTo>
                    <a:pt x="1318" y="1449"/>
                  </a:lnTo>
                  <a:lnTo>
                    <a:pt x="1307" y="1448"/>
                  </a:lnTo>
                  <a:lnTo>
                    <a:pt x="1283" y="1449"/>
                  </a:lnTo>
                  <a:lnTo>
                    <a:pt x="1272" y="1449"/>
                  </a:lnTo>
                  <a:lnTo>
                    <a:pt x="1263" y="1446"/>
                  </a:lnTo>
                  <a:lnTo>
                    <a:pt x="1263" y="1446"/>
                  </a:lnTo>
                  <a:lnTo>
                    <a:pt x="1277" y="1443"/>
                  </a:lnTo>
                  <a:lnTo>
                    <a:pt x="1293" y="1442"/>
                  </a:lnTo>
                  <a:lnTo>
                    <a:pt x="1323" y="1439"/>
                  </a:lnTo>
                  <a:lnTo>
                    <a:pt x="1323" y="1439"/>
                  </a:lnTo>
                  <a:lnTo>
                    <a:pt x="1309" y="1436"/>
                  </a:lnTo>
                  <a:lnTo>
                    <a:pt x="1295" y="1434"/>
                  </a:lnTo>
                  <a:lnTo>
                    <a:pt x="1281" y="1434"/>
                  </a:lnTo>
                  <a:lnTo>
                    <a:pt x="1267" y="1434"/>
                  </a:lnTo>
                  <a:lnTo>
                    <a:pt x="1239" y="1436"/>
                  </a:lnTo>
                  <a:lnTo>
                    <a:pt x="1211" y="1438"/>
                  </a:lnTo>
                  <a:lnTo>
                    <a:pt x="1211" y="1438"/>
                  </a:lnTo>
                  <a:lnTo>
                    <a:pt x="1176" y="1439"/>
                  </a:lnTo>
                  <a:lnTo>
                    <a:pt x="1159" y="1439"/>
                  </a:lnTo>
                  <a:lnTo>
                    <a:pt x="1144" y="1438"/>
                  </a:lnTo>
                  <a:lnTo>
                    <a:pt x="1144" y="1438"/>
                  </a:lnTo>
                  <a:lnTo>
                    <a:pt x="1137" y="1441"/>
                  </a:lnTo>
                  <a:lnTo>
                    <a:pt x="1131" y="1441"/>
                  </a:lnTo>
                  <a:lnTo>
                    <a:pt x="1126" y="1438"/>
                  </a:lnTo>
                  <a:lnTo>
                    <a:pt x="1119" y="1435"/>
                  </a:lnTo>
                  <a:lnTo>
                    <a:pt x="1119" y="1435"/>
                  </a:lnTo>
                  <a:close/>
                  <a:moveTo>
                    <a:pt x="1335" y="1382"/>
                  </a:moveTo>
                  <a:lnTo>
                    <a:pt x="1335" y="1382"/>
                  </a:lnTo>
                  <a:lnTo>
                    <a:pt x="1336" y="1389"/>
                  </a:lnTo>
                  <a:lnTo>
                    <a:pt x="1338" y="1396"/>
                  </a:lnTo>
                  <a:lnTo>
                    <a:pt x="1339" y="1404"/>
                  </a:lnTo>
                  <a:lnTo>
                    <a:pt x="1339" y="1411"/>
                  </a:lnTo>
                  <a:lnTo>
                    <a:pt x="1339" y="1411"/>
                  </a:lnTo>
                  <a:lnTo>
                    <a:pt x="1339" y="1417"/>
                  </a:lnTo>
                  <a:lnTo>
                    <a:pt x="1336" y="1422"/>
                  </a:lnTo>
                  <a:lnTo>
                    <a:pt x="1333" y="1428"/>
                  </a:lnTo>
                  <a:lnTo>
                    <a:pt x="1333" y="1432"/>
                  </a:lnTo>
                  <a:lnTo>
                    <a:pt x="1333" y="1432"/>
                  </a:lnTo>
                  <a:lnTo>
                    <a:pt x="1333" y="1438"/>
                  </a:lnTo>
                  <a:lnTo>
                    <a:pt x="1336" y="1443"/>
                  </a:lnTo>
                  <a:lnTo>
                    <a:pt x="1342" y="1453"/>
                  </a:lnTo>
                  <a:lnTo>
                    <a:pt x="1345" y="1457"/>
                  </a:lnTo>
                  <a:lnTo>
                    <a:pt x="1347" y="1463"/>
                  </a:lnTo>
                  <a:lnTo>
                    <a:pt x="1347" y="1469"/>
                  </a:lnTo>
                  <a:lnTo>
                    <a:pt x="1346" y="1474"/>
                  </a:lnTo>
                  <a:lnTo>
                    <a:pt x="1346" y="1474"/>
                  </a:lnTo>
                  <a:lnTo>
                    <a:pt x="1342" y="1480"/>
                  </a:lnTo>
                  <a:lnTo>
                    <a:pt x="1340" y="1487"/>
                  </a:lnTo>
                  <a:lnTo>
                    <a:pt x="1340" y="1494"/>
                  </a:lnTo>
                  <a:lnTo>
                    <a:pt x="1342" y="1501"/>
                  </a:lnTo>
                  <a:lnTo>
                    <a:pt x="1346" y="1515"/>
                  </a:lnTo>
                  <a:lnTo>
                    <a:pt x="1350" y="1528"/>
                  </a:lnTo>
                  <a:lnTo>
                    <a:pt x="1350" y="1528"/>
                  </a:lnTo>
                  <a:lnTo>
                    <a:pt x="1345" y="1533"/>
                  </a:lnTo>
                  <a:lnTo>
                    <a:pt x="1340" y="1543"/>
                  </a:lnTo>
                  <a:lnTo>
                    <a:pt x="1339" y="1547"/>
                  </a:lnTo>
                  <a:lnTo>
                    <a:pt x="1339" y="1553"/>
                  </a:lnTo>
                  <a:lnTo>
                    <a:pt x="1340" y="1557"/>
                  </a:lnTo>
                  <a:lnTo>
                    <a:pt x="1343" y="1563"/>
                  </a:lnTo>
                  <a:lnTo>
                    <a:pt x="1343" y="1563"/>
                  </a:lnTo>
                  <a:lnTo>
                    <a:pt x="1366" y="1551"/>
                  </a:lnTo>
                  <a:lnTo>
                    <a:pt x="1387" y="1539"/>
                  </a:lnTo>
                  <a:lnTo>
                    <a:pt x="1426" y="1511"/>
                  </a:lnTo>
                  <a:lnTo>
                    <a:pt x="1426" y="1511"/>
                  </a:lnTo>
                  <a:lnTo>
                    <a:pt x="1432" y="1492"/>
                  </a:lnTo>
                  <a:lnTo>
                    <a:pt x="1432" y="1483"/>
                  </a:lnTo>
                  <a:lnTo>
                    <a:pt x="1430" y="1478"/>
                  </a:lnTo>
                  <a:lnTo>
                    <a:pt x="1429" y="1473"/>
                  </a:lnTo>
                  <a:lnTo>
                    <a:pt x="1429" y="1473"/>
                  </a:lnTo>
                  <a:lnTo>
                    <a:pt x="1415" y="1477"/>
                  </a:lnTo>
                  <a:lnTo>
                    <a:pt x="1402" y="1483"/>
                  </a:lnTo>
                  <a:lnTo>
                    <a:pt x="1377" y="1495"/>
                  </a:lnTo>
                  <a:lnTo>
                    <a:pt x="1377" y="1495"/>
                  </a:lnTo>
                  <a:lnTo>
                    <a:pt x="1380" y="1488"/>
                  </a:lnTo>
                  <a:lnTo>
                    <a:pt x="1382" y="1484"/>
                  </a:lnTo>
                  <a:lnTo>
                    <a:pt x="1389" y="1480"/>
                  </a:lnTo>
                  <a:lnTo>
                    <a:pt x="1396" y="1476"/>
                  </a:lnTo>
                  <a:lnTo>
                    <a:pt x="1411" y="1470"/>
                  </a:lnTo>
                  <a:lnTo>
                    <a:pt x="1418" y="1466"/>
                  </a:lnTo>
                  <a:lnTo>
                    <a:pt x="1422" y="1460"/>
                  </a:lnTo>
                  <a:lnTo>
                    <a:pt x="1422" y="1460"/>
                  </a:lnTo>
                  <a:lnTo>
                    <a:pt x="1419" y="1462"/>
                  </a:lnTo>
                  <a:lnTo>
                    <a:pt x="1415" y="1463"/>
                  </a:lnTo>
                  <a:lnTo>
                    <a:pt x="1409" y="1467"/>
                  </a:lnTo>
                  <a:lnTo>
                    <a:pt x="1406" y="1469"/>
                  </a:lnTo>
                  <a:lnTo>
                    <a:pt x="1404" y="1470"/>
                  </a:lnTo>
                  <a:lnTo>
                    <a:pt x="1399" y="1470"/>
                  </a:lnTo>
                  <a:lnTo>
                    <a:pt x="1396" y="1467"/>
                  </a:lnTo>
                  <a:lnTo>
                    <a:pt x="1396" y="1467"/>
                  </a:lnTo>
                  <a:lnTo>
                    <a:pt x="1405" y="1460"/>
                  </a:lnTo>
                  <a:lnTo>
                    <a:pt x="1413" y="1453"/>
                  </a:lnTo>
                  <a:lnTo>
                    <a:pt x="1422" y="1446"/>
                  </a:lnTo>
                  <a:lnTo>
                    <a:pt x="1430" y="1441"/>
                  </a:lnTo>
                  <a:lnTo>
                    <a:pt x="1430" y="1441"/>
                  </a:lnTo>
                  <a:lnTo>
                    <a:pt x="1430" y="1432"/>
                  </a:lnTo>
                  <a:lnTo>
                    <a:pt x="1427" y="1426"/>
                  </a:lnTo>
                  <a:lnTo>
                    <a:pt x="1425" y="1421"/>
                  </a:lnTo>
                  <a:lnTo>
                    <a:pt x="1422" y="1415"/>
                  </a:lnTo>
                  <a:lnTo>
                    <a:pt x="1422" y="1415"/>
                  </a:lnTo>
                  <a:lnTo>
                    <a:pt x="1415" y="1417"/>
                  </a:lnTo>
                  <a:lnTo>
                    <a:pt x="1409" y="1418"/>
                  </a:lnTo>
                  <a:lnTo>
                    <a:pt x="1398" y="1425"/>
                  </a:lnTo>
                  <a:lnTo>
                    <a:pt x="1385" y="1429"/>
                  </a:lnTo>
                  <a:lnTo>
                    <a:pt x="1380" y="1431"/>
                  </a:lnTo>
                  <a:lnTo>
                    <a:pt x="1373" y="1431"/>
                  </a:lnTo>
                  <a:lnTo>
                    <a:pt x="1373" y="1431"/>
                  </a:lnTo>
                  <a:lnTo>
                    <a:pt x="1374" y="1428"/>
                  </a:lnTo>
                  <a:lnTo>
                    <a:pt x="1377" y="1425"/>
                  </a:lnTo>
                  <a:lnTo>
                    <a:pt x="1385" y="1419"/>
                  </a:lnTo>
                  <a:lnTo>
                    <a:pt x="1408" y="1411"/>
                  </a:lnTo>
                  <a:lnTo>
                    <a:pt x="1418" y="1405"/>
                  </a:lnTo>
                  <a:lnTo>
                    <a:pt x="1422" y="1403"/>
                  </a:lnTo>
                  <a:lnTo>
                    <a:pt x="1425" y="1398"/>
                  </a:lnTo>
                  <a:lnTo>
                    <a:pt x="1427" y="1396"/>
                  </a:lnTo>
                  <a:lnTo>
                    <a:pt x="1427" y="1391"/>
                  </a:lnTo>
                  <a:lnTo>
                    <a:pt x="1426" y="1387"/>
                  </a:lnTo>
                  <a:lnTo>
                    <a:pt x="1423" y="1383"/>
                  </a:lnTo>
                  <a:lnTo>
                    <a:pt x="1423" y="1383"/>
                  </a:lnTo>
                  <a:lnTo>
                    <a:pt x="1418" y="1386"/>
                  </a:lnTo>
                  <a:lnTo>
                    <a:pt x="1412" y="1390"/>
                  </a:lnTo>
                  <a:lnTo>
                    <a:pt x="1405" y="1393"/>
                  </a:lnTo>
                  <a:lnTo>
                    <a:pt x="1398" y="1393"/>
                  </a:lnTo>
                  <a:lnTo>
                    <a:pt x="1398" y="1393"/>
                  </a:lnTo>
                  <a:lnTo>
                    <a:pt x="1402" y="1387"/>
                  </a:lnTo>
                  <a:lnTo>
                    <a:pt x="1406" y="1384"/>
                  </a:lnTo>
                  <a:lnTo>
                    <a:pt x="1415" y="1377"/>
                  </a:lnTo>
                  <a:lnTo>
                    <a:pt x="1423" y="1369"/>
                  </a:lnTo>
                  <a:lnTo>
                    <a:pt x="1427" y="1365"/>
                  </a:lnTo>
                  <a:lnTo>
                    <a:pt x="1430" y="1361"/>
                  </a:lnTo>
                  <a:lnTo>
                    <a:pt x="1430" y="1361"/>
                  </a:lnTo>
                  <a:lnTo>
                    <a:pt x="1427" y="1353"/>
                  </a:lnTo>
                  <a:lnTo>
                    <a:pt x="1426" y="1351"/>
                  </a:lnTo>
                  <a:lnTo>
                    <a:pt x="1425" y="1348"/>
                  </a:lnTo>
                  <a:lnTo>
                    <a:pt x="1425" y="1348"/>
                  </a:lnTo>
                  <a:lnTo>
                    <a:pt x="1402" y="1356"/>
                  </a:lnTo>
                  <a:lnTo>
                    <a:pt x="1380" y="1363"/>
                  </a:lnTo>
                  <a:lnTo>
                    <a:pt x="1356" y="1372"/>
                  </a:lnTo>
                  <a:lnTo>
                    <a:pt x="1346" y="1376"/>
                  </a:lnTo>
                  <a:lnTo>
                    <a:pt x="1335" y="1382"/>
                  </a:lnTo>
                  <a:lnTo>
                    <a:pt x="1335" y="1382"/>
                  </a:lnTo>
                  <a:close/>
                  <a:moveTo>
                    <a:pt x="488" y="1431"/>
                  </a:moveTo>
                  <a:lnTo>
                    <a:pt x="488" y="1431"/>
                  </a:lnTo>
                  <a:lnTo>
                    <a:pt x="494" y="1439"/>
                  </a:lnTo>
                  <a:lnTo>
                    <a:pt x="501" y="1446"/>
                  </a:lnTo>
                  <a:lnTo>
                    <a:pt x="515" y="1459"/>
                  </a:lnTo>
                  <a:lnTo>
                    <a:pt x="530" y="1473"/>
                  </a:lnTo>
                  <a:lnTo>
                    <a:pt x="537" y="1481"/>
                  </a:lnTo>
                  <a:lnTo>
                    <a:pt x="544" y="1488"/>
                  </a:lnTo>
                  <a:lnTo>
                    <a:pt x="544" y="1488"/>
                  </a:lnTo>
                  <a:lnTo>
                    <a:pt x="543" y="1481"/>
                  </a:lnTo>
                  <a:lnTo>
                    <a:pt x="542" y="1476"/>
                  </a:lnTo>
                  <a:lnTo>
                    <a:pt x="540" y="1469"/>
                  </a:lnTo>
                  <a:lnTo>
                    <a:pt x="540" y="1460"/>
                  </a:lnTo>
                  <a:lnTo>
                    <a:pt x="540" y="1460"/>
                  </a:lnTo>
                  <a:lnTo>
                    <a:pt x="516" y="1436"/>
                  </a:lnTo>
                  <a:lnTo>
                    <a:pt x="490" y="1415"/>
                  </a:lnTo>
                  <a:lnTo>
                    <a:pt x="490" y="1415"/>
                  </a:lnTo>
                  <a:lnTo>
                    <a:pt x="491" y="1419"/>
                  </a:lnTo>
                  <a:lnTo>
                    <a:pt x="490" y="1424"/>
                  </a:lnTo>
                  <a:lnTo>
                    <a:pt x="488" y="1431"/>
                  </a:lnTo>
                  <a:lnTo>
                    <a:pt x="488" y="1431"/>
                  </a:lnTo>
                  <a:close/>
                  <a:moveTo>
                    <a:pt x="525" y="1550"/>
                  </a:moveTo>
                  <a:lnTo>
                    <a:pt x="525" y="1550"/>
                  </a:lnTo>
                  <a:lnTo>
                    <a:pt x="542" y="1565"/>
                  </a:lnTo>
                  <a:lnTo>
                    <a:pt x="550" y="1573"/>
                  </a:lnTo>
                  <a:lnTo>
                    <a:pt x="558" y="1577"/>
                  </a:lnTo>
                  <a:lnTo>
                    <a:pt x="558" y="1577"/>
                  </a:lnTo>
                  <a:lnTo>
                    <a:pt x="556" y="1560"/>
                  </a:lnTo>
                  <a:lnTo>
                    <a:pt x="553" y="1542"/>
                  </a:lnTo>
                  <a:lnTo>
                    <a:pt x="550" y="1523"/>
                  </a:lnTo>
                  <a:lnTo>
                    <a:pt x="547" y="1514"/>
                  </a:lnTo>
                  <a:lnTo>
                    <a:pt x="544" y="1504"/>
                  </a:lnTo>
                  <a:lnTo>
                    <a:pt x="544" y="1504"/>
                  </a:lnTo>
                  <a:lnTo>
                    <a:pt x="530" y="1491"/>
                  </a:lnTo>
                  <a:lnTo>
                    <a:pt x="518" y="1477"/>
                  </a:lnTo>
                  <a:lnTo>
                    <a:pt x="505" y="1463"/>
                  </a:lnTo>
                  <a:lnTo>
                    <a:pt x="490" y="1450"/>
                  </a:lnTo>
                  <a:lnTo>
                    <a:pt x="490" y="1450"/>
                  </a:lnTo>
                  <a:lnTo>
                    <a:pt x="490" y="1466"/>
                  </a:lnTo>
                  <a:lnTo>
                    <a:pt x="491" y="1480"/>
                  </a:lnTo>
                  <a:lnTo>
                    <a:pt x="494" y="1494"/>
                  </a:lnTo>
                  <a:lnTo>
                    <a:pt x="498" y="1507"/>
                  </a:lnTo>
                  <a:lnTo>
                    <a:pt x="502" y="1518"/>
                  </a:lnTo>
                  <a:lnTo>
                    <a:pt x="509" y="1529"/>
                  </a:lnTo>
                  <a:lnTo>
                    <a:pt x="516" y="1540"/>
                  </a:lnTo>
                  <a:lnTo>
                    <a:pt x="525" y="1550"/>
                  </a:lnTo>
                  <a:lnTo>
                    <a:pt x="525" y="1550"/>
                  </a:lnTo>
                  <a:close/>
                  <a:moveTo>
                    <a:pt x="1521" y="1662"/>
                  </a:moveTo>
                  <a:lnTo>
                    <a:pt x="1521" y="1662"/>
                  </a:lnTo>
                  <a:lnTo>
                    <a:pt x="1527" y="1662"/>
                  </a:lnTo>
                  <a:lnTo>
                    <a:pt x="1533" y="1662"/>
                  </a:lnTo>
                  <a:lnTo>
                    <a:pt x="1533" y="1662"/>
                  </a:lnTo>
                  <a:lnTo>
                    <a:pt x="1538" y="1660"/>
                  </a:lnTo>
                  <a:lnTo>
                    <a:pt x="1544" y="1655"/>
                  </a:lnTo>
                  <a:lnTo>
                    <a:pt x="1551" y="1647"/>
                  </a:lnTo>
                  <a:lnTo>
                    <a:pt x="1558" y="1636"/>
                  </a:lnTo>
                  <a:lnTo>
                    <a:pt x="1565" y="1624"/>
                  </a:lnTo>
                  <a:lnTo>
                    <a:pt x="1565" y="1624"/>
                  </a:lnTo>
                  <a:lnTo>
                    <a:pt x="1580" y="1605"/>
                  </a:lnTo>
                  <a:lnTo>
                    <a:pt x="1593" y="1584"/>
                  </a:lnTo>
                  <a:lnTo>
                    <a:pt x="1593" y="1584"/>
                  </a:lnTo>
                  <a:lnTo>
                    <a:pt x="1590" y="1568"/>
                  </a:lnTo>
                  <a:lnTo>
                    <a:pt x="1589" y="1551"/>
                  </a:lnTo>
                  <a:lnTo>
                    <a:pt x="1589" y="1543"/>
                  </a:lnTo>
                  <a:lnTo>
                    <a:pt x="1590" y="1533"/>
                  </a:lnTo>
                  <a:lnTo>
                    <a:pt x="1593" y="1526"/>
                  </a:lnTo>
                  <a:lnTo>
                    <a:pt x="1597" y="1518"/>
                  </a:lnTo>
                  <a:lnTo>
                    <a:pt x="1597" y="1518"/>
                  </a:lnTo>
                  <a:lnTo>
                    <a:pt x="1596" y="1511"/>
                  </a:lnTo>
                  <a:lnTo>
                    <a:pt x="1594" y="1505"/>
                  </a:lnTo>
                  <a:lnTo>
                    <a:pt x="1592" y="1502"/>
                  </a:lnTo>
                  <a:lnTo>
                    <a:pt x="1589" y="1500"/>
                  </a:lnTo>
                  <a:lnTo>
                    <a:pt x="1585" y="1498"/>
                  </a:lnTo>
                  <a:lnTo>
                    <a:pt x="1579" y="1497"/>
                  </a:lnTo>
                  <a:lnTo>
                    <a:pt x="1565" y="1495"/>
                  </a:lnTo>
                  <a:lnTo>
                    <a:pt x="1565" y="1495"/>
                  </a:lnTo>
                  <a:lnTo>
                    <a:pt x="1554" y="1494"/>
                  </a:lnTo>
                  <a:lnTo>
                    <a:pt x="1544" y="1491"/>
                  </a:lnTo>
                  <a:lnTo>
                    <a:pt x="1534" y="1488"/>
                  </a:lnTo>
                  <a:lnTo>
                    <a:pt x="1527" y="1483"/>
                  </a:lnTo>
                  <a:lnTo>
                    <a:pt x="1527" y="1483"/>
                  </a:lnTo>
                  <a:lnTo>
                    <a:pt x="1520" y="1474"/>
                  </a:lnTo>
                  <a:lnTo>
                    <a:pt x="1514" y="1466"/>
                  </a:lnTo>
                  <a:lnTo>
                    <a:pt x="1509" y="1460"/>
                  </a:lnTo>
                  <a:lnTo>
                    <a:pt x="1505" y="1457"/>
                  </a:lnTo>
                  <a:lnTo>
                    <a:pt x="1500" y="1456"/>
                  </a:lnTo>
                  <a:lnTo>
                    <a:pt x="1500" y="1456"/>
                  </a:lnTo>
                  <a:lnTo>
                    <a:pt x="1491" y="1455"/>
                  </a:lnTo>
                  <a:lnTo>
                    <a:pt x="1482" y="1455"/>
                  </a:lnTo>
                  <a:lnTo>
                    <a:pt x="1475" y="1456"/>
                  </a:lnTo>
                  <a:lnTo>
                    <a:pt x="1467" y="1459"/>
                  </a:lnTo>
                  <a:lnTo>
                    <a:pt x="1451" y="1464"/>
                  </a:lnTo>
                  <a:lnTo>
                    <a:pt x="1437" y="1473"/>
                  </a:lnTo>
                  <a:lnTo>
                    <a:pt x="1437" y="1473"/>
                  </a:lnTo>
                  <a:lnTo>
                    <a:pt x="1440" y="1474"/>
                  </a:lnTo>
                  <a:lnTo>
                    <a:pt x="1441" y="1477"/>
                  </a:lnTo>
                  <a:lnTo>
                    <a:pt x="1443" y="1484"/>
                  </a:lnTo>
                  <a:lnTo>
                    <a:pt x="1443" y="1491"/>
                  </a:lnTo>
                  <a:lnTo>
                    <a:pt x="1444" y="1494"/>
                  </a:lnTo>
                  <a:lnTo>
                    <a:pt x="1446" y="1497"/>
                  </a:lnTo>
                  <a:lnTo>
                    <a:pt x="1446" y="1497"/>
                  </a:lnTo>
                  <a:lnTo>
                    <a:pt x="1451" y="1494"/>
                  </a:lnTo>
                  <a:lnTo>
                    <a:pt x="1458" y="1494"/>
                  </a:lnTo>
                  <a:lnTo>
                    <a:pt x="1465" y="1494"/>
                  </a:lnTo>
                  <a:lnTo>
                    <a:pt x="1472" y="1495"/>
                  </a:lnTo>
                  <a:lnTo>
                    <a:pt x="1479" y="1498"/>
                  </a:lnTo>
                  <a:lnTo>
                    <a:pt x="1484" y="1502"/>
                  </a:lnTo>
                  <a:lnTo>
                    <a:pt x="1488" y="1508"/>
                  </a:lnTo>
                  <a:lnTo>
                    <a:pt x="1489" y="1516"/>
                  </a:lnTo>
                  <a:lnTo>
                    <a:pt x="1489" y="1516"/>
                  </a:lnTo>
                  <a:lnTo>
                    <a:pt x="1485" y="1521"/>
                  </a:lnTo>
                  <a:lnTo>
                    <a:pt x="1479" y="1525"/>
                  </a:lnTo>
                  <a:lnTo>
                    <a:pt x="1468" y="1532"/>
                  </a:lnTo>
                  <a:lnTo>
                    <a:pt x="1457" y="1539"/>
                  </a:lnTo>
                  <a:lnTo>
                    <a:pt x="1451" y="1543"/>
                  </a:lnTo>
                  <a:lnTo>
                    <a:pt x="1447" y="1549"/>
                  </a:lnTo>
                  <a:lnTo>
                    <a:pt x="1447" y="1549"/>
                  </a:lnTo>
                  <a:lnTo>
                    <a:pt x="1472" y="1558"/>
                  </a:lnTo>
                  <a:lnTo>
                    <a:pt x="1498" y="1568"/>
                  </a:lnTo>
                  <a:lnTo>
                    <a:pt x="1509" y="1574"/>
                  </a:lnTo>
                  <a:lnTo>
                    <a:pt x="1520" y="1581"/>
                  </a:lnTo>
                  <a:lnTo>
                    <a:pt x="1530" y="1588"/>
                  </a:lnTo>
                  <a:lnTo>
                    <a:pt x="1538" y="1596"/>
                  </a:lnTo>
                  <a:lnTo>
                    <a:pt x="1538" y="1596"/>
                  </a:lnTo>
                  <a:lnTo>
                    <a:pt x="1542" y="1608"/>
                  </a:lnTo>
                  <a:lnTo>
                    <a:pt x="1542" y="1617"/>
                  </a:lnTo>
                  <a:lnTo>
                    <a:pt x="1538" y="1626"/>
                  </a:lnTo>
                  <a:lnTo>
                    <a:pt x="1534" y="1633"/>
                  </a:lnTo>
                  <a:lnTo>
                    <a:pt x="1526" y="1637"/>
                  </a:lnTo>
                  <a:lnTo>
                    <a:pt x="1517" y="1640"/>
                  </a:lnTo>
                  <a:lnTo>
                    <a:pt x="1507" y="1641"/>
                  </a:lnTo>
                  <a:lnTo>
                    <a:pt x="1498" y="1640"/>
                  </a:lnTo>
                  <a:lnTo>
                    <a:pt x="1498" y="1640"/>
                  </a:lnTo>
                  <a:lnTo>
                    <a:pt x="1495" y="1644"/>
                  </a:lnTo>
                  <a:lnTo>
                    <a:pt x="1493" y="1648"/>
                  </a:lnTo>
                  <a:lnTo>
                    <a:pt x="1492" y="1653"/>
                  </a:lnTo>
                  <a:lnTo>
                    <a:pt x="1491" y="1657"/>
                  </a:lnTo>
                  <a:lnTo>
                    <a:pt x="1491" y="1657"/>
                  </a:lnTo>
                  <a:lnTo>
                    <a:pt x="1493" y="1661"/>
                  </a:lnTo>
                  <a:lnTo>
                    <a:pt x="1498" y="1665"/>
                  </a:lnTo>
                  <a:lnTo>
                    <a:pt x="1500" y="1671"/>
                  </a:lnTo>
                  <a:lnTo>
                    <a:pt x="1506" y="1674"/>
                  </a:lnTo>
                  <a:lnTo>
                    <a:pt x="1506" y="1674"/>
                  </a:lnTo>
                  <a:lnTo>
                    <a:pt x="1513" y="1667"/>
                  </a:lnTo>
                  <a:lnTo>
                    <a:pt x="1517" y="1664"/>
                  </a:lnTo>
                  <a:lnTo>
                    <a:pt x="1521" y="1662"/>
                  </a:lnTo>
                  <a:lnTo>
                    <a:pt x="1521" y="1662"/>
                  </a:lnTo>
                  <a:close/>
                  <a:moveTo>
                    <a:pt x="1462" y="1504"/>
                  </a:moveTo>
                  <a:lnTo>
                    <a:pt x="1462" y="1504"/>
                  </a:lnTo>
                  <a:lnTo>
                    <a:pt x="1436" y="1519"/>
                  </a:lnTo>
                  <a:lnTo>
                    <a:pt x="1406" y="1537"/>
                  </a:lnTo>
                  <a:lnTo>
                    <a:pt x="1377" y="1557"/>
                  </a:lnTo>
                  <a:lnTo>
                    <a:pt x="1349" y="1573"/>
                  </a:lnTo>
                  <a:lnTo>
                    <a:pt x="1349" y="1573"/>
                  </a:lnTo>
                  <a:lnTo>
                    <a:pt x="1352" y="1577"/>
                  </a:lnTo>
                  <a:lnTo>
                    <a:pt x="1354" y="1581"/>
                  </a:lnTo>
                  <a:lnTo>
                    <a:pt x="1361" y="1587"/>
                  </a:lnTo>
                  <a:lnTo>
                    <a:pt x="1361" y="1587"/>
                  </a:lnTo>
                  <a:lnTo>
                    <a:pt x="1391" y="1567"/>
                  </a:lnTo>
                  <a:lnTo>
                    <a:pt x="1420" y="1550"/>
                  </a:lnTo>
                  <a:lnTo>
                    <a:pt x="1448" y="1533"/>
                  </a:lnTo>
                  <a:lnTo>
                    <a:pt x="1462" y="1523"/>
                  </a:lnTo>
                  <a:lnTo>
                    <a:pt x="1475" y="1512"/>
                  </a:lnTo>
                  <a:lnTo>
                    <a:pt x="1475" y="1512"/>
                  </a:lnTo>
                  <a:lnTo>
                    <a:pt x="1472" y="1508"/>
                  </a:lnTo>
                  <a:lnTo>
                    <a:pt x="1469" y="1505"/>
                  </a:lnTo>
                  <a:lnTo>
                    <a:pt x="1465" y="1504"/>
                  </a:lnTo>
                  <a:lnTo>
                    <a:pt x="1462" y="1504"/>
                  </a:lnTo>
                  <a:lnTo>
                    <a:pt x="1462" y="1504"/>
                  </a:lnTo>
                  <a:close/>
                  <a:moveTo>
                    <a:pt x="1434" y="1554"/>
                  </a:moveTo>
                  <a:lnTo>
                    <a:pt x="1434" y="1554"/>
                  </a:lnTo>
                  <a:lnTo>
                    <a:pt x="1416" y="1564"/>
                  </a:lnTo>
                  <a:lnTo>
                    <a:pt x="1398" y="1575"/>
                  </a:lnTo>
                  <a:lnTo>
                    <a:pt x="1380" y="1585"/>
                  </a:lnTo>
                  <a:lnTo>
                    <a:pt x="1371" y="1592"/>
                  </a:lnTo>
                  <a:lnTo>
                    <a:pt x="1363" y="1598"/>
                  </a:lnTo>
                  <a:lnTo>
                    <a:pt x="1363" y="1598"/>
                  </a:lnTo>
                  <a:lnTo>
                    <a:pt x="1399" y="1596"/>
                  </a:lnTo>
                  <a:lnTo>
                    <a:pt x="1436" y="1596"/>
                  </a:lnTo>
                  <a:lnTo>
                    <a:pt x="1474" y="1595"/>
                  </a:lnTo>
                  <a:lnTo>
                    <a:pt x="1514" y="1592"/>
                  </a:lnTo>
                  <a:lnTo>
                    <a:pt x="1514" y="1592"/>
                  </a:lnTo>
                  <a:lnTo>
                    <a:pt x="1507" y="1587"/>
                  </a:lnTo>
                  <a:lnTo>
                    <a:pt x="1498" y="1580"/>
                  </a:lnTo>
                  <a:lnTo>
                    <a:pt x="1488" y="1575"/>
                  </a:lnTo>
                  <a:lnTo>
                    <a:pt x="1478" y="1571"/>
                  </a:lnTo>
                  <a:lnTo>
                    <a:pt x="1455" y="1563"/>
                  </a:lnTo>
                  <a:lnTo>
                    <a:pt x="1434" y="1554"/>
                  </a:lnTo>
                  <a:lnTo>
                    <a:pt x="1434" y="1554"/>
                  </a:lnTo>
                  <a:close/>
                  <a:moveTo>
                    <a:pt x="1300" y="1584"/>
                  </a:moveTo>
                  <a:lnTo>
                    <a:pt x="1300" y="1584"/>
                  </a:lnTo>
                  <a:lnTo>
                    <a:pt x="1250" y="1582"/>
                  </a:lnTo>
                  <a:lnTo>
                    <a:pt x="1200" y="1581"/>
                  </a:lnTo>
                  <a:lnTo>
                    <a:pt x="1147" y="1578"/>
                  </a:lnTo>
                  <a:lnTo>
                    <a:pt x="1092" y="1578"/>
                  </a:lnTo>
                  <a:lnTo>
                    <a:pt x="1092" y="1578"/>
                  </a:lnTo>
                  <a:lnTo>
                    <a:pt x="1051" y="1577"/>
                  </a:lnTo>
                  <a:lnTo>
                    <a:pt x="1009" y="1575"/>
                  </a:lnTo>
                  <a:lnTo>
                    <a:pt x="967" y="1571"/>
                  </a:lnTo>
                  <a:lnTo>
                    <a:pt x="926" y="1568"/>
                  </a:lnTo>
                  <a:lnTo>
                    <a:pt x="926" y="1568"/>
                  </a:lnTo>
                  <a:lnTo>
                    <a:pt x="887" y="1564"/>
                  </a:lnTo>
                  <a:lnTo>
                    <a:pt x="846" y="1563"/>
                  </a:lnTo>
                  <a:lnTo>
                    <a:pt x="766" y="1561"/>
                  </a:lnTo>
                  <a:lnTo>
                    <a:pt x="620" y="1563"/>
                  </a:lnTo>
                  <a:lnTo>
                    <a:pt x="620" y="1563"/>
                  </a:lnTo>
                  <a:lnTo>
                    <a:pt x="613" y="1565"/>
                  </a:lnTo>
                  <a:lnTo>
                    <a:pt x="605" y="1568"/>
                  </a:lnTo>
                  <a:lnTo>
                    <a:pt x="598" y="1573"/>
                  </a:lnTo>
                  <a:lnTo>
                    <a:pt x="595" y="1574"/>
                  </a:lnTo>
                  <a:lnTo>
                    <a:pt x="595" y="1577"/>
                  </a:lnTo>
                  <a:lnTo>
                    <a:pt x="595" y="1577"/>
                  </a:lnTo>
                  <a:lnTo>
                    <a:pt x="636" y="1574"/>
                  </a:lnTo>
                  <a:lnTo>
                    <a:pt x="675" y="1571"/>
                  </a:lnTo>
                  <a:lnTo>
                    <a:pt x="749" y="1571"/>
                  </a:lnTo>
                  <a:lnTo>
                    <a:pt x="822" y="1571"/>
                  </a:lnTo>
                  <a:lnTo>
                    <a:pt x="895" y="1571"/>
                  </a:lnTo>
                  <a:lnTo>
                    <a:pt x="895" y="1571"/>
                  </a:lnTo>
                  <a:lnTo>
                    <a:pt x="909" y="1571"/>
                  </a:lnTo>
                  <a:lnTo>
                    <a:pt x="922" y="1573"/>
                  </a:lnTo>
                  <a:lnTo>
                    <a:pt x="936" y="1575"/>
                  </a:lnTo>
                  <a:lnTo>
                    <a:pt x="950" y="1577"/>
                  </a:lnTo>
                  <a:lnTo>
                    <a:pt x="950" y="1577"/>
                  </a:lnTo>
                  <a:lnTo>
                    <a:pt x="981" y="1575"/>
                  </a:lnTo>
                  <a:lnTo>
                    <a:pt x="1017" y="1577"/>
                  </a:lnTo>
                  <a:lnTo>
                    <a:pt x="1017" y="1577"/>
                  </a:lnTo>
                  <a:lnTo>
                    <a:pt x="1041" y="1578"/>
                  </a:lnTo>
                  <a:lnTo>
                    <a:pt x="1064" y="1582"/>
                  </a:lnTo>
                  <a:lnTo>
                    <a:pt x="1086" y="1585"/>
                  </a:lnTo>
                  <a:lnTo>
                    <a:pt x="1110" y="1588"/>
                  </a:lnTo>
                  <a:lnTo>
                    <a:pt x="1110" y="1588"/>
                  </a:lnTo>
                  <a:lnTo>
                    <a:pt x="1131" y="1588"/>
                  </a:lnTo>
                  <a:lnTo>
                    <a:pt x="1154" y="1587"/>
                  </a:lnTo>
                  <a:lnTo>
                    <a:pt x="1175" y="1587"/>
                  </a:lnTo>
                  <a:lnTo>
                    <a:pt x="1194" y="1589"/>
                  </a:lnTo>
                  <a:lnTo>
                    <a:pt x="1194" y="1589"/>
                  </a:lnTo>
                  <a:lnTo>
                    <a:pt x="1221" y="1592"/>
                  </a:lnTo>
                  <a:lnTo>
                    <a:pt x="1249" y="1595"/>
                  </a:lnTo>
                  <a:lnTo>
                    <a:pt x="1300" y="1596"/>
                  </a:lnTo>
                  <a:lnTo>
                    <a:pt x="1300" y="1596"/>
                  </a:lnTo>
                  <a:lnTo>
                    <a:pt x="1311" y="1598"/>
                  </a:lnTo>
                  <a:lnTo>
                    <a:pt x="1323" y="1598"/>
                  </a:lnTo>
                  <a:lnTo>
                    <a:pt x="1331" y="1598"/>
                  </a:lnTo>
                  <a:lnTo>
                    <a:pt x="1336" y="1596"/>
                  </a:lnTo>
                  <a:lnTo>
                    <a:pt x="1342" y="1594"/>
                  </a:lnTo>
                  <a:lnTo>
                    <a:pt x="1345" y="1589"/>
                  </a:lnTo>
                  <a:lnTo>
                    <a:pt x="1345" y="1589"/>
                  </a:lnTo>
                  <a:lnTo>
                    <a:pt x="1335" y="1585"/>
                  </a:lnTo>
                  <a:lnTo>
                    <a:pt x="1323" y="1584"/>
                  </a:lnTo>
                  <a:lnTo>
                    <a:pt x="1300" y="1584"/>
                  </a:lnTo>
                  <a:lnTo>
                    <a:pt x="1300" y="1584"/>
                  </a:lnTo>
                  <a:close/>
                  <a:moveTo>
                    <a:pt x="1406" y="1605"/>
                  </a:moveTo>
                  <a:lnTo>
                    <a:pt x="1406" y="1605"/>
                  </a:lnTo>
                  <a:lnTo>
                    <a:pt x="1385" y="1608"/>
                  </a:lnTo>
                  <a:lnTo>
                    <a:pt x="1364" y="1609"/>
                  </a:lnTo>
                  <a:lnTo>
                    <a:pt x="1343" y="1609"/>
                  </a:lnTo>
                  <a:lnTo>
                    <a:pt x="1322" y="1609"/>
                  </a:lnTo>
                  <a:lnTo>
                    <a:pt x="1281" y="1606"/>
                  </a:lnTo>
                  <a:lnTo>
                    <a:pt x="1245" y="1603"/>
                  </a:lnTo>
                  <a:lnTo>
                    <a:pt x="1245" y="1603"/>
                  </a:lnTo>
                  <a:lnTo>
                    <a:pt x="1231" y="1603"/>
                  </a:lnTo>
                  <a:lnTo>
                    <a:pt x="1217" y="1602"/>
                  </a:lnTo>
                  <a:lnTo>
                    <a:pt x="1189" y="1598"/>
                  </a:lnTo>
                  <a:lnTo>
                    <a:pt x="1189" y="1598"/>
                  </a:lnTo>
                  <a:lnTo>
                    <a:pt x="1158" y="1596"/>
                  </a:lnTo>
                  <a:lnTo>
                    <a:pt x="1124" y="1596"/>
                  </a:lnTo>
                  <a:lnTo>
                    <a:pt x="1090" y="1595"/>
                  </a:lnTo>
                  <a:lnTo>
                    <a:pt x="1057" y="1592"/>
                  </a:lnTo>
                  <a:lnTo>
                    <a:pt x="1057" y="1592"/>
                  </a:lnTo>
                  <a:lnTo>
                    <a:pt x="988" y="1588"/>
                  </a:lnTo>
                  <a:lnTo>
                    <a:pt x="956" y="1587"/>
                  </a:lnTo>
                  <a:lnTo>
                    <a:pt x="923" y="1582"/>
                  </a:lnTo>
                  <a:lnTo>
                    <a:pt x="923" y="1582"/>
                  </a:lnTo>
                  <a:lnTo>
                    <a:pt x="915" y="1585"/>
                  </a:lnTo>
                  <a:lnTo>
                    <a:pt x="907" y="1587"/>
                  </a:lnTo>
                  <a:lnTo>
                    <a:pt x="898" y="1587"/>
                  </a:lnTo>
                  <a:lnTo>
                    <a:pt x="890" y="1585"/>
                  </a:lnTo>
                  <a:lnTo>
                    <a:pt x="870" y="1584"/>
                  </a:lnTo>
                  <a:lnTo>
                    <a:pt x="852" y="1582"/>
                  </a:lnTo>
                  <a:lnTo>
                    <a:pt x="852" y="1582"/>
                  </a:lnTo>
                  <a:lnTo>
                    <a:pt x="845" y="1582"/>
                  </a:lnTo>
                  <a:lnTo>
                    <a:pt x="836" y="1585"/>
                  </a:lnTo>
                  <a:lnTo>
                    <a:pt x="836" y="1585"/>
                  </a:lnTo>
                  <a:lnTo>
                    <a:pt x="820" y="1584"/>
                  </a:lnTo>
                  <a:lnTo>
                    <a:pt x="803" y="1582"/>
                  </a:lnTo>
                  <a:lnTo>
                    <a:pt x="803" y="1582"/>
                  </a:lnTo>
                  <a:lnTo>
                    <a:pt x="756" y="1580"/>
                  </a:lnTo>
                  <a:lnTo>
                    <a:pt x="710" y="1580"/>
                  </a:lnTo>
                  <a:lnTo>
                    <a:pt x="662" y="1581"/>
                  </a:lnTo>
                  <a:lnTo>
                    <a:pt x="615" y="1585"/>
                  </a:lnTo>
                  <a:lnTo>
                    <a:pt x="615" y="1585"/>
                  </a:lnTo>
                  <a:lnTo>
                    <a:pt x="599" y="1585"/>
                  </a:lnTo>
                  <a:lnTo>
                    <a:pt x="585" y="1585"/>
                  </a:lnTo>
                  <a:lnTo>
                    <a:pt x="571" y="1587"/>
                  </a:lnTo>
                  <a:lnTo>
                    <a:pt x="565" y="1588"/>
                  </a:lnTo>
                  <a:lnTo>
                    <a:pt x="560" y="1591"/>
                  </a:lnTo>
                  <a:lnTo>
                    <a:pt x="560" y="1591"/>
                  </a:lnTo>
                  <a:lnTo>
                    <a:pt x="556" y="1594"/>
                  </a:lnTo>
                  <a:lnTo>
                    <a:pt x="553" y="1598"/>
                  </a:lnTo>
                  <a:lnTo>
                    <a:pt x="550" y="1602"/>
                  </a:lnTo>
                  <a:lnTo>
                    <a:pt x="547" y="1608"/>
                  </a:lnTo>
                  <a:lnTo>
                    <a:pt x="546" y="1619"/>
                  </a:lnTo>
                  <a:lnTo>
                    <a:pt x="546" y="1629"/>
                  </a:lnTo>
                  <a:lnTo>
                    <a:pt x="546" y="1629"/>
                  </a:lnTo>
                  <a:lnTo>
                    <a:pt x="577" y="1619"/>
                  </a:lnTo>
                  <a:lnTo>
                    <a:pt x="605" y="1609"/>
                  </a:lnTo>
                  <a:lnTo>
                    <a:pt x="620" y="1605"/>
                  </a:lnTo>
                  <a:lnTo>
                    <a:pt x="634" y="1602"/>
                  </a:lnTo>
                  <a:lnTo>
                    <a:pt x="650" y="1599"/>
                  </a:lnTo>
                  <a:lnTo>
                    <a:pt x="665" y="1598"/>
                  </a:lnTo>
                  <a:lnTo>
                    <a:pt x="665" y="1598"/>
                  </a:lnTo>
                  <a:lnTo>
                    <a:pt x="674" y="1595"/>
                  </a:lnTo>
                  <a:lnTo>
                    <a:pt x="681" y="1592"/>
                  </a:lnTo>
                  <a:lnTo>
                    <a:pt x="681" y="1592"/>
                  </a:lnTo>
                  <a:lnTo>
                    <a:pt x="713" y="1589"/>
                  </a:lnTo>
                  <a:lnTo>
                    <a:pt x="747" y="1587"/>
                  </a:lnTo>
                  <a:lnTo>
                    <a:pt x="779" y="1587"/>
                  </a:lnTo>
                  <a:lnTo>
                    <a:pt x="813" y="1589"/>
                  </a:lnTo>
                  <a:lnTo>
                    <a:pt x="845" y="1592"/>
                  </a:lnTo>
                  <a:lnTo>
                    <a:pt x="876" y="1596"/>
                  </a:lnTo>
                  <a:lnTo>
                    <a:pt x="905" y="1602"/>
                  </a:lnTo>
                  <a:lnTo>
                    <a:pt x="935" y="1609"/>
                  </a:lnTo>
                  <a:lnTo>
                    <a:pt x="935" y="1609"/>
                  </a:lnTo>
                  <a:lnTo>
                    <a:pt x="944" y="1608"/>
                  </a:lnTo>
                  <a:lnTo>
                    <a:pt x="956" y="1606"/>
                  </a:lnTo>
                  <a:lnTo>
                    <a:pt x="968" y="1605"/>
                  </a:lnTo>
                  <a:lnTo>
                    <a:pt x="981" y="1606"/>
                  </a:lnTo>
                  <a:lnTo>
                    <a:pt x="1006" y="1609"/>
                  </a:lnTo>
                  <a:lnTo>
                    <a:pt x="1033" y="1610"/>
                  </a:lnTo>
                  <a:lnTo>
                    <a:pt x="1033" y="1610"/>
                  </a:lnTo>
                  <a:lnTo>
                    <a:pt x="1078" y="1612"/>
                  </a:lnTo>
                  <a:lnTo>
                    <a:pt x="1123" y="1613"/>
                  </a:lnTo>
                  <a:lnTo>
                    <a:pt x="1123" y="1613"/>
                  </a:lnTo>
                  <a:lnTo>
                    <a:pt x="1162" y="1616"/>
                  </a:lnTo>
                  <a:lnTo>
                    <a:pt x="1201" y="1620"/>
                  </a:lnTo>
                  <a:lnTo>
                    <a:pt x="1242" y="1624"/>
                  </a:lnTo>
                  <a:lnTo>
                    <a:pt x="1281" y="1626"/>
                  </a:lnTo>
                  <a:lnTo>
                    <a:pt x="1281" y="1626"/>
                  </a:lnTo>
                  <a:lnTo>
                    <a:pt x="1309" y="1626"/>
                  </a:lnTo>
                  <a:lnTo>
                    <a:pt x="1338" y="1626"/>
                  </a:lnTo>
                  <a:lnTo>
                    <a:pt x="1364" y="1626"/>
                  </a:lnTo>
                  <a:lnTo>
                    <a:pt x="1389" y="1626"/>
                  </a:lnTo>
                  <a:lnTo>
                    <a:pt x="1389" y="1626"/>
                  </a:lnTo>
                  <a:lnTo>
                    <a:pt x="1418" y="1629"/>
                  </a:lnTo>
                  <a:lnTo>
                    <a:pt x="1446" y="1631"/>
                  </a:lnTo>
                  <a:lnTo>
                    <a:pt x="1446" y="1631"/>
                  </a:lnTo>
                  <a:lnTo>
                    <a:pt x="1462" y="1633"/>
                  </a:lnTo>
                  <a:lnTo>
                    <a:pt x="1489" y="1631"/>
                  </a:lnTo>
                  <a:lnTo>
                    <a:pt x="1513" y="1630"/>
                  </a:lnTo>
                  <a:lnTo>
                    <a:pt x="1523" y="1627"/>
                  </a:lnTo>
                  <a:lnTo>
                    <a:pt x="1527" y="1624"/>
                  </a:lnTo>
                  <a:lnTo>
                    <a:pt x="1527" y="1624"/>
                  </a:lnTo>
                  <a:lnTo>
                    <a:pt x="1530" y="1622"/>
                  </a:lnTo>
                  <a:lnTo>
                    <a:pt x="1530" y="1619"/>
                  </a:lnTo>
                  <a:lnTo>
                    <a:pt x="1530" y="1613"/>
                  </a:lnTo>
                  <a:lnTo>
                    <a:pt x="1527" y="1608"/>
                  </a:lnTo>
                  <a:lnTo>
                    <a:pt x="1526" y="1602"/>
                  </a:lnTo>
                  <a:lnTo>
                    <a:pt x="1526" y="1602"/>
                  </a:lnTo>
                  <a:lnTo>
                    <a:pt x="1464" y="1606"/>
                  </a:lnTo>
                  <a:lnTo>
                    <a:pt x="1433" y="1608"/>
                  </a:lnTo>
                  <a:lnTo>
                    <a:pt x="1419" y="1606"/>
                  </a:lnTo>
                  <a:lnTo>
                    <a:pt x="1406" y="1605"/>
                  </a:lnTo>
                  <a:lnTo>
                    <a:pt x="1406" y="1605"/>
                  </a:lnTo>
                  <a:close/>
                  <a:moveTo>
                    <a:pt x="487" y="1846"/>
                  </a:moveTo>
                  <a:lnTo>
                    <a:pt x="487" y="1846"/>
                  </a:lnTo>
                  <a:lnTo>
                    <a:pt x="523" y="1860"/>
                  </a:lnTo>
                  <a:lnTo>
                    <a:pt x="542" y="1866"/>
                  </a:lnTo>
                  <a:lnTo>
                    <a:pt x="560" y="1872"/>
                  </a:lnTo>
                  <a:lnTo>
                    <a:pt x="577" y="1874"/>
                  </a:lnTo>
                  <a:lnTo>
                    <a:pt x="595" y="1877"/>
                  </a:lnTo>
                  <a:lnTo>
                    <a:pt x="613" y="1877"/>
                  </a:lnTo>
                  <a:lnTo>
                    <a:pt x="631" y="1877"/>
                  </a:lnTo>
                  <a:lnTo>
                    <a:pt x="631" y="1877"/>
                  </a:lnTo>
                  <a:lnTo>
                    <a:pt x="657" y="1873"/>
                  </a:lnTo>
                  <a:lnTo>
                    <a:pt x="682" y="1869"/>
                  </a:lnTo>
                  <a:lnTo>
                    <a:pt x="707" y="1862"/>
                  </a:lnTo>
                  <a:lnTo>
                    <a:pt x="732" y="1853"/>
                  </a:lnTo>
                  <a:lnTo>
                    <a:pt x="782" y="1836"/>
                  </a:lnTo>
                  <a:lnTo>
                    <a:pt x="807" y="1828"/>
                  </a:lnTo>
                  <a:lnTo>
                    <a:pt x="832" y="1821"/>
                  </a:lnTo>
                  <a:lnTo>
                    <a:pt x="832" y="1821"/>
                  </a:lnTo>
                  <a:lnTo>
                    <a:pt x="856" y="1815"/>
                  </a:lnTo>
                  <a:lnTo>
                    <a:pt x="878" y="1811"/>
                  </a:lnTo>
                  <a:lnTo>
                    <a:pt x="902" y="1808"/>
                  </a:lnTo>
                  <a:lnTo>
                    <a:pt x="926" y="1806"/>
                  </a:lnTo>
                  <a:lnTo>
                    <a:pt x="926" y="1806"/>
                  </a:lnTo>
                  <a:lnTo>
                    <a:pt x="949" y="1806"/>
                  </a:lnTo>
                  <a:lnTo>
                    <a:pt x="970" y="1807"/>
                  </a:lnTo>
                  <a:lnTo>
                    <a:pt x="1010" y="1811"/>
                  </a:lnTo>
                  <a:lnTo>
                    <a:pt x="1029" y="1814"/>
                  </a:lnTo>
                  <a:lnTo>
                    <a:pt x="1048" y="1815"/>
                  </a:lnTo>
                  <a:lnTo>
                    <a:pt x="1065" y="1815"/>
                  </a:lnTo>
                  <a:lnTo>
                    <a:pt x="1083" y="1813"/>
                  </a:lnTo>
                  <a:lnTo>
                    <a:pt x="1083" y="1813"/>
                  </a:lnTo>
                  <a:lnTo>
                    <a:pt x="1099" y="1800"/>
                  </a:lnTo>
                  <a:lnTo>
                    <a:pt x="1113" y="1786"/>
                  </a:lnTo>
                  <a:lnTo>
                    <a:pt x="1113" y="1786"/>
                  </a:lnTo>
                  <a:lnTo>
                    <a:pt x="1114" y="1779"/>
                  </a:lnTo>
                  <a:lnTo>
                    <a:pt x="1114" y="1772"/>
                  </a:lnTo>
                  <a:lnTo>
                    <a:pt x="1113" y="1758"/>
                  </a:lnTo>
                  <a:lnTo>
                    <a:pt x="1109" y="1744"/>
                  </a:lnTo>
                  <a:lnTo>
                    <a:pt x="1103" y="1731"/>
                  </a:lnTo>
                  <a:lnTo>
                    <a:pt x="1096" y="1720"/>
                  </a:lnTo>
                  <a:lnTo>
                    <a:pt x="1088" y="1709"/>
                  </a:lnTo>
                  <a:lnTo>
                    <a:pt x="1079" y="1700"/>
                  </a:lnTo>
                  <a:lnTo>
                    <a:pt x="1072" y="1693"/>
                  </a:lnTo>
                  <a:lnTo>
                    <a:pt x="1072" y="1693"/>
                  </a:lnTo>
                  <a:lnTo>
                    <a:pt x="1060" y="1682"/>
                  </a:lnTo>
                  <a:lnTo>
                    <a:pt x="1047" y="1672"/>
                  </a:lnTo>
                  <a:lnTo>
                    <a:pt x="1047" y="1672"/>
                  </a:lnTo>
                  <a:lnTo>
                    <a:pt x="1034" y="1664"/>
                  </a:lnTo>
                  <a:lnTo>
                    <a:pt x="1019" y="1655"/>
                  </a:lnTo>
                  <a:lnTo>
                    <a:pt x="989" y="1643"/>
                  </a:lnTo>
                  <a:lnTo>
                    <a:pt x="960" y="1630"/>
                  </a:lnTo>
                  <a:lnTo>
                    <a:pt x="946" y="1624"/>
                  </a:lnTo>
                  <a:lnTo>
                    <a:pt x="933" y="1617"/>
                  </a:lnTo>
                  <a:lnTo>
                    <a:pt x="933" y="1617"/>
                  </a:lnTo>
                  <a:lnTo>
                    <a:pt x="902" y="1612"/>
                  </a:lnTo>
                  <a:lnTo>
                    <a:pt x="871" y="1605"/>
                  </a:lnTo>
                  <a:lnTo>
                    <a:pt x="839" y="1601"/>
                  </a:lnTo>
                  <a:lnTo>
                    <a:pt x="807" y="1598"/>
                  </a:lnTo>
                  <a:lnTo>
                    <a:pt x="775" y="1596"/>
                  </a:lnTo>
                  <a:lnTo>
                    <a:pt x="741" y="1598"/>
                  </a:lnTo>
                  <a:lnTo>
                    <a:pt x="709" y="1599"/>
                  </a:lnTo>
                  <a:lnTo>
                    <a:pt x="675" y="1603"/>
                  </a:lnTo>
                  <a:lnTo>
                    <a:pt x="675" y="1603"/>
                  </a:lnTo>
                  <a:lnTo>
                    <a:pt x="648" y="1609"/>
                  </a:lnTo>
                  <a:lnTo>
                    <a:pt x="622" y="1616"/>
                  </a:lnTo>
                  <a:lnTo>
                    <a:pt x="598" y="1623"/>
                  </a:lnTo>
                  <a:lnTo>
                    <a:pt x="574" y="1631"/>
                  </a:lnTo>
                  <a:lnTo>
                    <a:pt x="551" y="1640"/>
                  </a:lnTo>
                  <a:lnTo>
                    <a:pt x="530" y="1650"/>
                  </a:lnTo>
                  <a:lnTo>
                    <a:pt x="509" y="1661"/>
                  </a:lnTo>
                  <a:lnTo>
                    <a:pt x="490" y="1674"/>
                  </a:lnTo>
                  <a:lnTo>
                    <a:pt x="490" y="1674"/>
                  </a:lnTo>
                  <a:lnTo>
                    <a:pt x="469" y="1689"/>
                  </a:lnTo>
                  <a:lnTo>
                    <a:pt x="448" y="1707"/>
                  </a:lnTo>
                  <a:lnTo>
                    <a:pt x="429" y="1726"/>
                  </a:lnTo>
                  <a:lnTo>
                    <a:pt x="412" y="1744"/>
                  </a:lnTo>
                  <a:lnTo>
                    <a:pt x="412" y="1744"/>
                  </a:lnTo>
                  <a:lnTo>
                    <a:pt x="412" y="1749"/>
                  </a:lnTo>
                  <a:lnTo>
                    <a:pt x="411" y="1754"/>
                  </a:lnTo>
                  <a:lnTo>
                    <a:pt x="405" y="1762"/>
                  </a:lnTo>
                  <a:lnTo>
                    <a:pt x="405" y="1762"/>
                  </a:lnTo>
                  <a:lnTo>
                    <a:pt x="407" y="1766"/>
                  </a:lnTo>
                  <a:lnTo>
                    <a:pt x="408" y="1770"/>
                  </a:lnTo>
                  <a:lnTo>
                    <a:pt x="410" y="1775"/>
                  </a:lnTo>
                  <a:lnTo>
                    <a:pt x="414" y="1778"/>
                  </a:lnTo>
                  <a:lnTo>
                    <a:pt x="414" y="1778"/>
                  </a:lnTo>
                  <a:lnTo>
                    <a:pt x="424" y="1761"/>
                  </a:lnTo>
                  <a:lnTo>
                    <a:pt x="429" y="1754"/>
                  </a:lnTo>
                  <a:lnTo>
                    <a:pt x="436" y="1747"/>
                  </a:lnTo>
                  <a:lnTo>
                    <a:pt x="443" y="1740"/>
                  </a:lnTo>
                  <a:lnTo>
                    <a:pt x="450" y="1734"/>
                  </a:lnTo>
                  <a:lnTo>
                    <a:pt x="460" y="1728"/>
                  </a:lnTo>
                  <a:lnTo>
                    <a:pt x="470" y="1726"/>
                  </a:lnTo>
                  <a:lnTo>
                    <a:pt x="470" y="1726"/>
                  </a:lnTo>
                  <a:lnTo>
                    <a:pt x="471" y="1716"/>
                  </a:lnTo>
                  <a:lnTo>
                    <a:pt x="474" y="1709"/>
                  </a:lnTo>
                  <a:lnTo>
                    <a:pt x="478" y="1702"/>
                  </a:lnTo>
                  <a:lnTo>
                    <a:pt x="484" y="1696"/>
                  </a:lnTo>
                  <a:lnTo>
                    <a:pt x="490" y="1692"/>
                  </a:lnTo>
                  <a:lnTo>
                    <a:pt x="497" y="1688"/>
                  </a:lnTo>
                  <a:lnTo>
                    <a:pt x="504" y="1685"/>
                  </a:lnTo>
                  <a:lnTo>
                    <a:pt x="512" y="1682"/>
                  </a:lnTo>
                  <a:lnTo>
                    <a:pt x="512" y="1682"/>
                  </a:lnTo>
                  <a:lnTo>
                    <a:pt x="521" y="1668"/>
                  </a:lnTo>
                  <a:lnTo>
                    <a:pt x="521" y="1668"/>
                  </a:lnTo>
                  <a:lnTo>
                    <a:pt x="536" y="1661"/>
                  </a:lnTo>
                  <a:lnTo>
                    <a:pt x="554" y="1654"/>
                  </a:lnTo>
                  <a:lnTo>
                    <a:pt x="574" y="1650"/>
                  </a:lnTo>
                  <a:lnTo>
                    <a:pt x="594" y="1648"/>
                  </a:lnTo>
                  <a:lnTo>
                    <a:pt x="613" y="1647"/>
                  </a:lnTo>
                  <a:lnTo>
                    <a:pt x="633" y="1650"/>
                  </a:lnTo>
                  <a:lnTo>
                    <a:pt x="650" y="1654"/>
                  </a:lnTo>
                  <a:lnTo>
                    <a:pt x="658" y="1657"/>
                  </a:lnTo>
                  <a:lnTo>
                    <a:pt x="665" y="1661"/>
                  </a:lnTo>
                  <a:lnTo>
                    <a:pt x="665" y="1661"/>
                  </a:lnTo>
                  <a:lnTo>
                    <a:pt x="686" y="1657"/>
                  </a:lnTo>
                  <a:lnTo>
                    <a:pt x="707" y="1653"/>
                  </a:lnTo>
                  <a:lnTo>
                    <a:pt x="728" y="1650"/>
                  </a:lnTo>
                  <a:lnTo>
                    <a:pt x="751" y="1648"/>
                  </a:lnTo>
                  <a:lnTo>
                    <a:pt x="797" y="1646"/>
                  </a:lnTo>
                  <a:lnTo>
                    <a:pt x="843" y="1646"/>
                  </a:lnTo>
                  <a:lnTo>
                    <a:pt x="843" y="1646"/>
                  </a:lnTo>
                  <a:lnTo>
                    <a:pt x="887" y="1647"/>
                  </a:lnTo>
                  <a:lnTo>
                    <a:pt x="908" y="1648"/>
                  </a:lnTo>
                  <a:lnTo>
                    <a:pt x="929" y="1651"/>
                  </a:lnTo>
                  <a:lnTo>
                    <a:pt x="929" y="1651"/>
                  </a:lnTo>
                  <a:lnTo>
                    <a:pt x="936" y="1653"/>
                  </a:lnTo>
                  <a:lnTo>
                    <a:pt x="943" y="1654"/>
                  </a:lnTo>
                  <a:lnTo>
                    <a:pt x="949" y="1657"/>
                  </a:lnTo>
                  <a:lnTo>
                    <a:pt x="954" y="1662"/>
                  </a:lnTo>
                  <a:lnTo>
                    <a:pt x="954" y="1662"/>
                  </a:lnTo>
                  <a:lnTo>
                    <a:pt x="949" y="1665"/>
                  </a:lnTo>
                  <a:lnTo>
                    <a:pt x="944" y="1667"/>
                  </a:lnTo>
                  <a:lnTo>
                    <a:pt x="935" y="1665"/>
                  </a:lnTo>
                  <a:lnTo>
                    <a:pt x="923" y="1664"/>
                  </a:lnTo>
                  <a:lnTo>
                    <a:pt x="914" y="1661"/>
                  </a:lnTo>
                  <a:lnTo>
                    <a:pt x="914" y="1661"/>
                  </a:lnTo>
                  <a:lnTo>
                    <a:pt x="902" y="1661"/>
                  </a:lnTo>
                  <a:lnTo>
                    <a:pt x="891" y="1661"/>
                  </a:lnTo>
                  <a:lnTo>
                    <a:pt x="869" y="1661"/>
                  </a:lnTo>
                  <a:lnTo>
                    <a:pt x="869" y="1661"/>
                  </a:lnTo>
                  <a:lnTo>
                    <a:pt x="817" y="1658"/>
                  </a:lnTo>
                  <a:lnTo>
                    <a:pt x="791" y="1658"/>
                  </a:lnTo>
                  <a:lnTo>
                    <a:pt x="766" y="1658"/>
                  </a:lnTo>
                  <a:lnTo>
                    <a:pt x="741" y="1660"/>
                  </a:lnTo>
                  <a:lnTo>
                    <a:pt x="716" y="1662"/>
                  </a:lnTo>
                  <a:lnTo>
                    <a:pt x="693" y="1668"/>
                  </a:lnTo>
                  <a:lnTo>
                    <a:pt x="669" y="1674"/>
                  </a:lnTo>
                  <a:lnTo>
                    <a:pt x="669" y="1674"/>
                  </a:lnTo>
                  <a:lnTo>
                    <a:pt x="669" y="1681"/>
                  </a:lnTo>
                  <a:lnTo>
                    <a:pt x="668" y="1689"/>
                  </a:lnTo>
                  <a:lnTo>
                    <a:pt x="665" y="1696"/>
                  </a:lnTo>
                  <a:lnTo>
                    <a:pt x="661" y="1703"/>
                  </a:lnTo>
                  <a:lnTo>
                    <a:pt x="661" y="1703"/>
                  </a:lnTo>
                  <a:lnTo>
                    <a:pt x="657" y="1709"/>
                  </a:lnTo>
                  <a:lnTo>
                    <a:pt x="650" y="1714"/>
                  </a:lnTo>
                  <a:lnTo>
                    <a:pt x="631" y="1726"/>
                  </a:lnTo>
                  <a:lnTo>
                    <a:pt x="612" y="1735"/>
                  </a:lnTo>
                  <a:lnTo>
                    <a:pt x="591" y="1742"/>
                  </a:lnTo>
                  <a:lnTo>
                    <a:pt x="591" y="1742"/>
                  </a:lnTo>
                  <a:lnTo>
                    <a:pt x="582" y="1742"/>
                  </a:lnTo>
                  <a:lnTo>
                    <a:pt x="575" y="1744"/>
                  </a:lnTo>
                  <a:lnTo>
                    <a:pt x="558" y="1745"/>
                  </a:lnTo>
                  <a:lnTo>
                    <a:pt x="558" y="1745"/>
                  </a:lnTo>
                  <a:lnTo>
                    <a:pt x="544" y="1748"/>
                  </a:lnTo>
                  <a:lnTo>
                    <a:pt x="537" y="1749"/>
                  </a:lnTo>
                  <a:lnTo>
                    <a:pt x="532" y="1751"/>
                  </a:lnTo>
                  <a:lnTo>
                    <a:pt x="532" y="1751"/>
                  </a:lnTo>
                  <a:lnTo>
                    <a:pt x="516" y="1749"/>
                  </a:lnTo>
                  <a:lnTo>
                    <a:pt x="501" y="1745"/>
                  </a:lnTo>
                  <a:lnTo>
                    <a:pt x="487" y="1741"/>
                  </a:lnTo>
                  <a:lnTo>
                    <a:pt x="474" y="1734"/>
                  </a:lnTo>
                  <a:lnTo>
                    <a:pt x="474" y="1734"/>
                  </a:lnTo>
                  <a:lnTo>
                    <a:pt x="460" y="1745"/>
                  </a:lnTo>
                  <a:lnTo>
                    <a:pt x="445" y="1758"/>
                  </a:lnTo>
                  <a:lnTo>
                    <a:pt x="438" y="1765"/>
                  </a:lnTo>
                  <a:lnTo>
                    <a:pt x="431" y="1773"/>
                  </a:lnTo>
                  <a:lnTo>
                    <a:pt x="425" y="1782"/>
                  </a:lnTo>
                  <a:lnTo>
                    <a:pt x="421" y="1792"/>
                  </a:lnTo>
                  <a:lnTo>
                    <a:pt x="421" y="1792"/>
                  </a:lnTo>
                  <a:lnTo>
                    <a:pt x="436" y="1807"/>
                  </a:lnTo>
                  <a:lnTo>
                    <a:pt x="453" y="1821"/>
                  </a:lnTo>
                  <a:lnTo>
                    <a:pt x="470" y="1834"/>
                  </a:lnTo>
                  <a:lnTo>
                    <a:pt x="487" y="1846"/>
                  </a:lnTo>
                  <a:lnTo>
                    <a:pt x="487" y="1846"/>
                  </a:lnTo>
                  <a:close/>
                  <a:moveTo>
                    <a:pt x="1333" y="1633"/>
                  </a:moveTo>
                  <a:lnTo>
                    <a:pt x="1333" y="1633"/>
                  </a:lnTo>
                  <a:lnTo>
                    <a:pt x="1321" y="1634"/>
                  </a:lnTo>
                  <a:lnTo>
                    <a:pt x="1307" y="1634"/>
                  </a:lnTo>
                  <a:lnTo>
                    <a:pt x="1307" y="1634"/>
                  </a:lnTo>
                  <a:lnTo>
                    <a:pt x="1263" y="1634"/>
                  </a:lnTo>
                  <a:lnTo>
                    <a:pt x="1221" y="1631"/>
                  </a:lnTo>
                  <a:lnTo>
                    <a:pt x="1135" y="1627"/>
                  </a:lnTo>
                  <a:lnTo>
                    <a:pt x="1048" y="1622"/>
                  </a:lnTo>
                  <a:lnTo>
                    <a:pt x="1005" y="1619"/>
                  </a:lnTo>
                  <a:lnTo>
                    <a:pt x="963" y="1617"/>
                  </a:lnTo>
                  <a:lnTo>
                    <a:pt x="963" y="1617"/>
                  </a:lnTo>
                  <a:lnTo>
                    <a:pt x="984" y="1627"/>
                  </a:lnTo>
                  <a:lnTo>
                    <a:pt x="1005" y="1637"/>
                  </a:lnTo>
                  <a:lnTo>
                    <a:pt x="1026" y="1647"/>
                  </a:lnTo>
                  <a:lnTo>
                    <a:pt x="1034" y="1653"/>
                  </a:lnTo>
                  <a:lnTo>
                    <a:pt x="1043" y="1660"/>
                  </a:lnTo>
                  <a:lnTo>
                    <a:pt x="1043" y="1660"/>
                  </a:lnTo>
                  <a:lnTo>
                    <a:pt x="1069" y="1661"/>
                  </a:lnTo>
                  <a:lnTo>
                    <a:pt x="1097" y="1661"/>
                  </a:lnTo>
                  <a:lnTo>
                    <a:pt x="1152" y="1660"/>
                  </a:lnTo>
                  <a:lnTo>
                    <a:pt x="1152" y="1660"/>
                  </a:lnTo>
                  <a:lnTo>
                    <a:pt x="1170" y="1660"/>
                  </a:lnTo>
                  <a:lnTo>
                    <a:pt x="1180" y="1660"/>
                  </a:lnTo>
                  <a:lnTo>
                    <a:pt x="1185" y="1661"/>
                  </a:lnTo>
                  <a:lnTo>
                    <a:pt x="1189" y="1664"/>
                  </a:lnTo>
                  <a:lnTo>
                    <a:pt x="1189" y="1664"/>
                  </a:lnTo>
                  <a:lnTo>
                    <a:pt x="1173" y="1664"/>
                  </a:lnTo>
                  <a:lnTo>
                    <a:pt x="1158" y="1665"/>
                  </a:lnTo>
                  <a:lnTo>
                    <a:pt x="1127" y="1668"/>
                  </a:lnTo>
                  <a:lnTo>
                    <a:pt x="1096" y="1669"/>
                  </a:lnTo>
                  <a:lnTo>
                    <a:pt x="1079" y="1669"/>
                  </a:lnTo>
                  <a:lnTo>
                    <a:pt x="1062" y="1669"/>
                  </a:lnTo>
                  <a:lnTo>
                    <a:pt x="1062" y="1669"/>
                  </a:lnTo>
                  <a:lnTo>
                    <a:pt x="1064" y="1674"/>
                  </a:lnTo>
                  <a:lnTo>
                    <a:pt x="1067" y="1676"/>
                  </a:lnTo>
                  <a:lnTo>
                    <a:pt x="1072" y="1681"/>
                  </a:lnTo>
                  <a:lnTo>
                    <a:pt x="1086" y="1690"/>
                  </a:lnTo>
                  <a:lnTo>
                    <a:pt x="1086" y="1690"/>
                  </a:lnTo>
                  <a:lnTo>
                    <a:pt x="1096" y="1700"/>
                  </a:lnTo>
                  <a:lnTo>
                    <a:pt x="1106" y="1713"/>
                  </a:lnTo>
                  <a:lnTo>
                    <a:pt x="1113" y="1727"/>
                  </a:lnTo>
                  <a:lnTo>
                    <a:pt x="1120" y="1741"/>
                  </a:lnTo>
                  <a:lnTo>
                    <a:pt x="1126" y="1756"/>
                  </a:lnTo>
                  <a:lnTo>
                    <a:pt x="1131" y="1773"/>
                  </a:lnTo>
                  <a:lnTo>
                    <a:pt x="1141" y="1806"/>
                  </a:lnTo>
                  <a:lnTo>
                    <a:pt x="1141" y="1806"/>
                  </a:lnTo>
                  <a:lnTo>
                    <a:pt x="1159" y="1806"/>
                  </a:lnTo>
                  <a:lnTo>
                    <a:pt x="1176" y="1804"/>
                  </a:lnTo>
                  <a:lnTo>
                    <a:pt x="1176" y="1804"/>
                  </a:lnTo>
                  <a:lnTo>
                    <a:pt x="1218" y="1804"/>
                  </a:lnTo>
                  <a:lnTo>
                    <a:pt x="1259" y="1804"/>
                  </a:lnTo>
                  <a:lnTo>
                    <a:pt x="1338" y="1800"/>
                  </a:lnTo>
                  <a:lnTo>
                    <a:pt x="1413" y="1796"/>
                  </a:lnTo>
                  <a:lnTo>
                    <a:pt x="1450" y="1796"/>
                  </a:lnTo>
                  <a:lnTo>
                    <a:pt x="1486" y="1796"/>
                  </a:lnTo>
                  <a:lnTo>
                    <a:pt x="1486" y="1796"/>
                  </a:lnTo>
                  <a:lnTo>
                    <a:pt x="1489" y="1790"/>
                  </a:lnTo>
                  <a:lnTo>
                    <a:pt x="1491" y="1782"/>
                  </a:lnTo>
                  <a:lnTo>
                    <a:pt x="1491" y="1775"/>
                  </a:lnTo>
                  <a:lnTo>
                    <a:pt x="1488" y="1768"/>
                  </a:lnTo>
                  <a:lnTo>
                    <a:pt x="1488" y="1768"/>
                  </a:lnTo>
                  <a:lnTo>
                    <a:pt x="1465" y="1766"/>
                  </a:lnTo>
                  <a:lnTo>
                    <a:pt x="1441" y="1765"/>
                  </a:lnTo>
                  <a:lnTo>
                    <a:pt x="1388" y="1763"/>
                  </a:lnTo>
                  <a:lnTo>
                    <a:pt x="1335" y="1763"/>
                  </a:lnTo>
                  <a:lnTo>
                    <a:pt x="1290" y="1762"/>
                  </a:lnTo>
                  <a:lnTo>
                    <a:pt x="1290" y="1762"/>
                  </a:lnTo>
                  <a:lnTo>
                    <a:pt x="1266" y="1759"/>
                  </a:lnTo>
                  <a:lnTo>
                    <a:pt x="1256" y="1758"/>
                  </a:lnTo>
                  <a:lnTo>
                    <a:pt x="1246" y="1754"/>
                  </a:lnTo>
                  <a:lnTo>
                    <a:pt x="1246" y="1754"/>
                  </a:lnTo>
                  <a:lnTo>
                    <a:pt x="1274" y="1756"/>
                  </a:lnTo>
                  <a:lnTo>
                    <a:pt x="1304" y="1758"/>
                  </a:lnTo>
                  <a:lnTo>
                    <a:pt x="1363" y="1759"/>
                  </a:lnTo>
                  <a:lnTo>
                    <a:pt x="1422" y="1758"/>
                  </a:lnTo>
                  <a:lnTo>
                    <a:pt x="1481" y="1756"/>
                  </a:lnTo>
                  <a:lnTo>
                    <a:pt x="1481" y="1756"/>
                  </a:lnTo>
                  <a:lnTo>
                    <a:pt x="1478" y="1752"/>
                  </a:lnTo>
                  <a:lnTo>
                    <a:pt x="1474" y="1749"/>
                  </a:lnTo>
                  <a:lnTo>
                    <a:pt x="1464" y="1747"/>
                  </a:lnTo>
                  <a:lnTo>
                    <a:pt x="1454" y="1745"/>
                  </a:lnTo>
                  <a:lnTo>
                    <a:pt x="1443" y="1745"/>
                  </a:lnTo>
                  <a:lnTo>
                    <a:pt x="1443" y="1745"/>
                  </a:lnTo>
                  <a:lnTo>
                    <a:pt x="1427" y="1745"/>
                  </a:lnTo>
                  <a:lnTo>
                    <a:pt x="1412" y="1747"/>
                  </a:lnTo>
                  <a:lnTo>
                    <a:pt x="1398" y="1747"/>
                  </a:lnTo>
                  <a:lnTo>
                    <a:pt x="1391" y="1747"/>
                  </a:lnTo>
                  <a:lnTo>
                    <a:pt x="1384" y="1745"/>
                  </a:lnTo>
                  <a:lnTo>
                    <a:pt x="1384" y="1745"/>
                  </a:lnTo>
                  <a:lnTo>
                    <a:pt x="1409" y="1741"/>
                  </a:lnTo>
                  <a:lnTo>
                    <a:pt x="1433" y="1740"/>
                  </a:lnTo>
                  <a:lnTo>
                    <a:pt x="1455" y="1738"/>
                  </a:lnTo>
                  <a:lnTo>
                    <a:pt x="1479" y="1740"/>
                  </a:lnTo>
                  <a:lnTo>
                    <a:pt x="1479" y="1740"/>
                  </a:lnTo>
                  <a:lnTo>
                    <a:pt x="1482" y="1735"/>
                  </a:lnTo>
                  <a:lnTo>
                    <a:pt x="1484" y="1733"/>
                  </a:lnTo>
                  <a:lnTo>
                    <a:pt x="1484" y="1726"/>
                  </a:lnTo>
                  <a:lnTo>
                    <a:pt x="1482" y="1719"/>
                  </a:lnTo>
                  <a:lnTo>
                    <a:pt x="1481" y="1713"/>
                  </a:lnTo>
                  <a:lnTo>
                    <a:pt x="1481" y="1713"/>
                  </a:lnTo>
                  <a:lnTo>
                    <a:pt x="1467" y="1709"/>
                  </a:lnTo>
                  <a:lnTo>
                    <a:pt x="1453" y="1706"/>
                  </a:lnTo>
                  <a:lnTo>
                    <a:pt x="1437" y="1704"/>
                  </a:lnTo>
                  <a:lnTo>
                    <a:pt x="1423" y="1704"/>
                  </a:lnTo>
                  <a:lnTo>
                    <a:pt x="1423" y="1704"/>
                  </a:lnTo>
                  <a:lnTo>
                    <a:pt x="1408" y="1704"/>
                  </a:lnTo>
                  <a:lnTo>
                    <a:pt x="1399" y="1704"/>
                  </a:lnTo>
                  <a:lnTo>
                    <a:pt x="1395" y="1703"/>
                  </a:lnTo>
                  <a:lnTo>
                    <a:pt x="1392" y="1700"/>
                  </a:lnTo>
                  <a:lnTo>
                    <a:pt x="1392" y="1700"/>
                  </a:lnTo>
                  <a:lnTo>
                    <a:pt x="1413" y="1700"/>
                  </a:lnTo>
                  <a:lnTo>
                    <a:pt x="1434" y="1699"/>
                  </a:lnTo>
                  <a:lnTo>
                    <a:pt x="1455" y="1699"/>
                  </a:lnTo>
                  <a:lnTo>
                    <a:pt x="1467" y="1700"/>
                  </a:lnTo>
                  <a:lnTo>
                    <a:pt x="1478" y="1702"/>
                  </a:lnTo>
                  <a:lnTo>
                    <a:pt x="1478" y="1702"/>
                  </a:lnTo>
                  <a:lnTo>
                    <a:pt x="1479" y="1695"/>
                  </a:lnTo>
                  <a:lnTo>
                    <a:pt x="1482" y="1690"/>
                  </a:lnTo>
                  <a:lnTo>
                    <a:pt x="1486" y="1685"/>
                  </a:lnTo>
                  <a:lnTo>
                    <a:pt x="1488" y="1678"/>
                  </a:lnTo>
                  <a:lnTo>
                    <a:pt x="1488" y="1678"/>
                  </a:lnTo>
                  <a:lnTo>
                    <a:pt x="1472" y="1674"/>
                  </a:lnTo>
                  <a:lnTo>
                    <a:pt x="1455" y="1672"/>
                  </a:lnTo>
                  <a:lnTo>
                    <a:pt x="1440" y="1672"/>
                  </a:lnTo>
                  <a:lnTo>
                    <a:pt x="1425" y="1672"/>
                  </a:lnTo>
                  <a:lnTo>
                    <a:pt x="1395" y="1675"/>
                  </a:lnTo>
                  <a:lnTo>
                    <a:pt x="1380" y="1675"/>
                  </a:lnTo>
                  <a:lnTo>
                    <a:pt x="1364" y="1675"/>
                  </a:lnTo>
                  <a:lnTo>
                    <a:pt x="1364" y="1675"/>
                  </a:lnTo>
                  <a:lnTo>
                    <a:pt x="1422" y="1668"/>
                  </a:lnTo>
                  <a:lnTo>
                    <a:pt x="1450" y="1665"/>
                  </a:lnTo>
                  <a:lnTo>
                    <a:pt x="1479" y="1665"/>
                  </a:lnTo>
                  <a:lnTo>
                    <a:pt x="1479" y="1665"/>
                  </a:lnTo>
                  <a:lnTo>
                    <a:pt x="1478" y="1660"/>
                  </a:lnTo>
                  <a:lnTo>
                    <a:pt x="1479" y="1654"/>
                  </a:lnTo>
                  <a:lnTo>
                    <a:pt x="1484" y="1641"/>
                  </a:lnTo>
                  <a:lnTo>
                    <a:pt x="1484" y="1641"/>
                  </a:lnTo>
                  <a:lnTo>
                    <a:pt x="1444" y="1640"/>
                  </a:lnTo>
                  <a:lnTo>
                    <a:pt x="1406" y="1639"/>
                  </a:lnTo>
                  <a:lnTo>
                    <a:pt x="1371" y="1636"/>
                  </a:lnTo>
                  <a:lnTo>
                    <a:pt x="1333" y="1633"/>
                  </a:lnTo>
                  <a:lnTo>
                    <a:pt x="1333" y="1633"/>
                  </a:lnTo>
                  <a:close/>
                  <a:moveTo>
                    <a:pt x="585" y="1676"/>
                  </a:moveTo>
                  <a:lnTo>
                    <a:pt x="585" y="1676"/>
                  </a:lnTo>
                  <a:lnTo>
                    <a:pt x="588" y="1676"/>
                  </a:lnTo>
                  <a:lnTo>
                    <a:pt x="589" y="1676"/>
                  </a:lnTo>
                  <a:lnTo>
                    <a:pt x="592" y="1678"/>
                  </a:lnTo>
                  <a:lnTo>
                    <a:pt x="595" y="1678"/>
                  </a:lnTo>
                  <a:lnTo>
                    <a:pt x="595" y="1678"/>
                  </a:lnTo>
                  <a:lnTo>
                    <a:pt x="595" y="1674"/>
                  </a:lnTo>
                  <a:lnTo>
                    <a:pt x="596" y="1669"/>
                  </a:lnTo>
                  <a:lnTo>
                    <a:pt x="601" y="1662"/>
                  </a:lnTo>
                  <a:lnTo>
                    <a:pt x="601" y="1662"/>
                  </a:lnTo>
                  <a:lnTo>
                    <a:pt x="586" y="1661"/>
                  </a:lnTo>
                  <a:lnTo>
                    <a:pt x="586" y="1661"/>
                  </a:lnTo>
                  <a:lnTo>
                    <a:pt x="584" y="1668"/>
                  </a:lnTo>
                  <a:lnTo>
                    <a:pt x="584" y="1672"/>
                  </a:lnTo>
                  <a:lnTo>
                    <a:pt x="585" y="1676"/>
                  </a:lnTo>
                  <a:lnTo>
                    <a:pt x="585" y="1676"/>
                  </a:lnTo>
                  <a:close/>
                  <a:moveTo>
                    <a:pt x="638" y="1671"/>
                  </a:moveTo>
                  <a:lnTo>
                    <a:pt x="638" y="1671"/>
                  </a:lnTo>
                  <a:lnTo>
                    <a:pt x="638" y="1681"/>
                  </a:lnTo>
                  <a:lnTo>
                    <a:pt x="636" y="1689"/>
                  </a:lnTo>
                  <a:lnTo>
                    <a:pt x="631" y="1696"/>
                  </a:lnTo>
                  <a:lnTo>
                    <a:pt x="624" y="1703"/>
                  </a:lnTo>
                  <a:lnTo>
                    <a:pt x="617" y="1709"/>
                  </a:lnTo>
                  <a:lnTo>
                    <a:pt x="609" y="1714"/>
                  </a:lnTo>
                  <a:lnTo>
                    <a:pt x="598" y="1719"/>
                  </a:lnTo>
                  <a:lnTo>
                    <a:pt x="588" y="1721"/>
                  </a:lnTo>
                  <a:lnTo>
                    <a:pt x="577" y="1724"/>
                  </a:lnTo>
                  <a:lnTo>
                    <a:pt x="564" y="1726"/>
                  </a:lnTo>
                  <a:lnTo>
                    <a:pt x="542" y="1727"/>
                  </a:lnTo>
                  <a:lnTo>
                    <a:pt x="521" y="1726"/>
                  </a:lnTo>
                  <a:lnTo>
                    <a:pt x="511" y="1724"/>
                  </a:lnTo>
                  <a:lnTo>
                    <a:pt x="502" y="1721"/>
                  </a:lnTo>
                  <a:lnTo>
                    <a:pt x="502" y="1721"/>
                  </a:lnTo>
                  <a:lnTo>
                    <a:pt x="499" y="1714"/>
                  </a:lnTo>
                  <a:lnTo>
                    <a:pt x="497" y="1707"/>
                  </a:lnTo>
                  <a:lnTo>
                    <a:pt x="498" y="1702"/>
                  </a:lnTo>
                  <a:lnTo>
                    <a:pt x="499" y="1697"/>
                  </a:lnTo>
                  <a:lnTo>
                    <a:pt x="501" y="1695"/>
                  </a:lnTo>
                  <a:lnTo>
                    <a:pt x="501" y="1695"/>
                  </a:lnTo>
                  <a:lnTo>
                    <a:pt x="494" y="1699"/>
                  </a:lnTo>
                  <a:lnTo>
                    <a:pt x="487" y="1706"/>
                  </a:lnTo>
                  <a:lnTo>
                    <a:pt x="484" y="1714"/>
                  </a:lnTo>
                  <a:lnTo>
                    <a:pt x="483" y="1719"/>
                  </a:lnTo>
                  <a:lnTo>
                    <a:pt x="483" y="1724"/>
                  </a:lnTo>
                  <a:lnTo>
                    <a:pt x="483" y="1724"/>
                  </a:lnTo>
                  <a:lnTo>
                    <a:pt x="491" y="1730"/>
                  </a:lnTo>
                  <a:lnTo>
                    <a:pt x="501" y="1734"/>
                  </a:lnTo>
                  <a:lnTo>
                    <a:pt x="512" y="1737"/>
                  </a:lnTo>
                  <a:lnTo>
                    <a:pt x="525" y="1738"/>
                  </a:lnTo>
                  <a:lnTo>
                    <a:pt x="539" y="1738"/>
                  </a:lnTo>
                  <a:lnTo>
                    <a:pt x="553" y="1738"/>
                  </a:lnTo>
                  <a:lnTo>
                    <a:pt x="567" y="1735"/>
                  </a:lnTo>
                  <a:lnTo>
                    <a:pt x="582" y="1733"/>
                  </a:lnTo>
                  <a:lnTo>
                    <a:pt x="596" y="1730"/>
                  </a:lnTo>
                  <a:lnTo>
                    <a:pt x="610" y="1724"/>
                  </a:lnTo>
                  <a:lnTo>
                    <a:pt x="623" y="1720"/>
                  </a:lnTo>
                  <a:lnTo>
                    <a:pt x="634" y="1713"/>
                  </a:lnTo>
                  <a:lnTo>
                    <a:pt x="643" y="1706"/>
                  </a:lnTo>
                  <a:lnTo>
                    <a:pt x="650" y="1697"/>
                  </a:lnTo>
                  <a:lnTo>
                    <a:pt x="655" y="1689"/>
                  </a:lnTo>
                  <a:lnTo>
                    <a:pt x="657" y="1681"/>
                  </a:lnTo>
                  <a:lnTo>
                    <a:pt x="657" y="1681"/>
                  </a:lnTo>
                  <a:lnTo>
                    <a:pt x="657" y="1676"/>
                  </a:lnTo>
                  <a:lnTo>
                    <a:pt x="655" y="1672"/>
                  </a:lnTo>
                  <a:lnTo>
                    <a:pt x="652" y="1669"/>
                  </a:lnTo>
                  <a:lnTo>
                    <a:pt x="648" y="1667"/>
                  </a:lnTo>
                  <a:lnTo>
                    <a:pt x="644" y="1664"/>
                  </a:lnTo>
                  <a:lnTo>
                    <a:pt x="638" y="1662"/>
                  </a:lnTo>
                  <a:lnTo>
                    <a:pt x="634" y="1662"/>
                  </a:lnTo>
                  <a:lnTo>
                    <a:pt x="629" y="1662"/>
                  </a:lnTo>
                  <a:lnTo>
                    <a:pt x="629" y="1662"/>
                  </a:lnTo>
                  <a:lnTo>
                    <a:pt x="633" y="1664"/>
                  </a:lnTo>
                  <a:lnTo>
                    <a:pt x="634" y="1667"/>
                  </a:lnTo>
                  <a:lnTo>
                    <a:pt x="636" y="1669"/>
                  </a:lnTo>
                  <a:lnTo>
                    <a:pt x="638" y="1671"/>
                  </a:lnTo>
                  <a:lnTo>
                    <a:pt x="638" y="1671"/>
                  </a:lnTo>
                  <a:close/>
                  <a:moveTo>
                    <a:pt x="558" y="1678"/>
                  </a:moveTo>
                  <a:lnTo>
                    <a:pt x="558" y="1678"/>
                  </a:lnTo>
                  <a:lnTo>
                    <a:pt x="565" y="1676"/>
                  </a:lnTo>
                  <a:lnTo>
                    <a:pt x="574" y="1676"/>
                  </a:lnTo>
                  <a:lnTo>
                    <a:pt x="574" y="1676"/>
                  </a:lnTo>
                  <a:lnTo>
                    <a:pt x="572" y="1674"/>
                  </a:lnTo>
                  <a:lnTo>
                    <a:pt x="572" y="1669"/>
                  </a:lnTo>
                  <a:lnTo>
                    <a:pt x="574" y="1662"/>
                  </a:lnTo>
                  <a:lnTo>
                    <a:pt x="574" y="1662"/>
                  </a:lnTo>
                  <a:lnTo>
                    <a:pt x="570" y="1662"/>
                  </a:lnTo>
                  <a:lnTo>
                    <a:pt x="567" y="1662"/>
                  </a:lnTo>
                  <a:lnTo>
                    <a:pt x="564" y="1664"/>
                  </a:lnTo>
                  <a:lnTo>
                    <a:pt x="563" y="1667"/>
                  </a:lnTo>
                  <a:lnTo>
                    <a:pt x="560" y="1672"/>
                  </a:lnTo>
                  <a:lnTo>
                    <a:pt x="558" y="1678"/>
                  </a:lnTo>
                  <a:lnTo>
                    <a:pt x="558" y="1678"/>
                  </a:lnTo>
                  <a:close/>
                  <a:moveTo>
                    <a:pt x="603" y="1681"/>
                  </a:moveTo>
                  <a:lnTo>
                    <a:pt x="603" y="1681"/>
                  </a:lnTo>
                  <a:lnTo>
                    <a:pt x="609" y="1683"/>
                  </a:lnTo>
                  <a:lnTo>
                    <a:pt x="612" y="1683"/>
                  </a:lnTo>
                  <a:lnTo>
                    <a:pt x="616" y="1683"/>
                  </a:lnTo>
                  <a:lnTo>
                    <a:pt x="616" y="1683"/>
                  </a:lnTo>
                  <a:lnTo>
                    <a:pt x="615" y="1685"/>
                  </a:lnTo>
                  <a:lnTo>
                    <a:pt x="616" y="1688"/>
                  </a:lnTo>
                  <a:lnTo>
                    <a:pt x="617" y="1689"/>
                  </a:lnTo>
                  <a:lnTo>
                    <a:pt x="620" y="1690"/>
                  </a:lnTo>
                  <a:lnTo>
                    <a:pt x="620" y="1690"/>
                  </a:lnTo>
                  <a:lnTo>
                    <a:pt x="622" y="1686"/>
                  </a:lnTo>
                  <a:lnTo>
                    <a:pt x="623" y="1683"/>
                  </a:lnTo>
                  <a:lnTo>
                    <a:pt x="623" y="1679"/>
                  </a:lnTo>
                  <a:lnTo>
                    <a:pt x="622" y="1676"/>
                  </a:lnTo>
                  <a:lnTo>
                    <a:pt x="616" y="1671"/>
                  </a:lnTo>
                  <a:lnTo>
                    <a:pt x="610" y="1667"/>
                  </a:lnTo>
                  <a:lnTo>
                    <a:pt x="610" y="1667"/>
                  </a:lnTo>
                  <a:lnTo>
                    <a:pt x="609" y="1671"/>
                  </a:lnTo>
                  <a:lnTo>
                    <a:pt x="606" y="1674"/>
                  </a:lnTo>
                  <a:lnTo>
                    <a:pt x="605" y="1676"/>
                  </a:lnTo>
                  <a:lnTo>
                    <a:pt x="603" y="1681"/>
                  </a:lnTo>
                  <a:lnTo>
                    <a:pt x="603" y="1681"/>
                  </a:lnTo>
                  <a:close/>
                  <a:moveTo>
                    <a:pt x="530" y="1676"/>
                  </a:moveTo>
                  <a:lnTo>
                    <a:pt x="530" y="1676"/>
                  </a:lnTo>
                  <a:lnTo>
                    <a:pt x="532" y="1679"/>
                  </a:lnTo>
                  <a:lnTo>
                    <a:pt x="532" y="1685"/>
                  </a:lnTo>
                  <a:lnTo>
                    <a:pt x="532" y="1689"/>
                  </a:lnTo>
                  <a:lnTo>
                    <a:pt x="533" y="1690"/>
                  </a:lnTo>
                  <a:lnTo>
                    <a:pt x="535" y="1690"/>
                  </a:lnTo>
                  <a:lnTo>
                    <a:pt x="535" y="1690"/>
                  </a:lnTo>
                  <a:lnTo>
                    <a:pt x="539" y="1686"/>
                  </a:lnTo>
                  <a:lnTo>
                    <a:pt x="544" y="1682"/>
                  </a:lnTo>
                  <a:lnTo>
                    <a:pt x="546" y="1679"/>
                  </a:lnTo>
                  <a:lnTo>
                    <a:pt x="549" y="1676"/>
                  </a:lnTo>
                  <a:lnTo>
                    <a:pt x="550" y="1672"/>
                  </a:lnTo>
                  <a:lnTo>
                    <a:pt x="550" y="1668"/>
                  </a:lnTo>
                  <a:lnTo>
                    <a:pt x="550" y="1668"/>
                  </a:lnTo>
                  <a:lnTo>
                    <a:pt x="544" y="1669"/>
                  </a:lnTo>
                  <a:lnTo>
                    <a:pt x="540" y="1672"/>
                  </a:lnTo>
                  <a:lnTo>
                    <a:pt x="530" y="1676"/>
                  </a:lnTo>
                  <a:lnTo>
                    <a:pt x="530" y="1676"/>
                  </a:lnTo>
                  <a:close/>
                  <a:moveTo>
                    <a:pt x="512" y="1696"/>
                  </a:moveTo>
                  <a:lnTo>
                    <a:pt x="512" y="1696"/>
                  </a:lnTo>
                  <a:lnTo>
                    <a:pt x="513" y="1700"/>
                  </a:lnTo>
                  <a:lnTo>
                    <a:pt x="513" y="1702"/>
                  </a:lnTo>
                  <a:lnTo>
                    <a:pt x="513" y="1704"/>
                  </a:lnTo>
                  <a:lnTo>
                    <a:pt x="513" y="1704"/>
                  </a:lnTo>
                  <a:lnTo>
                    <a:pt x="518" y="1703"/>
                  </a:lnTo>
                  <a:lnTo>
                    <a:pt x="522" y="1702"/>
                  </a:lnTo>
                  <a:lnTo>
                    <a:pt x="522" y="1702"/>
                  </a:lnTo>
                  <a:lnTo>
                    <a:pt x="521" y="1697"/>
                  </a:lnTo>
                  <a:lnTo>
                    <a:pt x="522" y="1693"/>
                  </a:lnTo>
                  <a:lnTo>
                    <a:pt x="522" y="1690"/>
                  </a:lnTo>
                  <a:lnTo>
                    <a:pt x="521" y="1689"/>
                  </a:lnTo>
                  <a:lnTo>
                    <a:pt x="519" y="1688"/>
                  </a:lnTo>
                  <a:lnTo>
                    <a:pt x="519" y="1688"/>
                  </a:lnTo>
                  <a:lnTo>
                    <a:pt x="516" y="1693"/>
                  </a:lnTo>
                  <a:lnTo>
                    <a:pt x="512" y="1696"/>
                  </a:lnTo>
                  <a:lnTo>
                    <a:pt x="512" y="1696"/>
                  </a:lnTo>
                  <a:close/>
                  <a:moveTo>
                    <a:pt x="1229" y="1900"/>
                  </a:moveTo>
                  <a:lnTo>
                    <a:pt x="1229" y="1900"/>
                  </a:lnTo>
                  <a:lnTo>
                    <a:pt x="1242" y="1901"/>
                  </a:lnTo>
                  <a:lnTo>
                    <a:pt x="1256" y="1902"/>
                  </a:lnTo>
                  <a:lnTo>
                    <a:pt x="1256" y="1902"/>
                  </a:lnTo>
                  <a:lnTo>
                    <a:pt x="1276" y="1907"/>
                  </a:lnTo>
                  <a:lnTo>
                    <a:pt x="1297" y="1914"/>
                  </a:lnTo>
                  <a:lnTo>
                    <a:pt x="1316" y="1919"/>
                  </a:lnTo>
                  <a:lnTo>
                    <a:pt x="1326" y="1921"/>
                  </a:lnTo>
                  <a:lnTo>
                    <a:pt x="1335" y="1922"/>
                  </a:lnTo>
                  <a:lnTo>
                    <a:pt x="1335" y="1922"/>
                  </a:lnTo>
                  <a:lnTo>
                    <a:pt x="1359" y="1921"/>
                  </a:lnTo>
                  <a:lnTo>
                    <a:pt x="1382" y="1922"/>
                  </a:lnTo>
                  <a:lnTo>
                    <a:pt x="1382" y="1922"/>
                  </a:lnTo>
                  <a:lnTo>
                    <a:pt x="1408" y="1924"/>
                  </a:lnTo>
                  <a:lnTo>
                    <a:pt x="1432" y="1924"/>
                  </a:lnTo>
                  <a:lnTo>
                    <a:pt x="1477" y="1922"/>
                  </a:lnTo>
                  <a:lnTo>
                    <a:pt x="1520" y="1918"/>
                  </a:lnTo>
                  <a:lnTo>
                    <a:pt x="1561" y="1912"/>
                  </a:lnTo>
                  <a:lnTo>
                    <a:pt x="1561" y="1912"/>
                  </a:lnTo>
                  <a:lnTo>
                    <a:pt x="1578" y="1907"/>
                  </a:lnTo>
                  <a:lnTo>
                    <a:pt x="1594" y="1902"/>
                  </a:lnTo>
                  <a:lnTo>
                    <a:pt x="1610" y="1895"/>
                  </a:lnTo>
                  <a:lnTo>
                    <a:pt x="1625" y="1888"/>
                  </a:lnTo>
                  <a:lnTo>
                    <a:pt x="1625" y="1888"/>
                  </a:lnTo>
                  <a:lnTo>
                    <a:pt x="1637" y="1880"/>
                  </a:lnTo>
                  <a:lnTo>
                    <a:pt x="1648" y="1873"/>
                  </a:lnTo>
                  <a:lnTo>
                    <a:pt x="1659" y="1865"/>
                  </a:lnTo>
                  <a:lnTo>
                    <a:pt x="1672" y="1859"/>
                  </a:lnTo>
                  <a:lnTo>
                    <a:pt x="1672" y="1859"/>
                  </a:lnTo>
                  <a:lnTo>
                    <a:pt x="1676" y="1852"/>
                  </a:lnTo>
                  <a:lnTo>
                    <a:pt x="1680" y="1845"/>
                  </a:lnTo>
                  <a:lnTo>
                    <a:pt x="1691" y="1832"/>
                  </a:lnTo>
                  <a:lnTo>
                    <a:pt x="1691" y="1832"/>
                  </a:lnTo>
                  <a:lnTo>
                    <a:pt x="1693" y="1810"/>
                  </a:lnTo>
                  <a:lnTo>
                    <a:pt x="1691" y="1800"/>
                  </a:lnTo>
                  <a:lnTo>
                    <a:pt x="1690" y="1790"/>
                  </a:lnTo>
                  <a:lnTo>
                    <a:pt x="1687" y="1780"/>
                  </a:lnTo>
                  <a:lnTo>
                    <a:pt x="1683" y="1772"/>
                  </a:lnTo>
                  <a:lnTo>
                    <a:pt x="1679" y="1765"/>
                  </a:lnTo>
                  <a:lnTo>
                    <a:pt x="1672" y="1758"/>
                  </a:lnTo>
                  <a:lnTo>
                    <a:pt x="1672" y="1758"/>
                  </a:lnTo>
                  <a:lnTo>
                    <a:pt x="1662" y="1749"/>
                  </a:lnTo>
                  <a:lnTo>
                    <a:pt x="1655" y="1742"/>
                  </a:lnTo>
                  <a:lnTo>
                    <a:pt x="1655" y="1742"/>
                  </a:lnTo>
                  <a:lnTo>
                    <a:pt x="1644" y="1735"/>
                  </a:lnTo>
                  <a:lnTo>
                    <a:pt x="1634" y="1730"/>
                  </a:lnTo>
                  <a:lnTo>
                    <a:pt x="1610" y="1720"/>
                  </a:lnTo>
                  <a:lnTo>
                    <a:pt x="1559" y="1706"/>
                  </a:lnTo>
                  <a:lnTo>
                    <a:pt x="1559" y="1706"/>
                  </a:lnTo>
                  <a:lnTo>
                    <a:pt x="1527" y="1696"/>
                  </a:lnTo>
                  <a:lnTo>
                    <a:pt x="1512" y="1693"/>
                  </a:lnTo>
                  <a:lnTo>
                    <a:pt x="1498" y="1690"/>
                  </a:lnTo>
                  <a:lnTo>
                    <a:pt x="1498" y="1690"/>
                  </a:lnTo>
                  <a:lnTo>
                    <a:pt x="1495" y="1692"/>
                  </a:lnTo>
                  <a:lnTo>
                    <a:pt x="1493" y="1693"/>
                  </a:lnTo>
                  <a:lnTo>
                    <a:pt x="1492" y="1696"/>
                  </a:lnTo>
                  <a:lnTo>
                    <a:pt x="1491" y="1697"/>
                  </a:lnTo>
                  <a:lnTo>
                    <a:pt x="1491" y="1697"/>
                  </a:lnTo>
                  <a:lnTo>
                    <a:pt x="1493" y="1703"/>
                  </a:lnTo>
                  <a:lnTo>
                    <a:pt x="1495" y="1709"/>
                  </a:lnTo>
                  <a:lnTo>
                    <a:pt x="1496" y="1714"/>
                  </a:lnTo>
                  <a:lnTo>
                    <a:pt x="1500" y="1720"/>
                  </a:lnTo>
                  <a:lnTo>
                    <a:pt x="1500" y="1720"/>
                  </a:lnTo>
                  <a:lnTo>
                    <a:pt x="1542" y="1727"/>
                  </a:lnTo>
                  <a:lnTo>
                    <a:pt x="1564" y="1731"/>
                  </a:lnTo>
                  <a:lnTo>
                    <a:pt x="1585" y="1737"/>
                  </a:lnTo>
                  <a:lnTo>
                    <a:pt x="1604" y="1745"/>
                  </a:lnTo>
                  <a:lnTo>
                    <a:pt x="1624" y="1754"/>
                  </a:lnTo>
                  <a:lnTo>
                    <a:pt x="1641" y="1763"/>
                  </a:lnTo>
                  <a:lnTo>
                    <a:pt x="1656" y="1776"/>
                  </a:lnTo>
                  <a:lnTo>
                    <a:pt x="1656" y="1776"/>
                  </a:lnTo>
                  <a:lnTo>
                    <a:pt x="1662" y="1786"/>
                  </a:lnTo>
                  <a:lnTo>
                    <a:pt x="1667" y="1796"/>
                  </a:lnTo>
                  <a:lnTo>
                    <a:pt x="1670" y="1801"/>
                  </a:lnTo>
                  <a:lnTo>
                    <a:pt x="1672" y="1806"/>
                  </a:lnTo>
                  <a:lnTo>
                    <a:pt x="1672" y="1811"/>
                  </a:lnTo>
                  <a:lnTo>
                    <a:pt x="1672" y="1818"/>
                  </a:lnTo>
                  <a:lnTo>
                    <a:pt x="1672" y="1818"/>
                  </a:lnTo>
                  <a:lnTo>
                    <a:pt x="1670" y="1822"/>
                  </a:lnTo>
                  <a:lnTo>
                    <a:pt x="1667" y="1825"/>
                  </a:lnTo>
                  <a:lnTo>
                    <a:pt x="1662" y="1831"/>
                  </a:lnTo>
                  <a:lnTo>
                    <a:pt x="1656" y="1838"/>
                  </a:lnTo>
                  <a:lnTo>
                    <a:pt x="1653" y="1841"/>
                  </a:lnTo>
                  <a:lnTo>
                    <a:pt x="1653" y="1845"/>
                  </a:lnTo>
                  <a:lnTo>
                    <a:pt x="1653" y="1845"/>
                  </a:lnTo>
                  <a:lnTo>
                    <a:pt x="1634" y="1858"/>
                  </a:lnTo>
                  <a:lnTo>
                    <a:pt x="1613" y="1869"/>
                  </a:lnTo>
                  <a:lnTo>
                    <a:pt x="1590" y="1879"/>
                  </a:lnTo>
                  <a:lnTo>
                    <a:pt x="1578" y="1883"/>
                  </a:lnTo>
                  <a:lnTo>
                    <a:pt x="1565" y="1886"/>
                  </a:lnTo>
                  <a:lnTo>
                    <a:pt x="1565" y="1886"/>
                  </a:lnTo>
                  <a:lnTo>
                    <a:pt x="1554" y="1886"/>
                  </a:lnTo>
                  <a:lnTo>
                    <a:pt x="1542" y="1887"/>
                  </a:lnTo>
                  <a:lnTo>
                    <a:pt x="1542" y="1887"/>
                  </a:lnTo>
                  <a:lnTo>
                    <a:pt x="1496" y="1893"/>
                  </a:lnTo>
                  <a:lnTo>
                    <a:pt x="1446" y="1898"/>
                  </a:lnTo>
                  <a:lnTo>
                    <a:pt x="1395" y="1901"/>
                  </a:lnTo>
                  <a:lnTo>
                    <a:pt x="1370" y="1901"/>
                  </a:lnTo>
                  <a:lnTo>
                    <a:pt x="1345" y="1901"/>
                  </a:lnTo>
                  <a:lnTo>
                    <a:pt x="1345" y="1901"/>
                  </a:lnTo>
                  <a:lnTo>
                    <a:pt x="1331" y="1900"/>
                  </a:lnTo>
                  <a:lnTo>
                    <a:pt x="1316" y="1897"/>
                  </a:lnTo>
                  <a:lnTo>
                    <a:pt x="1287" y="1891"/>
                  </a:lnTo>
                  <a:lnTo>
                    <a:pt x="1287" y="1891"/>
                  </a:lnTo>
                  <a:lnTo>
                    <a:pt x="1234" y="1881"/>
                  </a:lnTo>
                  <a:lnTo>
                    <a:pt x="1210" y="1876"/>
                  </a:lnTo>
                  <a:lnTo>
                    <a:pt x="1199" y="1872"/>
                  </a:lnTo>
                  <a:lnTo>
                    <a:pt x="1189" y="1867"/>
                  </a:lnTo>
                  <a:lnTo>
                    <a:pt x="1189" y="1867"/>
                  </a:lnTo>
                  <a:lnTo>
                    <a:pt x="1189" y="1872"/>
                  </a:lnTo>
                  <a:lnTo>
                    <a:pt x="1187" y="1876"/>
                  </a:lnTo>
                  <a:lnTo>
                    <a:pt x="1185" y="1881"/>
                  </a:lnTo>
                  <a:lnTo>
                    <a:pt x="1183" y="1887"/>
                  </a:lnTo>
                  <a:lnTo>
                    <a:pt x="1183" y="1887"/>
                  </a:lnTo>
                  <a:lnTo>
                    <a:pt x="1197" y="1890"/>
                  </a:lnTo>
                  <a:lnTo>
                    <a:pt x="1208" y="1893"/>
                  </a:lnTo>
                  <a:lnTo>
                    <a:pt x="1229" y="1900"/>
                  </a:lnTo>
                  <a:lnTo>
                    <a:pt x="1229" y="1900"/>
                  </a:lnTo>
                  <a:close/>
                  <a:moveTo>
                    <a:pt x="1498" y="1730"/>
                  </a:moveTo>
                  <a:lnTo>
                    <a:pt x="1498" y="1730"/>
                  </a:lnTo>
                  <a:lnTo>
                    <a:pt x="1495" y="1734"/>
                  </a:lnTo>
                  <a:lnTo>
                    <a:pt x="1493" y="1738"/>
                  </a:lnTo>
                  <a:lnTo>
                    <a:pt x="1492" y="1744"/>
                  </a:lnTo>
                  <a:lnTo>
                    <a:pt x="1492" y="1747"/>
                  </a:lnTo>
                  <a:lnTo>
                    <a:pt x="1493" y="1749"/>
                  </a:lnTo>
                  <a:lnTo>
                    <a:pt x="1493" y="1749"/>
                  </a:lnTo>
                  <a:lnTo>
                    <a:pt x="1506" y="1748"/>
                  </a:lnTo>
                  <a:lnTo>
                    <a:pt x="1521" y="1747"/>
                  </a:lnTo>
                  <a:lnTo>
                    <a:pt x="1537" y="1745"/>
                  </a:lnTo>
                  <a:lnTo>
                    <a:pt x="1544" y="1742"/>
                  </a:lnTo>
                  <a:lnTo>
                    <a:pt x="1550" y="1741"/>
                  </a:lnTo>
                  <a:lnTo>
                    <a:pt x="1550" y="1741"/>
                  </a:lnTo>
                  <a:lnTo>
                    <a:pt x="1526" y="1734"/>
                  </a:lnTo>
                  <a:lnTo>
                    <a:pt x="1513" y="1731"/>
                  </a:lnTo>
                  <a:lnTo>
                    <a:pt x="1498" y="1730"/>
                  </a:lnTo>
                  <a:lnTo>
                    <a:pt x="1498" y="1730"/>
                  </a:lnTo>
                  <a:close/>
                  <a:moveTo>
                    <a:pt x="1540" y="1766"/>
                  </a:moveTo>
                  <a:lnTo>
                    <a:pt x="1540" y="1766"/>
                  </a:lnTo>
                  <a:lnTo>
                    <a:pt x="1569" y="1762"/>
                  </a:lnTo>
                  <a:lnTo>
                    <a:pt x="1599" y="1758"/>
                  </a:lnTo>
                  <a:lnTo>
                    <a:pt x="1599" y="1758"/>
                  </a:lnTo>
                  <a:lnTo>
                    <a:pt x="1593" y="1754"/>
                  </a:lnTo>
                  <a:lnTo>
                    <a:pt x="1587" y="1751"/>
                  </a:lnTo>
                  <a:lnTo>
                    <a:pt x="1582" y="1749"/>
                  </a:lnTo>
                  <a:lnTo>
                    <a:pt x="1576" y="1748"/>
                  </a:lnTo>
                  <a:lnTo>
                    <a:pt x="1562" y="1749"/>
                  </a:lnTo>
                  <a:lnTo>
                    <a:pt x="1548" y="1751"/>
                  </a:lnTo>
                  <a:lnTo>
                    <a:pt x="1520" y="1756"/>
                  </a:lnTo>
                  <a:lnTo>
                    <a:pt x="1506" y="1758"/>
                  </a:lnTo>
                  <a:lnTo>
                    <a:pt x="1495" y="1758"/>
                  </a:lnTo>
                  <a:lnTo>
                    <a:pt x="1495" y="1758"/>
                  </a:lnTo>
                  <a:lnTo>
                    <a:pt x="1498" y="1763"/>
                  </a:lnTo>
                  <a:lnTo>
                    <a:pt x="1502" y="1766"/>
                  </a:lnTo>
                  <a:lnTo>
                    <a:pt x="1507" y="1769"/>
                  </a:lnTo>
                  <a:lnTo>
                    <a:pt x="1512" y="1770"/>
                  </a:lnTo>
                  <a:lnTo>
                    <a:pt x="1526" y="1769"/>
                  </a:lnTo>
                  <a:lnTo>
                    <a:pt x="1540" y="1766"/>
                  </a:lnTo>
                  <a:lnTo>
                    <a:pt x="1540" y="1766"/>
                  </a:lnTo>
                  <a:close/>
                  <a:moveTo>
                    <a:pt x="1614" y="1762"/>
                  </a:moveTo>
                  <a:lnTo>
                    <a:pt x="1614" y="1762"/>
                  </a:lnTo>
                  <a:lnTo>
                    <a:pt x="1590" y="1769"/>
                  </a:lnTo>
                  <a:lnTo>
                    <a:pt x="1565" y="1773"/>
                  </a:lnTo>
                  <a:lnTo>
                    <a:pt x="1537" y="1778"/>
                  </a:lnTo>
                  <a:lnTo>
                    <a:pt x="1506" y="1779"/>
                  </a:lnTo>
                  <a:lnTo>
                    <a:pt x="1506" y="1779"/>
                  </a:lnTo>
                  <a:lnTo>
                    <a:pt x="1503" y="1785"/>
                  </a:lnTo>
                  <a:lnTo>
                    <a:pt x="1500" y="1790"/>
                  </a:lnTo>
                  <a:lnTo>
                    <a:pt x="1498" y="1794"/>
                  </a:lnTo>
                  <a:lnTo>
                    <a:pt x="1498" y="1796"/>
                  </a:lnTo>
                  <a:lnTo>
                    <a:pt x="1499" y="1796"/>
                  </a:lnTo>
                  <a:lnTo>
                    <a:pt x="1499" y="1796"/>
                  </a:lnTo>
                  <a:lnTo>
                    <a:pt x="1506" y="1796"/>
                  </a:lnTo>
                  <a:lnTo>
                    <a:pt x="1512" y="1797"/>
                  </a:lnTo>
                  <a:lnTo>
                    <a:pt x="1517" y="1800"/>
                  </a:lnTo>
                  <a:lnTo>
                    <a:pt x="1520" y="1803"/>
                  </a:lnTo>
                  <a:lnTo>
                    <a:pt x="1527" y="1810"/>
                  </a:lnTo>
                  <a:lnTo>
                    <a:pt x="1531" y="1820"/>
                  </a:lnTo>
                  <a:lnTo>
                    <a:pt x="1531" y="1820"/>
                  </a:lnTo>
                  <a:lnTo>
                    <a:pt x="1527" y="1825"/>
                  </a:lnTo>
                  <a:lnTo>
                    <a:pt x="1524" y="1829"/>
                  </a:lnTo>
                  <a:lnTo>
                    <a:pt x="1520" y="1841"/>
                  </a:lnTo>
                  <a:lnTo>
                    <a:pt x="1520" y="1841"/>
                  </a:lnTo>
                  <a:lnTo>
                    <a:pt x="1479" y="1846"/>
                  </a:lnTo>
                  <a:lnTo>
                    <a:pt x="1439" y="1851"/>
                  </a:lnTo>
                  <a:lnTo>
                    <a:pt x="1360" y="1855"/>
                  </a:lnTo>
                  <a:lnTo>
                    <a:pt x="1283" y="1858"/>
                  </a:lnTo>
                  <a:lnTo>
                    <a:pt x="1243" y="1860"/>
                  </a:lnTo>
                  <a:lnTo>
                    <a:pt x="1203" y="1863"/>
                  </a:lnTo>
                  <a:lnTo>
                    <a:pt x="1203" y="1863"/>
                  </a:lnTo>
                  <a:lnTo>
                    <a:pt x="1227" y="1867"/>
                  </a:lnTo>
                  <a:lnTo>
                    <a:pt x="1252" y="1873"/>
                  </a:lnTo>
                  <a:lnTo>
                    <a:pt x="1280" y="1880"/>
                  </a:lnTo>
                  <a:lnTo>
                    <a:pt x="1307" y="1886"/>
                  </a:lnTo>
                  <a:lnTo>
                    <a:pt x="1307" y="1886"/>
                  </a:lnTo>
                  <a:lnTo>
                    <a:pt x="1323" y="1887"/>
                  </a:lnTo>
                  <a:lnTo>
                    <a:pt x="1342" y="1888"/>
                  </a:lnTo>
                  <a:lnTo>
                    <a:pt x="1381" y="1888"/>
                  </a:lnTo>
                  <a:lnTo>
                    <a:pt x="1420" y="1887"/>
                  </a:lnTo>
                  <a:lnTo>
                    <a:pt x="1458" y="1884"/>
                  </a:lnTo>
                  <a:lnTo>
                    <a:pt x="1458" y="1884"/>
                  </a:lnTo>
                  <a:lnTo>
                    <a:pt x="1489" y="1881"/>
                  </a:lnTo>
                  <a:lnTo>
                    <a:pt x="1520" y="1879"/>
                  </a:lnTo>
                  <a:lnTo>
                    <a:pt x="1551" y="1874"/>
                  </a:lnTo>
                  <a:lnTo>
                    <a:pt x="1580" y="1867"/>
                  </a:lnTo>
                  <a:lnTo>
                    <a:pt x="1594" y="1863"/>
                  </a:lnTo>
                  <a:lnTo>
                    <a:pt x="1607" y="1859"/>
                  </a:lnTo>
                  <a:lnTo>
                    <a:pt x="1620" y="1853"/>
                  </a:lnTo>
                  <a:lnTo>
                    <a:pt x="1630" y="1846"/>
                  </a:lnTo>
                  <a:lnTo>
                    <a:pt x="1639" y="1838"/>
                  </a:lnTo>
                  <a:lnTo>
                    <a:pt x="1648" y="1829"/>
                  </a:lnTo>
                  <a:lnTo>
                    <a:pt x="1655" y="1820"/>
                  </a:lnTo>
                  <a:lnTo>
                    <a:pt x="1660" y="1808"/>
                  </a:lnTo>
                  <a:lnTo>
                    <a:pt x="1660" y="1808"/>
                  </a:lnTo>
                  <a:lnTo>
                    <a:pt x="1652" y="1794"/>
                  </a:lnTo>
                  <a:lnTo>
                    <a:pt x="1642" y="1782"/>
                  </a:lnTo>
                  <a:lnTo>
                    <a:pt x="1628" y="1770"/>
                  </a:lnTo>
                  <a:lnTo>
                    <a:pt x="1614" y="1762"/>
                  </a:lnTo>
                  <a:lnTo>
                    <a:pt x="1614" y="1762"/>
                  </a:lnTo>
                  <a:close/>
                  <a:moveTo>
                    <a:pt x="383" y="1848"/>
                  </a:moveTo>
                  <a:lnTo>
                    <a:pt x="383" y="1848"/>
                  </a:lnTo>
                  <a:lnTo>
                    <a:pt x="414" y="1866"/>
                  </a:lnTo>
                  <a:lnTo>
                    <a:pt x="443" y="1881"/>
                  </a:lnTo>
                  <a:lnTo>
                    <a:pt x="459" y="1887"/>
                  </a:lnTo>
                  <a:lnTo>
                    <a:pt x="476" y="1894"/>
                  </a:lnTo>
                  <a:lnTo>
                    <a:pt x="492" y="1898"/>
                  </a:lnTo>
                  <a:lnTo>
                    <a:pt x="511" y="1904"/>
                  </a:lnTo>
                  <a:lnTo>
                    <a:pt x="511" y="1904"/>
                  </a:lnTo>
                  <a:lnTo>
                    <a:pt x="543" y="1911"/>
                  </a:lnTo>
                  <a:lnTo>
                    <a:pt x="574" y="1918"/>
                  </a:lnTo>
                  <a:lnTo>
                    <a:pt x="574" y="1918"/>
                  </a:lnTo>
                  <a:lnTo>
                    <a:pt x="605" y="1922"/>
                  </a:lnTo>
                  <a:lnTo>
                    <a:pt x="637" y="1925"/>
                  </a:lnTo>
                  <a:lnTo>
                    <a:pt x="702" y="1929"/>
                  </a:lnTo>
                  <a:lnTo>
                    <a:pt x="702" y="1929"/>
                  </a:lnTo>
                  <a:lnTo>
                    <a:pt x="732" y="1929"/>
                  </a:lnTo>
                  <a:lnTo>
                    <a:pt x="763" y="1926"/>
                  </a:lnTo>
                  <a:lnTo>
                    <a:pt x="824" y="1921"/>
                  </a:lnTo>
                  <a:lnTo>
                    <a:pt x="824" y="1921"/>
                  </a:lnTo>
                  <a:lnTo>
                    <a:pt x="853" y="1917"/>
                  </a:lnTo>
                  <a:lnTo>
                    <a:pt x="881" y="1911"/>
                  </a:lnTo>
                  <a:lnTo>
                    <a:pt x="936" y="1900"/>
                  </a:lnTo>
                  <a:lnTo>
                    <a:pt x="936" y="1900"/>
                  </a:lnTo>
                  <a:lnTo>
                    <a:pt x="957" y="1894"/>
                  </a:lnTo>
                  <a:lnTo>
                    <a:pt x="978" y="1887"/>
                  </a:lnTo>
                  <a:lnTo>
                    <a:pt x="978" y="1887"/>
                  </a:lnTo>
                  <a:lnTo>
                    <a:pt x="1017" y="1872"/>
                  </a:lnTo>
                  <a:lnTo>
                    <a:pt x="1057" y="1855"/>
                  </a:lnTo>
                  <a:lnTo>
                    <a:pt x="1057" y="1855"/>
                  </a:lnTo>
                  <a:lnTo>
                    <a:pt x="1096" y="1836"/>
                  </a:lnTo>
                  <a:lnTo>
                    <a:pt x="1114" y="1827"/>
                  </a:lnTo>
                  <a:lnTo>
                    <a:pt x="1123" y="1821"/>
                  </a:lnTo>
                  <a:lnTo>
                    <a:pt x="1131" y="1815"/>
                  </a:lnTo>
                  <a:lnTo>
                    <a:pt x="1131" y="1815"/>
                  </a:lnTo>
                  <a:lnTo>
                    <a:pt x="1127" y="1799"/>
                  </a:lnTo>
                  <a:lnTo>
                    <a:pt x="1126" y="1790"/>
                  </a:lnTo>
                  <a:lnTo>
                    <a:pt x="1121" y="1783"/>
                  </a:lnTo>
                  <a:lnTo>
                    <a:pt x="1121" y="1783"/>
                  </a:lnTo>
                  <a:lnTo>
                    <a:pt x="1117" y="1793"/>
                  </a:lnTo>
                  <a:lnTo>
                    <a:pt x="1112" y="1803"/>
                  </a:lnTo>
                  <a:lnTo>
                    <a:pt x="1104" y="1811"/>
                  </a:lnTo>
                  <a:lnTo>
                    <a:pt x="1097" y="1817"/>
                  </a:lnTo>
                  <a:lnTo>
                    <a:pt x="1097" y="1817"/>
                  </a:lnTo>
                  <a:lnTo>
                    <a:pt x="1089" y="1821"/>
                  </a:lnTo>
                  <a:lnTo>
                    <a:pt x="1079" y="1824"/>
                  </a:lnTo>
                  <a:lnTo>
                    <a:pt x="1071" y="1827"/>
                  </a:lnTo>
                  <a:lnTo>
                    <a:pt x="1060" y="1828"/>
                  </a:lnTo>
                  <a:lnTo>
                    <a:pt x="1039" y="1828"/>
                  </a:lnTo>
                  <a:lnTo>
                    <a:pt x="1017" y="1825"/>
                  </a:lnTo>
                  <a:lnTo>
                    <a:pt x="973" y="1818"/>
                  </a:lnTo>
                  <a:lnTo>
                    <a:pt x="951" y="1817"/>
                  </a:lnTo>
                  <a:lnTo>
                    <a:pt x="933" y="1815"/>
                  </a:lnTo>
                  <a:lnTo>
                    <a:pt x="933" y="1815"/>
                  </a:lnTo>
                  <a:lnTo>
                    <a:pt x="916" y="1818"/>
                  </a:lnTo>
                  <a:lnTo>
                    <a:pt x="898" y="1821"/>
                  </a:lnTo>
                  <a:lnTo>
                    <a:pt x="898" y="1821"/>
                  </a:lnTo>
                  <a:lnTo>
                    <a:pt x="867" y="1825"/>
                  </a:lnTo>
                  <a:lnTo>
                    <a:pt x="867" y="1825"/>
                  </a:lnTo>
                  <a:lnTo>
                    <a:pt x="838" y="1832"/>
                  </a:lnTo>
                  <a:lnTo>
                    <a:pt x="811" y="1839"/>
                  </a:lnTo>
                  <a:lnTo>
                    <a:pt x="759" y="1856"/>
                  </a:lnTo>
                  <a:lnTo>
                    <a:pt x="759" y="1856"/>
                  </a:lnTo>
                  <a:lnTo>
                    <a:pt x="738" y="1865"/>
                  </a:lnTo>
                  <a:lnTo>
                    <a:pt x="717" y="1873"/>
                  </a:lnTo>
                  <a:lnTo>
                    <a:pt x="717" y="1873"/>
                  </a:lnTo>
                  <a:lnTo>
                    <a:pt x="696" y="1880"/>
                  </a:lnTo>
                  <a:lnTo>
                    <a:pt x="674" y="1884"/>
                  </a:lnTo>
                  <a:lnTo>
                    <a:pt x="651" y="1887"/>
                  </a:lnTo>
                  <a:lnTo>
                    <a:pt x="630" y="1890"/>
                  </a:lnTo>
                  <a:lnTo>
                    <a:pt x="608" y="1890"/>
                  </a:lnTo>
                  <a:lnTo>
                    <a:pt x="586" y="1888"/>
                  </a:lnTo>
                  <a:lnTo>
                    <a:pt x="564" y="1884"/>
                  </a:lnTo>
                  <a:lnTo>
                    <a:pt x="543" y="1880"/>
                  </a:lnTo>
                  <a:lnTo>
                    <a:pt x="543" y="1880"/>
                  </a:lnTo>
                  <a:lnTo>
                    <a:pt x="528" y="1876"/>
                  </a:lnTo>
                  <a:lnTo>
                    <a:pt x="513" y="1870"/>
                  </a:lnTo>
                  <a:lnTo>
                    <a:pt x="499" y="1865"/>
                  </a:lnTo>
                  <a:lnTo>
                    <a:pt x="485" y="1858"/>
                  </a:lnTo>
                  <a:lnTo>
                    <a:pt x="474" y="1851"/>
                  </a:lnTo>
                  <a:lnTo>
                    <a:pt x="462" y="1842"/>
                  </a:lnTo>
                  <a:lnTo>
                    <a:pt x="450" y="1834"/>
                  </a:lnTo>
                  <a:lnTo>
                    <a:pt x="439" y="1824"/>
                  </a:lnTo>
                  <a:lnTo>
                    <a:pt x="439" y="1824"/>
                  </a:lnTo>
                  <a:lnTo>
                    <a:pt x="410" y="1800"/>
                  </a:lnTo>
                  <a:lnTo>
                    <a:pt x="398" y="1789"/>
                  </a:lnTo>
                  <a:lnTo>
                    <a:pt x="394" y="1783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3" y="1776"/>
                  </a:lnTo>
                  <a:lnTo>
                    <a:pt x="391" y="1775"/>
                  </a:lnTo>
                  <a:lnTo>
                    <a:pt x="391" y="1775"/>
                  </a:lnTo>
                  <a:lnTo>
                    <a:pt x="389" y="1783"/>
                  </a:lnTo>
                  <a:lnTo>
                    <a:pt x="386" y="1792"/>
                  </a:lnTo>
                  <a:lnTo>
                    <a:pt x="384" y="1811"/>
                  </a:lnTo>
                  <a:lnTo>
                    <a:pt x="384" y="1829"/>
                  </a:lnTo>
                  <a:lnTo>
                    <a:pt x="383" y="1848"/>
                  </a:lnTo>
                  <a:lnTo>
                    <a:pt x="383" y="1848"/>
                  </a:lnTo>
                  <a:close/>
                  <a:moveTo>
                    <a:pt x="1467" y="1838"/>
                  </a:moveTo>
                  <a:lnTo>
                    <a:pt x="1467" y="1838"/>
                  </a:lnTo>
                  <a:lnTo>
                    <a:pt x="1481" y="1836"/>
                  </a:lnTo>
                  <a:lnTo>
                    <a:pt x="1498" y="1834"/>
                  </a:lnTo>
                  <a:lnTo>
                    <a:pt x="1506" y="1831"/>
                  </a:lnTo>
                  <a:lnTo>
                    <a:pt x="1513" y="1828"/>
                  </a:lnTo>
                  <a:lnTo>
                    <a:pt x="1517" y="1825"/>
                  </a:lnTo>
                  <a:lnTo>
                    <a:pt x="1519" y="1821"/>
                  </a:lnTo>
                  <a:lnTo>
                    <a:pt x="1519" y="1821"/>
                  </a:lnTo>
                  <a:lnTo>
                    <a:pt x="1519" y="1818"/>
                  </a:lnTo>
                  <a:lnTo>
                    <a:pt x="1517" y="1815"/>
                  </a:lnTo>
                  <a:lnTo>
                    <a:pt x="1510" y="1811"/>
                  </a:lnTo>
                  <a:lnTo>
                    <a:pt x="1502" y="1807"/>
                  </a:lnTo>
                  <a:lnTo>
                    <a:pt x="1492" y="1806"/>
                  </a:lnTo>
                  <a:lnTo>
                    <a:pt x="1492" y="1806"/>
                  </a:lnTo>
                  <a:lnTo>
                    <a:pt x="1468" y="1806"/>
                  </a:lnTo>
                  <a:lnTo>
                    <a:pt x="1440" y="1806"/>
                  </a:lnTo>
                  <a:lnTo>
                    <a:pt x="1396" y="1807"/>
                  </a:lnTo>
                  <a:lnTo>
                    <a:pt x="1396" y="1807"/>
                  </a:lnTo>
                  <a:lnTo>
                    <a:pt x="1298" y="1813"/>
                  </a:lnTo>
                  <a:lnTo>
                    <a:pt x="1249" y="1815"/>
                  </a:lnTo>
                  <a:lnTo>
                    <a:pt x="1203" y="1815"/>
                  </a:lnTo>
                  <a:lnTo>
                    <a:pt x="1203" y="1815"/>
                  </a:lnTo>
                  <a:lnTo>
                    <a:pt x="1172" y="1815"/>
                  </a:lnTo>
                  <a:lnTo>
                    <a:pt x="1158" y="1817"/>
                  </a:lnTo>
                  <a:lnTo>
                    <a:pt x="1151" y="1818"/>
                  </a:lnTo>
                  <a:lnTo>
                    <a:pt x="1144" y="1821"/>
                  </a:lnTo>
                  <a:lnTo>
                    <a:pt x="1144" y="1821"/>
                  </a:lnTo>
                  <a:lnTo>
                    <a:pt x="1144" y="1824"/>
                  </a:lnTo>
                  <a:lnTo>
                    <a:pt x="1145" y="1827"/>
                  </a:lnTo>
                  <a:lnTo>
                    <a:pt x="1149" y="1831"/>
                  </a:lnTo>
                  <a:lnTo>
                    <a:pt x="1156" y="1832"/>
                  </a:lnTo>
                  <a:lnTo>
                    <a:pt x="1165" y="1835"/>
                  </a:lnTo>
                  <a:lnTo>
                    <a:pt x="1172" y="1836"/>
                  </a:lnTo>
                  <a:lnTo>
                    <a:pt x="1179" y="1839"/>
                  </a:lnTo>
                  <a:lnTo>
                    <a:pt x="1182" y="1842"/>
                  </a:lnTo>
                  <a:lnTo>
                    <a:pt x="1183" y="1843"/>
                  </a:lnTo>
                  <a:lnTo>
                    <a:pt x="1185" y="1848"/>
                  </a:lnTo>
                  <a:lnTo>
                    <a:pt x="1185" y="1852"/>
                  </a:lnTo>
                  <a:lnTo>
                    <a:pt x="1185" y="1852"/>
                  </a:lnTo>
                  <a:lnTo>
                    <a:pt x="1321" y="1848"/>
                  </a:lnTo>
                  <a:lnTo>
                    <a:pt x="1394" y="1843"/>
                  </a:lnTo>
                  <a:lnTo>
                    <a:pt x="1467" y="1838"/>
                  </a:lnTo>
                  <a:lnTo>
                    <a:pt x="1467" y="1838"/>
                  </a:lnTo>
                  <a:close/>
                  <a:moveTo>
                    <a:pt x="391" y="1893"/>
                  </a:moveTo>
                  <a:lnTo>
                    <a:pt x="391" y="1893"/>
                  </a:lnTo>
                  <a:lnTo>
                    <a:pt x="404" y="1902"/>
                  </a:lnTo>
                  <a:lnTo>
                    <a:pt x="417" y="1912"/>
                  </a:lnTo>
                  <a:lnTo>
                    <a:pt x="432" y="1919"/>
                  </a:lnTo>
                  <a:lnTo>
                    <a:pt x="449" y="1928"/>
                  </a:lnTo>
                  <a:lnTo>
                    <a:pt x="449" y="1928"/>
                  </a:lnTo>
                  <a:lnTo>
                    <a:pt x="491" y="1943"/>
                  </a:lnTo>
                  <a:lnTo>
                    <a:pt x="512" y="1950"/>
                  </a:lnTo>
                  <a:lnTo>
                    <a:pt x="536" y="1954"/>
                  </a:lnTo>
                  <a:lnTo>
                    <a:pt x="536" y="1954"/>
                  </a:lnTo>
                  <a:lnTo>
                    <a:pt x="589" y="1961"/>
                  </a:lnTo>
                  <a:lnTo>
                    <a:pt x="641" y="1967"/>
                  </a:lnTo>
                  <a:lnTo>
                    <a:pt x="690" y="1970"/>
                  </a:lnTo>
                  <a:lnTo>
                    <a:pt x="741" y="1973"/>
                  </a:lnTo>
                  <a:lnTo>
                    <a:pt x="741" y="1973"/>
                  </a:lnTo>
                  <a:lnTo>
                    <a:pt x="765" y="1974"/>
                  </a:lnTo>
                  <a:lnTo>
                    <a:pt x="787" y="1973"/>
                  </a:lnTo>
                  <a:lnTo>
                    <a:pt x="811" y="1971"/>
                  </a:lnTo>
                  <a:lnTo>
                    <a:pt x="835" y="1970"/>
                  </a:lnTo>
                  <a:lnTo>
                    <a:pt x="880" y="1963"/>
                  </a:lnTo>
                  <a:lnTo>
                    <a:pt x="926" y="1953"/>
                  </a:lnTo>
                  <a:lnTo>
                    <a:pt x="970" y="1942"/>
                  </a:lnTo>
                  <a:lnTo>
                    <a:pt x="1010" y="1928"/>
                  </a:lnTo>
                  <a:lnTo>
                    <a:pt x="1050" y="1914"/>
                  </a:lnTo>
                  <a:lnTo>
                    <a:pt x="1086" y="1898"/>
                  </a:lnTo>
                  <a:lnTo>
                    <a:pt x="1086" y="1898"/>
                  </a:lnTo>
                  <a:lnTo>
                    <a:pt x="1104" y="1888"/>
                  </a:lnTo>
                  <a:lnTo>
                    <a:pt x="1113" y="1883"/>
                  </a:lnTo>
                  <a:lnTo>
                    <a:pt x="1120" y="1876"/>
                  </a:lnTo>
                  <a:lnTo>
                    <a:pt x="1126" y="1869"/>
                  </a:lnTo>
                  <a:lnTo>
                    <a:pt x="1130" y="1859"/>
                  </a:lnTo>
                  <a:lnTo>
                    <a:pt x="1133" y="1848"/>
                  </a:lnTo>
                  <a:lnTo>
                    <a:pt x="1133" y="1835"/>
                  </a:lnTo>
                  <a:lnTo>
                    <a:pt x="1133" y="1835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131" y="1834"/>
                  </a:lnTo>
                  <a:lnTo>
                    <a:pt x="1062" y="1863"/>
                  </a:lnTo>
                  <a:lnTo>
                    <a:pt x="992" y="1891"/>
                  </a:lnTo>
                  <a:lnTo>
                    <a:pt x="992" y="1891"/>
                  </a:lnTo>
                  <a:lnTo>
                    <a:pt x="966" y="1902"/>
                  </a:lnTo>
                  <a:lnTo>
                    <a:pt x="951" y="1907"/>
                  </a:lnTo>
                  <a:lnTo>
                    <a:pt x="939" y="1911"/>
                  </a:lnTo>
                  <a:lnTo>
                    <a:pt x="939" y="1911"/>
                  </a:lnTo>
                  <a:lnTo>
                    <a:pt x="918" y="1914"/>
                  </a:lnTo>
                  <a:lnTo>
                    <a:pt x="908" y="1917"/>
                  </a:lnTo>
                  <a:lnTo>
                    <a:pt x="898" y="1919"/>
                  </a:lnTo>
                  <a:lnTo>
                    <a:pt x="898" y="1919"/>
                  </a:lnTo>
                  <a:lnTo>
                    <a:pt x="878" y="1925"/>
                  </a:lnTo>
                  <a:lnTo>
                    <a:pt x="859" y="1929"/>
                  </a:lnTo>
                  <a:lnTo>
                    <a:pt x="836" y="1932"/>
                  </a:lnTo>
                  <a:lnTo>
                    <a:pt x="815" y="1935"/>
                  </a:lnTo>
                  <a:lnTo>
                    <a:pt x="769" y="1939"/>
                  </a:lnTo>
                  <a:lnTo>
                    <a:pt x="720" y="1940"/>
                  </a:lnTo>
                  <a:lnTo>
                    <a:pt x="720" y="1940"/>
                  </a:lnTo>
                  <a:lnTo>
                    <a:pt x="718" y="1943"/>
                  </a:lnTo>
                  <a:lnTo>
                    <a:pt x="720" y="1945"/>
                  </a:lnTo>
                  <a:lnTo>
                    <a:pt x="721" y="1945"/>
                  </a:lnTo>
                  <a:lnTo>
                    <a:pt x="720" y="1946"/>
                  </a:lnTo>
                  <a:lnTo>
                    <a:pt x="720" y="1946"/>
                  </a:lnTo>
                  <a:lnTo>
                    <a:pt x="711" y="1945"/>
                  </a:lnTo>
                  <a:lnTo>
                    <a:pt x="702" y="1945"/>
                  </a:lnTo>
                  <a:lnTo>
                    <a:pt x="682" y="1945"/>
                  </a:lnTo>
                  <a:lnTo>
                    <a:pt x="682" y="1945"/>
                  </a:lnTo>
                  <a:lnTo>
                    <a:pt x="685" y="1946"/>
                  </a:lnTo>
                  <a:lnTo>
                    <a:pt x="686" y="1946"/>
                  </a:lnTo>
                  <a:lnTo>
                    <a:pt x="685" y="1946"/>
                  </a:lnTo>
                  <a:lnTo>
                    <a:pt x="685" y="1946"/>
                  </a:lnTo>
                  <a:lnTo>
                    <a:pt x="682" y="1946"/>
                  </a:lnTo>
                  <a:lnTo>
                    <a:pt x="681" y="1946"/>
                  </a:lnTo>
                  <a:lnTo>
                    <a:pt x="679" y="1943"/>
                  </a:lnTo>
                  <a:lnTo>
                    <a:pt x="676" y="1942"/>
                  </a:lnTo>
                  <a:lnTo>
                    <a:pt x="676" y="1942"/>
                  </a:lnTo>
                  <a:lnTo>
                    <a:pt x="637" y="1942"/>
                  </a:lnTo>
                  <a:lnTo>
                    <a:pt x="596" y="1939"/>
                  </a:lnTo>
                  <a:lnTo>
                    <a:pt x="554" y="1933"/>
                  </a:lnTo>
                  <a:lnTo>
                    <a:pt x="515" y="1925"/>
                  </a:lnTo>
                  <a:lnTo>
                    <a:pt x="495" y="1921"/>
                  </a:lnTo>
                  <a:lnTo>
                    <a:pt x="477" y="1915"/>
                  </a:lnTo>
                  <a:lnTo>
                    <a:pt x="459" y="1908"/>
                  </a:lnTo>
                  <a:lnTo>
                    <a:pt x="442" y="1901"/>
                  </a:lnTo>
                  <a:lnTo>
                    <a:pt x="426" y="1894"/>
                  </a:lnTo>
                  <a:lnTo>
                    <a:pt x="411" y="1884"/>
                  </a:lnTo>
                  <a:lnTo>
                    <a:pt x="398" y="1874"/>
                  </a:lnTo>
                  <a:lnTo>
                    <a:pt x="386" y="1865"/>
                  </a:lnTo>
                  <a:lnTo>
                    <a:pt x="386" y="1865"/>
                  </a:lnTo>
                  <a:lnTo>
                    <a:pt x="386" y="1869"/>
                  </a:lnTo>
                  <a:lnTo>
                    <a:pt x="387" y="1873"/>
                  </a:lnTo>
                  <a:lnTo>
                    <a:pt x="390" y="1880"/>
                  </a:lnTo>
                  <a:lnTo>
                    <a:pt x="393" y="1886"/>
                  </a:lnTo>
                  <a:lnTo>
                    <a:pt x="393" y="1888"/>
                  </a:lnTo>
                  <a:lnTo>
                    <a:pt x="391" y="1893"/>
                  </a:lnTo>
                  <a:lnTo>
                    <a:pt x="391" y="1893"/>
                  </a:lnTo>
                  <a:close/>
                  <a:moveTo>
                    <a:pt x="1130" y="1884"/>
                  </a:moveTo>
                  <a:lnTo>
                    <a:pt x="1130" y="1884"/>
                  </a:lnTo>
                  <a:lnTo>
                    <a:pt x="1140" y="1884"/>
                  </a:lnTo>
                  <a:lnTo>
                    <a:pt x="1152" y="1886"/>
                  </a:lnTo>
                  <a:lnTo>
                    <a:pt x="1158" y="1886"/>
                  </a:lnTo>
                  <a:lnTo>
                    <a:pt x="1163" y="1884"/>
                  </a:lnTo>
                  <a:lnTo>
                    <a:pt x="1169" y="1881"/>
                  </a:lnTo>
                  <a:lnTo>
                    <a:pt x="1173" y="1879"/>
                  </a:lnTo>
                  <a:lnTo>
                    <a:pt x="1173" y="1879"/>
                  </a:lnTo>
                  <a:lnTo>
                    <a:pt x="1176" y="1869"/>
                  </a:lnTo>
                  <a:lnTo>
                    <a:pt x="1175" y="1862"/>
                  </a:lnTo>
                  <a:lnTo>
                    <a:pt x="1173" y="1856"/>
                  </a:lnTo>
                  <a:lnTo>
                    <a:pt x="1169" y="1851"/>
                  </a:lnTo>
                  <a:lnTo>
                    <a:pt x="1165" y="1848"/>
                  </a:lnTo>
                  <a:lnTo>
                    <a:pt x="1159" y="1845"/>
                  </a:lnTo>
                  <a:lnTo>
                    <a:pt x="1152" y="1843"/>
                  </a:lnTo>
                  <a:lnTo>
                    <a:pt x="1147" y="1842"/>
                  </a:lnTo>
                  <a:lnTo>
                    <a:pt x="1147" y="1842"/>
                  </a:lnTo>
                  <a:lnTo>
                    <a:pt x="1144" y="1853"/>
                  </a:lnTo>
                  <a:lnTo>
                    <a:pt x="1141" y="1863"/>
                  </a:lnTo>
                  <a:lnTo>
                    <a:pt x="1135" y="1874"/>
                  </a:lnTo>
                  <a:lnTo>
                    <a:pt x="1130" y="1884"/>
                  </a:lnTo>
                  <a:lnTo>
                    <a:pt x="1130" y="18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15" name="Freeform 94"/>
            <p:cNvSpPr>
              <a:spLocks noEditPoints="1"/>
            </p:cNvSpPr>
            <p:nvPr/>
          </p:nvSpPr>
          <p:spPr bwMode="auto">
            <a:xfrm>
              <a:off x="3856038" y="366713"/>
              <a:ext cx="136525" cy="119063"/>
            </a:xfrm>
            <a:custGeom>
              <a:avLst/>
              <a:gdLst/>
              <a:ahLst/>
              <a:cxnLst>
                <a:cxn ang="0">
                  <a:pos x="218" y="143"/>
                </a:cxn>
                <a:cxn ang="0">
                  <a:pos x="198" y="181"/>
                </a:cxn>
                <a:cxn ang="0">
                  <a:pos x="176" y="201"/>
                </a:cxn>
                <a:cxn ang="0">
                  <a:pos x="130" y="222"/>
                </a:cxn>
                <a:cxn ang="0">
                  <a:pos x="100" y="226"/>
                </a:cxn>
                <a:cxn ang="0">
                  <a:pos x="64" y="215"/>
                </a:cxn>
                <a:cxn ang="0">
                  <a:pos x="45" y="188"/>
                </a:cxn>
                <a:cxn ang="0">
                  <a:pos x="27" y="169"/>
                </a:cxn>
                <a:cxn ang="0">
                  <a:pos x="2" y="141"/>
                </a:cxn>
                <a:cxn ang="0">
                  <a:pos x="5" y="84"/>
                </a:cxn>
                <a:cxn ang="0">
                  <a:pos x="40" y="28"/>
                </a:cxn>
                <a:cxn ang="0">
                  <a:pos x="79" y="14"/>
                </a:cxn>
                <a:cxn ang="0">
                  <a:pos x="107" y="14"/>
                </a:cxn>
                <a:cxn ang="0">
                  <a:pos x="123" y="23"/>
                </a:cxn>
                <a:cxn ang="0">
                  <a:pos x="134" y="23"/>
                </a:cxn>
                <a:cxn ang="0">
                  <a:pos x="151" y="9"/>
                </a:cxn>
                <a:cxn ang="0">
                  <a:pos x="186" y="0"/>
                </a:cxn>
                <a:cxn ang="0">
                  <a:pos x="200" y="6"/>
                </a:cxn>
                <a:cxn ang="0">
                  <a:pos x="242" y="21"/>
                </a:cxn>
                <a:cxn ang="0">
                  <a:pos x="257" y="70"/>
                </a:cxn>
                <a:cxn ang="0">
                  <a:pos x="250" y="98"/>
                </a:cxn>
                <a:cxn ang="0">
                  <a:pos x="221" y="120"/>
                </a:cxn>
                <a:cxn ang="0">
                  <a:pos x="175" y="9"/>
                </a:cxn>
                <a:cxn ang="0">
                  <a:pos x="142" y="28"/>
                </a:cxn>
                <a:cxn ang="0">
                  <a:pos x="121" y="31"/>
                </a:cxn>
                <a:cxn ang="0">
                  <a:pos x="104" y="23"/>
                </a:cxn>
                <a:cxn ang="0">
                  <a:pos x="73" y="24"/>
                </a:cxn>
                <a:cxn ang="0">
                  <a:pos x="38" y="39"/>
                </a:cxn>
                <a:cxn ang="0">
                  <a:pos x="17" y="72"/>
                </a:cxn>
                <a:cxn ang="0">
                  <a:pos x="10" y="114"/>
                </a:cxn>
                <a:cxn ang="0">
                  <a:pos x="19" y="159"/>
                </a:cxn>
                <a:cxn ang="0">
                  <a:pos x="44" y="163"/>
                </a:cxn>
                <a:cxn ang="0">
                  <a:pos x="57" y="193"/>
                </a:cxn>
                <a:cxn ang="0">
                  <a:pos x="73" y="211"/>
                </a:cxn>
                <a:cxn ang="0">
                  <a:pos x="114" y="218"/>
                </a:cxn>
                <a:cxn ang="0">
                  <a:pos x="137" y="209"/>
                </a:cxn>
                <a:cxn ang="0">
                  <a:pos x="180" y="186"/>
                </a:cxn>
                <a:cxn ang="0">
                  <a:pos x="203" y="163"/>
                </a:cxn>
                <a:cxn ang="0">
                  <a:pos x="208" y="131"/>
                </a:cxn>
                <a:cxn ang="0">
                  <a:pos x="214" y="115"/>
                </a:cxn>
                <a:cxn ang="0">
                  <a:pos x="239" y="97"/>
                </a:cxn>
                <a:cxn ang="0">
                  <a:pos x="246" y="83"/>
                </a:cxn>
                <a:cxn ang="0">
                  <a:pos x="245" y="48"/>
                </a:cxn>
                <a:cxn ang="0">
                  <a:pos x="222" y="75"/>
                </a:cxn>
                <a:cxn ang="0">
                  <a:pos x="196" y="77"/>
                </a:cxn>
                <a:cxn ang="0">
                  <a:pos x="186" y="107"/>
                </a:cxn>
                <a:cxn ang="0">
                  <a:pos x="179" y="125"/>
                </a:cxn>
                <a:cxn ang="0">
                  <a:pos x="148" y="139"/>
                </a:cxn>
                <a:cxn ang="0">
                  <a:pos x="123" y="132"/>
                </a:cxn>
                <a:cxn ang="0">
                  <a:pos x="152" y="131"/>
                </a:cxn>
                <a:cxn ang="0">
                  <a:pos x="165" y="128"/>
                </a:cxn>
                <a:cxn ang="0">
                  <a:pos x="177" y="101"/>
                </a:cxn>
                <a:cxn ang="0">
                  <a:pos x="190" y="70"/>
                </a:cxn>
                <a:cxn ang="0">
                  <a:pos x="221" y="65"/>
                </a:cxn>
                <a:cxn ang="0">
                  <a:pos x="231" y="48"/>
                </a:cxn>
                <a:cxn ang="0">
                  <a:pos x="219" y="17"/>
                </a:cxn>
                <a:cxn ang="0">
                  <a:pos x="198" y="14"/>
                </a:cxn>
              </a:cxnLst>
              <a:rect l="0" t="0" r="r" b="b"/>
              <a:pathLst>
                <a:path w="257" h="226">
                  <a:moveTo>
                    <a:pt x="221" y="120"/>
                  </a:moveTo>
                  <a:lnTo>
                    <a:pt x="221" y="120"/>
                  </a:lnTo>
                  <a:lnTo>
                    <a:pt x="219" y="132"/>
                  </a:lnTo>
                  <a:lnTo>
                    <a:pt x="218" y="143"/>
                  </a:lnTo>
                  <a:lnTo>
                    <a:pt x="215" y="155"/>
                  </a:lnTo>
                  <a:lnTo>
                    <a:pt x="210" y="164"/>
                  </a:lnTo>
                  <a:lnTo>
                    <a:pt x="204" y="173"/>
                  </a:lnTo>
                  <a:lnTo>
                    <a:pt x="198" y="181"/>
                  </a:lnTo>
                  <a:lnTo>
                    <a:pt x="191" y="188"/>
                  </a:lnTo>
                  <a:lnTo>
                    <a:pt x="183" y="197"/>
                  </a:lnTo>
                  <a:lnTo>
                    <a:pt x="183" y="197"/>
                  </a:lnTo>
                  <a:lnTo>
                    <a:pt x="176" y="201"/>
                  </a:lnTo>
                  <a:lnTo>
                    <a:pt x="166" y="205"/>
                  </a:lnTo>
                  <a:lnTo>
                    <a:pt x="145" y="215"/>
                  </a:lnTo>
                  <a:lnTo>
                    <a:pt x="145" y="215"/>
                  </a:lnTo>
                  <a:lnTo>
                    <a:pt x="130" y="222"/>
                  </a:lnTo>
                  <a:lnTo>
                    <a:pt x="120" y="225"/>
                  </a:lnTo>
                  <a:lnTo>
                    <a:pt x="120" y="225"/>
                  </a:lnTo>
                  <a:lnTo>
                    <a:pt x="110" y="226"/>
                  </a:lnTo>
                  <a:lnTo>
                    <a:pt x="100" y="226"/>
                  </a:lnTo>
                  <a:lnTo>
                    <a:pt x="90" y="225"/>
                  </a:lnTo>
                  <a:lnTo>
                    <a:pt x="82" y="223"/>
                  </a:lnTo>
                  <a:lnTo>
                    <a:pt x="72" y="219"/>
                  </a:lnTo>
                  <a:lnTo>
                    <a:pt x="64" y="215"/>
                  </a:lnTo>
                  <a:lnTo>
                    <a:pt x="57" y="211"/>
                  </a:lnTo>
                  <a:lnTo>
                    <a:pt x="50" y="205"/>
                  </a:lnTo>
                  <a:lnTo>
                    <a:pt x="50" y="205"/>
                  </a:lnTo>
                  <a:lnTo>
                    <a:pt x="45" y="188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34" y="170"/>
                  </a:lnTo>
                  <a:lnTo>
                    <a:pt x="27" y="169"/>
                  </a:lnTo>
                  <a:lnTo>
                    <a:pt x="12" y="166"/>
                  </a:lnTo>
                  <a:lnTo>
                    <a:pt x="12" y="166"/>
                  </a:lnTo>
                  <a:lnTo>
                    <a:pt x="5" y="153"/>
                  </a:lnTo>
                  <a:lnTo>
                    <a:pt x="2" y="141"/>
                  </a:lnTo>
                  <a:lnTo>
                    <a:pt x="0" y="127"/>
                  </a:lnTo>
                  <a:lnTo>
                    <a:pt x="0" y="114"/>
                  </a:lnTo>
                  <a:lnTo>
                    <a:pt x="2" y="98"/>
                  </a:lnTo>
                  <a:lnTo>
                    <a:pt x="5" y="8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24" y="41"/>
                  </a:lnTo>
                  <a:lnTo>
                    <a:pt x="40" y="28"/>
                  </a:lnTo>
                  <a:lnTo>
                    <a:pt x="50" y="23"/>
                  </a:lnTo>
                  <a:lnTo>
                    <a:pt x="58" y="18"/>
                  </a:lnTo>
                  <a:lnTo>
                    <a:pt x="68" y="16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93" y="13"/>
                  </a:lnTo>
                  <a:lnTo>
                    <a:pt x="102" y="13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3" y="16"/>
                  </a:lnTo>
                  <a:lnTo>
                    <a:pt x="117" y="18"/>
                  </a:lnTo>
                  <a:lnTo>
                    <a:pt x="123" y="23"/>
                  </a:lnTo>
                  <a:lnTo>
                    <a:pt x="127" y="24"/>
                  </a:lnTo>
                  <a:lnTo>
                    <a:pt x="127" y="24"/>
                  </a:lnTo>
                  <a:lnTo>
                    <a:pt x="131" y="23"/>
                  </a:lnTo>
                  <a:lnTo>
                    <a:pt x="134" y="23"/>
                  </a:lnTo>
                  <a:lnTo>
                    <a:pt x="139" y="18"/>
                  </a:lnTo>
                  <a:lnTo>
                    <a:pt x="145" y="13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8" y="4"/>
                  </a:lnTo>
                  <a:lnTo>
                    <a:pt x="166" y="2"/>
                  </a:lnTo>
                  <a:lnTo>
                    <a:pt x="17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3" y="3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22" y="11"/>
                  </a:lnTo>
                  <a:lnTo>
                    <a:pt x="232" y="14"/>
                  </a:lnTo>
                  <a:lnTo>
                    <a:pt x="242" y="21"/>
                  </a:lnTo>
                  <a:lnTo>
                    <a:pt x="242" y="21"/>
                  </a:lnTo>
                  <a:lnTo>
                    <a:pt x="249" y="38"/>
                  </a:lnTo>
                  <a:lnTo>
                    <a:pt x="253" y="49"/>
                  </a:lnTo>
                  <a:lnTo>
                    <a:pt x="256" y="59"/>
                  </a:lnTo>
                  <a:lnTo>
                    <a:pt x="257" y="70"/>
                  </a:lnTo>
                  <a:lnTo>
                    <a:pt x="257" y="80"/>
                  </a:lnTo>
                  <a:lnTo>
                    <a:pt x="255" y="90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3" y="105"/>
                  </a:lnTo>
                  <a:lnTo>
                    <a:pt x="235" y="110"/>
                  </a:lnTo>
                  <a:lnTo>
                    <a:pt x="228" y="114"/>
                  </a:lnTo>
                  <a:lnTo>
                    <a:pt x="221" y="120"/>
                  </a:lnTo>
                  <a:lnTo>
                    <a:pt x="221" y="120"/>
                  </a:lnTo>
                  <a:close/>
                  <a:moveTo>
                    <a:pt x="183" y="9"/>
                  </a:moveTo>
                  <a:lnTo>
                    <a:pt x="183" y="9"/>
                  </a:lnTo>
                  <a:lnTo>
                    <a:pt x="175" y="9"/>
                  </a:lnTo>
                  <a:lnTo>
                    <a:pt x="166" y="10"/>
                  </a:lnTo>
                  <a:lnTo>
                    <a:pt x="159" y="14"/>
                  </a:lnTo>
                  <a:lnTo>
                    <a:pt x="153" y="18"/>
                  </a:lnTo>
                  <a:lnTo>
                    <a:pt x="142" y="28"/>
                  </a:lnTo>
                  <a:lnTo>
                    <a:pt x="135" y="31"/>
                  </a:lnTo>
                  <a:lnTo>
                    <a:pt x="128" y="32"/>
                  </a:lnTo>
                  <a:lnTo>
                    <a:pt x="128" y="32"/>
                  </a:lnTo>
                  <a:lnTo>
                    <a:pt x="121" y="31"/>
                  </a:lnTo>
                  <a:lnTo>
                    <a:pt x="116" y="27"/>
                  </a:lnTo>
                  <a:lnTo>
                    <a:pt x="110" y="24"/>
                  </a:lnTo>
                  <a:lnTo>
                    <a:pt x="104" y="23"/>
                  </a:lnTo>
                  <a:lnTo>
                    <a:pt x="104" y="23"/>
                  </a:lnTo>
                  <a:lnTo>
                    <a:pt x="97" y="21"/>
                  </a:lnTo>
                  <a:lnTo>
                    <a:pt x="89" y="21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62" y="25"/>
                  </a:lnTo>
                  <a:lnTo>
                    <a:pt x="54" y="30"/>
                  </a:lnTo>
                  <a:lnTo>
                    <a:pt x="45" y="34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6" y="54"/>
                  </a:lnTo>
                  <a:lnTo>
                    <a:pt x="21" y="63"/>
                  </a:lnTo>
                  <a:lnTo>
                    <a:pt x="17" y="72"/>
                  </a:lnTo>
                  <a:lnTo>
                    <a:pt x="14" y="82"/>
                  </a:lnTo>
                  <a:lnTo>
                    <a:pt x="12" y="91"/>
                  </a:lnTo>
                  <a:lnTo>
                    <a:pt x="10" y="103"/>
                  </a:lnTo>
                  <a:lnTo>
                    <a:pt x="10" y="114"/>
                  </a:lnTo>
                  <a:lnTo>
                    <a:pt x="10" y="125"/>
                  </a:lnTo>
                  <a:lnTo>
                    <a:pt x="13" y="136"/>
                  </a:lnTo>
                  <a:lnTo>
                    <a:pt x="14" y="148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31" y="162"/>
                  </a:lnTo>
                  <a:lnTo>
                    <a:pt x="44" y="163"/>
                  </a:lnTo>
                  <a:lnTo>
                    <a:pt x="44" y="163"/>
                  </a:lnTo>
                  <a:lnTo>
                    <a:pt x="50" y="169"/>
                  </a:lnTo>
                  <a:lnTo>
                    <a:pt x="54" y="176"/>
                  </a:lnTo>
                  <a:lnTo>
                    <a:pt x="57" y="184"/>
                  </a:lnTo>
                  <a:lnTo>
                    <a:pt x="57" y="193"/>
                  </a:lnTo>
                  <a:lnTo>
                    <a:pt x="57" y="193"/>
                  </a:lnTo>
                  <a:lnTo>
                    <a:pt x="59" y="200"/>
                  </a:lnTo>
                  <a:lnTo>
                    <a:pt x="65" y="207"/>
                  </a:lnTo>
                  <a:lnTo>
                    <a:pt x="73" y="211"/>
                  </a:lnTo>
                  <a:lnTo>
                    <a:pt x="83" y="215"/>
                  </a:lnTo>
                  <a:lnTo>
                    <a:pt x="93" y="216"/>
                  </a:lnTo>
                  <a:lnTo>
                    <a:pt x="104" y="218"/>
                  </a:lnTo>
                  <a:lnTo>
                    <a:pt x="114" y="218"/>
                  </a:lnTo>
                  <a:lnTo>
                    <a:pt x="123" y="215"/>
                  </a:lnTo>
                  <a:lnTo>
                    <a:pt x="123" y="215"/>
                  </a:lnTo>
                  <a:lnTo>
                    <a:pt x="130" y="214"/>
                  </a:lnTo>
                  <a:lnTo>
                    <a:pt x="137" y="209"/>
                  </a:lnTo>
                  <a:lnTo>
                    <a:pt x="151" y="202"/>
                  </a:lnTo>
                  <a:lnTo>
                    <a:pt x="151" y="202"/>
                  </a:lnTo>
                  <a:lnTo>
                    <a:pt x="166" y="194"/>
                  </a:lnTo>
                  <a:lnTo>
                    <a:pt x="180" y="186"/>
                  </a:lnTo>
                  <a:lnTo>
                    <a:pt x="193" y="174"/>
                  </a:lnTo>
                  <a:lnTo>
                    <a:pt x="198" y="169"/>
                  </a:lnTo>
                  <a:lnTo>
                    <a:pt x="203" y="163"/>
                  </a:lnTo>
                  <a:lnTo>
                    <a:pt x="203" y="163"/>
                  </a:lnTo>
                  <a:lnTo>
                    <a:pt x="204" y="157"/>
                  </a:lnTo>
                  <a:lnTo>
                    <a:pt x="205" y="153"/>
                  </a:lnTo>
                  <a:lnTo>
                    <a:pt x="207" y="142"/>
                  </a:lnTo>
                  <a:lnTo>
                    <a:pt x="208" y="131"/>
                  </a:lnTo>
                  <a:lnTo>
                    <a:pt x="208" y="125"/>
                  </a:lnTo>
                  <a:lnTo>
                    <a:pt x="211" y="120"/>
                  </a:lnTo>
                  <a:lnTo>
                    <a:pt x="211" y="120"/>
                  </a:lnTo>
                  <a:lnTo>
                    <a:pt x="214" y="115"/>
                  </a:lnTo>
                  <a:lnTo>
                    <a:pt x="217" y="111"/>
                  </a:lnTo>
                  <a:lnTo>
                    <a:pt x="226" y="104"/>
                  </a:lnTo>
                  <a:lnTo>
                    <a:pt x="236" y="100"/>
                  </a:lnTo>
                  <a:lnTo>
                    <a:pt x="239" y="97"/>
                  </a:lnTo>
                  <a:lnTo>
                    <a:pt x="243" y="93"/>
                  </a:lnTo>
                  <a:lnTo>
                    <a:pt x="243" y="93"/>
                  </a:lnTo>
                  <a:lnTo>
                    <a:pt x="245" y="89"/>
                  </a:lnTo>
                  <a:lnTo>
                    <a:pt x="246" y="83"/>
                  </a:lnTo>
                  <a:lnTo>
                    <a:pt x="247" y="70"/>
                  </a:lnTo>
                  <a:lnTo>
                    <a:pt x="247" y="58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6" y="61"/>
                  </a:lnTo>
                  <a:lnTo>
                    <a:pt x="233" y="66"/>
                  </a:lnTo>
                  <a:lnTo>
                    <a:pt x="228" y="72"/>
                  </a:lnTo>
                  <a:lnTo>
                    <a:pt x="222" y="75"/>
                  </a:lnTo>
                  <a:lnTo>
                    <a:pt x="215" y="77"/>
                  </a:lnTo>
                  <a:lnTo>
                    <a:pt x="205" y="79"/>
                  </a:lnTo>
                  <a:lnTo>
                    <a:pt x="196" y="77"/>
                  </a:lnTo>
                  <a:lnTo>
                    <a:pt x="196" y="77"/>
                  </a:lnTo>
                  <a:lnTo>
                    <a:pt x="191" y="82"/>
                  </a:lnTo>
                  <a:lnTo>
                    <a:pt x="189" y="86"/>
                  </a:lnTo>
                  <a:lnTo>
                    <a:pt x="187" y="97"/>
                  </a:lnTo>
                  <a:lnTo>
                    <a:pt x="186" y="107"/>
                  </a:lnTo>
                  <a:lnTo>
                    <a:pt x="184" y="113"/>
                  </a:lnTo>
                  <a:lnTo>
                    <a:pt x="183" y="118"/>
                  </a:lnTo>
                  <a:lnTo>
                    <a:pt x="183" y="118"/>
                  </a:lnTo>
                  <a:lnTo>
                    <a:pt x="179" y="125"/>
                  </a:lnTo>
                  <a:lnTo>
                    <a:pt x="172" y="131"/>
                  </a:lnTo>
                  <a:lnTo>
                    <a:pt x="165" y="135"/>
                  </a:lnTo>
                  <a:lnTo>
                    <a:pt x="156" y="138"/>
                  </a:lnTo>
                  <a:lnTo>
                    <a:pt x="148" y="139"/>
                  </a:lnTo>
                  <a:lnTo>
                    <a:pt x="139" y="139"/>
                  </a:lnTo>
                  <a:lnTo>
                    <a:pt x="131" y="136"/>
                  </a:lnTo>
                  <a:lnTo>
                    <a:pt x="123" y="132"/>
                  </a:lnTo>
                  <a:lnTo>
                    <a:pt x="123" y="132"/>
                  </a:lnTo>
                  <a:lnTo>
                    <a:pt x="127" y="131"/>
                  </a:lnTo>
                  <a:lnTo>
                    <a:pt x="131" y="129"/>
                  </a:lnTo>
                  <a:lnTo>
                    <a:pt x="141" y="129"/>
                  </a:lnTo>
                  <a:lnTo>
                    <a:pt x="152" y="131"/>
                  </a:lnTo>
                  <a:lnTo>
                    <a:pt x="156" y="131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5" y="128"/>
                  </a:lnTo>
                  <a:lnTo>
                    <a:pt x="167" y="125"/>
                  </a:lnTo>
                  <a:lnTo>
                    <a:pt x="172" y="118"/>
                  </a:lnTo>
                  <a:lnTo>
                    <a:pt x="175" y="110"/>
                  </a:lnTo>
                  <a:lnTo>
                    <a:pt x="177" y="101"/>
                  </a:lnTo>
                  <a:lnTo>
                    <a:pt x="179" y="93"/>
                  </a:lnTo>
                  <a:lnTo>
                    <a:pt x="180" y="84"/>
                  </a:lnTo>
                  <a:lnTo>
                    <a:pt x="184" y="77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203" y="69"/>
                  </a:lnTo>
                  <a:lnTo>
                    <a:pt x="215" y="66"/>
                  </a:lnTo>
                  <a:lnTo>
                    <a:pt x="221" y="65"/>
                  </a:lnTo>
                  <a:lnTo>
                    <a:pt x="225" y="61"/>
                  </a:lnTo>
                  <a:lnTo>
                    <a:pt x="228" y="55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39"/>
                  </a:lnTo>
                  <a:lnTo>
                    <a:pt x="228" y="31"/>
                  </a:lnTo>
                  <a:lnTo>
                    <a:pt x="224" y="24"/>
                  </a:lnTo>
                  <a:lnTo>
                    <a:pt x="219" y="17"/>
                  </a:lnTo>
                  <a:lnTo>
                    <a:pt x="219" y="17"/>
                  </a:lnTo>
                  <a:lnTo>
                    <a:pt x="212" y="17"/>
                  </a:lnTo>
                  <a:lnTo>
                    <a:pt x="207" y="17"/>
                  </a:lnTo>
                  <a:lnTo>
                    <a:pt x="198" y="14"/>
                  </a:lnTo>
                  <a:lnTo>
                    <a:pt x="191" y="10"/>
                  </a:lnTo>
                  <a:lnTo>
                    <a:pt x="183" y="9"/>
                  </a:lnTo>
                  <a:lnTo>
                    <a:pt x="183" y="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16" name="Freeform 95"/>
            <p:cNvSpPr>
              <a:spLocks noEditPoints="1"/>
            </p:cNvSpPr>
            <p:nvPr/>
          </p:nvSpPr>
          <p:spPr bwMode="auto">
            <a:xfrm>
              <a:off x="3883026" y="581025"/>
              <a:ext cx="101600" cy="920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0" y="10"/>
                </a:cxn>
                <a:cxn ang="0">
                  <a:pos x="188" y="28"/>
                </a:cxn>
                <a:cxn ang="0">
                  <a:pos x="189" y="42"/>
                </a:cxn>
                <a:cxn ang="0">
                  <a:pos x="180" y="66"/>
                </a:cxn>
                <a:cxn ang="0">
                  <a:pos x="168" y="101"/>
                </a:cxn>
                <a:cxn ang="0">
                  <a:pos x="136" y="139"/>
                </a:cxn>
                <a:cxn ang="0">
                  <a:pos x="95" y="167"/>
                </a:cxn>
                <a:cxn ang="0">
                  <a:pos x="58" y="175"/>
                </a:cxn>
                <a:cxn ang="0">
                  <a:pos x="25" y="166"/>
                </a:cxn>
                <a:cxn ang="0">
                  <a:pos x="4" y="145"/>
                </a:cxn>
                <a:cxn ang="0">
                  <a:pos x="0" y="122"/>
                </a:cxn>
                <a:cxn ang="0">
                  <a:pos x="7" y="88"/>
                </a:cxn>
                <a:cxn ang="0">
                  <a:pos x="24" y="59"/>
                </a:cxn>
                <a:cxn ang="0">
                  <a:pos x="66" y="21"/>
                </a:cxn>
                <a:cxn ang="0">
                  <a:pos x="115" y="0"/>
                </a:cxn>
                <a:cxn ang="0">
                  <a:pos x="128" y="1"/>
                </a:cxn>
                <a:cxn ang="0">
                  <a:pos x="139" y="0"/>
                </a:cxn>
                <a:cxn ang="0">
                  <a:pos x="119" y="15"/>
                </a:cxn>
                <a:cxn ang="0">
                  <a:pos x="93" y="20"/>
                </a:cxn>
                <a:cxn ang="0">
                  <a:pos x="65" y="38"/>
                </a:cxn>
                <a:cxn ang="0">
                  <a:pos x="35" y="67"/>
                </a:cxn>
                <a:cxn ang="0">
                  <a:pos x="20" y="93"/>
                </a:cxn>
                <a:cxn ang="0">
                  <a:pos x="14" y="115"/>
                </a:cxn>
                <a:cxn ang="0">
                  <a:pos x="18" y="139"/>
                </a:cxn>
                <a:cxn ang="0">
                  <a:pos x="24" y="146"/>
                </a:cxn>
                <a:cxn ang="0">
                  <a:pos x="25" y="131"/>
                </a:cxn>
                <a:cxn ang="0">
                  <a:pos x="48" y="91"/>
                </a:cxn>
                <a:cxn ang="0">
                  <a:pos x="87" y="49"/>
                </a:cxn>
                <a:cxn ang="0">
                  <a:pos x="132" y="27"/>
                </a:cxn>
                <a:cxn ang="0">
                  <a:pos x="142" y="21"/>
                </a:cxn>
                <a:cxn ang="0">
                  <a:pos x="131" y="15"/>
                </a:cxn>
                <a:cxn ang="0">
                  <a:pos x="108" y="49"/>
                </a:cxn>
                <a:cxn ang="0">
                  <a:pos x="72" y="80"/>
                </a:cxn>
                <a:cxn ang="0">
                  <a:pos x="42" y="119"/>
                </a:cxn>
                <a:cxn ang="0">
                  <a:pos x="35" y="140"/>
                </a:cxn>
                <a:cxn ang="0">
                  <a:pos x="34" y="156"/>
                </a:cxn>
                <a:cxn ang="0">
                  <a:pos x="63" y="163"/>
                </a:cxn>
                <a:cxn ang="0">
                  <a:pos x="81" y="160"/>
                </a:cxn>
                <a:cxn ang="0">
                  <a:pos x="119" y="140"/>
                </a:cxn>
                <a:cxn ang="0">
                  <a:pos x="153" y="100"/>
                </a:cxn>
                <a:cxn ang="0">
                  <a:pos x="167" y="70"/>
                </a:cxn>
                <a:cxn ang="0">
                  <a:pos x="170" y="38"/>
                </a:cxn>
                <a:cxn ang="0">
                  <a:pos x="159" y="35"/>
                </a:cxn>
                <a:cxn ang="0">
                  <a:pos x="122" y="41"/>
                </a:cxn>
              </a:cxnLst>
              <a:rect l="0" t="0" r="r" b="b"/>
              <a:pathLst>
                <a:path w="191" h="175">
                  <a:moveTo>
                    <a:pt x="139" y="0"/>
                  </a:moveTo>
                  <a:lnTo>
                    <a:pt x="139" y="0"/>
                  </a:lnTo>
                  <a:lnTo>
                    <a:pt x="146" y="0"/>
                  </a:lnTo>
                  <a:lnTo>
                    <a:pt x="153" y="3"/>
                  </a:lnTo>
                  <a:lnTo>
                    <a:pt x="161" y="6"/>
                  </a:lnTo>
                  <a:lnTo>
                    <a:pt x="170" y="10"/>
                  </a:lnTo>
                  <a:lnTo>
                    <a:pt x="177" y="15"/>
                  </a:lnTo>
                  <a:lnTo>
                    <a:pt x="184" y="21"/>
                  </a:lnTo>
                  <a:lnTo>
                    <a:pt x="188" y="28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89" y="42"/>
                  </a:lnTo>
                  <a:lnTo>
                    <a:pt x="188" y="50"/>
                  </a:lnTo>
                  <a:lnTo>
                    <a:pt x="184" y="59"/>
                  </a:lnTo>
                  <a:lnTo>
                    <a:pt x="180" y="66"/>
                  </a:lnTo>
                  <a:lnTo>
                    <a:pt x="171" y="83"/>
                  </a:lnTo>
                  <a:lnTo>
                    <a:pt x="168" y="91"/>
                  </a:lnTo>
                  <a:lnTo>
                    <a:pt x="168" y="101"/>
                  </a:lnTo>
                  <a:lnTo>
                    <a:pt x="168" y="101"/>
                  </a:lnTo>
                  <a:lnTo>
                    <a:pt x="147" y="126"/>
                  </a:lnTo>
                  <a:lnTo>
                    <a:pt x="136" y="139"/>
                  </a:lnTo>
                  <a:lnTo>
                    <a:pt x="125" y="150"/>
                  </a:lnTo>
                  <a:lnTo>
                    <a:pt x="111" y="160"/>
                  </a:lnTo>
                  <a:lnTo>
                    <a:pt x="95" y="167"/>
                  </a:lnTo>
                  <a:lnTo>
                    <a:pt x="79" y="173"/>
                  </a:lnTo>
                  <a:lnTo>
                    <a:pt x="58" y="175"/>
                  </a:lnTo>
                  <a:lnTo>
                    <a:pt x="58" y="175"/>
                  </a:lnTo>
                  <a:lnTo>
                    <a:pt x="46" y="174"/>
                  </a:lnTo>
                  <a:lnTo>
                    <a:pt x="35" y="171"/>
                  </a:lnTo>
                  <a:lnTo>
                    <a:pt x="25" y="166"/>
                  </a:lnTo>
                  <a:lnTo>
                    <a:pt x="17" y="160"/>
                  </a:lnTo>
                  <a:lnTo>
                    <a:pt x="10" y="153"/>
                  </a:lnTo>
                  <a:lnTo>
                    <a:pt x="4" y="145"/>
                  </a:lnTo>
                  <a:lnTo>
                    <a:pt x="1" y="135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5"/>
                  </a:lnTo>
                  <a:lnTo>
                    <a:pt x="1" y="105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14" y="73"/>
                  </a:lnTo>
                  <a:lnTo>
                    <a:pt x="24" y="59"/>
                  </a:lnTo>
                  <a:lnTo>
                    <a:pt x="36" y="45"/>
                  </a:lnTo>
                  <a:lnTo>
                    <a:pt x="51" y="32"/>
                  </a:lnTo>
                  <a:lnTo>
                    <a:pt x="66" y="21"/>
                  </a:lnTo>
                  <a:lnTo>
                    <a:pt x="83" y="11"/>
                  </a:lnTo>
                  <a:lnTo>
                    <a:pt x="100" y="4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28" y="1"/>
                  </a:lnTo>
                  <a:lnTo>
                    <a:pt x="133" y="1"/>
                  </a:lnTo>
                  <a:lnTo>
                    <a:pt x="139" y="0"/>
                  </a:lnTo>
                  <a:lnTo>
                    <a:pt x="139" y="0"/>
                  </a:lnTo>
                  <a:close/>
                  <a:moveTo>
                    <a:pt x="131" y="15"/>
                  </a:moveTo>
                  <a:lnTo>
                    <a:pt x="131" y="15"/>
                  </a:lnTo>
                  <a:lnTo>
                    <a:pt x="119" y="15"/>
                  </a:lnTo>
                  <a:lnTo>
                    <a:pt x="109" y="15"/>
                  </a:lnTo>
                  <a:lnTo>
                    <a:pt x="101" y="17"/>
                  </a:lnTo>
                  <a:lnTo>
                    <a:pt x="93" y="20"/>
                  </a:lnTo>
                  <a:lnTo>
                    <a:pt x="86" y="24"/>
                  </a:lnTo>
                  <a:lnTo>
                    <a:pt x="79" y="2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49" y="52"/>
                  </a:lnTo>
                  <a:lnTo>
                    <a:pt x="35" y="67"/>
                  </a:lnTo>
                  <a:lnTo>
                    <a:pt x="29" y="76"/>
                  </a:lnTo>
                  <a:lnTo>
                    <a:pt x="24" y="84"/>
                  </a:lnTo>
                  <a:lnTo>
                    <a:pt x="20" y="93"/>
                  </a:lnTo>
                  <a:lnTo>
                    <a:pt x="17" y="102"/>
                  </a:lnTo>
                  <a:lnTo>
                    <a:pt x="17" y="102"/>
                  </a:lnTo>
                  <a:lnTo>
                    <a:pt x="14" y="115"/>
                  </a:lnTo>
                  <a:lnTo>
                    <a:pt x="14" y="128"/>
                  </a:lnTo>
                  <a:lnTo>
                    <a:pt x="15" y="133"/>
                  </a:lnTo>
                  <a:lnTo>
                    <a:pt x="18" y="139"/>
                  </a:lnTo>
                  <a:lnTo>
                    <a:pt x="20" y="143"/>
                  </a:lnTo>
                  <a:lnTo>
                    <a:pt x="24" y="146"/>
                  </a:lnTo>
                  <a:lnTo>
                    <a:pt x="24" y="146"/>
                  </a:lnTo>
                  <a:lnTo>
                    <a:pt x="24" y="142"/>
                  </a:lnTo>
                  <a:lnTo>
                    <a:pt x="24" y="136"/>
                  </a:lnTo>
                  <a:lnTo>
                    <a:pt x="25" y="131"/>
                  </a:lnTo>
                  <a:lnTo>
                    <a:pt x="27" y="123"/>
                  </a:lnTo>
                  <a:lnTo>
                    <a:pt x="27" y="123"/>
                  </a:lnTo>
                  <a:lnTo>
                    <a:pt x="48" y="91"/>
                  </a:lnTo>
                  <a:lnTo>
                    <a:pt x="60" y="76"/>
                  </a:lnTo>
                  <a:lnTo>
                    <a:pt x="73" y="62"/>
                  </a:lnTo>
                  <a:lnTo>
                    <a:pt x="87" y="49"/>
                  </a:lnTo>
                  <a:lnTo>
                    <a:pt x="104" y="39"/>
                  </a:lnTo>
                  <a:lnTo>
                    <a:pt x="122" y="31"/>
                  </a:lnTo>
                  <a:lnTo>
                    <a:pt x="132" y="27"/>
                  </a:lnTo>
                  <a:lnTo>
                    <a:pt x="143" y="24"/>
                  </a:lnTo>
                  <a:lnTo>
                    <a:pt x="143" y="24"/>
                  </a:lnTo>
                  <a:lnTo>
                    <a:pt x="142" y="21"/>
                  </a:lnTo>
                  <a:lnTo>
                    <a:pt x="139" y="18"/>
                  </a:lnTo>
                  <a:lnTo>
                    <a:pt x="131" y="15"/>
                  </a:lnTo>
                  <a:lnTo>
                    <a:pt x="131" y="15"/>
                  </a:lnTo>
                  <a:close/>
                  <a:moveTo>
                    <a:pt x="122" y="41"/>
                  </a:moveTo>
                  <a:lnTo>
                    <a:pt x="122" y="41"/>
                  </a:lnTo>
                  <a:lnTo>
                    <a:pt x="108" y="49"/>
                  </a:lnTo>
                  <a:lnTo>
                    <a:pt x="95" y="59"/>
                  </a:lnTo>
                  <a:lnTo>
                    <a:pt x="83" y="69"/>
                  </a:lnTo>
                  <a:lnTo>
                    <a:pt x="72" y="80"/>
                  </a:lnTo>
                  <a:lnTo>
                    <a:pt x="60" y="93"/>
                  </a:lnTo>
                  <a:lnTo>
                    <a:pt x="51" y="105"/>
                  </a:lnTo>
                  <a:lnTo>
                    <a:pt x="42" y="119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5" y="140"/>
                  </a:lnTo>
                  <a:lnTo>
                    <a:pt x="34" y="14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42" y="160"/>
                  </a:lnTo>
                  <a:lnTo>
                    <a:pt x="53" y="161"/>
                  </a:lnTo>
                  <a:lnTo>
                    <a:pt x="63" y="163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81" y="160"/>
                  </a:lnTo>
                  <a:lnTo>
                    <a:pt x="90" y="159"/>
                  </a:lnTo>
                  <a:lnTo>
                    <a:pt x="104" y="150"/>
                  </a:lnTo>
                  <a:lnTo>
                    <a:pt x="119" y="140"/>
                  </a:lnTo>
                  <a:lnTo>
                    <a:pt x="132" y="128"/>
                  </a:lnTo>
                  <a:lnTo>
                    <a:pt x="143" y="115"/>
                  </a:lnTo>
                  <a:lnTo>
                    <a:pt x="153" y="100"/>
                  </a:lnTo>
                  <a:lnTo>
                    <a:pt x="161" y="84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8" y="62"/>
                  </a:lnTo>
                  <a:lnTo>
                    <a:pt x="168" y="53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4" y="36"/>
                  </a:lnTo>
                  <a:lnTo>
                    <a:pt x="159" y="35"/>
                  </a:lnTo>
                  <a:lnTo>
                    <a:pt x="147" y="35"/>
                  </a:lnTo>
                  <a:lnTo>
                    <a:pt x="135" y="36"/>
                  </a:lnTo>
                  <a:lnTo>
                    <a:pt x="122" y="41"/>
                  </a:lnTo>
                  <a:lnTo>
                    <a:pt x="122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17" name="Freeform 96"/>
            <p:cNvSpPr>
              <a:spLocks noEditPoints="1"/>
            </p:cNvSpPr>
            <p:nvPr/>
          </p:nvSpPr>
          <p:spPr bwMode="auto">
            <a:xfrm>
              <a:off x="3887788" y="690563"/>
              <a:ext cx="134938" cy="139700"/>
            </a:xfrm>
            <a:custGeom>
              <a:avLst/>
              <a:gdLst/>
              <a:ahLst/>
              <a:cxnLst>
                <a:cxn ang="0">
                  <a:pos x="226" y="96"/>
                </a:cxn>
                <a:cxn ang="0">
                  <a:pos x="210" y="110"/>
                </a:cxn>
                <a:cxn ang="0">
                  <a:pos x="205" y="163"/>
                </a:cxn>
                <a:cxn ang="0">
                  <a:pos x="177" y="194"/>
                </a:cxn>
                <a:cxn ang="0">
                  <a:pos x="153" y="217"/>
                </a:cxn>
                <a:cxn ang="0">
                  <a:pos x="140" y="240"/>
                </a:cxn>
                <a:cxn ang="0">
                  <a:pos x="92" y="261"/>
                </a:cxn>
                <a:cxn ang="0">
                  <a:pos x="49" y="263"/>
                </a:cxn>
                <a:cxn ang="0">
                  <a:pos x="32" y="242"/>
                </a:cxn>
                <a:cxn ang="0">
                  <a:pos x="17" y="198"/>
                </a:cxn>
                <a:cxn ang="0">
                  <a:pos x="15" y="183"/>
                </a:cxn>
                <a:cxn ang="0">
                  <a:pos x="0" y="152"/>
                </a:cxn>
                <a:cxn ang="0">
                  <a:pos x="8" y="124"/>
                </a:cxn>
                <a:cxn ang="0">
                  <a:pos x="39" y="79"/>
                </a:cxn>
                <a:cxn ang="0">
                  <a:pos x="55" y="61"/>
                </a:cxn>
                <a:cxn ang="0">
                  <a:pos x="102" y="52"/>
                </a:cxn>
                <a:cxn ang="0">
                  <a:pos x="137" y="61"/>
                </a:cxn>
                <a:cxn ang="0">
                  <a:pos x="158" y="55"/>
                </a:cxn>
                <a:cxn ang="0">
                  <a:pos x="174" y="17"/>
                </a:cxn>
                <a:cxn ang="0">
                  <a:pos x="205" y="0"/>
                </a:cxn>
                <a:cxn ang="0">
                  <a:pos x="237" y="10"/>
                </a:cxn>
                <a:cxn ang="0">
                  <a:pos x="252" y="37"/>
                </a:cxn>
                <a:cxn ang="0">
                  <a:pos x="254" y="65"/>
                </a:cxn>
                <a:cxn ang="0">
                  <a:pos x="233" y="23"/>
                </a:cxn>
                <a:cxn ang="0">
                  <a:pos x="199" y="20"/>
                </a:cxn>
                <a:cxn ang="0">
                  <a:pos x="198" y="62"/>
                </a:cxn>
                <a:cxn ang="0">
                  <a:pos x="189" y="89"/>
                </a:cxn>
                <a:cxn ang="0">
                  <a:pos x="171" y="94"/>
                </a:cxn>
                <a:cxn ang="0">
                  <a:pos x="163" y="118"/>
                </a:cxn>
                <a:cxn ang="0">
                  <a:pos x="126" y="129"/>
                </a:cxn>
                <a:cxn ang="0">
                  <a:pos x="118" y="121"/>
                </a:cxn>
                <a:cxn ang="0">
                  <a:pos x="156" y="113"/>
                </a:cxn>
                <a:cxn ang="0">
                  <a:pos x="164" y="89"/>
                </a:cxn>
                <a:cxn ang="0">
                  <a:pos x="188" y="72"/>
                </a:cxn>
                <a:cxn ang="0">
                  <a:pos x="185" y="26"/>
                </a:cxn>
                <a:cxn ang="0">
                  <a:pos x="177" y="31"/>
                </a:cxn>
                <a:cxn ang="0">
                  <a:pos x="157" y="65"/>
                </a:cxn>
                <a:cxn ang="0">
                  <a:pos x="136" y="72"/>
                </a:cxn>
                <a:cxn ang="0">
                  <a:pos x="106" y="61"/>
                </a:cxn>
                <a:cxn ang="0">
                  <a:pos x="52" y="73"/>
                </a:cxn>
                <a:cxn ang="0">
                  <a:pos x="36" y="103"/>
                </a:cxn>
                <a:cxn ang="0">
                  <a:pos x="8" y="141"/>
                </a:cxn>
                <a:cxn ang="0">
                  <a:pos x="12" y="162"/>
                </a:cxn>
                <a:cxn ang="0">
                  <a:pos x="29" y="188"/>
                </a:cxn>
                <a:cxn ang="0">
                  <a:pos x="42" y="239"/>
                </a:cxn>
                <a:cxn ang="0">
                  <a:pos x="60" y="259"/>
                </a:cxn>
                <a:cxn ang="0">
                  <a:pos x="115" y="247"/>
                </a:cxn>
                <a:cxn ang="0">
                  <a:pos x="147" y="205"/>
                </a:cxn>
                <a:cxn ang="0">
                  <a:pos x="179" y="179"/>
                </a:cxn>
                <a:cxn ang="0">
                  <a:pos x="196" y="153"/>
                </a:cxn>
                <a:cxn ang="0">
                  <a:pos x="209" y="93"/>
                </a:cxn>
                <a:cxn ang="0">
                  <a:pos x="241" y="75"/>
                </a:cxn>
                <a:cxn ang="0">
                  <a:pos x="241" y="37"/>
                </a:cxn>
              </a:cxnLst>
              <a:rect l="0" t="0" r="r" b="b"/>
              <a:pathLst>
                <a:path w="255" h="266">
                  <a:moveTo>
                    <a:pt x="245" y="92"/>
                  </a:moveTo>
                  <a:lnTo>
                    <a:pt x="245" y="92"/>
                  </a:lnTo>
                  <a:lnTo>
                    <a:pt x="238" y="94"/>
                  </a:lnTo>
                  <a:lnTo>
                    <a:pt x="231" y="96"/>
                  </a:lnTo>
                  <a:lnTo>
                    <a:pt x="226" y="96"/>
                  </a:lnTo>
                  <a:lnTo>
                    <a:pt x="219" y="99"/>
                  </a:lnTo>
                  <a:lnTo>
                    <a:pt x="219" y="99"/>
                  </a:lnTo>
                  <a:lnTo>
                    <a:pt x="216" y="100"/>
                  </a:lnTo>
                  <a:lnTo>
                    <a:pt x="213" y="103"/>
                  </a:lnTo>
                  <a:lnTo>
                    <a:pt x="210" y="110"/>
                  </a:lnTo>
                  <a:lnTo>
                    <a:pt x="209" y="118"/>
                  </a:lnTo>
                  <a:lnTo>
                    <a:pt x="208" y="127"/>
                  </a:lnTo>
                  <a:lnTo>
                    <a:pt x="209" y="145"/>
                  </a:lnTo>
                  <a:lnTo>
                    <a:pt x="208" y="155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195" y="176"/>
                  </a:lnTo>
                  <a:lnTo>
                    <a:pt x="184" y="188"/>
                  </a:lnTo>
                  <a:lnTo>
                    <a:pt x="184" y="188"/>
                  </a:lnTo>
                  <a:lnTo>
                    <a:pt x="177" y="194"/>
                  </a:lnTo>
                  <a:lnTo>
                    <a:pt x="168" y="198"/>
                  </a:lnTo>
                  <a:lnTo>
                    <a:pt x="163" y="204"/>
                  </a:lnTo>
                  <a:lnTo>
                    <a:pt x="157" y="210"/>
                  </a:lnTo>
                  <a:lnTo>
                    <a:pt x="157" y="210"/>
                  </a:lnTo>
                  <a:lnTo>
                    <a:pt x="153" y="217"/>
                  </a:lnTo>
                  <a:lnTo>
                    <a:pt x="151" y="222"/>
                  </a:lnTo>
                  <a:lnTo>
                    <a:pt x="149" y="229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40" y="240"/>
                  </a:lnTo>
                  <a:lnTo>
                    <a:pt x="135" y="245"/>
                  </a:lnTo>
                  <a:lnTo>
                    <a:pt x="123" y="252"/>
                  </a:lnTo>
                  <a:lnTo>
                    <a:pt x="109" y="257"/>
                  </a:lnTo>
                  <a:lnTo>
                    <a:pt x="92" y="261"/>
                  </a:lnTo>
                  <a:lnTo>
                    <a:pt x="92" y="261"/>
                  </a:lnTo>
                  <a:lnTo>
                    <a:pt x="83" y="264"/>
                  </a:lnTo>
                  <a:lnTo>
                    <a:pt x="73" y="266"/>
                  </a:lnTo>
                  <a:lnTo>
                    <a:pt x="62" y="266"/>
                  </a:lnTo>
                  <a:lnTo>
                    <a:pt x="56" y="264"/>
                  </a:lnTo>
                  <a:lnTo>
                    <a:pt x="49" y="263"/>
                  </a:lnTo>
                  <a:lnTo>
                    <a:pt x="49" y="263"/>
                  </a:lnTo>
                  <a:lnTo>
                    <a:pt x="45" y="259"/>
                  </a:lnTo>
                  <a:lnTo>
                    <a:pt x="39" y="254"/>
                  </a:lnTo>
                  <a:lnTo>
                    <a:pt x="35" y="249"/>
                  </a:lnTo>
                  <a:lnTo>
                    <a:pt x="32" y="242"/>
                  </a:lnTo>
                  <a:lnTo>
                    <a:pt x="25" y="229"/>
                  </a:lnTo>
                  <a:lnTo>
                    <a:pt x="22" y="215"/>
                  </a:lnTo>
                  <a:lnTo>
                    <a:pt x="22" y="215"/>
                  </a:lnTo>
                  <a:lnTo>
                    <a:pt x="18" y="207"/>
                  </a:lnTo>
                  <a:lnTo>
                    <a:pt x="17" y="198"/>
                  </a:lnTo>
                  <a:lnTo>
                    <a:pt x="17" y="198"/>
                  </a:lnTo>
                  <a:lnTo>
                    <a:pt x="17" y="193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15" y="183"/>
                  </a:lnTo>
                  <a:lnTo>
                    <a:pt x="14" y="179"/>
                  </a:lnTo>
                  <a:lnTo>
                    <a:pt x="8" y="170"/>
                  </a:lnTo>
                  <a:lnTo>
                    <a:pt x="3" y="162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8"/>
                  </a:lnTo>
                  <a:lnTo>
                    <a:pt x="4" y="131"/>
                  </a:lnTo>
                  <a:lnTo>
                    <a:pt x="8" y="124"/>
                  </a:lnTo>
                  <a:lnTo>
                    <a:pt x="18" y="113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33" y="90"/>
                  </a:lnTo>
                  <a:lnTo>
                    <a:pt x="39" y="79"/>
                  </a:lnTo>
                  <a:lnTo>
                    <a:pt x="45" y="69"/>
                  </a:lnTo>
                  <a:lnTo>
                    <a:pt x="48" y="65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5" y="61"/>
                  </a:lnTo>
                  <a:lnTo>
                    <a:pt x="59" y="61"/>
                  </a:lnTo>
                  <a:lnTo>
                    <a:pt x="69" y="59"/>
                  </a:lnTo>
                  <a:lnTo>
                    <a:pt x="69" y="59"/>
                  </a:lnTo>
                  <a:lnTo>
                    <a:pt x="91" y="54"/>
                  </a:lnTo>
                  <a:lnTo>
                    <a:pt x="102" y="52"/>
                  </a:lnTo>
                  <a:lnTo>
                    <a:pt x="115" y="52"/>
                  </a:lnTo>
                  <a:lnTo>
                    <a:pt x="115" y="52"/>
                  </a:lnTo>
                  <a:lnTo>
                    <a:pt x="123" y="55"/>
                  </a:lnTo>
                  <a:lnTo>
                    <a:pt x="130" y="58"/>
                  </a:lnTo>
                  <a:lnTo>
                    <a:pt x="137" y="61"/>
                  </a:lnTo>
                  <a:lnTo>
                    <a:pt x="142" y="61"/>
                  </a:lnTo>
                  <a:lnTo>
                    <a:pt x="146" y="61"/>
                  </a:lnTo>
                  <a:lnTo>
                    <a:pt x="146" y="61"/>
                  </a:lnTo>
                  <a:lnTo>
                    <a:pt x="153" y="58"/>
                  </a:lnTo>
                  <a:lnTo>
                    <a:pt x="158" y="55"/>
                  </a:lnTo>
                  <a:lnTo>
                    <a:pt x="163" y="51"/>
                  </a:lnTo>
                  <a:lnTo>
                    <a:pt x="164" y="45"/>
                  </a:lnTo>
                  <a:lnTo>
                    <a:pt x="168" y="33"/>
                  </a:lnTo>
                  <a:lnTo>
                    <a:pt x="174" y="17"/>
                  </a:lnTo>
                  <a:lnTo>
                    <a:pt x="174" y="17"/>
                  </a:lnTo>
                  <a:lnTo>
                    <a:pt x="182" y="13"/>
                  </a:lnTo>
                  <a:lnTo>
                    <a:pt x="191" y="9"/>
                  </a:lnTo>
                  <a:lnTo>
                    <a:pt x="199" y="6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13" y="5"/>
                  </a:lnTo>
                  <a:lnTo>
                    <a:pt x="222" y="6"/>
                  </a:lnTo>
                  <a:lnTo>
                    <a:pt x="230" y="7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14"/>
                  </a:lnTo>
                  <a:lnTo>
                    <a:pt x="240" y="17"/>
                  </a:lnTo>
                  <a:lnTo>
                    <a:pt x="244" y="24"/>
                  </a:lnTo>
                  <a:lnTo>
                    <a:pt x="250" y="30"/>
                  </a:lnTo>
                  <a:lnTo>
                    <a:pt x="252" y="37"/>
                  </a:lnTo>
                  <a:lnTo>
                    <a:pt x="252" y="37"/>
                  </a:lnTo>
                  <a:lnTo>
                    <a:pt x="255" y="44"/>
                  </a:lnTo>
                  <a:lnTo>
                    <a:pt x="255" y="51"/>
                  </a:lnTo>
                  <a:lnTo>
                    <a:pt x="255" y="58"/>
                  </a:lnTo>
                  <a:lnTo>
                    <a:pt x="254" y="65"/>
                  </a:lnTo>
                  <a:lnTo>
                    <a:pt x="251" y="79"/>
                  </a:lnTo>
                  <a:lnTo>
                    <a:pt x="245" y="92"/>
                  </a:lnTo>
                  <a:lnTo>
                    <a:pt x="245" y="92"/>
                  </a:lnTo>
                  <a:close/>
                  <a:moveTo>
                    <a:pt x="233" y="23"/>
                  </a:moveTo>
                  <a:lnTo>
                    <a:pt x="233" y="23"/>
                  </a:lnTo>
                  <a:lnTo>
                    <a:pt x="223" y="20"/>
                  </a:lnTo>
                  <a:lnTo>
                    <a:pt x="213" y="17"/>
                  </a:lnTo>
                  <a:lnTo>
                    <a:pt x="209" y="17"/>
                  </a:lnTo>
                  <a:lnTo>
                    <a:pt x="203" y="17"/>
                  </a:lnTo>
                  <a:lnTo>
                    <a:pt x="199" y="20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4" y="33"/>
                  </a:lnTo>
                  <a:lnTo>
                    <a:pt x="195" y="42"/>
                  </a:lnTo>
                  <a:lnTo>
                    <a:pt x="198" y="62"/>
                  </a:lnTo>
                  <a:lnTo>
                    <a:pt x="198" y="71"/>
                  </a:lnTo>
                  <a:lnTo>
                    <a:pt x="196" y="79"/>
                  </a:lnTo>
                  <a:lnTo>
                    <a:pt x="195" y="82"/>
                  </a:lnTo>
                  <a:lnTo>
                    <a:pt x="192" y="86"/>
                  </a:lnTo>
                  <a:lnTo>
                    <a:pt x="189" y="89"/>
                  </a:lnTo>
                  <a:lnTo>
                    <a:pt x="185" y="92"/>
                  </a:lnTo>
                  <a:lnTo>
                    <a:pt x="185" y="92"/>
                  </a:lnTo>
                  <a:lnTo>
                    <a:pt x="177" y="92"/>
                  </a:lnTo>
                  <a:lnTo>
                    <a:pt x="171" y="94"/>
                  </a:lnTo>
                  <a:lnTo>
                    <a:pt x="171" y="94"/>
                  </a:lnTo>
                  <a:lnTo>
                    <a:pt x="167" y="100"/>
                  </a:lnTo>
                  <a:lnTo>
                    <a:pt x="165" y="106"/>
                  </a:lnTo>
                  <a:lnTo>
                    <a:pt x="164" y="113"/>
                  </a:lnTo>
                  <a:lnTo>
                    <a:pt x="163" y="118"/>
                  </a:lnTo>
                  <a:lnTo>
                    <a:pt x="163" y="118"/>
                  </a:lnTo>
                  <a:lnTo>
                    <a:pt x="157" y="124"/>
                  </a:lnTo>
                  <a:lnTo>
                    <a:pt x="150" y="127"/>
                  </a:lnTo>
                  <a:lnTo>
                    <a:pt x="143" y="129"/>
                  </a:lnTo>
                  <a:lnTo>
                    <a:pt x="135" y="129"/>
                  </a:lnTo>
                  <a:lnTo>
                    <a:pt x="126" y="129"/>
                  </a:lnTo>
                  <a:lnTo>
                    <a:pt x="118" y="128"/>
                  </a:lnTo>
                  <a:lnTo>
                    <a:pt x="102" y="124"/>
                  </a:lnTo>
                  <a:lnTo>
                    <a:pt x="102" y="124"/>
                  </a:lnTo>
                  <a:lnTo>
                    <a:pt x="109" y="122"/>
                  </a:lnTo>
                  <a:lnTo>
                    <a:pt x="118" y="121"/>
                  </a:lnTo>
                  <a:lnTo>
                    <a:pt x="132" y="121"/>
                  </a:lnTo>
                  <a:lnTo>
                    <a:pt x="139" y="121"/>
                  </a:lnTo>
                  <a:lnTo>
                    <a:pt x="144" y="120"/>
                  </a:lnTo>
                  <a:lnTo>
                    <a:pt x="150" y="117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56" y="104"/>
                  </a:lnTo>
                  <a:lnTo>
                    <a:pt x="157" y="99"/>
                  </a:lnTo>
                  <a:lnTo>
                    <a:pt x="160" y="93"/>
                  </a:lnTo>
                  <a:lnTo>
                    <a:pt x="164" y="89"/>
                  </a:lnTo>
                  <a:lnTo>
                    <a:pt x="168" y="85"/>
                  </a:lnTo>
                  <a:lnTo>
                    <a:pt x="174" y="82"/>
                  </a:lnTo>
                  <a:lnTo>
                    <a:pt x="186" y="79"/>
                  </a:lnTo>
                  <a:lnTo>
                    <a:pt x="186" y="79"/>
                  </a:lnTo>
                  <a:lnTo>
                    <a:pt x="188" y="72"/>
                  </a:lnTo>
                  <a:lnTo>
                    <a:pt x="188" y="65"/>
                  </a:lnTo>
                  <a:lnTo>
                    <a:pt x="186" y="49"/>
                  </a:lnTo>
                  <a:lnTo>
                    <a:pt x="185" y="41"/>
                  </a:lnTo>
                  <a:lnTo>
                    <a:pt x="184" y="34"/>
                  </a:lnTo>
                  <a:lnTo>
                    <a:pt x="185" y="26"/>
                  </a:lnTo>
                  <a:lnTo>
                    <a:pt x="188" y="19"/>
                  </a:lnTo>
                  <a:lnTo>
                    <a:pt x="188" y="19"/>
                  </a:lnTo>
                  <a:lnTo>
                    <a:pt x="184" y="20"/>
                  </a:lnTo>
                  <a:lnTo>
                    <a:pt x="181" y="23"/>
                  </a:lnTo>
                  <a:lnTo>
                    <a:pt x="177" y="31"/>
                  </a:lnTo>
                  <a:lnTo>
                    <a:pt x="174" y="4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65" y="56"/>
                  </a:lnTo>
                  <a:lnTo>
                    <a:pt x="157" y="65"/>
                  </a:lnTo>
                  <a:lnTo>
                    <a:pt x="153" y="68"/>
                  </a:lnTo>
                  <a:lnTo>
                    <a:pt x="149" y="71"/>
                  </a:lnTo>
                  <a:lnTo>
                    <a:pt x="142" y="72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29" y="69"/>
                  </a:lnTo>
                  <a:lnTo>
                    <a:pt x="122" y="66"/>
                  </a:lnTo>
                  <a:lnTo>
                    <a:pt x="115" y="62"/>
                  </a:lnTo>
                  <a:lnTo>
                    <a:pt x="106" y="61"/>
                  </a:lnTo>
                  <a:lnTo>
                    <a:pt x="106" y="61"/>
                  </a:lnTo>
                  <a:lnTo>
                    <a:pt x="99" y="61"/>
                  </a:lnTo>
                  <a:lnTo>
                    <a:pt x="92" y="61"/>
                  </a:lnTo>
                  <a:lnTo>
                    <a:pt x="78" y="65"/>
                  </a:lnTo>
                  <a:lnTo>
                    <a:pt x="66" y="69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79"/>
                  </a:lnTo>
                  <a:lnTo>
                    <a:pt x="49" y="85"/>
                  </a:lnTo>
                  <a:lnTo>
                    <a:pt x="43" y="94"/>
                  </a:lnTo>
                  <a:lnTo>
                    <a:pt x="36" y="103"/>
                  </a:lnTo>
                  <a:lnTo>
                    <a:pt x="28" y="111"/>
                  </a:lnTo>
                  <a:lnTo>
                    <a:pt x="19" y="121"/>
                  </a:lnTo>
                  <a:lnTo>
                    <a:pt x="12" y="129"/>
                  </a:lnTo>
                  <a:lnTo>
                    <a:pt x="11" y="135"/>
                  </a:lnTo>
                  <a:lnTo>
                    <a:pt x="8" y="141"/>
                  </a:lnTo>
                  <a:lnTo>
                    <a:pt x="8" y="146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11" y="158"/>
                  </a:lnTo>
                  <a:lnTo>
                    <a:pt x="12" y="162"/>
                  </a:lnTo>
                  <a:lnTo>
                    <a:pt x="19" y="170"/>
                  </a:lnTo>
                  <a:lnTo>
                    <a:pt x="25" y="179"/>
                  </a:lnTo>
                  <a:lnTo>
                    <a:pt x="28" y="183"/>
                  </a:lnTo>
                  <a:lnTo>
                    <a:pt x="29" y="188"/>
                  </a:lnTo>
                  <a:lnTo>
                    <a:pt x="29" y="188"/>
                  </a:lnTo>
                  <a:lnTo>
                    <a:pt x="28" y="197"/>
                  </a:lnTo>
                  <a:lnTo>
                    <a:pt x="28" y="207"/>
                  </a:lnTo>
                  <a:lnTo>
                    <a:pt x="29" y="215"/>
                  </a:lnTo>
                  <a:lnTo>
                    <a:pt x="33" y="224"/>
                  </a:lnTo>
                  <a:lnTo>
                    <a:pt x="42" y="239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9" y="254"/>
                  </a:lnTo>
                  <a:lnTo>
                    <a:pt x="62" y="256"/>
                  </a:lnTo>
                  <a:lnTo>
                    <a:pt x="60" y="259"/>
                  </a:lnTo>
                  <a:lnTo>
                    <a:pt x="60" y="259"/>
                  </a:lnTo>
                  <a:lnTo>
                    <a:pt x="88" y="254"/>
                  </a:lnTo>
                  <a:lnTo>
                    <a:pt x="102" y="252"/>
                  </a:lnTo>
                  <a:lnTo>
                    <a:pt x="115" y="247"/>
                  </a:lnTo>
                  <a:lnTo>
                    <a:pt x="115" y="247"/>
                  </a:lnTo>
                  <a:lnTo>
                    <a:pt x="121" y="243"/>
                  </a:lnTo>
                  <a:lnTo>
                    <a:pt x="126" y="239"/>
                  </a:lnTo>
                  <a:lnTo>
                    <a:pt x="130" y="235"/>
                  </a:lnTo>
                  <a:lnTo>
                    <a:pt x="135" y="229"/>
                  </a:lnTo>
                  <a:lnTo>
                    <a:pt x="147" y="205"/>
                  </a:lnTo>
                  <a:lnTo>
                    <a:pt x="147" y="205"/>
                  </a:lnTo>
                  <a:lnTo>
                    <a:pt x="151" y="200"/>
                  </a:lnTo>
                  <a:lnTo>
                    <a:pt x="157" y="194"/>
                  </a:lnTo>
                  <a:lnTo>
                    <a:pt x="168" y="187"/>
                  </a:lnTo>
                  <a:lnTo>
                    <a:pt x="179" y="179"/>
                  </a:lnTo>
                  <a:lnTo>
                    <a:pt x="185" y="174"/>
                  </a:lnTo>
                  <a:lnTo>
                    <a:pt x="191" y="169"/>
                  </a:lnTo>
                  <a:lnTo>
                    <a:pt x="191" y="169"/>
                  </a:lnTo>
                  <a:lnTo>
                    <a:pt x="194" y="162"/>
                  </a:lnTo>
                  <a:lnTo>
                    <a:pt x="196" y="153"/>
                  </a:lnTo>
                  <a:lnTo>
                    <a:pt x="198" y="137"/>
                  </a:lnTo>
                  <a:lnTo>
                    <a:pt x="199" y="118"/>
                  </a:lnTo>
                  <a:lnTo>
                    <a:pt x="201" y="99"/>
                  </a:lnTo>
                  <a:lnTo>
                    <a:pt x="201" y="99"/>
                  </a:lnTo>
                  <a:lnTo>
                    <a:pt x="209" y="93"/>
                  </a:lnTo>
                  <a:lnTo>
                    <a:pt x="219" y="90"/>
                  </a:lnTo>
                  <a:lnTo>
                    <a:pt x="229" y="86"/>
                  </a:lnTo>
                  <a:lnTo>
                    <a:pt x="238" y="83"/>
                  </a:lnTo>
                  <a:lnTo>
                    <a:pt x="238" y="83"/>
                  </a:lnTo>
                  <a:lnTo>
                    <a:pt x="241" y="75"/>
                  </a:lnTo>
                  <a:lnTo>
                    <a:pt x="244" y="66"/>
                  </a:lnTo>
                  <a:lnTo>
                    <a:pt x="244" y="59"/>
                  </a:lnTo>
                  <a:lnTo>
                    <a:pt x="244" y="51"/>
                  </a:lnTo>
                  <a:lnTo>
                    <a:pt x="243" y="44"/>
                  </a:lnTo>
                  <a:lnTo>
                    <a:pt x="241" y="37"/>
                  </a:lnTo>
                  <a:lnTo>
                    <a:pt x="237" y="30"/>
                  </a:lnTo>
                  <a:lnTo>
                    <a:pt x="233" y="23"/>
                  </a:lnTo>
                  <a:lnTo>
                    <a:pt x="233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2668" y="143064"/>
            <a:ext cx="5274394" cy="531518"/>
            <a:chOff x="1042668" y="143064"/>
            <a:chExt cx="2836442" cy="531518"/>
          </a:xfrm>
        </p:grpSpPr>
        <p:sp>
          <p:nvSpPr>
            <p:cNvPr id="19" name="TextBox 14"/>
            <p:cNvSpPr txBox="1"/>
            <p:nvPr/>
          </p:nvSpPr>
          <p:spPr>
            <a:xfrm>
              <a:off x="1042668" y="143064"/>
              <a:ext cx="927983" cy="376854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迷你简卡通" panose="03000509000000000000" charset="-122"/>
                  <a:ea typeface="迷你简卡通" panose="03000509000000000000" charset="-122"/>
                </a:rPr>
                <a:t>收获体会</a:t>
              </a:r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1583857" y="179282"/>
              <a:ext cx="2295253" cy="495300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marL="285750" indent="-285750" algn="ctr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迷你简卡通" panose="03000509000000000000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Harvest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ctr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迷你简卡通" panose="03000509000000000000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17886" y="671035"/>
            <a:ext cx="245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迷你简卡通" panose="03000509000000000000" charset="-122"/>
              </a:rPr>
              <a:t>收获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079749" y="1458751"/>
            <a:ext cx="2886075" cy="2555081"/>
            <a:chOff x="4173538" y="1720850"/>
            <a:chExt cx="3848100" cy="3406775"/>
          </a:xfrm>
        </p:grpSpPr>
        <p:sp>
          <p:nvSpPr>
            <p:cNvPr id="43" name="任意多边形: 形状 42"/>
            <p:cNvSpPr/>
            <p:nvPr/>
          </p:nvSpPr>
          <p:spPr bwMode="auto">
            <a:xfrm>
              <a:off x="5716588" y="3333750"/>
              <a:ext cx="2305050" cy="1516063"/>
            </a:xfrm>
            <a:custGeom>
              <a:avLst/>
              <a:gdLst>
                <a:gd name="T0" fmla="*/ 586 w 698"/>
                <a:gd name="T1" fmla="*/ 44 h 460"/>
                <a:gd name="T2" fmla="*/ 577 w 698"/>
                <a:gd name="T3" fmla="*/ 125 h 460"/>
                <a:gd name="T4" fmla="*/ 618 w 698"/>
                <a:gd name="T5" fmla="*/ 197 h 460"/>
                <a:gd name="T6" fmla="*/ 660 w 698"/>
                <a:gd name="T7" fmla="*/ 177 h 460"/>
                <a:gd name="T8" fmla="*/ 698 w 698"/>
                <a:gd name="T9" fmla="*/ 229 h 460"/>
                <a:gd name="T10" fmla="*/ 657 w 698"/>
                <a:gd name="T11" fmla="*/ 295 h 460"/>
                <a:gd name="T12" fmla="*/ 601 w 698"/>
                <a:gd name="T13" fmla="*/ 271 h 460"/>
                <a:gd name="T14" fmla="*/ 571 w 698"/>
                <a:gd name="T15" fmla="*/ 349 h 460"/>
                <a:gd name="T16" fmla="*/ 581 w 698"/>
                <a:gd name="T17" fmla="*/ 441 h 460"/>
                <a:gd name="T18" fmla="*/ 415 w 698"/>
                <a:gd name="T19" fmla="*/ 451 h 460"/>
                <a:gd name="T20" fmla="*/ 380 w 698"/>
                <a:gd name="T21" fmla="*/ 422 h 460"/>
                <a:gd name="T22" fmla="*/ 391 w 698"/>
                <a:gd name="T23" fmla="*/ 365 h 460"/>
                <a:gd name="T24" fmla="*/ 346 w 698"/>
                <a:gd name="T25" fmla="*/ 334 h 460"/>
                <a:gd name="T26" fmla="*/ 296 w 698"/>
                <a:gd name="T27" fmla="*/ 371 h 460"/>
                <a:gd name="T28" fmla="*/ 305 w 698"/>
                <a:gd name="T29" fmla="*/ 438 h 460"/>
                <a:gd name="T30" fmla="*/ 213 w 698"/>
                <a:gd name="T31" fmla="*/ 450 h 460"/>
                <a:gd name="T32" fmla="*/ 110 w 698"/>
                <a:gd name="T33" fmla="*/ 434 h 460"/>
                <a:gd name="T34" fmla="*/ 121 w 698"/>
                <a:gd name="T35" fmla="*/ 314 h 460"/>
                <a:gd name="T36" fmla="*/ 99 w 698"/>
                <a:gd name="T37" fmla="*/ 262 h 460"/>
                <a:gd name="T38" fmla="*/ 72 w 698"/>
                <a:gd name="T39" fmla="*/ 267 h 460"/>
                <a:gd name="T40" fmla="*/ 41 w 698"/>
                <a:gd name="T41" fmla="*/ 272 h 460"/>
                <a:gd name="T42" fmla="*/ 1 w 698"/>
                <a:gd name="T43" fmla="*/ 221 h 460"/>
                <a:gd name="T44" fmla="*/ 39 w 698"/>
                <a:gd name="T45" fmla="*/ 176 h 460"/>
                <a:gd name="T46" fmla="*/ 99 w 698"/>
                <a:gd name="T47" fmla="*/ 192 h 460"/>
                <a:gd name="T48" fmla="*/ 122 w 698"/>
                <a:gd name="T49" fmla="*/ 104 h 460"/>
                <a:gd name="T50" fmla="*/ 118 w 698"/>
                <a:gd name="T51" fmla="*/ 33 h 460"/>
                <a:gd name="T52" fmla="*/ 305 w 698"/>
                <a:gd name="T53" fmla="*/ 16 h 460"/>
                <a:gd name="T54" fmla="*/ 307 w 698"/>
                <a:gd name="T55" fmla="*/ 55 h 460"/>
                <a:gd name="T56" fmla="*/ 300 w 698"/>
                <a:gd name="T57" fmla="*/ 101 h 460"/>
                <a:gd name="T58" fmla="*/ 357 w 698"/>
                <a:gd name="T59" fmla="*/ 135 h 460"/>
                <a:gd name="T60" fmla="*/ 407 w 698"/>
                <a:gd name="T61" fmla="*/ 94 h 460"/>
                <a:gd name="T62" fmla="*/ 392 w 698"/>
                <a:gd name="T63" fmla="*/ 24 h 460"/>
                <a:gd name="T64" fmla="*/ 483 w 698"/>
                <a:gd name="T65" fmla="*/ 16 h 460"/>
                <a:gd name="T66" fmla="*/ 586 w 698"/>
                <a:gd name="T67" fmla="*/ 4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8" h="460">
                  <a:moveTo>
                    <a:pt x="586" y="44"/>
                  </a:moveTo>
                  <a:cubicBezTo>
                    <a:pt x="586" y="44"/>
                    <a:pt x="576" y="91"/>
                    <a:pt x="577" y="125"/>
                  </a:cubicBezTo>
                  <a:cubicBezTo>
                    <a:pt x="577" y="159"/>
                    <a:pt x="586" y="204"/>
                    <a:pt x="618" y="197"/>
                  </a:cubicBezTo>
                  <a:cubicBezTo>
                    <a:pt x="641" y="192"/>
                    <a:pt x="637" y="176"/>
                    <a:pt x="660" y="177"/>
                  </a:cubicBezTo>
                  <a:cubicBezTo>
                    <a:pt x="683" y="178"/>
                    <a:pt x="698" y="212"/>
                    <a:pt x="698" y="229"/>
                  </a:cubicBezTo>
                  <a:cubicBezTo>
                    <a:pt x="698" y="270"/>
                    <a:pt x="679" y="296"/>
                    <a:pt x="657" y="295"/>
                  </a:cubicBezTo>
                  <a:cubicBezTo>
                    <a:pt x="634" y="294"/>
                    <a:pt x="625" y="271"/>
                    <a:pt x="601" y="271"/>
                  </a:cubicBezTo>
                  <a:cubicBezTo>
                    <a:pt x="577" y="271"/>
                    <a:pt x="570" y="292"/>
                    <a:pt x="571" y="349"/>
                  </a:cubicBezTo>
                  <a:cubicBezTo>
                    <a:pt x="573" y="407"/>
                    <a:pt x="581" y="441"/>
                    <a:pt x="581" y="441"/>
                  </a:cubicBezTo>
                  <a:cubicBezTo>
                    <a:pt x="581" y="441"/>
                    <a:pt x="464" y="460"/>
                    <a:pt x="415" y="451"/>
                  </a:cubicBezTo>
                  <a:cubicBezTo>
                    <a:pt x="387" y="445"/>
                    <a:pt x="381" y="437"/>
                    <a:pt x="380" y="422"/>
                  </a:cubicBezTo>
                  <a:cubicBezTo>
                    <a:pt x="379" y="407"/>
                    <a:pt x="399" y="391"/>
                    <a:pt x="391" y="365"/>
                  </a:cubicBezTo>
                  <a:cubicBezTo>
                    <a:pt x="386" y="350"/>
                    <a:pt x="372" y="335"/>
                    <a:pt x="346" y="334"/>
                  </a:cubicBezTo>
                  <a:cubicBezTo>
                    <a:pt x="319" y="332"/>
                    <a:pt x="296" y="348"/>
                    <a:pt x="296" y="371"/>
                  </a:cubicBezTo>
                  <a:cubicBezTo>
                    <a:pt x="294" y="411"/>
                    <a:pt x="311" y="424"/>
                    <a:pt x="305" y="438"/>
                  </a:cubicBezTo>
                  <a:cubicBezTo>
                    <a:pt x="298" y="452"/>
                    <a:pt x="277" y="454"/>
                    <a:pt x="213" y="450"/>
                  </a:cubicBezTo>
                  <a:cubicBezTo>
                    <a:pt x="137" y="446"/>
                    <a:pt x="110" y="434"/>
                    <a:pt x="110" y="434"/>
                  </a:cubicBezTo>
                  <a:cubicBezTo>
                    <a:pt x="110" y="434"/>
                    <a:pt x="117" y="358"/>
                    <a:pt x="121" y="314"/>
                  </a:cubicBezTo>
                  <a:cubicBezTo>
                    <a:pt x="124" y="276"/>
                    <a:pt x="109" y="265"/>
                    <a:pt x="99" y="262"/>
                  </a:cubicBezTo>
                  <a:cubicBezTo>
                    <a:pt x="94" y="261"/>
                    <a:pt x="84" y="264"/>
                    <a:pt x="72" y="267"/>
                  </a:cubicBezTo>
                  <a:cubicBezTo>
                    <a:pt x="62" y="270"/>
                    <a:pt x="50" y="273"/>
                    <a:pt x="41" y="272"/>
                  </a:cubicBezTo>
                  <a:cubicBezTo>
                    <a:pt x="23" y="271"/>
                    <a:pt x="0" y="255"/>
                    <a:pt x="1" y="221"/>
                  </a:cubicBezTo>
                  <a:cubicBezTo>
                    <a:pt x="2" y="199"/>
                    <a:pt x="15" y="175"/>
                    <a:pt x="39" y="176"/>
                  </a:cubicBezTo>
                  <a:cubicBezTo>
                    <a:pt x="72" y="176"/>
                    <a:pt x="81" y="191"/>
                    <a:pt x="99" y="192"/>
                  </a:cubicBezTo>
                  <a:cubicBezTo>
                    <a:pt x="113" y="192"/>
                    <a:pt x="121" y="149"/>
                    <a:pt x="122" y="104"/>
                  </a:cubicBezTo>
                  <a:cubicBezTo>
                    <a:pt x="123" y="60"/>
                    <a:pt x="118" y="33"/>
                    <a:pt x="118" y="33"/>
                  </a:cubicBezTo>
                  <a:cubicBezTo>
                    <a:pt x="118" y="33"/>
                    <a:pt x="279" y="0"/>
                    <a:pt x="305" y="16"/>
                  </a:cubicBezTo>
                  <a:cubicBezTo>
                    <a:pt x="326" y="28"/>
                    <a:pt x="312" y="43"/>
                    <a:pt x="307" y="55"/>
                  </a:cubicBezTo>
                  <a:cubicBezTo>
                    <a:pt x="299" y="73"/>
                    <a:pt x="295" y="88"/>
                    <a:pt x="300" y="101"/>
                  </a:cubicBezTo>
                  <a:cubicBezTo>
                    <a:pt x="307" y="123"/>
                    <a:pt x="332" y="135"/>
                    <a:pt x="357" y="135"/>
                  </a:cubicBezTo>
                  <a:cubicBezTo>
                    <a:pt x="388" y="135"/>
                    <a:pt x="405" y="114"/>
                    <a:pt x="407" y="94"/>
                  </a:cubicBezTo>
                  <a:cubicBezTo>
                    <a:pt x="409" y="50"/>
                    <a:pt x="392" y="38"/>
                    <a:pt x="392" y="24"/>
                  </a:cubicBezTo>
                  <a:cubicBezTo>
                    <a:pt x="392" y="4"/>
                    <a:pt x="440" y="8"/>
                    <a:pt x="483" y="16"/>
                  </a:cubicBezTo>
                  <a:cubicBezTo>
                    <a:pt x="516" y="22"/>
                    <a:pt x="586" y="44"/>
                    <a:pt x="586" y="44"/>
                  </a:cubicBez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 bwMode="auto">
            <a:xfrm>
              <a:off x="4451351" y="3092450"/>
              <a:ext cx="1660525" cy="2035175"/>
            </a:xfrm>
            <a:custGeom>
              <a:avLst/>
              <a:gdLst>
                <a:gd name="T0" fmla="*/ 496 w 503"/>
                <a:gd name="T1" fmla="*/ 109 h 617"/>
                <a:gd name="T2" fmla="*/ 377 w 503"/>
                <a:gd name="T3" fmla="*/ 122 h 617"/>
                <a:gd name="T4" fmla="*/ 292 w 503"/>
                <a:gd name="T5" fmla="*/ 90 h 617"/>
                <a:gd name="T6" fmla="*/ 314 w 503"/>
                <a:gd name="T7" fmla="*/ 36 h 617"/>
                <a:gd name="T8" fmla="*/ 254 w 503"/>
                <a:gd name="T9" fmla="*/ 0 h 617"/>
                <a:gd name="T10" fmla="*/ 199 w 503"/>
                <a:gd name="T11" fmla="*/ 42 h 617"/>
                <a:gd name="T12" fmla="*/ 213 w 503"/>
                <a:gd name="T13" fmla="*/ 97 h 617"/>
                <a:gd name="T14" fmla="*/ 117 w 503"/>
                <a:gd name="T15" fmla="*/ 123 h 617"/>
                <a:gd name="T16" fmla="*/ 15 w 503"/>
                <a:gd name="T17" fmla="*/ 106 h 617"/>
                <a:gd name="T18" fmla="*/ 6 w 503"/>
                <a:gd name="T19" fmla="*/ 178 h 617"/>
                <a:gd name="T20" fmla="*/ 14 w 503"/>
                <a:gd name="T21" fmla="*/ 233 h 617"/>
                <a:gd name="T22" fmla="*/ 44 w 503"/>
                <a:gd name="T23" fmla="*/ 255 h 617"/>
                <a:gd name="T24" fmla="*/ 86 w 503"/>
                <a:gd name="T25" fmla="*/ 233 h 617"/>
                <a:gd name="T26" fmla="*/ 128 w 503"/>
                <a:gd name="T27" fmla="*/ 293 h 617"/>
                <a:gd name="T28" fmla="*/ 87 w 503"/>
                <a:gd name="T29" fmla="*/ 359 h 617"/>
                <a:gd name="T30" fmla="*/ 27 w 503"/>
                <a:gd name="T31" fmla="*/ 334 h 617"/>
                <a:gd name="T32" fmla="*/ 1 w 503"/>
                <a:gd name="T33" fmla="*/ 384 h 617"/>
                <a:gd name="T34" fmla="*/ 5 w 503"/>
                <a:gd name="T35" fmla="*/ 465 h 617"/>
                <a:gd name="T36" fmla="*/ 10 w 503"/>
                <a:gd name="T37" fmla="*/ 500 h 617"/>
                <a:gd name="T38" fmla="*/ 143 w 503"/>
                <a:gd name="T39" fmla="*/ 490 h 617"/>
                <a:gd name="T40" fmla="*/ 225 w 503"/>
                <a:gd name="T41" fmla="*/ 522 h 617"/>
                <a:gd name="T42" fmla="*/ 196 w 503"/>
                <a:gd name="T43" fmla="*/ 573 h 617"/>
                <a:gd name="T44" fmla="*/ 256 w 503"/>
                <a:gd name="T45" fmla="*/ 617 h 617"/>
                <a:gd name="T46" fmla="*/ 313 w 503"/>
                <a:gd name="T47" fmla="*/ 575 h 617"/>
                <a:gd name="T48" fmla="*/ 281 w 503"/>
                <a:gd name="T49" fmla="*/ 520 h 617"/>
                <a:gd name="T50" fmla="*/ 318 w 503"/>
                <a:gd name="T51" fmla="*/ 491 h 617"/>
                <a:gd name="T52" fmla="*/ 489 w 503"/>
                <a:gd name="T53" fmla="*/ 506 h 617"/>
                <a:gd name="T54" fmla="*/ 498 w 503"/>
                <a:gd name="T55" fmla="*/ 421 h 617"/>
                <a:gd name="T56" fmla="*/ 478 w 503"/>
                <a:gd name="T57" fmla="*/ 338 h 617"/>
                <a:gd name="T58" fmla="*/ 426 w 503"/>
                <a:gd name="T59" fmla="*/ 349 h 617"/>
                <a:gd name="T60" fmla="*/ 381 w 503"/>
                <a:gd name="T61" fmla="*/ 292 h 617"/>
                <a:gd name="T62" fmla="*/ 422 w 503"/>
                <a:gd name="T63" fmla="*/ 244 h 617"/>
                <a:gd name="T64" fmla="*/ 483 w 503"/>
                <a:gd name="T65" fmla="*/ 260 h 617"/>
                <a:gd name="T66" fmla="*/ 501 w 503"/>
                <a:gd name="T67" fmla="*/ 177 h 617"/>
                <a:gd name="T68" fmla="*/ 496 w 503"/>
                <a:gd name="T69" fmla="*/ 109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2" h="617">
                  <a:moveTo>
                    <a:pt x="496" y="109"/>
                  </a:moveTo>
                  <a:cubicBezTo>
                    <a:pt x="496" y="109"/>
                    <a:pt x="434" y="122"/>
                    <a:pt x="377" y="122"/>
                  </a:cubicBezTo>
                  <a:cubicBezTo>
                    <a:pt x="329" y="121"/>
                    <a:pt x="292" y="118"/>
                    <a:pt x="292" y="90"/>
                  </a:cubicBezTo>
                  <a:cubicBezTo>
                    <a:pt x="293" y="62"/>
                    <a:pt x="317" y="62"/>
                    <a:pt x="314" y="36"/>
                  </a:cubicBezTo>
                  <a:cubicBezTo>
                    <a:pt x="310" y="9"/>
                    <a:pt x="283" y="0"/>
                    <a:pt x="254" y="0"/>
                  </a:cubicBezTo>
                  <a:cubicBezTo>
                    <a:pt x="226" y="1"/>
                    <a:pt x="199" y="19"/>
                    <a:pt x="199" y="42"/>
                  </a:cubicBezTo>
                  <a:cubicBezTo>
                    <a:pt x="199" y="64"/>
                    <a:pt x="221" y="81"/>
                    <a:pt x="213" y="97"/>
                  </a:cubicBezTo>
                  <a:cubicBezTo>
                    <a:pt x="204" y="113"/>
                    <a:pt x="165" y="126"/>
                    <a:pt x="117" y="123"/>
                  </a:cubicBezTo>
                  <a:cubicBezTo>
                    <a:pt x="71" y="120"/>
                    <a:pt x="15" y="106"/>
                    <a:pt x="15" y="106"/>
                  </a:cubicBezTo>
                  <a:cubicBezTo>
                    <a:pt x="15" y="106"/>
                    <a:pt x="6" y="157"/>
                    <a:pt x="6" y="178"/>
                  </a:cubicBezTo>
                  <a:cubicBezTo>
                    <a:pt x="7" y="200"/>
                    <a:pt x="10" y="224"/>
                    <a:pt x="14" y="233"/>
                  </a:cubicBezTo>
                  <a:cubicBezTo>
                    <a:pt x="19" y="242"/>
                    <a:pt x="27" y="259"/>
                    <a:pt x="44" y="255"/>
                  </a:cubicBezTo>
                  <a:cubicBezTo>
                    <a:pt x="60" y="251"/>
                    <a:pt x="69" y="230"/>
                    <a:pt x="86" y="233"/>
                  </a:cubicBezTo>
                  <a:cubicBezTo>
                    <a:pt x="102" y="236"/>
                    <a:pt x="130" y="259"/>
                    <a:pt x="128" y="293"/>
                  </a:cubicBezTo>
                  <a:cubicBezTo>
                    <a:pt x="125" y="328"/>
                    <a:pt x="111" y="361"/>
                    <a:pt x="87" y="359"/>
                  </a:cubicBezTo>
                  <a:cubicBezTo>
                    <a:pt x="62" y="357"/>
                    <a:pt x="47" y="336"/>
                    <a:pt x="27" y="334"/>
                  </a:cubicBezTo>
                  <a:cubicBezTo>
                    <a:pt x="6" y="332"/>
                    <a:pt x="0" y="366"/>
                    <a:pt x="1" y="384"/>
                  </a:cubicBezTo>
                  <a:cubicBezTo>
                    <a:pt x="2" y="403"/>
                    <a:pt x="2" y="445"/>
                    <a:pt x="5" y="465"/>
                  </a:cubicBezTo>
                  <a:cubicBezTo>
                    <a:pt x="8" y="485"/>
                    <a:pt x="10" y="500"/>
                    <a:pt x="10" y="500"/>
                  </a:cubicBezTo>
                  <a:cubicBezTo>
                    <a:pt x="10" y="500"/>
                    <a:pt x="90" y="489"/>
                    <a:pt x="143" y="490"/>
                  </a:cubicBezTo>
                  <a:cubicBezTo>
                    <a:pt x="195" y="491"/>
                    <a:pt x="223" y="502"/>
                    <a:pt x="225" y="522"/>
                  </a:cubicBezTo>
                  <a:cubicBezTo>
                    <a:pt x="226" y="542"/>
                    <a:pt x="193" y="550"/>
                    <a:pt x="196" y="573"/>
                  </a:cubicBezTo>
                  <a:cubicBezTo>
                    <a:pt x="199" y="596"/>
                    <a:pt x="234" y="617"/>
                    <a:pt x="256" y="617"/>
                  </a:cubicBezTo>
                  <a:cubicBezTo>
                    <a:pt x="279" y="616"/>
                    <a:pt x="313" y="602"/>
                    <a:pt x="313" y="575"/>
                  </a:cubicBezTo>
                  <a:cubicBezTo>
                    <a:pt x="312" y="548"/>
                    <a:pt x="282" y="537"/>
                    <a:pt x="281" y="520"/>
                  </a:cubicBezTo>
                  <a:cubicBezTo>
                    <a:pt x="279" y="504"/>
                    <a:pt x="298" y="491"/>
                    <a:pt x="318" y="491"/>
                  </a:cubicBezTo>
                  <a:cubicBezTo>
                    <a:pt x="337" y="491"/>
                    <a:pt x="489" y="506"/>
                    <a:pt x="489" y="506"/>
                  </a:cubicBezTo>
                  <a:cubicBezTo>
                    <a:pt x="489" y="506"/>
                    <a:pt x="494" y="464"/>
                    <a:pt x="498" y="421"/>
                  </a:cubicBezTo>
                  <a:cubicBezTo>
                    <a:pt x="503" y="364"/>
                    <a:pt x="498" y="336"/>
                    <a:pt x="478" y="338"/>
                  </a:cubicBezTo>
                  <a:cubicBezTo>
                    <a:pt x="467" y="339"/>
                    <a:pt x="449" y="350"/>
                    <a:pt x="426" y="349"/>
                  </a:cubicBezTo>
                  <a:cubicBezTo>
                    <a:pt x="403" y="348"/>
                    <a:pt x="378" y="329"/>
                    <a:pt x="381" y="292"/>
                  </a:cubicBezTo>
                  <a:cubicBezTo>
                    <a:pt x="384" y="263"/>
                    <a:pt x="399" y="243"/>
                    <a:pt x="422" y="244"/>
                  </a:cubicBezTo>
                  <a:cubicBezTo>
                    <a:pt x="444" y="246"/>
                    <a:pt x="468" y="260"/>
                    <a:pt x="483" y="260"/>
                  </a:cubicBezTo>
                  <a:cubicBezTo>
                    <a:pt x="493" y="261"/>
                    <a:pt x="501" y="198"/>
                    <a:pt x="501" y="177"/>
                  </a:cubicBezTo>
                  <a:cubicBezTo>
                    <a:pt x="501" y="135"/>
                    <a:pt x="496" y="109"/>
                    <a:pt x="496" y="109"/>
                  </a:cubicBezTo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 bwMode="auto">
            <a:xfrm>
              <a:off x="4173538" y="1947863"/>
              <a:ext cx="2305050" cy="1557338"/>
            </a:xfrm>
            <a:custGeom>
              <a:avLst/>
              <a:gdLst>
                <a:gd name="T0" fmla="*/ 583 w 698"/>
                <a:gd name="T1" fmla="*/ 31 h 472"/>
                <a:gd name="T2" fmla="*/ 577 w 698"/>
                <a:gd name="T3" fmla="*/ 137 h 472"/>
                <a:gd name="T4" fmla="*/ 618 w 698"/>
                <a:gd name="T5" fmla="*/ 209 h 472"/>
                <a:gd name="T6" fmla="*/ 660 w 698"/>
                <a:gd name="T7" fmla="*/ 189 h 472"/>
                <a:gd name="T8" fmla="*/ 698 w 698"/>
                <a:gd name="T9" fmla="*/ 241 h 472"/>
                <a:gd name="T10" fmla="*/ 657 w 698"/>
                <a:gd name="T11" fmla="*/ 307 h 472"/>
                <a:gd name="T12" fmla="*/ 601 w 698"/>
                <a:gd name="T13" fmla="*/ 283 h 472"/>
                <a:gd name="T14" fmla="*/ 571 w 698"/>
                <a:gd name="T15" fmla="*/ 361 h 472"/>
                <a:gd name="T16" fmla="*/ 581 w 698"/>
                <a:gd name="T17" fmla="*/ 453 h 472"/>
                <a:gd name="T18" fmla="*/ 415 w 698"/>
                <a:gd name="T19" fmla="*/ 463 h 472"/>
                <a:gd name="T20" fmla="*/ 380 w 698"/>
                <a:gd name="T21" fmla="*/ 434 h 472"/>
                <a:gd name="T22" fmla="*/ 401 w 698"/>
                <a:gd name="T23" fmla="*/ 374 h 472"/>
                <a:gd name="T24" fmla="*/ 345 w 698"/>
                <a:gd name="T25" fmla="*/ 342 h 472"/>
                <a:gd name="T26" fmla="*/ 279 w 698"/>
                <a:gd name="T27" fmla="*/ 389 h 472"/>
                <a:gd name="T28" fmla="*/ 293 w 698"/>
                <a:gd name="T29" fmla="*/ 440 h 472"/>
                <a:gd name="T30" fmla="*/ 219 w 698"/>
                <a:gd name="T31" fmla="*/ 468 h 472"/>
                <a:gd name="T32" fmla="*/ 101 w 698"/>
                <a:gd name="T33" fmla="*/ 451 h 472"/>
                <a:gd name="T34" fmla="*/ 121 w 698"/>
                <a:gd name="T35" fmla="*/ 326 h 472"/>
                <a:gd name="T36" fmla="*/ 99 w 698"/>
                <a:gd name="T37" fmla="*/ 274 h 472"/>
                <a:gd name="T38" fmla="*/ 72 w 698"/>
                <a:gd name="T39" fmla="*/ 279 h 472"/>
                <a:gd name="T40" fmla="*/ 41 w 698"/>
                <a:gd name="T41" fmla="*/ 284 h 472"/>
                <a:gd name="T42" fmla="*/ 1 w 698"/>
                <a:gd name="T43" fmla="*/ 233 h 472"/>
                <a:gd name="T44" fmla="*/ 39 w 698"/>
                <a:gd name="T45" fmla="*/ 188 h 472"/>
                <a:gd name="T46" fmla="*/ 99 w 698"/>
                <a:gd name="T47" fmla="*/ 204 h 472"/>
                <a:gd name="T48" fmla="*/ 122 w 698"/>
                <a:gd name="T49" fmla="*/ 116 h 472"/>
                <a:gd name="T50" fmla="*/ 105 w 698"/>
                <a:gd name="T51" fmla="*/ 25 h 472"/>
                <a:gd name="T52" fmla="*/ 305 w 698"/>
                <a:gd name="T53" fmla="*/ 28 h 472"/>
                <a:gd name="T54" fmla="*/ 306 w 698"/>
                <a:gd name="T55" fmla="*/ 63 h 472"/>
                <a:gd name="T56" fmla="*/ 288 w 698"/>
                <a:gd name="T57" fmla="*/ 97 h 472"/>
                <a:gd name="T58" fmla="*/ 353 w 698"/>
                <a:gd name="T59" fmla="*/ 141 h 472"/>
                <a:gd name="T60" fmla="*/ 408 w 698"/>
                <a:gd name="T61" fmla="*/ 100 h 472"/>
                <a:gd name="T62" fmla="*/ 377 w 698"/>
                <a:gd name="T63" fmla="*/ 36 h 472"/>
                <a:gd name="T64" fmla="*/ 479 w 698"/>
                <a:gd name="T65" fmla="*/ 21 h 472"/>
                <a:gd name="T66" fmla="*/ 583 w 698"/>
                <a:gd name="T67" fmla="*/ 3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8" h="472">
                  <a:moveTo>
                    <a:pt x="583" y="31"/>
                  </a:moveTo>
                  <a:cubicBezTo>
                    <a:pt x="583" y="31"/>
                    <a:pt x="576" y="103"/>
                    <a:pt x="577" y="137"/>
                  </a:cubicBezTo>
                  <a:cubicBezTo>
                    <a:pt x="577" y="171"/>
                    <a:pt x="586" y="216"/>
                    <a:pt x="618" y="209"/>
                  </a:cubicBezTo>
                  <a:cubicBezTo>
                    <a:pt x="640" y="205"/>
                    <a:pt x="636" y="188"/>
                    <a:pt x="660" y="189"/>
                  </a:cubicBezTo>
                  <a:cubicBezTo>
                    <a:pt x="682" y="190"/>
                    <a:pt x="698" y="224"/>
                    <a:pt x="698" y="241"/>
                  </a:cubicBezTo>
                  <a:cubicBezTo>
                    <a:pt x="698" y="282"/>
                    <a:pt x="679" y="308"/>
                    <a:pt x="657" y="307"/>
                  </a:cubicBezTo>
                  <a:cubicBezTo>
                    <a:pt x="634" y="306"/>
                    <a:pt x="625" y="283"/>
                    <a:pt x="601" y="283"/>
                  </a:cubicBezTo>
                  <a:cubicBezTo>
                    <a:pt x="577" y="283"/>
                    <a:pt x="570" y="304"/>
                    <a:pt x="571" y="361"/>
                  </a:cubicBezTo>
                  <a:cubicBezTo>
                    <a:pt x="573" y="419"/>
                    <a:pt x="581" y="453"/>
                    <a:pt x="581" y="453"/>
                  </a:cubicBezTo>
                  <a:cubicBezTo>
                    <a:pt x="581" y="453"/>
                    <a:pt x="464" y="472"/>
                    <a:pt x="415" y="463"/>
                  </a:cubicBezTo>
                  <a:cubicBezTo>
                    <a:pt x="387" y="457"/>
                    <a:pt x="381" y="449"/>
                    <a:pt x="380" y="434"/>
                  </a:cubicBezTo>
                  <a:cubicBezTo>
                    <a:pt x="379" y="419"/>
                    <a:pt x="409" y="399"/>
                    <a:pt x="401" y="374"/>
                  </a:cubicBezTo>
                  <a:cubicBezTo>
                    <a:pt x="396" y="358"/>
                    <a:pt x="382" y="345"/>
                    <a:pt x="345" y="342"/>
                  </a:cubicBezTo>
                  <a:cubicBezTo>
                    <a:pt x="313" y="339"/>
                    <a:pt x="276" y="366"/>
                    <a:pt x="279" y="389"/>
                  </a:cubicBezTo>
                  <a:cubicBezTo>
                    <a:pt x="281" y="418"/>
                    <a:pt x="300" y="426"/>
                    <a:pt x="293" y="440"/>
                  </a:cubicBezTo>
                  <a:cubicBezTo>
                    <a:pt x="286" y="455"/>
                    <a:pt x="255" y="468"/>
                    <a:pt x="219" y="468"/>
                  </a:cubicBezTo>
                  <a:cubicBezTo>
                    <a:pt x="164" y="469"/>
                    <a:pt x="101" y="451"/>
                    <a:pt x="101" y="451"/>
                  </a:cubicBezTo>
                  <a:cubicBezTo>
                    <a:pt x="101" y="451"/>
                    <a:pt x="117" y="370"/>
                    <a:pt x="121" y="326"/>
                  </a:cubicBezTo>
                  <a:cubicBezTo>
                    <a:pt x="123" y="288"/>
                    <a:pt x="109" y="277"/>
                    <a:pt x="99" y="274"/>
                  </a:cubicBezTo>
                  <a:cubicBezTo>
                    <a:pt x="94" y="273"/>
                    <a:pt x="84" y="276"/>
                    <a:pt x="72" y="279"/>
                  </a:cubicBezTo>
                  <a:cubicBezTo>
                    <a:pt x="61" y="282"/>
                    <a:pt x="50" y="285"/>
                    <a:pt x="41" y="284"/>
                  </a:cubicBezTo>
                  <a:cubicBezTo>
                    <a:pt x="23" y="283"/>
                    <a:pt x="0" y="267"/>
                    <a:pt x="1" y="233"/>
                  </a:cubicBezTo>
                  <a:cubicBezTo>
                    <a:pt x="2" y="211"/>
                    <a:pt x="15" y="187"/>
                    <a:pt x="39" y="188"/>
                  </a:cubicBezTo>
                  <a:cubicBezTo>
                    <a:pt x="72" y="188"/>
                    <a:pt x="81" y="203"/>
                    <a:pt x="99" y="204"/>
                  </a:cubicBezTo>
                  <a:cubicBezTo>
                    <a:pt x="113" y="204"/>
                    <a:pt x="120" y="161"/>
                    <a:pt x="122" y="116"/>
                  </a:cubicBezTo>
                  <a:cubicBezTo>
                    <a:pt x="123" y="72"/>
                    <a:pt x="105" y="25"/>
                    <a:pt x="105" y="25"/>
                  </a:cubicBezTo>
                  <a:cubicBezTo>
                    <a:pt x="105" y="25"/>
                    <a:pt x="257" y="0"/>
                    <a:pt x="305" y="28"/>
                  </a:cubicBezTo>
                  <a:cubicBezTo>
                    <a:pt x="326" y="40"/>
                    <a:pt x="314" y="56"/>
                    <a:pt x="306" y="63"/>
                  </a:cubicBezTo>
                  <a:cubicBezTo>
                    <a:pt x="296" y="71"/>
                    <a:pt x="286" y="83"/>
                    <a:pt x="288" y="97"/>
                  </a:cubicBezTo>
                  <a:cubicBezTo>
                    <a:pt x="291" y="117"/>
                    <a:pt x="328" y="141"/>
                    <a:pt x="353" y="141"/>
                  </a:cubicBezTo>
                  <a:cubicBezTo>
                    <a:pt x="383" y="141"/>
                    <a:pt x="408" y="115"/>
                    <a:pt x="408" y="100"/>
                  </a:cubicBezTo>
                  <a:cubicBezTo>
                    <a:pt x="408" y="61"/>
                    <a:pt x="373" y="62"/>
                    <a:pt x="377" y="36"/>
                  </a:cubicBezTo>
                  <a:cubicBezTo>
                    <a:pt x="382" y="11"/>
                    <a:pt x="433" y="16"/>
                    <a:pt x="479" y="21"/>
                  </a:cubicBezTo>
                  <a:cubicBezTo>
                    <a:pt x="532" y="27"/>
                    <a:pt x="583" y="31"/>
                    <a:pt x="583" y="31"/>
                  </a:cubicBezTo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46" name="任意多边形: 形状 45"/>
            <p:cNvSpPr/>
            <p:nvPr/>
          </p:nvSpPr>
          <p:spPr bwMode="auto">
            <a:xfrm>
              <a:off x="6065838" y="1720850"/>
              <a:ext cx="1671638" cy="2051050"/>
            </a:xfrm>
            <a:custGeom>
              <a:avLst/>
              <a:gdLst>
                <a:gd name="T0" fmla="*/ 486 w 506"/>
                <a:gd name="T1" fmla="*/ 107 h 622"/>
                <a:gd name="T2" fmla="*/ 369 w 506"/>
                <a:gd name="T3" fmla="*/ 120 h 622"/>
                <a:gd name="T4" fmla="*/ 282 w 506"/>
                <a:gd name="T5" fmla="*/ 90 h 622"/>
                <a:gd name="T6" fmla="*/ 293 w 506"/>
                <a:gd name="T7" fmla="*/ 38 h 622"/>
                <a:gd name="T8" fmla="*/ 246 w 506"/>
                <a:gd name="T9" fmla="*/ 1 h 622"/>
                <a:gd name="T10" fmla="*/ 202 w 506"/>
                <a:gd name="T11" fmla="*/ 45 h 622"/>
                <a:gd name="T12" fmla="*/ 212 w 506"/>
                <a:gd name="T13" fmla="*/ 102 h 622"/>
                <a:gd name="T14" fmla="*/ 113 w 506"/>
                <a:gd name="T15" fmla="*/ 117 h 622"/>
                <a:gd name="T16" fmla="*/ 13 w 506"/>
                <a:gd name="T17" fmla="*/ 102 h 622"/>
                <a:gd name="T18" fmla="*/ 6 w 506"/>
                <a:gd name="T19" fmla="*/ 198 h 622"/>
                <a:gd name="T20" fmla="*/ 15 w 506"/>
                <a:gd name="T21" fmla="*/ 253 h 622"/>
                <a:gd name="T22" fmla="*/ 44 w 506"/>
                <a:gd name="T23" fmla="*/ 275 h 622"/>
                <a:gd name="T24" fmla="*/ 86 w 506"/>
                <a:gd name="T25" fmla="*/ 253 h 622"/>
                <a:gd name="T26" fmla="*/ 128 w 506"/>
                <a:gd name="T27" fmla="*/ 313 h 622"/>
                <a:gd name="T28" fmla="*/ 87 w 506"/>
                <a:gd name="T29" fmla="*/ 379 h 622"/>
                <a:gd name="T30" fmla="*/ 27 w 506"/>
                <a:gd name="T31" fmla="*/ 354 h 622"/>
                <a:gd name="T32" fmla="*/ 1 w 506"/>
                <a:gd name="T33" fmla="*/ 404 h 622"/>
                <a:gd name="T34" fmla="*/ 5 w 506"/>
                <a:gd name="T35" fmla="*/ 485 h 622"/>
                <a:gd name="T36" fmla="*/ 10 w 506"/>
                <a:gd name="T37" fmla="*/ 520 h 622"/>
                <a:gd name="T38" fmla="*/ 117 w 506"/>
                <a:gd name="T39" fmla="*/ 500 h 622"/>
                <a:gd name="T40" fmla="*/ 213 w 506"/>
                <a:gd name="T41" fmla="*/ 514 h 622"/>
                <a:gd name="T42" fmla="*/ 196 w 506"/>
                <a:gd name="T43" fmla="*/ 583 h 622"/>
                <a:gd name="T44" fmla="*/ 241 w 506"/>
                <a:gd name="T45" fmla="*/ 620 h 622"/>
                <a:gd name="T46" fmla="*/ 292 w 506"/>
                <a:gd name="T47" fmla="*/ 598 h 622"/>
                <a:gd name="T48" fmla="*/ 281 w 506"/>
                <a:gd name="T49" fmla="*/ 517 h 622"/>
                <a:gd name="T50" fmla="*/ 359 w 506"/>
                <a:gd name="T51" fmla="*/ 498 h 622"/>
                <a:gd name="T52" fmla="*/ 481 w 506"/>
                <a:gd name="T53" fmla="*/ 530 h 622"/>
                <a:gd name="T54" fmla="*/ 498 w 506"/>
                <a:gd name="T55" fmla="*/ 441 h 622"/>
                <a:gd name="T56" fmla="*/ 478 w 506"/>
                <a:gd name="T57" fmla="*/ 358 h 622"/>
                <a:gd name="T58" fmla="*/ 426 w 506"/>
                <a:gd name="T59" fmla="*/ 369 h 622"/>
                <a:gd name="T60" fmla="*/ 381 w 506"/>
                <a:gd name="T61" fmla="*/ 312 h 622"/>
                <a:gd name="T62" fmla="*/ 422 w 506"/>
                <a:gd name="T63" fmla="*/ 264 h 622"/>
                <a:gd name="T64" fmla="*/ 483 w 506"/>
                <a:gd name="T65" fmla="*/ 280 h 622"/>
                <a:gd name="T66" fmla="*/ 501 w 506"/>
                <a:gd name="T67" fmla="*/ 197 h 622"/>
                <a:gd name="T68" fmla="*/ 486 w 506"/>
                <a:gd name="T69" fmla="*/ 107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6" h="622">
                  <a:moveTo>
                    <a:pt x="486" y="107"/>
                  </a:moveTo>
                  <a:cubicBezTo>
                    <a:pt x="486" y="107"/>
                    <a:pt x="418" y="119"/>
                    <a:pt x="369" y="120"/>
                  </a:cubicBezTo>
                  <a:cubicBezTo>
                    <a:pt x="320" y="121"/>
                    <a:pt x="281" y="117"/>
                    <a:pt x="282" y="90"/>
                  </a:cubicBezTo>
                  <a:cubicBezTo>
                    <a:pt x="282" y="62"/>
                    <a:pt x="297" y="64"/>
                    <a:pt x="293" y="38"/>
                  </a:cubicBezTo>
                  <a:cubicBezTo>
                    <a:pt x="289" y="11"/>
                    <a:pt x="274" y="0"/>
                    <a:pt x="246" y="1"/>
                  </a:cubicBezTo>
                  <a:cubicBezTo>
                    <a:pt x="218" y="1"/>
                    <a:pt x="202" y="23"/>
                    <a:pt x="202" y="45"/>
                  </a:cubicBezTo>
                  <a:cubicBezTo>
                    <a:pt x="202" y="67"/>
                    <a:pt x="220" y="86"/>
                    <a:pt x="212" y="102"/>
                  </a:cubicBezTo>
                  <a:cubicBezTo>
                    <a:pt x="203" y="118"/>
                    <a:pt x="160" y="122"/>
                    <a:pt x="113" y="117"/>
                  </a:cubicBezTo>
                  <a:cubicBezTo>
                    <a:pt x="68" y="113"/>
                    <a:pt x="13" y="102"/>
                    <a:pt x="13" y="102"/>
                  </a:cubicBezTo>
                  <a:cubicBezTo>
                    <a:pt x="13" y="102"/>
                    <a:pt x="6" y="177"/>
                    <a:pt x="6" y="198"/>
                  </a:cubicBezTo>
                  <a:cubicBezTo>
                    <a:pt x="7" y="220"/>
                    <a:pt x="10" y="244"/>
                    <a:pt x="15" y="253"/>
                  </a:cubicBezTo>
                  <a:cubicBezTo>
                    <a:pt x="19" y="262"/>
                    <a:pt x="27" y="279"/>
                    <a:pt x="44" y="275"/>
                  </a:cubicBezTo>
                  <a:cubicBezTo>
                    <a:pt x="60" y="271"/>
                    <a:pt x="69" y="250"/>
                    <a:pt x="86" y="253"/>
                  </a:cubicBezTo>
                  <a:cubicBezTo>
                    <a:pt x="102" y="256"/>
                    <a:pt x="130" y="279"/>
                    <a:pt x="128" y="313"/>
                  </a:cubicBezTo>
                  <a:cubicBezTo>
                    <a:pt x="125" y="348"/>
                    <a:pt x="111" y="381"/>
                    <a:pt x="87" y="379"/>
                  </a:cubicBezTo>
                  <a:cubicBezTo>
                    <a:pt x="62" y="377"/>
                    <a:pt x="47" y="356"/>
                    <a:pt x="27" y="354"/>
                  </a:cubicBezTo>
                  <a:cubicBezTo>
                    <a:pt x="6" y="352"/>
                    <a:pt x="0" y="386"/>
                    <a:pt x="1" y="404"/>
                  </a:cubicBezTo>
                  <a:cubicBezTo>
                    <a:pt x="2" y="423"/>
                    <a:pt x="2" y="465"/>
                    <a:pt x="5" y="485"/>
                  </a:cubicBezTo>
                  <a:cubicBezTo>
                    <a:pt x="8" y="505"/>
                    <a:pt x="10" y="520"/>
                    <a:pt x="10" y="520"/>
                  </a:cubicBezTo>
                  <a:cubicBezTo>
                    <a:pt x="10" y="520"/>
                    <a:pt x="48" y="508"/>
                    <a:pt x="117" y="500"/>
                  </a:cubicBezTo>
                  <a:cubicBezTo>
                    <a:pt x="169" y="494"/>
                    <a:pt x="211" y="495"/>
                    <a:pt x="213" y="514"/>
                  </a:cubicBezTo>
                  <a:cubicBezTo>
                    <a:pt x="214" y="534"/>
                    <a:pt x="192" y="561"/>
                    <a:pt x="196" y="583"/>
                  </a:cubicBezTo>
                  <a:cubicBezTo>
                    <a:pt x="199" y="606"/>
                    <a:pt x="219" y="617"/>
                    <a:pt x="241" y="620"/>
                  </a:cubicBezTo>
                  <a:cubicBezTo>
                    <a:pt x="254" y="622"/>
                    <a:pt x="279" y="621"/>
                    <a:pt x="292" y="598"/>
                  </a:cubicBezTo>
                  <a:cubicBezTo>
                    <a:pt x="305" y="576"/>
                    <a:pt x="298" y="553"/>
                    <a:pt x="281" y="517"/>
                  </a:cubicBezTo>
                  <a:cubicBezTo>
                    <a:pt x="273" y="501"/>
                    <a:pt x="309" y="490"/>
                    <a:pt x="359" y="498"/>
                  </a:cubicBezTo>
                  <a:cubicBezTo>
                    <a:pt x="379" y="501"/>
                    <a:pt x="481" y="530"/>
                    <a:pt x="481" y="530"/>
                  </a:cubicBezTo>
                  <a:cubicBezTo>
                    <a:pt x="481" y="530"/>
                    <a:pt x="492" y="485"/>
                    <a:pt x="498" y="441"/>
                  </a:cubicBezTo>
                  <a:cubicBezTo>
                    <a:pt x="506" y="385"/>
                    <a:pt x="498" y="356"/>
                    <a:pt x="478" y="358"/>
                  </a:cubicBezTo>
                  <a:cubicBezTo>
                    <a:pt x="467" y="359"/>
                    <a:pt x="449" y="370"/>
                    <a:pt x="426" y="369"/>
                  </a:cubicBezTo>
                  <a:cubicBezTo>
                    <a:pt x="403" y="368"/>
                    <a:pt x="379" y="349"/>
                    <a:pt x="381" y="312"/>
                  </a:cubicBezTo>
                  <a:cubicBezTo>
                    <a:pt x="384" y="283"/>
                    <a:pt x="399" y="263"/>
                    <a:pt x="422" y="264"/>
                  </a:cubicBezTo>
                  <a:cubicBezTo>
                    <a:pt x="444" y="266"/>
                    <a:pt x="468" y="280"/>
                    <a:pt x="483" y="280"/>
                  </a:cubicBezTo>
                  <a:cubicBezTo>
                    <a:pt x="493" y="281"/>
                    <a:pt x="501" y="218"/>
                    <a:pt x="501" y="197"/>
                  </a:cubicBezTo>
                  <a:cubicBezTo>
                    <a:pt x="502" y="155"/>
                    <a:pt x="486" y="107"/>
                    <a:pt x="486" y="107"/>
                  </a:cubicBezTo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47" name="任意多边形: 形状 46"/>
            <p:cNvSpPr/>
            <p:nvPr/>
          </p:nvSpPr>
          <p:spPr bwMode="auto">
            <a:xfrm>
              <a:off x="5099461" y="2598681"/>
              <a:ext cx="413518" cy="255702"/>
            </a:xfrm>
            <a:custGeom>
              <a:avLst/>
              <a:gdLst>
                <a:gd name="connsiteX0" fmla="*/ 255482 w 328613"/>
                <a:gd name="connsiteY0" fmla="*/ 58737 h 203200"/>
                <a:gd name="connsiteX1" fmla="*/ 265113 w 328613"/>
                <a:gd name="connsiteY1" fmla="*/ 67627 h 203200"/>
                <a:gd name="connsiteX2" fmla="*/ 255482 w 328613"/>
                <a:gd name="connsiteY2" fmla="*/ 77787 h 203200"/>
                <a:gd name="connsiteX3" fmla="*/ 244475 w 328613"/>
                <a:gd name="connsiteY3" fmla="*/ 67627 h 203200"/>
                <a:gd name="connsiteX4" fmla="*/ 245851 w 328613"/>
                <a:gd name="connsiteY4" fmla="*/ 63817 h 203200"/>
                <a:gd name="connsiteX5" fmla="*/ 249979 w 328613"/>
                <a:gd name="connsiteY5" fmla="*/ 66357 h 203200"/>
                <a:gd name="connsiteX6" fmla="*/ 255482 w 328613"/>
                <a:gd name="connsiteY6" fmla="*/ 61277 h 203200"/>
                <a:gd name="connsiteX7" fmla="*/ 255482 w 328613"/>
                <a:gd name="connsiteY7" fmla="*/ 58737 h 203200"/>
                <a:gd name="connsiteX8" fmla="*/ 253207 w 328613"/>
                <a:gd name="connsiteY8" fmla="*/ 49212 h 203200"/>
                <a:gd name="connsiteX9" fmla="*/ 234950 w 328613"/>
                <a:gd name="connsiteY9" fmla="*/ 68262 h 203200"/>
                <a:gd name="connsiteX10" fmla="*/ 253207 w 328613"/>
                <a:gd name="connsiteY10" fmla="*/ 87312 h 203200"/>
                <a:gd name="connsiteX11" fmla="*/ 271464 w 328613"/>
                <a:gd name="connsiteY11" fmla="*/ 68262 h 203200"/>
                <a:gd name="connsiteX12" fmla="*/ 253207 w 328613"/>
                <a:gd name="connsiteY12" fmla="*/ 49212 h 203200"/>
                <a:gd name="connsiteX13" fmla="*/ 109104 w 328613"/>
                <a:gd name="connsiteY13" fmla="*/ 0 h 203200"/>
                <a:gd name="connsiteX14" fmla="*/ 158461 w 328613"/>
                <a:gd name="connsiteY14" fmla="*/ 73773 h 203200"/>
                <a:gd name="connsiteX15" fmla="*/ 227301 w 328613"/>
                <a:gd name="connsiteY15" fmla="*/ 12943 h 203200"/>
                <a:gd name="connsiteX16" fmla="*/ 293544 w 328613"/>
                <a:gd name="connsiteY16" fmla="*/ 62125 h 203200"/>
                <a:gd name="connsiteX17" fmla="*/ 328613 w 328613"/>
                <a:gd name="connsiteY17" fmla="*/ 71185 h 203200"/>
                <a:gd name="connsiteX18" fmla="*/ 297440 w 328613"/>
                <a:gd name="connsiteY18" fmla="*/ 103541 h 203200"/>
                <a:gd name="connsiteX19" fmla="*/ 296142 w 328613"/>
                <a:gd name="connsiteY19" fmla="*/ 108719 h 203200"/>
                <a:gd name="connsiteX20" fmla="*/ 180542 w 328613"/>
                <a:gd name="connsiteY20" fmla="*/ 203200 h 203200"/>
                <a:gd name="connsiteX21" fmla="*/ 127289 w 328613"/>
                <a:gd name="connsiteY21" fmla="*/ 190257 h 203200"/>
                <a:gd name="connsiteX22" fmla="*/ 0 w 328613"/>
                <a:gd name="connsiteY22" fmla="*/ 86716 h 203200"/>
                <a:gd name="connsiteX23" fmla="*/ 87024 w 328613"/>
                <a:gd name="connsiteY23" fmla="*/ 107424 h 203200"/>
                <a:gd name="connsiteX24" fmla="*/ 109104 w 328613"/>
                <a:gd name="connsiteY24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8613" h="203200">
                  <a:moveTo>
                    <a:pt x="255482" y="58737"/>
                  </a:moveTo>
                  <a:cubicBezTo>
                    <a:pt x="260986" y="58737"/>
                    <a:pt x="265113" y="62547"/>
                    <a:pt x="265113" y="67627"/>
                  </a:cubicBezTo>
                  <a:cubicBezTo>
                    <a:pt x="265113" y="72707"/>
                    <a:pt x="260986" y="77787"/>
                    <a:pt x="255482" y="77787"/>
                  </a:cubicBezTo>
                  <a:cubicBezTo>
                    <a:pt x="249979" y="77787"/>
                    <a:pt x="244475" y="72707"/>
                    <a:pt x="244475" y="67627"/>
                  </a:cubicBezTo>
                  <a:cubicBezTo>
                    <a:pt x="244475" y="66357"/>
                    <a:pt x="245851" y="65087"/>
                    <a:pt x="245851" y="63817"/>
                  </a:cubicBezTo>
                  <a:cubicBezTo>
                    <a:pt x="247227" y="65087"/>
                    <a:pt x="248603" y="66357"/>
                    <a:pt x="249979" y="66357"/>
                  </a:cubicBezTo>
                  <a:cubicBezTo>
                    <a:pt x="252730" y="66357"/>
                    <a:pt x="255482" y="63817"/>
                    <a:pt x="255482" y="61277"/>
                  </a:cubicBezTo>
                  <a:cubicBezTo>
                    <a:pt x="255482" y="60007"/>
                    <a:pt x="255482" y="60007"/>
                    <a:pt x="255482" y="58737"/>
                  </a:cubicBezTo>
                  <a:close/>
                  <a:moveTo>
                    <a:pt x="253207" y="49212"/>
                  </a:moveTo>
                  <a:cubicBezTo>
                    <a:pt x="243124" y="49212"/>
                    <a:pt x="234950" y="57741"/>
                    <a:pt x="234950" y="68262"/>
                  </a:cubicBezTo>
                  <a:cubicBezTo>
                    <a:pt x="234950" y="78783"/>
                    <a:pt x="243124" y="87312"/>
                    <a:pt x="253207" y="87312"/>
                  </a:cubicBezTo>
                  <a:cubicBezTo>
                    <a:pt x="263290" y="87312"/>
                    <a:pt x="271464" y="78783"/>
                    <a:pt x="271464" y="68262"/>
                  </a:cubicBezTo>
                  <a:cubicBezTo>
                    <a:pt x="271464" y="57741"/>
                    <a:pt x="263290" y="49212"/>
                    <a:pt x="253207" y="49212"/>
                  </a:cubicBezTo>
                  <a:close/>
                  <a:moveTo>
                    <a:pt x="109104" y="0"/>
                  </a:moveTo>
                  <a:cubicBezTo>
                    <a:pt x="125990" y="45299"/>
                    <a:pt x="141576" y="72479"/>
                    <a:pt x="158461" y="73773"/>
                  </a:cubicBezTo>
                  <a:cubicBezTo>
                    <a:pt x="162358" y="40122"/>
                    <a:pt x="190933" y="12943"/>
                    <a:pt x="227301" y="12943"/>
                  </a:cubicBezTo>
                  <a:cubicBezTo>
                    <a:pt x="258474" y="12943"/>
                    <a:pt x="284452" y="33651"/>
                    <a:pt x="293544" y="62125"/>
                  </a:cubicBezTo>
                  <a:cubicBezTo>
                    <a:pt x="293544" y="62125"/>
                    <a:pt x="293544" y="62125"/>
                    <a:pt x="328613" y="71185"/>
                  </a:cubicBezTo>
                  <a:cubicBezTo>
                    <a:pt x="328613" y="71185"/>
                    <a:pt x="298739" y="100953"/>
                    <a:pt x="297440" y="103541"/>
                  </a:cubicBezTo>
                  <a:cubicBezTo>
                    <a:pt x="297440" y="104836"/>
                    <a:pt x="297440" y="106130"/>
                    <a:pt x="296142" y="108719"/>
                  </a:cubicBezTo>
                  <a:cubicBezTo>
                    <a:pt x="296142" y="170843"/>
                    <a:pt x="242888" y="203200"/>
                    <a:pt x="180542" y="203200"/>
                  </a:cubicBezTo>
                  <a:cubicBezTo>
                    <a:pt x="161059" y="203200"/>
                    <a:pt x="142875" y="198023"/>
                    <a:pt x="127289" y="190257"/>
                  </a:cubicBezTo>
                  <a:cubicBezTo>
                    <a:pt x="79231" y="179903"/>
                    <a:pt x="33770" y="161783"/>
                    <a:pt x="0" y="86716"/>
                  </a:cubicBezTo>
                  <a:cubicBezTo>
                    <a:pt x="19483" y="97070"/>
                    <a:pt x="63644" y="110013"/>
                    <a:pt x="87024" y="107424"/>
                  </a:cubicBezTo>
                  <a:cubicBezTo>
                    <a:pt x="75334" y="90599"/>
                    <a:pt x="72736" y="42711"/>
                    <a:pt x="109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48" name="任意多边形: 形状 47"/>
            <p:cNvSpPr/>
            <p:nvPr/>
          </p:nvSpPr>
          <p:spPr bwMode="auto">
            <a:xfrm>
              <a:off x="6776645" y="2580185"/>
              <a:ext cx="297650" cy="403818"/>
            </a:xfrm>
            <a:custGeom>
              <a:avLst/>
              <a:gdLst>
                <a:gd name="connsiteX0" fmla="*/ 53518 w 249238"/>
                <a:gd name="connsiteY0" fmla="*/ 225425 h 338138"/>
                <a:gd name="connsiteX1" fmla="*/ 12700 w 249238"/>
                <a:gd name="connsiteY1" fmla="*/ 271484 h 338138"/>
                <a:gd name="connsiteX2" fmla="*/ 12700 w 249238"/>
                <a:gd name="connsiteY2" fmla="*/ 325438 h 338138"/>
                <a:gd name="connsiteX3" fmla="*/ 23234 w 249238"/>
                <a:gd name="connsiteY3" fmla="*/ 325438 h 338138"/>
                <a:gd name="connsiteX4" fmla="*/ 23234 w 249238"/>
                <a:gd name="connsiteY4" fmla="*/ 289907 h 338138"/>
                <a:gd name="connsiteX5" fmla="*/ 54834 w 249238"/>
                <a:gd name="connsiteY5" fmla="*/ 258324 h 338138"/>
                <a:gd name="connsiteX6" fmla="*/ 85118 w 249238"/>
                <a:gd name="connsiteY6" fmla="*/ 289907 h 338138"/>
                <a:gd name="connsiteX7" fmla="*/ 85118 w 249238"/>
                <a:gd name="connsiteY7" fmla="*/ 325438 h 338138"/>
                <a:gd name="connsiteX8" fmla="*/ 96968 w 249238"/>
                <a:gd name="connsiteY8" fmla="*/ 325438 h 338138"/>
                <a:gd name="connsiteX9" fmla="*/ 96968 w 249238"/>
                <a:gd name="connsiteY9" fmla="*/ 270168 h 338138"/>
                <a:gd name="connsiteX10" fmla="*/ 124619 w 249238"/>
                <a:gd name="connsiteY10" fmla="*/ 241217 h 338138"/>
                <a:gd name="connsiteX11" fmla="*/ 152270 w 249238"/>
                <a:gd name="connsiteY11" fmla="*/ 270168 h 338138"/>
                <a:gd name="connsiteX12" fmla="*/ 152270 w 249238"/>
                <a:gd name="connsiteY12" fmla="*/ 325438 h 338138"/>
                <a:gd name="connsiteX13" fmla="*/ 164120 w 249238"/>
                <a:gd name="connsiteY13" fmla="*/ 325438 h 338138"/>
                <a:gd name="connsiteX14" fmla="*/ 164120 w 249238"/>
                <a:gd name="connsiteY14" fmla="*/ 289907 h 338138"/>
                <a:gd name="connsiteX15" fmla="*/ 194404 w 249238"/>
                <a:gd name="connsiteY15" fmla="*/ 258324 h 338138"/>
                <a:gd name="connsiteX16" fmla="*/ 226004 w 249238"/>
                <a:gd name="connsiteY16" fmla="*/ 289907 h 338138"/>
                <a:gd name="connsiteX17" fmla="*/ 226004 w 249238"/>
                <a:gd name="connsiteY17" fmla="*/ 325438 h 338138"/>
                <a:gd name="connsiteX18" fmla="*/ 236538 w 249238"/>
                <a:gd name="connsiteY18" fmla="*/ 325438 h 338138"/>
                <a:gd name="connsiteX19" fmla="*/ 236538 w 249238"/>
                <a:gd name="connsiteY19" fmla="*/ 271484 h 338138"/>
                <a:gd name="connsiteX20" fmla="*/ 195721 w 249238"/>
                <a:gd name="connsiteY20" fmla="*/ 225425 h 338138"/>
                <a:gd name="connsiteX21" fmla="*/ 53518 w 249238"/>
                <a:gd name="connsiteY21" fmla="*/ 225425 h 338138"/>
                <a:gd name="connsiteX22" fmla="*/ 57150 w 249238"/>
                <a:gd name="connsiteY22" fmla="*/ 168275 h 338138"/>
                <a:gd name="connsiteX23" fmla="*/ 57150 w 249238"/>
                <a:gd name="connsiteY23" fmla="*/ 214313 h 338138"/>
                <a:gd name="connsiteX24" fmla="*/ 74348 w 249238"/>
                <a:gd name="connsiteY24" fmla="*/ 214313 h 338138"/>
                <a:gd name="connsiteX25" fmla="*/ 74348 w 249238"/>
                <a:gd name="connsiteY25" fmla="*/ 196710 h 338138"/>
                <a:gd name="connsiteX26" fmla="*/ 96838 w 249238"/>
                <a:gd name="connsiteY26" fmla="*/ 173691 h 338138"/>
                <a:gd name="connsiteX27" fmla="*/ 119327 w 249238"/>
                <a:gd name="connsiteY27" fmla="*/ 196710 h 338138"/>
                <a:gd name="connsiteX28" fmla="*/ 119327 w 249238"/>
                <a:gd name="connsiteY28" fmla="*/ 214313 h 338138"/>
                <a:gd name="connsiteX29" fmla="*/ 129911 w 249238"/>
                <a:gd name="connsiteY29" fmla="*/ 214313 h 338138"/>
                <a:gd name="connsiteX30" fmla="*/ 129911 w 249238"/>
                <a:gd name="connsiteY30" fmla="*/ 196710 h 338138"/>
                <a:gd name="connsiteX31" fmla="*/ 152400 w 249238"/>
                <a:gd name="connsiteY31" fmla="*/ 173691 h 338138"/>
                <a:gd name="connsiteX32" fmla="*/ 174890 w 249238"/>
                <a:gd name="connsiteY32" fmla="*/ 196710 h 338138"/>
                <a:gd name="connsiteX33" fmla="*/ 174890 w 249238"/>
                <a:gd name="connsiteY33" fmla="*/ 214313 h 338138"/>
                <a:gd name="connsiteX34" fmla="*/ 192088 w 249238"/>
                <a:gd name="connsiteY34" fmla="*/ 214313 h 338138"/>
                <a:gd name="connsiteX35" fmla="*/ 192088 w 249238"/>
                <a:gd name="connsiteY35" fmla="*/ 168275 h 338138"/>
                <a:gd name="connsiteX36" fmla="*/ 124619 w 249238"/>
                <a:gd name="connsiteY36" fmla="*/ 0 h 338138"/>
                <a:gd name="connsiteX37" fmla="*/ 129922 w 249238"/>
                <a:gd name="connsiteY37" fmla="*/ 5283 h 338138"/>
                <a:gd name="connsiteX38" fmla="*/ 129922 w 249238"/>
                <a:gd name="connsiteY38" fmla="*/ 22454 h 338138"/>
                <a:gd name="connsiteX39" fmla="*/ 147157 w 249238"/>
                <a:gd name="connsiteY39" fmla="*/ 22454 h 338138"/>
                <a:gd name="connsiteX40" fmla="*/ 152459 w 249238"/>
                <a:gd name="connsiteY40" fmla="*/ 27738 h 338138"/>
                <a:gd name="connsiteX41" fmla="*/ 147157 w 249238"/>
                <a:gd name="connsiteY41" fmla="*/ 34342 h 338138"/>
                <a:gd name="connsiteX42" fmla="*/ 129922 w 249238"/>
                <a:gd name="connsiteY42" fmla="*/ 34342 h 338138"/>
                <a:gd name="connsiteX43" fmla="*/ 129922 w 249238"/>
                <a:gd name="connsiteY43" fmla="*/ 48871 h 338138"/>
                <a:gd name="connsiteX44" fmla="*/ 156437 w 249238"/>
                <a:gd name="connsiteY44" fmla="*/ 85855 h 338138"/>
                <a:gd name="connsiteX45" fmla="*/ 159088 w 249238"/>
                <a:gd name="connsiteY45" fmla="*/ 89818 h 338138"/>
                <a:gd name="connsiteX46" fmla="*/ 152459 w 249238"/>
                <a:gd name="connsiteY46" fmla="*/ 96422 h 338138"/>
                <a:gd name="connsiteX47" fmla="*/ 152459 w 249238"/>
                <a:gd name="connsiteY47" fmla="*/ 118876 h 338138"/>
                <a:gd name="connsiteX48" fmla="*/ 159088 w 249238"/>
                <a:gd name="connsiteY48" fmla="*/ 118876 h 338138"/>
                <a:gd name="connsiteX49" fmla="*/ 161740 w 249238"/>
                <a:gd name="connsiteY49" fmla="*/ 120197 h 338138"/>
                <a:gd name="connsiteX50" fmla="*/ 206815 w 249238"/>
                <a:gd name="connsiteY50" fmla="*/ 158502 h 338138"/>
                <a:gd name="connsiteX51" fmla="*/ 209466 w 249238"/>
                <a:gd name="connsiteY51" fmla="*/ 163785 h 338138"/>
                <a:gd name="connsiteX52" fmla="*/ 204163 w 249238"/>
                <a:gd name="connsiteY52" fmla="*/ 169069 h 338138"/>
                <a:gd name="connsiteX53" fmla="*/ 204163 w 249238"/>
                <a:gd name="connsiteY53" fmla="*/ 217940 h 338138"/>
                <a:gd name="connsiteX54" fmla="*/ 247912 w 249238"/>
                <a:gd name="connsiteY54" fmla="*/ 266812 h 338138"/>
                <a:gd name="connsiteX55" fmla="*/ 249238 w 249238"/>
                <a:gd name="connsiteY55" fmla="*/ 270775 h 338138"/>
                <a:gd name="connsiteX56" fmla="*/ 249238 w 249238"/>
                <a:gd name="connsiteY56" fmla="*/ 332855 h 338138"/>
                <a:gd name="connsiteX57" fmla="*/ 243935 w 249238"/>
                <a:gd name="connsiteY57" fmla="*/ 338138 h 338138"/>
                <a:gd name="connsiteX58" fmla="*/ 5303 w 249238"/>
                <a:gd name="connsiteY58" fmla="*/ 338138 h 338138"/>
                <a:gd name="connsiteX59" fmla="*/ 0 w 249238"/>
                <a:gd name="connsiteY59" fmla="*/ 332855 h 338138"/>
                <a:gd name="connsiteX60" fmla="*/ 0 w 249238"/>
                <a:gd name="connsiteY60" fmla="*/ 270775 h 338138"/>
                <a:gd name="connsiteX61" fmla="*/ 1326 w 249238"/>
                <a:gd name="connsiteY61" fmla="*/ 266812 h 338138"/>
                <a:gd name="connsiteX62" fmla="*/ 45075 w 249238"/>
                <a:gd name="connsiteY62" fmla="*/ 217940 h 338138"/>
                <a:gd name="connsiteX63" fmla="*/ 45075 w 249238"/>
                <a:gd name="connsiteY63" fmla="*/ 169069 h 338138"/>
                <a:gd name="connsiteX64" fmla="*/ 39772 w 249238"/>
                <a:gd name="connsiteY64" fmla="*/ 165106 h 338138"/>
                <a:gd name="connsiteX65" fmla="*/ 41098 w 249238"/>
                <a:gd name="connsiteY65" fmla="*/ 159823 h 338138"/>
                <a:gd name="connsiteX66" fmla="*/ 87498 w 249238"/>
                <a:gd name="connsiteY66" fmla="*/ 120197 h 338138"/>
                <a:gd name="connsiteX67" fmla="*/ 90150 w 249238"/>
                <a:gd name="connsiteY67" fmla="*/ 118876 h 338138"/>
                <a:gd name="connsiteX68" fmla="*/ 96779 w 249238"/>
                <a:gd name="connsiteY68" fmla="*/ 118876 h 338138"/>
                <a:gd name="connsiteX69" fmla="*/ 96779 w 249238"/>
                <a:gd name="connsiteY69" fmla="*/ 96422 h 338138"/>
                <a:gd name="connsiteX70" fmla="*/ 91476 w 249238"/>
                <a:gd name="connsiteY70" fmla="*/ 92459 h 338138"/>
                <a:gd name="connsiteX71" fmla="*/ 91476 w 249238"/>
                <a:gd name="connsiteY71" fmla="*/ 87176 h 338138"/>
                <a:gd name="connsiteX72" fmla="*/ 119316 w 249238"/>
                <a:gd name="connsiteY72" fmla="*/ 48871 h 338138"/>
                <a:gd name="connsiteX73" fmla="*/ 119316 w 249238"/>
                <a:gd name="connsiteY73" fmla="*/ 34342 h 338138"/>
                <a:gd name="connsiteX74" fmla="*/ 102082 w 249238"/>
                <a:gd name="connsiteY74" fmla="*/ 34342 h 338138"/>
                <a:gd name="connsiteX75" fmla="*/ 96779 w 249238"/>
                <a:gd name="connsiteY75" fmla="*/ 27738 h 338138"/>
                <a:gd name="connsiteX76" fmla="*/ 102082 w 249238"/>
                <a:gd name="connsiteY76" fmla="*/ 22454 h 338138"/>
                <a:gd name="connsiteX77" fmla="*/ 119316 w 249238"/>
                <a:gd name="connsiteY77" fmla="*/ 22454 h 338138"/>
                <a:gd name="connsiteX78" fmla="*/ 119316 w 249238"/>
                <a:gd name="connsiteY78" fmla="*/ 5283 h 338138"/>
                <a:gd name="connsiteX79" fmla="*/ 124619 w 249238"/>
                <a:gd name="connsiteY79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49237" h="338138">
                  <a:moveTo>
                    <a:pt x="53518" y="225425"/>
                  </a:moveTo>
                  <a:cubicBezTo>
                    <a:pt x="53518" y="225425"/>
                    <a:pt x="53518" y="225425"/>
                    <a:pt x="12700" y="271484"/>
                  </a:cubicBezTo>
                  <a:cubicBezTo>
                    <a:pt x="12700" y="271484"/>
                    <a:pt x="12700" y="271484"/>
                    <a:pt x="12700" y="325438"/>
                  </a:cubicBezTo>
                  <a:cubicBezTo>
                    <a:pt x="12700" y="325438"/>
                    <a:pt x="12700" y="325438"/>
                    <a:pt x="23234" y="325438"/>
                  </a:cubicBezTo>
                  <a:cubicBezTo>
                    <a:pt x="23234" y="325438"/>
                    <a:pt x="23234" y="325438"/>
                    <a:pt x="23234" y="289907"/>
                  </a:cubicBezTo>
                  <a:cubicBezTo>
                    <a:pt x="23234" y="272800"/>
                    <a:pt x="37717" y="258324"/>
                    <a:pt x="54834" y="258324"/>
                  </a:cubicBezTo>
                  <a:cubicBezTo>
                    <a:pt x="71951" y="258324"/>
                    <a:pt x="85118" y="272800"/>
                    <a:pt x="85118" y="289907"/>
                  </a:cubicBezTo>
                  <a:cubicBezTo>
                    <a:pt x="85118" y="289907"/>
                    <a:pt x="85118" y="289907"/>
                    <a:pt x="85118" y="325438"/>
                  </a:cubicBezTo>
                  <a:cubicBezTo>
                    <a:pt x="85118" y="325438"/>
                    <a:pt x="85118" y="325438"/>
                    <a:pt x="96968" y="325438"/>
                  </a:cubicBezTo>
                  <a:cubicBezTo>
                    <a:pt x="96968" y="325438"/>
                    <a:pt x="96968" y="325438"/>
                    <a:pt x="96968" y="270168"/>
                  </a:cubicBezTo>
                  <a:cubicBezTo>
                    <a:pt x="96968" y="254376"/>
                    <a:pt x="108819" y="241217"/>
                    <a:pt x="124619" y="241217"/>
                  </a:cubicBezTo>
                  <a:cubicBezTo>
                    <a:pt x="140419" y="241217"/>
                    <a:pt x="152270" y="254376"/>
                    <a:pt x="152270" y="270168"/>
                  </a:cubicBezTo>
                  <a:cubicBezTo>
                    <a:pt x="152270" y="270168"/>
                    <a:pt x="152270" y="270168"/>
                    <a:pt x="152270" y="325438"/>
                  </a:cubicBezTo>
                  <a:cubicBezTo>
                    <a:pt x="152270" y="325438"/>
                    <a:pt x="152270" y="325438"/>
                    <a:pt x="164120" y="325438"/>
                  </a:cubicBezTo>
                  <a:cubicBezTo>
                    <a:pt x="164120" y="325438"/>
                    <a:pt x="164120" y="325438"/>
                    <a:pt x="164120" y="289907"/>
                  </a:cubicBezTo>
                  <a:cubicBezTo>
                    <a:pt x="164120" y="272800"/>
                    <a:pt x="177287" y="258324"/>
                    <a:pt x="194404" y="258324"/>
                  </a:cubicBezTo>
                  <a:cubicBezTo>
                    <a:pt x="211521" y="258324"/>
                    <a:pt x="226004" y="272800"/>
                    <a:pt x="226004" y="289907"/>
                  </a:cubicBezTo>
                  <a:cubicBezTo>
                    <a:pt x="226004" y="289907"/>
                    <a:pt x="226004" y="289907"/>
                    <a:pt x="226004" y="325438"/>
                  </a:cubicBezTo>
                  <a:cubicBezTo>
                    <a:pt x="226004" y="325438"/>
                    <a:pt x="226004" y="325438"/>
                    <a:pt x="236538" y="325438"/>
                  </a:cubicBezTo>
                  <a:lnTo>
                    <a:pt x="236538" y="271484"/>
                  </a:lnTo>
                  <a:cubicBezTo>
                    <a:pt x="236538" y="271484"/>
                    <a:pt x="236538" y="271484"/>
                    <a:pt x="195721" y="225425"/>
                  </a:cubicBezTo>
                  <a:cubicBezTo>
                    <a:pt x="195721" y="225425"/>
                    <a:pt x="195721" y="225425"/>
                    <a:pt x="53518" y="225425"/>
                  </a:cubicBezTo>
                  <a:close/>
                  <a:moveTo>
                    <a:pt x="57150" y="168275"/>
                  </a:moveTo>
                  <a:cubicBezTo>
                    <a:pt x="57150" y="168275"/>
                    <a:pt x="57150" y="168275"/>
                    <a:pt x="57150" y="214313"/>
                  </a:cubicBezTo>
                  <a:cubicBezTo>
                    <a:pt x="57150" y="214313"/>
                    <a:pt x="57150" y="214313"/>
                    <a:pt x="74348" y="214313"/>
                  </a:cubicBezTo>
                  <a:cubicBezTo>
                    <a:pt x="74348" y="214313"/>
                    <a:pt x="74348" y="214313"/>
                    <a:pt x="74348" y="196710"/>
                  </a:cubicBezTo>
                  <a:cubicBezTo>
                    <a:pt x="74348" y="184523"/>
                    <a:pt x="83608" y="173691"/>
                    <a:pt x="96838" y="173691"/>
                  </a:cubicBezTo>
                  <a:cubicBezTo>
                    <a:pt x="108744" y="173691"/>
                    <a:pt x="119327" y="184523"/>
                    <a:pt x="119327" y="196710"/>
                  </a:cubicBezTo>
                  <a:cubicBezTo>
                    <a:pt x="119327" y="196710"/>
                    <a:pt x="119327" y="196710"/>
                    <a:pt x="119327" y="214313"/>
                  </a:cubicBezTo>
                  <a:cubicBezTo>
                    <a:pt x="119327" y="214313"/>
                    <a:pt x="119327" y="214313"/>
                    <a:pt x="129911" y="214313"/>
                  </a:cubicBezTo>
                  <a:cubicBezTo>
                    <a:pt x="129911" y="214313"/>
                    <a:pt x="129911" y="214313"/>
                    <a:pt x="129911" y="196710"/>
                  </a:cubicBezTo>
                  <a:cubicBezTo>
                    <a:pt x="129911" y="184523"/>
                    <a:pt x="140494" y="173691"/>
                    <a:pt x="152400" y="173691"/>
                  </a:cubicBezTo>
                  <a:cubicBezTo>
                    <a:pt x="165630" y="173691"/>
                    <a:pt x="174890" y="184523"/>
                    <a:pt x="174890" y="196710"/>
                  </a:cubicBezTo>
                  <a:cubicBezTo>
                    <a:pt x="174890" y="196710"/>
                    <a:pt x="174890" y="196710"/>
                    <a:pt x="174890" y="214313"/>
                  </a:cubicBezTo>
                  <a:cubicBezTo>
                    <a:pt x="174890" y="214313"/>
                    <a:pt x="174890" y="214313"/>
                    <a:pt x="192088" y="214313"/>
                  </a:cubicBezTo>
                  <a:cubicBezTo>
                    <a:pt x="192088" y="214313"/>
                    <a:pt x="192088" y="214313"/>
                    <a:pt x="192088" y="168275"/>
                  </a:cubicBezTo>
                  <a:close/>
                  <a:moveTo>
                    <a:pt x="124619" y="0"/>
                  </a:moveTo>
                  <a:cubicBezTo>
                    <a:pt x="127271" y="0"/>
                    <a:pt x="129922" y="2641"/>
                    <a:pt x="129922" y="5283"/>
                  </a:cubicBezTo>
                  <a:cubicBezTo>
                    <a:pt x="129922" y="5283"/>
                    <a:pt x="129922" y="5283"/>
                    <a:pt x="129922" y="22454"/>
                  </a:cubicBezTo>
                  <a:cubicBezTo>
                    <a:pt x="129922" y="22454"/>
                    <a:pt x="129922" y="22454"/>
                    <a:pt x="147157" y="22454"/>
                  </a:cubicBezTo>
                  <a:cubicBezTo>
                    <a:pt x="149808" y="22454"/>
                    <a:pt x="152459" y="25096"/>
                    <a:pt x="152459" y="27738"/>
                  </a:cubicBezTo>
                  <a:cubicBezTo>
                    <a:pt x="152459" y="31700"/>
                    <a:pt x="149808" y="34342"/>
                    <a:pt x="147157" y="34342"/>
                  </a:cubicBezTo>
                  <a:cubicBezTo>
                    <a:pt x="147157" y="34342"/>
                    <a:pt x="147157" y="34342"/>
                    <a:pt x="129922" y="34342"/>
                  </a:cubicBezTo>
                  <a:cubicBezTo>
                    <a:pt x="129922" y="34342"/>
                    <a:pt x="129922" y="34342"/>
                    <a:pt x="129922" y="48871"/>
                  </a:cubicBezTo>
                  <a:cubicBezTo>
                    <a:pt x="129922" y="48871"/>
                    <a:pt x="129922" y="48871"/>
                    <a:pt x="156437" y="85855"/>
                  </a:cubicBezTo>
                  <a:cubicBezTo>
                    <a:pt x="157762" y="87176"/>
                    <a:pt x="159088" y="88497"/>
                    <a:pt x="159088" y="89818"/>
                  </a:cubicBezTo>
                  <a:cubicBezTo>
                    <a:pt x="159088" y="93780"/>
                    <a:pt x="156437" y="96422"/>
                    <a:pt x="152459" y="96422"/>
                  </a:cubicBezTo>
                  <a:cubicBezTo>
                    <a:pt x="152459" y="96422"/>
                    <a:pt x="152459" y="96422"/>
                    <a:pt x="152459" y="118876"/>
                  </a:cubicBezTo>
                  <a:cubicBezTo>
                    <a:pt x="152459" y="118876"/>
                    <a:pt x="152459" y="118876"/>
                    <a:pt x="159088" y="118876"/>
                  </a:cubicBezTo>
                  <a:cubicBezTo>
                    <a:pt x="160414" y="118876"/>
                    <a:pt x="161740" y="118876"/>
                    <a:pt x="161740" y="120197"/>
                  </a:cubicBezTo>
                  <a:cubicBezTo>
                    <a:pt x="161740" y="120197"/>
                    <a:pt x="161740" y="120197"/>
                    <a:pt x="206815" y="158502"/>
                  </a:cubicBezTo>
                  <a:cubicBezTo>
                    <a:pt x="208140" y="159823"/>
                    <a:pt x="209466" y="161144"/>
                    <a:pt x="209466" y="163785"/>
                  </a:cubicBezTo>
                  <a:cubicBezTo>
                    <a:pt x="209466" y="166427"/>
                    <a:pt x="206815" y="169069"/>
                    <a:pt x="204163" y="169069"/>
                  </a:cubicBezTo>
                  <a:cubicBezTo>
                    <a:pt x="204163" y="169069"/>
                    <a:pt x="204163" y="169069"/>
                    <a:pt x="204163" y="217940"/>
                  </a:cubicBezTo>
                  <a:cubicBezTo>
                    <a:pt x="204163" y="217940"/>
                    <a:pt x="204163" y="217940"/>
                    <a:pt x="247912" y="266812"/>
                  </a:cubicBezTo>
                  <a:cubicBezTo>
                    <a:pt x="247912" y="268133"/>
                    <a:pt x="249238" y="269454"/>
                    <a:pt x="249238" y="270775"/>
                  </a:cubicBezTo>
                  <a:cubicBezTo>
                    <a:pt x="249238" y="270775"/>
                    <a:pt x="249238" y="270775"/>
                    <a:pt x="249238" y="332855"/>
                  </a:cubicBezTo>
                  <a:cubicBezTo>
                    <a:pt x="249238" y="335497"/>
                    <a:pt x="246587" y="338138"/>
                    <a:pt x="243935" y="338138"/>
                  </a:cubicBezTo>
                  <a:cubicBezTo>
                    <a:pt x="243935" y="338138"/>
                    <a:pt x="243935" y="338138"/>
                    <a:pt x="5303" y="338138"/>
                  </a:cubicBezTo>
                  <a:cubicBezTo>
                    <a:pt x="2651" y="338138"/>
                    <a:pt x="0" y="335497"/>
                    <a:pt x="0" y="332855"/>
                  </a:cubicBezTo>
                  <a:cubicBezTo>
                    <a:pt x="0" y="332855"/>
                    <a:pt x="0" y="332855"/>
                    <a:pt x="0" y="270775"/>
                  </a:cubicBezTo>
                  <a:cubicBezTo>
                    <a:pt x="0" y="269454"/>
                    <a:pt x="1326" y="268133"/>
                    <a:pt x="1326" y="266812"/>
                  </a:cubicBezTo>
                  <a:cubicBezTo>
                    <a:pt x="1326" y="266812"/>
                    <a:pt x="1326" y="266812"/>
                    <a:pt x="45075" y="217940"/>
                  </a:cubicBezTo>
                  <a:cubicBezTo>
                    <a:pt x="45075" y="217940"/>
                    <a:pt x="45075" y="217940"/>
                    <a:pt x="45075" y="169069"/>
                  </a:cubicBezTo>
                  <a:cubicBezTo>
                    <a:pt x="42424" y="169069"/>
                    <a:pt x="41098" y="167748"/>
                    <a:pt x="39772" y="165106"/>
                  </a:cubicBezTo>
                  <a:cubicBezTo>
                    <a:pt x="39772" y="163785"/>
                    <a:pt x="39772" y="161144"/>
                    <a:pt x="41098" y="159823"/>
                  </a:cubicBezTo>
                  <a:cubicBezTo>
                    <a:pt x="41098" y="159823"/>
                    <a:pt x="41098" y="159823"/>
                    <a:pt x="87498" y="120197"/>
                  </a:cubicBezTo>
                  <a:cubicBezTo>
                    <a:pt x="87498" y="118876"/>
                    <a:pt x="88824" y="118876"/>
                    <a:pt x="90150" y="118876"/>
                  </a:cubicBezTo>
                  <a:cubicBezTo>
                    <a:pt x="90150" y="118876"/>
                    <a:pt x="90150" y="118876"/>
                    <a:pt x="96779" y="118876"/>
                  </a:cubicBezTo>
                  <a:cubicBezTo>
                    <a:pt x="96779" y="118876"/>
                    <a:pt x="96779" y="118876"/>
                    <a:pt x="96779" y="96422"/>
                  </a:cubicBezTo>
                  <a:cubicBezTo>
                    <a:pt x="94127" y="96422"/>
                    <a:pt x="92801" y="95101"/>
                    <a:pt x="91476" y="92459"/>
                  </a:cubicBezTo>
                  <a:cubicBezTo>
                    <a:pt x="90150" y="91139"/>
                    <a:pt x="90150" y="88497"/>
                    <a:pt x="91476" y="87176"/>
                  </a:cubicBezTo>
                  <a:cubicBezTo>
                    <a:pt x="91476" y="87176"/>
                    <a:pt x="91476" y="87176"/>
                    <a:pt x="119316" y="48871"/>
                  </a:cubicBezTo>
                  <a:cubicBezTo>
                    <a:pt x="119316" y="48871"/>
                    <a:pt x="119316" y="48871"/>
                    <a:pt x="119316" y="34342"/>
                  </a:cubicBezTo>
                  <a:cubicBezTo>
                    <a:pt x="119316" y="34342"/>
                    <a:pt x="119316" y="34342"/>
                    <a:pt x="102082" y="34342"/>
                  </a:cubicBezTo>
                  <a:cubicBezTo>
                    <a:pt x="99430" y="34342"/>
                    <a:pt x="96779" y="31700"/>
                    <a:pt x="96779" y="27738"/>
                  </a:cubicBezTo>
                  <a:cubicBezTo>
                    <a:pt x="96779" y="25096"/>
                    <a:pt x="99430" y="22454"/>
                    <a:pt x="102082" y="22454"/>
                  </a:cubicBezTo>
                  <a:cubicBezTo>
                    <a:pt x="102082" y="22454"/>
                    <a:pt x="102082" y="22454"/>
                    <a:pt x="119316" y="22454"/>
                  </a:cubicBezTo>
                  <a:cubicBezTo>
                    <a:pt x="119316" y="22454"/>
                    <a:pt x="119316" y="22454"/>
                    <a:pt x="119316" y="5283"/>
                  </a:cubicBezTo>
                  <a:cubicBezTo>
                    <a:pt x="119316" y="2641"/>
                    <a:pt x="121968" y="0"/>
                    <a:pt x="1246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49" name="任意多边形: 形状 48"/>
            <p:cNvSpPr/>
            <p:nvPr/>
          </p:nvSpPr>
          <p:spPr bwMode="auto">
            <a:xfrm>
              <a:off x="6649246" y="3868740"/>
              <a:ext cx="436560" cy="436560"/>
            </a:xfrm>
            <a:custGeom>
              <a:avLst/>
              <a:gdLst>
                <a:gd name="connsiteX0" fmla="*/ 163513 w 334963"/>
                <a:gd name="connsiteY0" fmla="*/ 311150 h 334963"/>
                <a:gd name="connsiteX1" fmla="*/ 167481 w 334963"/>
                <a:gd name="connsiteY1" fmla="*/ 311150 h 334963"/>
                <a:gd name="connsiteX2" fmla="*/ 171450 w 334963"/>
                <a:gd name="connsiteY2" fmla="*/ 311150 h 334963"/>
                <a:gd name="connsiteX3" fmla="*/ 156898 w 334963"/>
                <a:gd name="connsiteY3" fmla="*/ 332317 h 334963"/>
                <a:gd name="connsiteX4" fmla="*/ 155575 w 334963"/>
                <a:gd name="connsiteY4" fmla="*/ 334963 h 334963"/>
                <a:gd name="connsiteX5" fmla="*/ 147637 w 334963"/>
                <a:gd name="connsiteY5" fmla="*/ 333640 h 334963"/>
                <a:gd name="connsiteX6" fmla="*/ 163513 w 334963"/>
                <a:gd name="connsiteY6" fmla="*/ 311150 h 334963"/>
                <a:gd name="connsiteX7" fmla="*/ 192088 w 334963"/>
                <a:gd name="connsiteY7" fmla="*/ 309562 h 334963"/>
                <a:gd name="connsiteX8" fmla="*/ 175895 w 334963"/>
                <a:gd name="connsiteY8" fmla="*/ 332289 h 334963"/>
                <a:gd name="connsiteX9" fmla="*/ 174546 w 334963"/>
                <a:gd name="connsiteY9" fmla="*/ 334962 h 334963"/>
                <a:gd name="connsiteX10" fmla="*/ 167799 w 334963"/>
                <a:gd name="connsiteY10" fmla="*/ 334962 h 334963"/>
                <a:gd name="connsiteX11" fmla="*/ 165100 w 334963"/>
                <a:gd name="connsiteY11" fmla="*/ 334962 h 334963"/>
                <a:gd name="connsiteX12" fmla="*/ 182642 w 334963"/>
                <a:gd name="connsiteY12" fmla="*/ 310899 h 334963"/>
                <a:gd name="connsiteX13" fmla="*/ 192088 w 334963"/>
                <a:gd name="connsiteY13" fmla="*/ 309562 h 334963"/>
                <a:gd name="connsiteX14" fmla="*/ 146984 w 334963"/>
                <a:gd name="connsiteY14" fmla="*/ 309562 h 334963"/>
                <a:gd name="connsiteX15" fmla="*/ 153988 w 334963"/>
                <a:gd name="connsiteY15" fmla="*/ 310870 h 334963"/>
                <a:gd name="connsiteX16" fmla="*/ 138580 w 334963"/>
                <a:gd name="connsiteY16" fmla="*/ 331787 h 334963"/>
                <a:gd name="connsiteX17" fmla="*/ 130175 w 334963"/>
                <a:gd name="connsiteY17" fmla="*/ 330480 h 334963"/>
                <a:gd name="connsiteX18" fmla="*/ 131167 w 334963"/>
                <a:gd name="connsiteY18" fmla="*/ 307975 h 334963"/>
                <a:gd name="connsiteX19" fmla="*/ 138112 w 334963"/>
                <a:gd name="connsiteY19" fmla="*/ 309265 h 334963"/>
                <a:gd name="connsiteX20" fmla="*/ 122832 w 334963"/>
                <a:gd name="connsiteY20" fmla="*/ 328613 h 334963"/>
                <a:gd name="connsiteX21" fmla="*/ 115887 w 334963"/>
                <a:gd name="connsiteY21" fmla="*/ 327323 h 334963"/>
                <a:gd name="connsiteX22" fmla="*/ 214313 w 334963"/>
                <a:gd name="connsiteY22" fmla="*/ 304800 h 334963"/>
                <a:gd name="connsiteX23" fmla="*/ 194642 w 334963"/>
                <a:gd name="connsiteY23" fmla="*/ 332076 h 334963"/>
                <a:gd name="connsiteX24" fmla="*/ 193330 w 334963"/>
                <a:gd name="connsiteY24" fmla="*/ 332076 h 334963"/>
                <a:gd name="connsiteX25" fmla="*/ 184150 w 334963"/>
                <a:gd name="connsiteY25" fmla="*/ 333375 h 334963"/>
                <a:gd name="connsiteX26" fmla="*/ 203822 w 334963"/>
                <a:gd name="connsiteY26" fmla="*/ 307397 h 334963"/>
                <a:gd name="connsiteX27" fmla="*/ 214313 w 334963"/>
                <a:gd name="connsiteY27" fmla="*/ 304800 h 334963"/>
                <a:gd name="connsiteX28" fmla="*/ 115358 w 334963"/>
                <a:gd name="connsiteY28" fmla="*/ 301625 h 334963"/>
                <a:gd name="connsiteX29" fmla="*/ 122238 w 334963"/>
                <a:gd name="connsiteY29" fmla="*/ 304239 h 334963"/>
                <a:gd name="connsiteX30" fmla="*/ 108479 w 334963"/>
                <a:gd name="connsiteY30" fmla="*/ 323850 h 334963"/>
                <a:gd name="connsiteX31" fmla="*/ 101600 w 334963"/>
                <a:gd name="connsiteY31" fmla="*/ 321236 h 334963"/>
                <a:gd name="connsiteX32" fmla="*/ 115358 w 334963"/>
                <a:gd name="connsiteY32" fmla="*/ 301625 h 334963"/>
                <a:gd name="connsiteX33" fmla="*/ 167482 w 334963"/>
                <a:gd name="connsiteY33" fmla="*/ 109537 h 334963"/>
                <a:gd name="connsiteX34" fmla="*/ 167482 w 334963"/>
                <a:gd name="connsiteY34" fmla="*/ 139754 h 334963"/>
                <a:gd name="connsiteX35" fmla="*/ 187141 w 334963"/>
                <a:gd name="connsiteY35" fmla="*/ 147637 h 334963"/>
                <a:gd name="connsiteX36" fmla="*/ 200247 w 334963"/>
                <a:gd name="connsiteY36" fmla="*/ 134499 h 334963"/>
                <a:gd name="connsiteX37" fmla="*/ 213353 w 334963"/>
                <a:gd name="connsiteY37" fmla="*/ 167344 h 334963"/>
                <a:gd name="connsiteX38" fmla="*/ 200247 w 334963"/>
                <a:gd name="connsiteY38" fmla="*/ 201502 h 334963"/>
                <a:gd name="connsiteX39" fmla="*/ 185830 w 334963"/>
                <a:gd name="connsiteY39" fmla="*/ 187051 h 334963"/>
                <a:gd name="connsiteX40" fmla="*/ 167482 w 334963"/>
                <a:gd name="connsiteY40" fmla="*/ 193620 h 334963"/>
                <a:gd name="connsiteX41" fmla="*/ 139959 w 334963"/>
                <a:gd name="connsiteY41" fmla="*/ 166030 h 334963"/>
                <a:gd name="connsiteX42" fmla="*/ 111125 w 334963"/>
                <a:gd name="connsiteY42" fmla="*/ 166030 h 334963"/>
                <a:gd name="connsiteX43" fmla="*/ 167482 w 334963"/>
                <a:gd name="connsiteY43" fmla="*/ 223837 h 334963"/>
                <a:gd name="connsiteX44" fmla="*/ 223838 w 334963"/>
                <a:gd name="connsiteY44" fmla="*/ 166030 h 334963"/>
                <a:gd name="connsiteX45" fmla="*/ 167482 w 334963"/>
                <a:gd name="connsiteY45" fmla="*/ 109537 h 334963"/>
                <a:gd name="connsiteX46" fmla="*/ 167728 w 334963"/>
                <a:gd name="connsiteY46" fmla="*/ 87312 h 334963"/>
                <a:gd name="connsiteX47" fmla="*/ 167728 w 334963"/>
                <a:gd name="connsiteY47" fmla="*/ 92576 h 334963"/>
                <a:gd name="connsiteX48" fmla="*/ 241300 w 334963"/>
                <a:gd name="connsiteY48" fmla="*/ 166280 h 334963"/>
                <a:gd name="connsiteX49" fmla="*/ 167728 w 334963"/>
                <a:gd name="connsiteY49" fmla="*/ 241300 h 334963"/>
                <a:gd name="connsiteX50" fmla="*/ 92841 w 334963"/>
                <a:gd name="connsiteY50" fmla="*/ 166280 h 334963"/>
                <a:gd name="connsiteX51" fmla="*/ 88900 w 334963"/>
                <a:gd name="connsiteY51" fmla="*/ 166280 h 334963"/>
                <a:gd name="connsiteX52" fmla="*/ 167728 w 334963"/>
                <a:gd name="connsiteY52" fmla="*/ 87312 h 334963"/>
                <a:gd name="connsiteX53" fmla="*/ 168275 w 334963"/>
                <a:gd name="connsiteY53" fmla="*/ 71437 h 334963"/>
                <a:gd name="connsiteX54" fmla="*/ 263525 w 334963"/>
                <a:gd name="connsiteY54" fmla="*/ 166030 h 334963"/>
                <a:gd name="connsiteX55" fmla="*/ 168275 w 334963"/>
                <a:gd name="connsiteY55" fmla="*/ 261937 h 334963"/>
                <a:gd name="connsiteX56" fmla="*/ 168275 w 334963"/>
                <a:gd name="connsiteY56" fmla="*/ 256682 h 334963"/>
                <a:gd name="connsiteX57" fmla="*/ 258234 w 334963"/>
                <a:gd name="connsiteY57" fmla="*/ 166030 h 334963"/>
                <a:gd name="connsiteX58" fmla="*/ 168275 w 334963"/>
                <a:gd name="connsiteY58" fmla="*/ 76692 h 334963"/>
                <a:gd name="connsiteX59" fmla="*/ 168275 w 334963"/>
                <a:gd name="connsiteY59" fmla="*/ 71437 h 334963"/>
                <a:gd name="connsiteX60" fmla="*/ 170114 w 334963"/>
                <a:gd name="connsiteY60" fmla="*/ 61912 h 334963"/>
                <a:gd name="connsiteX61" fmla="*/ 164849 w 334963"/>
                <a:gd name="connsiteY61" fmla="*/ 64548 h 334963"/>
                <a:gd name="connsiteX62" fmla="*/ 114832 w 334963"/>
                <a:gd name="connsiteY62" fmla="*/ 80363 h 334963"/>
                <a:gd name="connsiteX63" fmla="*/ 109568 w 334963"/>
                <a:gd name="connsiteY63" fmla="*/ 81681 h 334963"/>
                <a:gd name="connsiteX64" fmla="*/ 108251 w 334963"/>
                <a:gd name="connsiteY64" fmla="*/ 80363 h 334963"/>
                <a:gd name="connsiteX65" fmla="*/ 79294 w 334963"/>
                <a:gd name="connsiteY65" fmla="*/ 110675 h 334963"/>
                <a:gd name="connsiteX66" fmla="*/ 77978 w 334963"/>
                <a:gd name="connsiteY66" fmla="*/ 117265 h 334963"/>
                <a:gd name="connsiteX67" fmla="*/ 66132 w 334963"/>
                <a:gd name="connsiteY67" fmla="*/ 166028 h 334963"/>
                <a:gd name="connsiteX68" fmla="*/ 66132 w 334963"/>
                <a:gd name="connsiteY68" fmla="*/ 168664 h 334963"/>
                <a:gd name="connsiteX69" fmla="*/ 63500 w 334963"/>
                <a:gd name="connsiteY69" fmla="*/ 175253 h 334963"/>
                <a:gd name="connsiteX70" fmla="*/ 75346 w 334963"/>
                <a:gd name="connsiteY70" fmla="*/ 214791 h 334963"/>
                <a:gd name="connsiteX71" fmla="*/ 80611 w 334963"/>
                <a:gd name="connsiteY71" fmla="*/ 218745 h 334963"/>
                <a:gd name="connsiteX72" fmla="*/ 117465 w 334963"/>
                <a:gd name="connsiteY72" fmla="*/ 255647 h 334963"/>
                <a:gd name="connsiteX73" fmla="*/ 121413 w 334963"/>
                <a:gd name="connsiteY73" fmla="*/ 260918 h 334963"/>
                <a:gd name="connsiteX74" fmla="*/ 162217 w 334963"/>
                <a:gd name="connsiteY74" fmla="*/ 271462 h 334963"/>
                <a:gd name="connsiteX75" fmla="*/ 168798 w 334963"/>
                <a:gd name="connsiteY75" fmla="*/ 268826 h 334963"/>
                <a:gd name="connsiteX76" fmla="*/ 218814 w 334963"/>
                <a:gd name="connsiteY76" fmla="*/ 254329 h 334963"/>
                <a:gd name="connsiteX77" fmla="*/ 225395 w 334963"/>
                <a:gd name="connsiteY77" fmla="*/ 253011 h 334963"/>
                <a:gd name="connsiteX78" fmla="*/ 254352 w 334963"/>
                <a:gd name="connsiteY78" fmla="*/ 224016 h 334963"/>
                <a:gd name="connsiteX79" fmla="*/ 255669 w 334963"/>
                <a:gd name="connsiteY79" fmla="*/ 217427 h 334963"/>
                <a:gd name="connsiteX80" fmla="*/ 268831 w 334963"/>
                <a:gd name="connsiteY80" fmla="*/ 166028 h 334963"/>
                <a:gd name="connsiteX81" fmla="*/ 271463 w 334963"/>
                <a:gd name="connsiteY81" fmla="*/ 160756 h 334963"/>
                <a:gd name="connsiteX82" fmla="*/ 170114 w 334963"/>
                <a:gd name="connsiteY82" fmla="*/ 61912 h 334963"/>
                <a:gd name="connsiteX83" fmla="*/ 163539 w 334963"/>
                <a:gd name="connsiteY83" fmla="*/ 47625 h 334963"/>
                <a:gd name="connsiteX84" fmla="*/ 170109 w 334963"/>
                <a:gd name="connsiteY84" fmla="*/ 51572 h 334963"/>
                <a:gd name="connsiteX85" fmla="*/ 283122 w 334963"/>
                <a:gd name="connsiteY85" fmla="*/ 159451 h 334963"/>
                <a:gd name="connsiteX86" fmla="*/ 285750 w 334963"/>
                <a:gd name="connsiteY86" fmla="*/ 166029 h 334963"/>
                <a:gd name="connsiteX87" fmla="*/ 269981 w 334963"/>
                <a:gd name="connsiteY87" fmla="*/ 225232 h 334963"/>
                <a:gd name="connsiteX88" fmla="*/ 264725 w 334963"/>
                <a:gd name="connsiteY88" fmla="*/ 229179 h 334963"/>
                <a:gd name="connsiteX89" fmla="*/ 231872 w 334963"/>
                <a:gd name="connsiteY89" fmla="*/ 263384 h 334963"/>
                <a:gd name="connsiteX90" fmla="*/ 227930 w 334963"/>
                <a:gd name="connsiteY90" fmla="*/ 268647 h 334963"/>
                <a:gd name="connsiteX91" fmla="*/ 168795 w 334963"/>
                <a:gd name="connsiteY91" fmla="*/ 285750 h 334963"/>
                <a:gd name="connsiteX92" fmla="*/ 162225 w 334963"/>
                <a:gd name="connsiteY92" fmla="*/ 281803 h 334963"/>
                <a:gd name="connsiteX93" fmla="*/ 116231 w 334963"/>
                <a:gd name="connsiteY93" fmla="*/ 271278 h 334963"/>
                <a:gd name="connsiteX94" fmla="*/ 113603 w 334963"/>
                <a:gd name="connsiteY94" fmla="*/ 271278 h 334963"/>
                <a:gd name="connsiteX95" fmla="*/ 109660 w 334963"/>
                <a:gd name="connsiteY95" fmla="*/ 269962 h 334963"/>
                <a:gd name="connsiteX96" fmla="*/ 66295 w 334963"/>
                <a:gd name="connsiteY96" fmla="*/ 227863 h 334963"/>
                <a:gd name="connsiteX97" fmla="*/ 64981 w 334963"/>
                <a:gd name="connsiteY97" fmla="*/ 219969 h 334963"/>
                <a:gd name="connsiteX98" fmla="*/ 51840 w 334963"/>
                <a:gd name="connsiteY98" fmla="*/ 175239 h 334963"/>
                <a:gd name="connsiteX99" fmla="*/ 49212 w 334963"/>
                <a:gd name="connsiteY99" fmla="*/ 168661 h 334963"/>
                <a:gd name="connsiteX100" fmla="*/ 49212 w 334963"/>
                <a:gd name="connsiteY100" fmla="*/ 166029 h 334963"/>
                <a:gd name="connsiteX101" fmla="*/ 63667 w 334963"/>
                <a:gd name="connsiteY101" fmla="*/ 109458 h 334963"/>
                <a:gd name="connsiteX102" fmla="*/ 68923 w 334963"/>
                <a:gd name="connsiteY102" fmla="*/ 105511 h 334963"/>
                <a:gd name="connsiteX103" fmla="*/ 101776 w 334963"/>
                <a:gd name="connsiteY103" fmla="*/ 71306 h 334963"/>
                <a:gd name="connsiteX104" fmla="*/ 105718 w 334963"/>
                <a:gd name="connsiteY104" fmla="*/ 64728 h 334963"/>
                <a:gd name="connsiteX105" fmla="*/ 163539 w 334963"/>
                <a:gd name="connsiteY105" fmla="*/ 47625 h 334963"/>
                <a:gd name="connsiteX106" fmla="*/ 167482 w 334963"/>
                <a:gd name="connsiteY106" fmla="*/ 0 h 334963"/>
                <a:gd name="connsiteX107" fmla="*/ 334963 w 334963"/>
                <a:gd name="connsiteY107" fmla="*/ 167210 h 334963"/>
                <a:gd name="connsiteX108" fmla="*/ 276938 w 334963"/>
                <a:gd name="connsiteY108" fmla="*/ 294922 h 334963"/>
                <a:gd name="connsiteX109" fmla="*/ 274301 w 334963"/>
                <a:gd name="connsiteY109" fmla="*/ 296239 h 334963"/>
                <a:gd name="connsiteX110" fmla="*/ 272982 w 334963"/>
                <a:gd name="connsiteY110" fmla="*/ 298872 h 334963"/>
                <a:gd name="connsiteX111" fmla="*/ 255838 w 334963"/>
                <a:gd name="connsiteY111" fmla="*/ 310722 h 334963"/>
                <a:gd name="connsiteX112" fmla="*/ 261113 w 334963"/>
                <a:gd name="connsiteY112" fmla="*/ 302822 h 334963"/>
                <a:gd name="connsiteX113" fmla="*/ 261113 w 334963"/>
                <a:gd name="connsiteY113" fmla="*/ 296239 h 334963"/>
                <a:gd name="connsiteX114" fmla="*/ 255838 w 334963"/>
                <a:gd name="connsiteY114" fmla="*/ 296239 h 334963"/>
                <a:gd name="connsiteX115" fmla="*/ 240013 w 334963"/>
                <a:gd name="connsiteY115" fmla="*/ 319939 h 334963"/>
                <a:gd name="connsiteX116" fmla="*/ 228144 w 334963"/>
                <a:gd name="connsiteY116" fmla="*/ 323889 h 334963"/>
                <a:gd name="connsiteX117" fmla="*/ 242651 w 334963"/>
                <a:gd name="connsiteY117" fmla="*/ 302822 h 334963"/>
                <a:gd name="connsiteX118" fmla="*/ 242651 w 334963"/>
                <a:gd name="connsiteY118" fmla="*/ 296239 h 334963"/>
                <a:gd name="connsiteX119" fmla="*/ 237376 w 334963"/>
                <a:gd name="connsiteY119" fmla="*/ 296239 h 334963"/>
                <a:gd name="connsiteX120" fmla="*/ 214957 w 334963"/>
                <a:gd name="connsiteY120" fmla="*/ 329155 h 334963"/>
                <a:gd name="connsiteX121" fmla="*/ 204407 w 334963"/>
                <a:gd name="connsiteY121" fmla="*/ 331788 h 334963"/>
                <a:gd name="connsiteX122" fmla="*/ 224188 w 334963"/>
                <a:gd name="connsiteY122" fmla="*/ 302822 h 334963"/>
                <a:gd name="connsiteX123" fmla="*/ 225507 w 334963"/>
                <a:gd name="connsiteY123" fmla="*/ 300189 h 334963"/>
                <a:gd name="connsiteX124" fmla="*/ 312544 w 334963"/>
                <a:gd name="connsiteY124" fmla="*/ 167210 h 334963"/>
                <a:gd name="connsiteX125" fmla="*/ 167482 w 334963"/>
                <a:gd name="connsiteY125" fmla="*/ 22382 h 334963"/>
                <a:gd name="connsiteX126" fmla="*/ 22419 w 334963"/>
                <a:gd name="connsiteY126" fmla="*/ 167210 h 334963"/>
                <a:gd name="connsiteX127" fmla="*/ 108137 w 334963"/>
                <a:gd name="connsiteY127" fmla="*/ 300189 h 334963"/>
                <a:gd name="connsiteX128" fmla="*/ 93631 w 334963"/>
                <a:gd name="connsiteY128" fmla="*/ 318622 h 334963"/>
                <a:gd name="connsiteX129" fmla="*/ 88356 w 334963"/>
                <a:gd name="connsiteY129" fmla="*/ 315989 h 334963"/>
                <a:gd name="connsiteX130" fmla="*/ 96269 w 334963"/>
                <a:gd name="connsiteY130" fmla="*/ 302822 h 334963"/>
                <a:gd name="connsiteX131" fmla="*/ 96269 w 334963"/>
                <a:gd name="connsiteY131" fmla="*/ 296239 h 334963"/>
                <a:gd name="connsiteX132" fmla="*/ 90994 w 334963"/>
                <a:gd name="connsiteY132" fmla="*/ 296239 h 334963"/>
                <a:gd name="connsiteX133" fmla="*/ 80444 w 334963"/>
                <a:gd name="connsiteY133" fmla="*/ 312039 h 334963"/>
                <a:gd name="connsiteX134" fmla="*/ 75169 w 334963"/>
                <a:gd name="connsiteY134" fmla="*/ 308089 h 334963"/>
                <a:gd name="connsiteX135" fmla="*/ 79125 w 334963"/>
                <a:gd name="connsiteY135" fmla="*/ 302822 h 334963"/>
                <a:gd name="connsiteX136" fmla="*/ 77806 w 334963"/>
                <a:gd name="connsiteY136" fmla="*/ 296239 h 334963"/>
                <a:gd name="connsiteX137" fmla="*/ 73850 w 334963"/>
                <a:gd name="connsiteY137" fmla="*/ 296239 h 334963"/>
                <a:gd name="connsiteX138" fmla="*/ 68575 w 334963"/>
                <a:gd name="connsiteY138" fmla="*/ 302822 h 334963"/>
                <a:gd name="connsiteX139" fmla="*/ 60662 w 334963"/>
                <a:gd name="connsiteY139" fmla="*/ 297556 h 334963"/>
                <a:gd name="connsiteX140" fmla="*/ 60662 w 334963"/>
                <a:gd name="connsiteY140" fmla="*/ 296239 h 334963"/>
                <a:gd name="connsiteX141" fmla="*/ 58025 w 334963"/>
                <a:gd name="connsiteY141" fmla="*/ 294922 h 334963"/>
                <a:gd name="connsiteX142" fmla="*/ 0 w 334963"/>
                <a:gd name="connsiteY142" fmla="*/ 167210 h 334963"/>
                <a:gd name="connsiteX143" fmla="*/ 167482 w 334963"/>
                <a:gd name="connsiteY143" fmla="*/ 0 h 33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334963" h="334963">
                  <a:moveTo>
                    <a:pt x="163513" y="311150"/>
                  </a:moveTo>
                  <a:cubicBezTo>
                    <a:pt x="164836" y="311150"/>
                    <a:pt x="166158" y="311150"/>
                    <a:pt x="167481" y="311150"/>
                  </a:cubicBezTo>
                  <a:cubicBezTo>
                    <a:pt x="168804" y="311150"/>
                    <a:pt x="170127" y="311150"/>
                    <a:pt x="171450" y="311150"/>
                  </a:cubicBezTo>
                  <a:cubicBezTo>
                    <a:pt x="171450" y="311150"/>
                    <a:pt x="171450" y="311150"/>
                    <a:pt x="156898" y="332317"/>
                  </a:cubicBezTo>
                  <a:cubicBezTo>
                    <a:pt x="155575" y="332317"/>
                    <a:pt x="155575" y="333640"/>
                    <a:pt x="155575" y="334963"/>
                  </a:cubicBezTo>
                  <a:cubicBezTo>
                    <a:pt x="152929" y="333640"/>
                    <a:pt x="150283" y="333640"/>
                    <a:pt x="147637" y="333640"/>
                  </a:cubicBezTo>
                  <a:cubicBezTo>
                    <a:pt x="147637" y="333640"/>
                    <a:pt x="147637" y="333640"/>
                    <a:pt x="163513" y="311150"/>
                  </a:cubicBezTo>
                  <a:close/>
                  <a:moveTo>
                    <a:pt x="192088" y="309562"/>
                  </a:moveTo>
                  <a:cubicBezTo>
                    <a:pt x="192088" y="309562"/>
                    <a:pt x="192088" y="309562"/>
                    <a:pt x="175895" y="332289"/>
                  </a:cubicBezTo>
                  <a:cubicBezTo>
                    <a:pt x="174546" y="332289"/>
                    <a:pt x="174546" y="333625"/>
                    <a:pt x="174546" y="334962"/>
                  </a:cubicBezTo>
                  <a:cubicBezTo>
                    <a:pt x="171847" y="334962"/>
                    <a:pt x="170498" y="334962"/>
                    <a:pt x="167799" y="334962"/>
                  </a:cubicBezTo>
                  <a:cubicBezTo>
                    <a:pt x="166450" y="334962"/>
                    <a:pt x="166450" y="334962"/>
                    <a:pt x="165100" y="334962"/>
                  </a:cubicBezTo>
                  <a:cubicBezTo>
                    <a:pt x="165100" y="334962"/>
                    <a:pt x="165100" y="334962"/>
                    <a:pt x="182642" y="310899"/>
                  </a:cubicBezTo>
                  <a:cubicBezTo>
                    <a:pt x="185341" y="310899"/>
                    <a:pt x="188040" y="309562"/>
                    <a:pt x="192088" y="309562"/>
                  </a:cubicBezTo>
                  <a:close/>
                  <a:moveTo>
                    <a:pt x="146984" y="309562"/>
                  </a:moveTo>
                  <a:cubicBezTo>
                    <a:pt x="148385" y="310870"/>
                    <a:pt x="151187" y="310870"/>
                    <a:pt x="153988" y="310870"/>
                  </a:cubicBezTo>
                  <a:cubicBezTo>
                    <a:pt x="153988" y="310870"/>
                    <a:pt x="153988" y="310870"/>
                    <a:pt x="138580" y="331787"/>
                  </a:cubicBezTo>
                  <a:cubicBezTo>
                    <a:pt x="135778" y="331787"/>
                    <a:pt x="132977" y="330480"/>
                    <a:pt x="130175" y="330480"/>
                  </a:cubicBezTo>
                  <a:close/>
                  <a:moveTo>
                    <a:pt x="131167" y="307975"/>
                  </a:moveTo>
                  <a:cubicBezTo>
                    <a:pt x="132556" y="307975"/>
                    <a:pt x="135334" y="309265"/>
                    <a:pt x="138112" y="309265"/>
                  </a:cubicBezTo>
                  <a:cubicBezTo>
                    <a:pt x="138112" y="309265"/>
                    <a:pt x="138112" y="309265"/>
                    <a:pt x="122832" y="328613"/>
                  </a:cubicBezTo>
                  <a:cubicBezTo>
                    <a:pt x="120054" y="328613"/>
                    <a:pt x="118665" y="327323"/>
                    <a:pt x="115887" y="327323"/>
                  </a:cubicBezTo>
                  <a:close/>
                  <a:moveTo>
                    <a:pt x="214313" y="304800"/>
                  </a:moveTo>
                  <a:cubicBezTo>
                    <a:pt x="214313" y="304800"/>
                    <a:pt x="214313" y="304800"/>
                    <a:pt x="194642" y="332076"/>
                  </a:cubicBezTo>
                  <a:cubicBezTo>
                    <a:pt x="193330" y="332076"/>
                    <a:pt x="193330" y="332076"/>
                    <a:pt x="193330" y="332076"/>
                  </a:cubicBezTo>
                  <a:cubicBezTo>
                    <a:pt x="190707" y="333375"/>
                    <a:pt x="188085" y="333375"/>
                    <a:pt x="184150" y="333375"/>
                  </a:cubicBezTo>
                  <a:cubicBezTo>
                    <a:pt x="184150" y="333375"/>
                    <a:pt x="184150" y="333375"/>
                    <a:pt x="203822" y="307397"/>
                  </a:cubicBezTo>
                  <a:cubicBezTo>
                    <a:pt x="206445" y="307397"/>
                    <a:pt x="210379" y="306099"/>
                    <a:pt x="214313" y="304800"/>
                  </a:cubicBezTo>
                  <a:close/>
                  <a:moveTo>
                    <a:pt x="115358" y="301625"/>
                  </a:moveTo>
                  <a:cubicBezTo>
                    <a:pt x="118110" y="302932"/>
                    <a:pt x="120862" y="302932"/>
                    <a:pt x="122238" y="304239"/>
                  </a:cubicBezTo>
                  <a:cubicBezTo>
                    <a:pt x="122238" y="304239"/>
                    <a:pt x="122238" y="304239"/>
                    <a:pt x="108479" y="323850"/>
                  </a:cubicBezTo>
                  <a:cubicBezTo>
                    <a:pt x="105727" y="322543"/>
                    <a:pt x="102976" y="321236"/>
                    <a:pt x="101600" y="321236"/>
                  </a:cubicBezTo>
                  <a:cubicBezTo>
                    <a:pt x="101600" y="321236"/>
                    <a:pt x="101600" y="321236"/>
                    <a:pt x="115358" y="301625"/>
                  </a:cubicBezTo>
                  <a:close/>
                  <a:moveTo>
                    <a:pt x="167482" y="109537"/>
                  </a:moveTo>
                  <a:cubicBezTo>
                    <a:pt x="167482" y="109537"/>
                    <a:pt x="167482" y="109537"/>
                    <a:pt x="167482" y="139754"/>
                  </a:cubicBezTo>
                  <a:cubicBezTo>
                    <a:pt x="175345" y="139754"/>
                    <a:pt x="181899" y="142382"/>
                    <a:pt x="187141" y="147637"/>
                  </a:cubicBezTo>
                  <a:cubicBezTo>
                    <a:pt x="187141" y="147637"/>
                    <a:pt x="187141" y="147637"/>
                    <a:pt x="200247" y="134499"/>
                  </a:cubicBezTo>
                  <a:cubicBezTo>
                    <a:pt x="209421" y="143695"/>
                    <a:pt x="213353" y="155520"/>
                    <a:pt x="213353" y="167344"/>
                  </a:cubicBezTo>
                  <a:cubicBezTo>
                    <a:pt x="213353" y="179168"/>
                    <a:pt x="209421" y="192306"/>
                    <a:pt x="200247" y="201502"/>
                  </a:cubicBezTo>
                  <a:cubicBezTo>
                    <a:pt x="200247" y="201502"/>
                    <a:pt x="200247" y="201502"/>
                    <a:pt x="185830" y="187051"/>
                  </a:cubicBezTo>
                  <a:cubicBezTo>
                    <a:pt x="180588" y="190992"/>
                    <a:pt x="174035" y="193620"/>
                    <a:pt x="167482" y="193620"/>
                  </a:cubicBezTo>
                  <a:cubicBezTo>
                    <a:pt x="153065" y="193620"/>
                    <a:pt x="139959" y="181795"/>
                    <a:pt x="139959" y="166030"/>
                  </a:cubicBezTo>
                  <a:lnTo>
                    <a:pt x="111125" y="166030"/>
                  </a:lnTo>
                  <a:cubicBezTo>
                    <a:pt x="111125" y="197561"/>
                    <a:pt x="136027" y="223837"/>
                    <a:pt x="167482" y="223837"/>
                  </a:cubicBezTo>
                  <a:cubicBezTo>
                    <a:pt x="198937" y="223837"/>
                    <a:pt x="223838" y="197561"/>
                    <a:pt x="223838" y="166030"/>
                  </a:cubicBezTo>
                  <a:cubicBezTo>
                    <a:pt x="223838" y="135813"/>
                    <a:pt x="198937" y="109537"/>
                    <a:pt x="167482" y="109537"/>
                  </a:cubicBezTo>
                  <a:close/>
                  <a:moveTo>
                    <a:pt x="167728" y="87312"/>
                  </a:moveTo>
                  <a:cubicBezTo>
                    <a:pt x="167728" y="87312"/>
                    <a:pt x="167728" y="87312"/>
                    <a:pt x="167728" y="92576"/>
                  </a:cubicBezTo>
                  <a:cubicBezTo>
                    <a:pt x="208455" y="92576"/>
                    <a:pt x="241300" y="125480"/>
                    <a:pt x="241300" y="166280"/>
                  </a:cubicBezTo>
                  <a:cubicBezTo>
                    <a:pt x="241300" y="208396"/>
                    <a:pt x="208455" y="241300"/>
                    <a:pt x="167728" y="241300"/>
                  </a:cubicBezTo>
                  <a:cubicBezTo>
                    <a:pt x="127000" y="241300"/>
                    <a:pt x="92841" y="208396"/>
                    <a:pt x="92841" y="166280"/>
                  </a:cubicBezTo>
                  <a:cubicBezTo>
                    <a:pt x="92841" y="166280"/>
                    <a:pt x="92841" y="166280"/>
                    <a:pt x="88900" y="166280"/>
                  </a:cubicBezTo>
                  <a:cubicBezTo>
                    <a:pt x="88900" y="122847"/>
                    <a:pt x="124372" y="87312"/>
                    <a:pt x="167728" y="87312"/>
                  </a:cubicBezTo>
                  <a:close/>
                  <a:moveTo>
                    <a:pt x="168275" y="71437"/>
                  </a:moveTo>
                  <a:cubicBezTo>
                    <a:pt x="221192" y="71437"/>
                    <a:pt x="263525" y="114792"/>
                    <a:pt x="263525" y="166030"/>
                  </a:cubicBezTo>
                  <a:cubicBezTo>
                    <a:pt x="263525" y="218582"/>
                    <a:pt x="221192" y="261937"/>
                    <a:pt x="168275" y="261937"/>
                  </a:cubicBezTo>
                  <a:cubicBezTo>
                    <a:pt x="168275" y="261937"/>
                    <a:pt x="168275" y="261937"/>
                    <a:pt x="168275" y="256682"/>
                  </a:cubicBezTo>
                  <a:cubicBezTo>
                    <a:pt x="218546" y="256682"/>
                    <a:pt x="258234" y="215954"/>
                    <a:pt x="258234" y="166030"/>
                  </a:cubicBezTo>
                  <a:cubicBezTo>
                    <a:pt x="258234" y="117420"/>
                    <a:pt x="218546" y="76692"/>
                    <a:pt x="168275" y="76692"/>
                  </a:cubicBezTo>
                  <a:cubicBezTo>
                    <a:pt x="168275" y="76692"/>
                    <a:pt x="168275" y="76692"/>
                    <a:pt x="168275" y="71437"/>
                  </a:cubicBezTo>
                  <a:close/>
                  <a:moveTo>
                    <a:pt x="170114" y="61912"/>
                  </a:moveTo>
                  <a:cubicBezTo>
                    <a:pt x="168798" y="63230"/>
                    <a:pt x="167482" y="64548"/>
                    <a:pt x="164849" y="64548"/>
                  </a:cubicBezTo>
                  <a:cubicBezTo>
                    <a:pt x="146422" y="65866"/>
                    <a:pt x="129311" y="71137"/>
                    <a:pt x="114832" y="80363"/>
                  </a:cubicBezTo>
                  <a:cubicBezTo>
                    <a:pt x="113516" y="80363"/>
                    <a:pt x="110884" y="81681"/>
                    <a:pt x="109568" y="81681"/>
                  </a:cubicBezTo>
                  <a:cubicBezTo>
                    <a:pt x="109568" y="81681"/>
                    <a:pt x="108251" y="81681"/>
                    <a:pt x="108251" y="80363"/>
                  </a:cubicBezTo>
                  <a:cubicBezTo>
                    <a:pt x="96405" y="89588"/>
                    <a:pt x="87192" y="98814"/>
                    <a:pt x="79294" y="110675"/>
                  </a:cubicBezTo>
                  <a:cubicBezTo>
                    <a:pt x="79294" y="113311"/>
                    <a:pt x="79294" y="115947"/>
                    <a:pt x="77978" y="117265"/>
                  </a:cubicBezTo>
                  <a:cubicBezTo>
                    <a:pt x="70081" y="133080"/>
                    <a:pt x="66132" y="148895"/>
                    <a:pt x="66132" y="166028"/>
                  </a:cubicBezTo>
                  <a:cubicBezTo>
                    <a:pt x="66132" y="166028"/>
                    <a:pt x="66132" y="166028"/>
                    <a:pt x="66132" y="168664"/>
                  </a:cubicBezTo>
                  <a:cubicBezTo>
                    <a:pt x="66132" y="171299"/>
                    <a:pt x="64816" y="172617"/>
                    <a:pt x="63500" y="175253"/>
                  </a:cubicBezTo>
                  <a:cubicBezTo>
                    <a:pt x="64816" y="189750"/>
                    <a:pt x="68765" y="202930"/>
                    <a:pt x="75346" y="214791"/>
                  </a:cubicBezTo>
                  <a:cubicBezTo>
                    <a:pt x="76662" y="216109"/>
                    <a:pt x="79294" y="217427"/>
                    <a:pt x="80611" y="218745"/>
                  </a:cubicBezTo>
                  <a:cubicBezTo>
                    <a:pt x="89824" y="234560"/>
                    <a:pt x="102986" y="246421"/>
                    <a:pt x="117465" y="255647"/>
                  </a:cubicBezTo>
                  <a:cubicBezTo>
                    <a:pt x="120097" y="256965"/>
                    <a:pt x="121413" y="258283"/>
                    <a:pt x="121413" y="260918"/>
                  </a:cubicBezTo>
                  <a:cubicBezTo>
                    <a:pt x="134576" y="266190"/>
                    <a:pt x="147738" y="270144"/>
                    <a:pt x="162217" y="271462"/>
                  </a:cubicBezTo>
                  <a:cubicBezTo>
                    <a:pt x="163533" y="268826"/>
                    <a:pt x="166166" y="268826"/>
                    <a:pt x="168798" y="268826"/>
                  </a:cubicBezTo>
                  <a:cubicBezTo>
                    <a:pt x="185909" y="267508"/>
                    <a:pt x="203020" y="263554"/>
                    <a:pt x="218814" y="254329"/>
                  </a:cubicBezTo>
                  <a:cubicBezTo>
                    <a:pt x="221447" y="253011"/>
                    <a:pt x="222763" y="253011"/>
                    <a:pt x="225395" y="253011"/>
                  </a:cubicBezTo>
                  <a:cubicBezTo>
                    <a:pt x="237241" y="245103"/>
                    <a:pt x="246455" y="235878"/>
                    <a:pt x="254352" y="224016"/>
                  </a:cubicBezTo>
                  <a:cubicBezTo>
                    <a:pt x="254352" y="221381"/>
                    <a:pt x="254352" y="218745"/>
                    <a:pt x="255669" y="217427"/>
                  </a:cubicBezTo>
                  <a:cubicBezTo>
                    <a:pt x="264882" y="201612"/>
                    <a:pt x="268831" y="184479"/>
                    <a:pt x="268831" y="166028"/>
                  </a:cubicBezTo>
                  <a:cubicBezTo>
                    <a:pt x="268831" y="164710"/>
                    <a:pt x="270147" y="162074"/>
                    <a:pt x="271463" y="160756"/>
                  </a:cubicBezTo>
                  <a:cubicBezTo>
                    <a:pt x="268831" y="106721"/>
                    <a:pt x="224079" y="63230"/>
                    <a:pt x="170114" y="61912"/>
                  </a:cubicBezTo>
                  <a:close/>
                  <a:moveTo>
                    <a:pt x="163539" y="47625"/>
                  </a:moveTo>
                  <a:cubicBezTo>
                    <a:pt x="166167" y="47625"/>
                    <a:pt x="168795" y="48940"/>
                    <a:pt x="170109" y="51572"/>
                  </a:cubicBezTo>
                  <a:cubicBezTo>
                    <a:pt x="230558" y="52887"/>
                    <a:pt x="279180" y="100249"/>
                    <a:pt x="283122" y="159451"/>
                  </a:cubicBezTo>
                  <a:cubicBezTo>
                    <a:pt x="284436" y="162083"/>
                    <a:pt x="285750" y="163398"/>
                    <a:pt x="285750" y="166029"/>
                  </a:cubicBezTo>
                  <a:cubicBezTo>
                    <a:pt x="285750" y="187079"/>
                    <a:pt x="280494" y="208129"/>
                    <a:pt x="269981" y="225232"/>
                  </a:cubicBezTo>
                  <a:cubicBezTo>
                    <a:pt x="268667" y="227863"/>
                    <a:pt x="267353" y="229179"/>
                    <a:pt x="264725" y="229179"/>
                  </a:cubicBezTo>
                  <a:cubicBezTo>
                    <a:pt x="255526" y="242335"/>
                    <a:pt x="245013" y="254175"/>
                    <a:pt x="231872" y="263384"/>
                  </a:cubicBezTo>
                  <a:cubicBezTo>
                    <a:pt x="230558" y="266016"/>
                    <a:pt x="229244" y="267331"/>
                    <a:pt x="227930" y="268647"/>
                  </a:cubicBezTo>
                  <a:cubicBezTo>
                    <a:pt x="209532" y="279172"/>
                    <a:pt x="189821" y="285750"/>
                    <a:pt x="168795" y="285750"/>
                  </a:cubicBezTo>
                  <a:cubicBezTo>
                    <a:pt x="166167" y="285750"/>
                    <a:pt x="163539" y="284434"/>
                    <a:pt x="162225" y="281803"/>
                  </a:cubicBezTo>
                  <a:cubicBezTo>
                    <a:pt x="146456" y="281803"/>
                    <a:pt x="130686" y="277856"/>
                    <a:pt x="116231" y="271278"/>
                  </a:cubicBezTo>
                  <a:cubicBezTo>
                    <a:pt x="116231" y="271278"/>
                    <a:pt x="114917" y="271278"/>
                    <a:pt x="113603" y="271278"/>
                  </a:cubicBezTo>
                  <a:cubicBezTo>
                    <a:pt x="112289" y="271278"/>
                    <a:pt x="110974" y="271278"/>
                    <a:pt x="109660" y="269962"/>
                  </a:cubicBezTo>
                  <a:cubicBezTo>
                    <a:pt x="91263" y="259438"/>
                    <a:pt x="76808" y="244966"/>
                    <a:pt x="66295" y="227863"/>
                  </a:cubicBezTo>
                  <a:cubicBezTo>
                    <a:pt x="64981" y="225232"/>
                    <a:pt x="63667" y="222601"/>
                    <a:pt x="64981" y="219969"/>
                  </a:cubicBezTo>
                  <a:cubicBezTo>
                    <a:pt x="58410" y="206813"/>
                    <a:pt x="53154" y="191026"/>
                    <a:pt x="51840" y="175239"/>
                  </a:cubicBezTo>
                  <a:cubicBezTo>
                    <a:pt x="50526" y="173923"/>
                    <a:pt x="49212" y="171292"/>
                    <a:pt x="49212" y="168661"/>
                  </a:cubicBezTo>
                  <a:cubicBezTo>
                    <a:pt x="49212" y="168661"/>
                    <a:pt x="49212" y="168661"/>
                    <a:pt x="49212" y="166029"/>
                  </a:cubicBezTo>
                  <a:cubicBezTo>
                    <a:pt x="49212" y="146295"/>
                    <a:pt x="54468" y="126561"/>
                    <a:pt x="63667" y="109458"/>
                  </a:cubicBezTo>
                  <a:cubicBezTo>
                    <a:pt x="64981" y="106827"/>
                    <a:pt x="67609" y="105511"/>
                    <a:pt x="68923" y="105511"/>
                  </a:cubicBezTo>
                  <a:cubicBezTo>
                    <a:pt x="78122" y="92355"/>
                    <a:pt x="88635" y="80515"/>
                    <a:pt x="101776" y="71306"/>
                  </a:cubicBezTo>
                  <a:cubicBezTo>
                    <a:pt x="101776" y="68674"/>
                    <a:pt x="103090" y="67359"/>
                    <a:pt x="105718" y="64728"/>
                  </a:cubicBezTo>
                  <a:cubicBezTo>
                    <a:pt x="122801" y="54203"/>
                    <a:pt x="143827" y="48940"/>
                    <a:pt x="163539" y="47625"/>
                  </a:cubicBezTo>
                  <a:close/>
                  <a:moveTo>
                    <a:pt x="167482" y="0"/>
                  </a:moveTo>
                  <a:cubicBezTo>
                    <a:pt x="259794" y="0"/>
                    <a:pt x="334963" y="75047"/>
                    <a:pt x="334963" y="167210"/>
                  </a:cubicBezTo>
                  <a:cubicBezTo>
                    <a:pt x="334963" y="218559"/>
                    <a:pt x="312544" y="264640"/>
                    <a:pt x="276938" y="294922"/>
                  </a:cubicBezTo>
                  <a:cubicBezTo>
                    <a:pt x="275619" y="294922"/>
                    <a:pt x="275619" y="294922"/>
                    <a:pt x="274301" y="296239"/>
                  </a:cubicBezTo>
                  <a:cubicBezTo>
                    <a:pt x="274301" y="296239"/>
                    <a:pt x="274301" y="296239"/>
                    <a:pt x="272982" y="298872"/>
                  </a:cubicBezTo>
                  <a:cubicBezTo>
                    <a:pt x="267707" y="302822"/>
                    <a:pt x="262432" y="306772"/>
                    <a:pt x="255838" y="310722"/>
                  </a:cubicBezTo>
                  <a:cubicBezTo>
                    <a:pt x="255838" y="310722"/>
                    <a:pt x="255838" y="310722"/>
                    <a:pt x="261113" y="302822"/>
                  </a:cubicBezTo>
                  <a:cubicBezTo>
                    <a:pt x="262432" y="301506"/>
                    <a:pt x="262432" y="297556"/>
                    <a:pt x="261113" y="296239"/>
                  </a:cubicBezTo>
                  <a:cubicBezTo>
                    <a:pt x="259794" y="294922"/>
                    <a:pt x="257157" y="294922"/>
                    <a:pt x="255838" y="296239"/>
                  </a:cubicBezTo>
                  <a:cubicBezTo>
                    <a:pt x="255838" y="296239"/>
                    <a:pt x="255838" y="296239"/>
                    <a:pt x="240013" y="319939"/>
                  </a:cubicBezTo>
                  <a:cubicBezTo>
                    <a:pt x="236057" y="321255"/>
                    <a:pt x="232101" y="322572"/>
                    <a:pt x="228144" y="323889"/>
                  </a:cubicBezTo>
                  <a:cubicBezTo>
                    <a:pt x="228144" y="323889"/>
                    <a:pt x="228144" y="323889"/>
                    <a:pt x="242651" y="302822"/>
                  </a:cubicBezTo>
                  <a:cubicBezTo>
                    <a:pt x="243969" y="301506"/>
                    <a:pt x="243969" y="297556"/>
                    <a:pt x="242651" y="296239"/>
                  </a:cubicBezTo>
                  <a:cubicBezTo>
                    <a:pt x="241332" y="294922"/>
                    <a:pt x="238694" y="294922"/>
                    <a:pt x="237376" y="296239"/>
                  </a:cubicBezTo>
                  <a:cubicBezTo>
                    <a:pt x="237376" y="296239"/>
                    <a:pt x="237376" y="296239"/>
                    <a:pt x="214957" y="329155"/>
                  </a:cubicBezTo>
                  <a:cubicBezTo>
                    <a:pt x="211001" y="330472"/>
                    <a:pt x="207044" y="330472"/>
                    <a:pt x="204407" y="331788"/>
                  </a:cubicBezTo>
                  <a:cubicBezTo>
                    <a:pt x="204407" y="331788"/>
                    <a:pt x="204407" y="331788"/>
                    <a:pt x="224188" y="302822"/>
                  </a:cubicBezTo>
                  <a:cubicBezTo>
                    <a:pt x="225507" y="302822"/>
                    <a:pt x="225507" y="301506"/>
                    <a:pt x="225507" y="300189"/>
                  </a:cubicBezTo>
                  <a:cubicBezTo>
                    <a:pt x="276938" y="277806"/>
                    <a:pt x="312544" y="226458"/>
                    <a:pt x="312544" y="167210"/>
                  </a:cubicBezTo>
                  <a:cubicBezTo>
                    <a:pt x="312544" y="88213"/>
                    <a:pt x="247926" y="22382"/>
                    <a:pt x="167482" y="22382"/>
                  </a:cubicBezTo>
                  <a:cubicBezTo>
                    <a:pt x="87037" y="22382"/>
                    <a:pt x="22419" y="88213"/>
                    <a:pt x="22419" y="167210"/>
                  </a:cubicBezTo>
                  <a:cubicBezTo>
                    <a:pt x="22419" y="226458"/>
                    <a:pt x="56706" y="276490"/>
                    <a:pt x="108137" y="300189"/>
                  </a:cubicBezTo>
                  <a:cubicBezTo>
                    <a:pt x="108137" y="300189"/>
                    <a:pt x="108137" y="300189"/>
                    <a:pt x="93631" y="318622"/>
                  </a:cubicBezTo>
                  <a:cubicBezTo>
                    <a:pt x="92312" y="317305"/>
                    <a:pt x="89675" y="315989"/>
                    <a:pt x="88356" y="315989"/>
                  </a:cubicBezTo>
                  <a:cubicBezTo>
                    <a:pt x="88356" y="315989"/>
                    <a:pt x="88356" y="315989"/>
                    <a:pt x="96269" y="302822"/>
                  </a:cubicBezTo>
                  <a:cubicBezTo>
                    <a:pt x="97587" y="301506"/>
                    <a:pt x="97587" y="297556"/>
                    <a:pt x="96269" y="296239"/>
                  </a:cubicBezTo>
                  <a:cubicBezTo>
                    <a:pt x="94950" y="294922"/>
                    <a:pt x="92312" y="294922"/>
                    <a:pt x="90994" y="296239"/>
                  </a:cubicBezTo>
                  <a:cubicBezTo>
                    <a:pt x="90994" y="296239"/>
                    <a:pt x="90994" y="296239"/>
                    <a:pt x="80444" y="312039"/>
                  </a:cubicBezTo>
                  <a:cubicBezTo>
                    <a:pt x="79125" y="310722"/>
                    <a:pt x="76487" y="309405"/>
                    <a:pt x="75169" y="308089"/>
                  </a:cubicBezTo>
                  <a:cubicBezTo>
                    <a:pt x="75169" y="308089"/>
                    <a:pt x="75169" y="308089"/>
                    <a:pt x="79125" y="302822"/>
                  </a:cubicBezTo>
                  <a:cubicBezTo>
                    <a:pt x="80444" y="301506"/>
                    <a:pt x="79125" y="297556"/>
                    <a:pt x="77806" y="296239"/>
                  </a:cubicBezTo>
                  <a:cubicBezTo>
                    <a:pt x="76487" y="294922"/>
                    <a:pt x="75169" y="294922"/>
                    <a:pt x="73850" y="296239"/>
                  </a:cubicBezTo>
                  <a:cubicBezTo>
                    <a:pt x="73850" y="296239"/>
                    <a:pt x="73850" y="296239"/>
                    <a:pt x="68575" y="302822"/>
                  </a:cubicBezTo>
                  <a:cubicBezTo>
                    <a:pt x="65937" y="301506"/>
                    <a:pt x="63300" y="298872"/>
                    <a:pt x="60662" y="297556"/>
                  </a:cubicBezTo>
                  <a:cubicBezTo>
                    <a:pt x="60662" y="296239"/>
                    <a:pt x="60662" y="296239"/>
                    <a:pt x="60662" y="296239"/>
                  </a:cubicBezTo>
                  <a:cubicBezTo>
                    <a:pt x="59344" y="294922"/>
                    <a:pt x="59344" y="294922"/>
                    <a:pt x="58025" y="294922"/>
                  </a:cubicBezTo>
                  <a:cubicBezTo>
                    <a:pt x="22419" y="264640"/>
                    <a:pt x="0" y="218559"/>
                    <a:pt x="0" y="167210"/>
                  </a:cubicBezTo>
                  <a:cubicBezTo>
                    <a:pt x="0" y="75047"/>
                    <a:pt x="75169" y="0"/>
                    <a:pt x="167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50" name="任意多边形: 形状 49"/>
            <p:cNvSpPr/>
            <p:nvPr/>
          </p:nvSpPr>
          <p:spPr bwMode="auto">
            <a:xfrm>
              <a:off x="6608763" y="4133850"/>
              <a:ext cx="3175" cy="17463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5 h 5"/>
                <a:gd name="T6" fmla="*/ 1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4 h 5"/>
                <a:gd name="T14" fmla="*/ 1 w 1"/>
                <a:gd name="T15" fmla="*/ 4 h 5"/>
                <a:gd name="T16" fmla="*/ 1 w 1"/>
                <a:gd name="T17" fmla="*/ 4 h 5"/>
                <a:gd name="T18" fmla="*/ 1 w 1"/>
                <a:gd name="T19" fmla="*/ 3 h 5"/>
                <a:gd name="T20" fmla="*/ 1 w 1"/>
                <a:gd name="T21" fmla="*/ 4 h 5"/>
                <a:gd name="T22" fmla="*/ 1 w 1"/>
                <a:gd name="T23" fmla="*/ 3 h 5"/>
                <a:gd name="T24" fmla="*/ 1 w 1"/>
                <a:gd name="T25" fmla="*/ 3 h 5"/>
                <a:gd name="T26" fmla="*/ 1 w 1"/>
                <a:gd name="T27" fmla="*/ 3 h 5"/>
                <a:gd name="T28" fmla="*/ 1 w 1"/>
                <a:gd name="T29" fmla="*/ 3 h 5"/>
                <a:gd name="T30" fmla="*/ 0 w 1"/>
                <a:gd name="T31" fmla="*/ 2 h 5"/>
                <a:gd name="T32" fmla="*/ 1 w 1"/>
                <a:gd name="T33" fmla="*/ 3 h 5"/>
                <a:gd name="T34" fmla="*/ 0 w 1"/>
                <a:gd name="T35" fmla="*/ 2 h 5"/>
                <a:gd name="T36" fmla="*/ 0 w 1"/>
                <a:gd name="T37" fmla="*/ 1 h 5"/>
                <a:gd name="T38" fmla="*/ 0 w 1"/>
                <a:gd name="T39" fmla="*/ 2 h 5"/>
                <a:gd name="T40" fmla="*/ 0 w 1"/>
                <a:gd name="T41" fmla="*/ 1 h 5"/>
                <a:gd name="T42" fmla="*/ 0 w 1"/>
                <a:gd name="T43" fmla="*/ 1 h 5"/>
                <a:gd name="T44" fmla="*/ 0 w 1"/>
                <a:gd name="T45" fmla="*/ 1 h 5"/>
                <a:gd name="T46" fmla="*/ 0 w 1"/>
                <a:gd name="T47" fmla="*/ 1 h 5"/>
                <a:gd name="T48" fmla="*/ 0 w 1"/>
                <a:gd name="T49" fmla="*/ 1 h 5"/>
                <a:gd name="T50" fmla="*/ 0 w 1"/>
                <a:gd name="T51" fmla="*/ 1 h 5"/>
                <a:gd name="T52" fmla="*/ 0 w 1"/>
                <a:gd name="T53" fmla="*/ 1 h 5"/>
                <a:gd name="T54" fmla="*/ 0 w 1"/>
                <a:gd name="T55" fmla="*/ 0 h 5"/>
                <a:gd name="T56" fmla="*/ 0 w 1"/>
                <a:gd name="T57" fmla="*/ 0 h 5"/>
                <a:gd name="T58" fmla="*/ 0 w 1"/>
                <a:gd name="T5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A5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  <p:sp>
          <p:nvSpPr>
            <p:cNvPr id="51" name="任意多边形: 形状 50"/>
            <p:cNvSpPr/>
            <p:nvPr/>
          </p:nvSpPr>
          <p:spPr bwMode="auto">
            <a:xfrm>
              <a:off x="5099460" y="3881231"/>
              <a:ext cx="413520" cy="411578"/>
            </a:xfrm>
            <a:custGeom>
              <a:avLst/>
              <a:gdLst>
                <a:gd name="connsiteX0" fmla="*/ 210684 w 338138"/>
                <a:gd name="connsiteY0" fmla="*/ 177800 h 336550"/>
                <a:gd name="connsiteX1" fmla="*/ 207963 w 338138"/>
                <a:gd name="connsiteY1" fmla="*/ 181928 h 336550"/>
                <a:gd name="connsiteX2" fmla="*/ 207963 w 338138"/>
                <a:gd name="connsiteY2" fmla="*/ 195686 h 336550"/>
                <a:gd name="connsiteX3" fmla="*/ 210684 w 338138"/>
                <a:gd name="connsiteY3" fmla="*/ 198438 h 336550"/>
                <a:gd name="connsiteX4" fmla="*/ 243342 w 338138"/>
                <a:gd name="connsiteY4" fmla="*/ 198438 h 336550"/>
                <a:gd name="connsiteX5" fmla="*/ 246063 w 338138"/>
                <a:gd name="connsiteY5" fmla="*/ 195686 h 336550"/>
                <a:gd name="connsiteX6" fmla="*/ 246063 w 338138"/>
                <a:gd name="connsiteY6" fmla="*/ 181928 h 336550"/>
                <a:gd name="connsiteX7" fmla="*/ 243342 w 338138"/>
                <a:gd name="connsiteY7" fmla="*/ 177800 h 336550"/>
                <a:gd name="connsiteX8" fmla="*/ 210684 w 338138"/>
                <a:gd name="connsiteY8" fmla="*/ 177800 h 336550"/>
                <a:gd name="connsiteX9" fmla="*/ 94796 w 338138"/>
                <a:gd name="connsiteY9" fmla="*/ 177800 h 336550"/>
                <a:gd name="connsiteX10" fmla="*/ 92075 w 338138"/>
                <a:gd name="connsiteY10" fmla="*/ 181928 h 336550"/>
                <a:gd name="connsiteX11" fmla="*/ 92075 w 338138"/>
                <a:gd name="connsiteY11" fmla="*/ 195686 h 336550"/>
                <a:gd name="connsiteX12" fmla="*/ 94796 w 338138"/>
                <a:gd name="connsiteY12" fmla="*/ 198438 h 336550"/>
                <a:gd name="connsiteX13" fmla="*/ 127454 w 338138"/>
                <a:gd name="connsiteY13" fmla="*/ 198438 h 336550"/>
                <a:gd name="connsiteX14" fmla="*/ 130175 w 338138"/>
                <a:gd name="connsiteY14" fmla="*/ 195686 h 336550"/>
                <a:gd name="connsiteX15" fmla="*/ 130175 w 338138"/>
                <a:gd name="connsiteY15" fmla="*/ 181928 h 336550"/>
                <a:gd name="connsiteX16" fmla="*/ 127454 w 338138"/>
                <a:gd name="connsiteY16" fmla="*/ 177800 h 336550"/>
                <a:gd name="connsiteX17" fmla="*/ 94796 w 338138"/>
                <a:gd name="connsiteY17" fmla="*/ 177800 h 336550"/>
                <a:gd name="connsiteX18" fmla="*/ 120651 w 338138"/>
                <a:gd name="connsiteY18" fmla="*/ 107950 h 336550"/>
                <a:gd name="connsiteX19" fmla="*/ 106363 w 338138"/>
                <a:gd name="connsiteY19" fmla="*/ 144463 h 336550"/>
                <a:gd name="connsiteX20" fmla="*/ 231776 w 338138"/>
                <a:gd name="connsiteY20" fmla="*/ 144463 h 336550"/>
                <a:gd name="connsiteX21" fmla="*/ 217488 w 338138"/>
                <a:gd name="connsiteY21" fmla="*/ 107950 h 336550"/>
                <a:gd name="connsiteX22" fmla="*/ 117596 w 338138"/>
                <a:gd name="connsiteY22" fmla="*/ 88900 h 336550"/>
                <a:gd name="connsiteX23" fmla="*/ 220543 w 338138"/>
                <a:gd name="connsiteY23" fmla="*/ 88900 h 336550"/>
                <a:gd name="connsiteX24" fmla="*/ 240341 w 338138"/>
                <a:gd name="connsiteY24" fmla="*/ 102065 h 336550"/>
                <a:gd name="connsiteX25" fmla="*/ 256179 w 338138"/>
                <a:gd name="connsiteY25" fmla="*/ 138925 h 336550"/>
                <a:gd name="connsiteX26" fmla="*/ 258819 w 338138"/>
                <a:gd name="connsiteY26" fmla="*/ 133660 h 336550"/>
                <a:gd name="connsiteX27" fmla="*/ 261459 w 338138"/>
                <a:gd name="connsiteY27" fmla="*/ 131027 h 336550"/>
                <a:gd name="connsiteX28" fmla="*/ 279936 w 338138"/>
                <a:gd name="connsiteY28" fmla="*/ 131027 h 336550"/>
                <a:gd name="connsiteX29" fmla="*/ 282576 w 338138"/>
                <a:gd name="connsiteY29" fmla="*/ 134976 h 336550"/>
                <a:gd name="connsiteX30" fmla="*/ 282576 w 338138"/>
                <a:gd name="connsiteY30" fmla="*/ 149457 h 336550"/>
                <a:gd name="connsiteX31" fmla="*/ 279936 w 338138"/>
                <a:gd name="connsiteY31" fmla="*/ 152090 h 336550"/>
                <a:gd name="connsiteX32" fmla="*/ 262778 w 338138"/>
                <a:gd name="connsiteY32" fmla="*/ 152090 h 336550"/>
                <a:gd name="connsiteX33" fmla="*/ 270697 w 338138"/>
                <a:gd name="connsiteY33" fmla="*/ 169204 h 336550"/>
                <a:gd name="connsiteX34" fmla="*/ 273337 w 338138"/>
                <a:gd name="connsiteY34" fmla="*/ 178420 h 336550"/>
                <a:gd name="connsiteX35" fmla="*/ 273337 w 338138"/>
                <a:gd name="connsiteY35" fmla="*/ 211331 h 336550"/>
                <a:gd name="connsiteX36" fmla="*/ 257499 w 338138"/>
                <a:gd name="connsiteY36" fmla="*/ 231078 h 336550"/>
                <a:gd name="connsiteX37" fmla="*/ 257499 w 338138"/>
                <a:gd name="connsiteY37" fmla="*/ 244243 h 336550"/>
                <a:gd name="connsiteX38" fmla="*/ 250900 w 338138"/>
                <a:gd name="connsiteY38" fmla="*/ 250825 h 336550"/>
                <a:gd name="connsiteX39" fmla="*/ 229782 w 338138"/>
                <a:gd name="connsiteY39" fmla="*/ 250825 h 336550"/>
                <a:gd name="connsiteX40" fmla="*/ 223183 w 338138"/>
                <a:gd name="connsiteY40" fmla="*/ 244243 h 336550"/>
                <a:gd name="connsiteX41" fmla="*/ 223183 w 338138"/>
                <a:gd name="connsiteY41" fmla="*/ 232395 h 336550"/>
                <a:gd name="connsiteX42" fmla="*/ 114956 w 338138"/>
                <a:gd name="connsiteY42" fmla="*/ 232395 h 336550"/>
                <a:gd name="connsiteX43" fmla="*/ 114956 w 338138"/>
                <a:gd name="connsiteY43" fmla="*/ 244243 h 336550"/>
                <a:gd name="connsiteX44" fmla="*/ 108357 w 338138"/>
                <a:gd name="connsiteY44" fmla="*/ 250825 h 336550"/>
                <a:gd name="connsiteX45" fmla="*/ 87239 w 338138"/>
                <a:gd name="connsiteY45" fmla="*/ 250825 h 336550"/>
                <a:gd name="connsiteX46" fmla="*/ 80640 w 338138"/>
                <a:gd name="connsiteY46" fmla="*/ 244243 h 336550"/>
                <a:gd name="connsiteX47" fmla="*/ 80640 w 338138"/>
                <a:gd name="connsiteY47" fmla="*/ 231078 h 336550"/>
                <a:gd name="connsiteX48" fmla="*/ 64802 w 338138"/>
                <a:gd name="connsiteY48" fmla="*/ 211331 h 336550"/>
                <a:gd name="connsiteX49" fmla="*/ 64802 w 338138"/>
                <a:gd name="connsiteY49" fmla="*/ 178420 h 336550"/>
                <a:gd name="connsiteX50" fmla="*/ 67442 w 338138"/>
                <a:gd name="connsiteY50" fmla="*/ 169204 h 336550"/>
                <a:gd name="connsiteX51" fmla="*/ 75361 w 338138"/>
                <a:gd name="connsiteY51" fmla="*/ 152090 h 336550"/>
                <a:gd name="connsiteX52" fmla="*/ 58203 w 338138"/>
                <a:gd name="connsiteY52" fmla="*/ 152090 h 336550"/>
                <a:gd name="connsiteX53" fmla="*/ 55563 w 338138"/>
                <a:gd name="connsiteY53" fmla="*/ 149457 h 336550"/>
                <a:gd name="connsiteX54" fmla="*/ 55563 w 338138"/>
                <a:gd name="connsiteY54" fmla="*/ 134976 h 336550"/>
                <a:gd name="connsiteX55" fmla="*/ 58203 w 338138"/>
                <a:gd name="connsiteY55" fmla="*/ 131027 h 336550"/>
                <a:gd name="connsiteX56" fmla="*/ 76680 w 338138"/>
                <a:gd name="connsiteY56" fmla="*/ 131027 h 336550"/>
                <a:gd name="connsiteX57" fmla="*/ 79320 w 338138"/>
                <a:gd name="connsiteY57" fmla="*/ 133660 h 336550"/>
                <a:gd name="connsiteX58" fmla="*/ 81960 w 338138"/>
                <a:gd name="connsiteY58" fmla="*/ 138925 h 336550"/>
                <a:gd name="connsiteX59" fmla="*/ 97798 w 338138"/>
                <a:gd name="connsiteY59" fmla="*/ 102065 h 336550"/>
                <a:gd name="connsiteX60" fmla="*/ 117596 w 338138"/>
                <a:gd name="connsiteY60" fmla="*/ 88900 h 336550"/>
                <a:gd name="connsiteX61" fmla="*/ 69393 w 338138"/>
                <a:gd name="connsiteY61" fmla="*/ 12700 h 336550"/>
                <a:gd name="connsiteX62" fmla="*/ 12700 w 338138"/>
                <a:gd name="connsiteY62" fmla="*/ 69392 h 336550"/>
                <a:gd name="connsiteX63" fmla="*/ 12700 w 338138"/>
                <a:gd name="connsiteY63" fmla="*/ 267158 h 336550"/>
                <a:gd name="connsiteX64" fmla="*/ 69393 w 338138"/>
                <a:gd name="connsiteY64" fmla="*/ 323850 h 336550"/>
                <a:gd name="connsiteX65" fmla="*/ 267157 w 338138"/>
                <a:gd name="connsiteY65" fmla="*/ 323850 h 336550"/>
                <a:gd name="connsiteX66" fmla="*/ 323850 w 338138"/>
                <a:gd name="connsiteY66" fmla="*/ 267158 h 336550"/>
                <a:gd name="connsiteX67" fmla="*/ 323850 w 338138"/>
                <a:gd name="connsiteY67" fmla="*/ 69392 h 336550"/>
                <a:gd name="connsiteX68" fmla="*/ 267157 w 338138"/>
                <a:gd name="connsiteY68" fmla="*/ 12700 h 336550"/>
                <a:gd name="connsiteX69" fmla="*/ 69393 w 338138"/>
                <a:gd name="connsiteY69" fmla="*/ 12700 h 336550"/>
                <a:gd name="connsiteX70" fmla="*/ 70005 w 338138"/>
                <a:gd name="connsiteY70" fmla="*/ 0 h 336550"/>
                <a:gd name="connsiteX71" fmla="*/ 268133 w 338138"/>
                <a:gd name="connsiteY71" fmla="*/ 0 h 336550"/>
                <a:gd name="connsiteX72" fmla="*/ 338138 w 338138"/>
                <a:gd name="connsiteY72" fmla="*/ 69676 h 336550"/>
                <a:gd name="connsiteX73" fmla="*/ 338138 w 338138"/>
                <a:gd name="connsiteY73" fmla="*/ 266874 h 336550"/>
                <a:gd name="connsiteX74" fmla="*/ 268133 w 338138"/>
                <a:gd name="connsiteY74" fmla="*/ 336550 h 336550"/>
                <a:gd name="connsiteX75" fmla="*/ 70005 w 338138"/>
                <a:gd name="connsiteY75" fmla="*/ 336550 h 336550"/>
                <a:gd name="connsiteX76" fmla="*/ 0 w 338138"/>
                <a:gd name="connsiteY76" fmla="*/ 266874 h 336550"/>
                <a:gd name="connsiteX77" fmla="*/ 0 w 338138"/>
                <a:gd name="connsiteY77" fmla="*/ 69676 h 336550"/>
                <a:gd name="connsiteX78" fmla="*/ 70005 w 338138"/>
                <a:gd name="connsiteY7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8138" h="336550">
                  <a:moveTo>
                    <a:pt x="210684" y="177800"/>
                  </a:moveTo>
                  <a:cubicBezTo>
                    <a:pt x="209324" y="177800"/>
                    <a:pt x="207963" y="179176"/>
                    <a:pt x="207963" y="181928"/>
                  </a:cubicBezTo>
                  <a:cubicBezTo>
                    <a:pt x="207963" y="181928"/>
                    <a:pt x="207963" y="181928"/>
                    <a:pt x="207963" y="195686"/>
                  </a:cubicBezTo>
                  <a:cubicBezTo>
                    <a:pt x="207963" y="197062"/>
                    <a:pt x="209324" y="198438"/>
                    <a:pt x="210684" y="198438"/>
                  </a:cubicBezTo>
                  <a:cubicBezTo>
                    <a:pt x="210684" y="198438"/>
                    <a:pt x="210684" y="198438"/>
                    <a:pt x="243342" y="198438"/>
                  </a:cubicBezTo>
                  <a:cubicBezTo>
                    <a:pt x="244702" y="198438"/>
                    <a:pt x="246063" y="197062"/>
                    <a:pt x="246063" y="195686"/>
                  </a:cubicBezTo>
                  <a:lnTo>
                    <a:pt x="246063" y="181928"/>
                  </a:lnTo>
                  <a:cubicBezTo>
                    <a:pt x="246063" y="179176"/>
                    <a:pt x="244702" y="177800"/>
                    <a:pt x="243342" y="177800"/>
                  </a:cubicBezTo>
                  <a:cubicBezTo>
                    <a:pt x="243342" y="177800"/>
                    <a:pt x="243342" y="177800"/>
                    <a:pt x="210684" y="177800"/>
                  </a:cubicBezTo>
                  <a:close/>
                  <a:moveTo>
                    <a:pt x="94796" y="177800"/>
                  </a:moveTo>
                  <a:cubicBezTo>
                    <a:pt x="93436" y="177800"/>
                    <a:pt x="92075" y="179176"/>
                    <a:pt x="92075" y="181928"/>
                  </a:cubicBezTo>
                  <a:cubicBezTo>
                    <a:pt x="92075" y="181928"/>
                    <a:pt x="92075" y="181928"/>
                    <a:pt x="92075" y="195686"/>
                  </a:cubicBezTo>
                  <a:cubicBezTo>
                    <a:pt x="92075" y="197062"/>
                    <a:pt x="93436" y="198438"/>
                    <a:pt x="94796" y="198438"/>
                  </a:cubicBezTo>
                  <a:cubicBezTo>
                    <a:pt x="94796" y="198438"/>
                    <a:pt x="94796" y="198438"/>
                    <a:pt x="127454" y="198438"/>
                  </a:cubicBezTo>
                  <a:cubicBezTo>
                    <a:pt x="128814" y="198438"/>
                    <a:pt x="130175" y="197062"/>
                    <a:pt x="130175" y="195686"/>
                  </a:cubicBezTo>
                  <a:lnTo>
                    <a:pt x="130175" y="181928"/>
                  </a:lnTo>
                  <a:cubicBezTo>
                    <a:pt x="130175" y="179176"/>
                    <a:pt x="128814" y="177800"/>
                    <a:pt x="127454" y="177800"/>
                  </a:cubicBezTo>
                  <a:cubicBezTo>
                    <a:pt x="127454" y="177800"/>
                    <a:pt x="127454" y="177800"/>
                    <a:pt x="94796" y="177800"/>
                  </a:cubicBezTo>
                  <a:close/>
                  <a:moveTo>
                    <a:pt x="120651" y="107950"/>
                  </a:moveTo>
                  <a:lnTo>
                    <a:pt x="106363" y="144463"/>
                  </a:lnTo>
                  <a:lnTo>
                    <a:pt x="231776" y="144463"/>
                  </a:lnTo>
                  <a:lnTo>
                    <a:pt x="217488" y="107950"/>
                  </a:lnTo>
                  <a:close/>
                  <a:moveTo>
                    <a:pt x="117596" y="88900"/>
                  </a:moveTo>
                  <a:cubicBezTo>
                    <a:pt x="117596" y="88900"/>
                    <a:pt x="117596" y="88900"/>
                    <a:pt x="220543" y="88900"/>
                  </a:cubicBezTo>
                  <a:cubicBezTo>
                    <a:pt x="229782" y="88900"/>
                    <a:pt x="237701" y="94166"/>
                    <a:pt x="240341" y="102065"/>
                  </a:cubicBezTo>
                  <a:cubicBezTo>
                    <a:pt x="240341" y="102065"/>
                    <a:pt x="240341" y="102065"/>
                    <a:pt x="256179" y="138925"/>
                  </a:cubicBezTo>
                  <a:cubicBezTo>
                    <a:pt x="256179" y="138925"/>
                    <a:pt x="256179" y="138925"/>
                    <a:pt x="258819" y="133660"/>
                  </a:cubicBezTo>
                  <a:cubicBezTo>
                    <a:pt x="258819" y="132343"/>
                    <a:pt x="260139" y="131027"/>
                    <a:pt x="261459" y="131027"/>
                  </a:cubicBezTo>
                  <a:cubicBezTo>
                    <a:pt x="261459" y="131027"/>
                    <a:pt x="261459" y="131027"/>
                    <a:pt x="279936" y="131027"/>
                  </a:cubicBezTo>
                  <a:cubicBezTo>
                    <a:pt x="281256" y="131027"/>
                    <a:pt x="282576" y="132343"/>
                    <a:pt x="282576" y="134976"/>
                  </a:cubicBezTo>
                  <a:cubicBezTo>
                    <a:pt x="282576" y="134976"/>
                    <a:pt x="282576" y="134976"/>
                    <a:pt x="282576" y="149457"/>
                  </a:cubicBezTo>
                  <a:cubicBezTo>
                    <a:pt x="282576" y="150774"/>
                    <a:pt x="281256" y="152090"/>
                    <a:pt x="279936" y="152090"/>
                  </a:cubicBezTo>
                  <a:cubicBezTo>
                    <a:pt x="279936" y="152090"/>
                    <a:pt x="279936" y="152090"/>
                    <a:pt x="262778" y="152090"/>
                  </a:cubicBezTo>
                  <a:cubicBezTo>
                    <a:pt x="262778" y="152090"/>
                    <a:pt x="262778" y="152090"/>
                    <a:pt x="270697" y="169204"/>
                  </a:cubicBezTo>
                  <a:cubicBezTo>
                    <a:pt x="273337" y="171837"/>
                    <a:pt x="273337" y="175786"/>
                    <a:pt x="273337" y="178420"/>
                  </a:cubicBezTo>
                  <a:cubicBezTo>
                    <a:pt x="273337" y="178420"/>
                    <a:pt x="273337" y="178420"/>
                    <a:pt x="273337" y="211331"/>
                  </a:cubicBezTo>
                  <a:cubicBezTo>
                    <a:pt x="273337" y="220546"/>
                    <a:pt x="266738" y="229762"/>
                    <a:pt x="257499" y="231078"/>
                  </a:cubicBezTo>
                  <a:cubicBezTo>
                    <a:pt x="257499" y="231078"/>
                    <a:pt x="257499" y="231078"/>
                    <a:pt x="257499" y="244243"/>
                  </a:cubicBezTo>
                  <a:cubicBezTo>
                    <a:pt x="257499" y="248192"/>
                    <a:pt x="254859" y="250825"/>
                    <a:pt x="250900" y="250825"/>
                  </a:cubicBezTo>
                  <a:cubicBezTo>
                    <a:pt x="250900" y="250825"/>
                    <a:pt x="250900" y="250825"/>
                    <a:pt x="229782" y="250825"/>
                  </a:cubicBezTo>
                  <a:cubicBezTo>
                    <a:pt x="225823" y="250825"/>
                    <a:pt x="223183" y="248192"/>
                    <a:pt x="223183" y="244243"/>
                  </a:cubicBezTo>
                  <a:cubicBezTo>
                    <a:pt x="223183" y="244243"/>
                    <a:pt x="223183" y="244243"/>
                    <a:pt x="223183" y="232395"/>
                  </a:cubicBezTo>
                  <a:cubicBezTo>
                    <a:pt x="223183" y="232395"/>
                    <a:pt x="223183" y="232395"/>
                    <a:pt x="114956" y="232395"/>
                  </a:cubicBezTo>
                  <a:cubicBezTo>
                    <a:pt x="114956" y="232395"/>
                    <a:pt x="114956" y="232395"/>
                    <a:pt x="114956" y="244243"/>
                  </a:cubicBezTo>
                  <a:cubicBezTo>
                    <a:pt x="114956" y="248192"/>
                    <a:pt x="112316" y="250825"/>
                    <a:pt x="108357" y="250825"/>
                  </a:cubicBezTo>
                  <a:cubicBezTo>
                    <a:pt x="108357" y="250825"/>
                    <a:pt x="108357" y="250825"/>
                    <a:pt x="87239" y="250825"/>
                  </a:cubicBezTo>
                  <a:cubicBezTo>
                    <a:pt x="83280" y="250825"/>
                    <a:pt x="80640" y="248192"/>
                    <a:pt x="80640" y="244243"/>
                  </a:cubicBezTo>
                  <a:cubicBezTo>
                    <a:pt x="80640" y="244243"/>
                    <a:pt x="80640" y="244243"/>
                    <a:pt x="80640" y="231078"/>
                  </a:cubicBezTo>
                  <a:cubicBezTo>
                    <a:pt x="71401" y="229762"/>
                    <a:pt x="64802" y="220546"/>
                    <a:pt x="64802" y="211331"/>
                  </a:cubicBezTo>
                  <a:cubicBezTo>
                    <a:pt x="64802" y="211331"/>
                    <a:pt x="64802" y="211331"/>
                    <a:pt x="64802" y="178420"/>
                  </a:cubicBezTo>
                  <a:cubicBezTo>
                    <a:pt x="64802" y="175786"/>
                    <a:pt x="64802" y="171837"/>
                    <a:pt x="67442" y="169204"/>
                  </a:cubicBezTo>
                  <a:cubicBezTo>
                    <a:pt x="67442" y="169204"/>
                    <a:pt x="67442" y="169204"/>
                    <a:pt x="75361" y="152090"/>
                  </a:cubicBezTo>
                  <a:cubicBezTo>
                    <a:pt x="75361" y="152090"/>
                    <a:pt x="75361" y="152090"/>
                    <a:pt x="58203" y="152090"/>
                  </a:cubicBezTo>
                  <a:cubicBezTo>
                    <a:pt x="56883" y="152090"/>
                    <a:pt x="55563" y="150774"/>
                    <a:pt x="55563" y="149457"/>
                  </a:cubicBezTo>
                  <a:cubicBezTo>
                    <a:pt x="55563" y="149457"/>
                    <a:pt x="55563" y="149457"/>
                    <a:pt x="55563" y="134976"/>
                  </a:cubicBezTo>
                  <a:cubicBezTo>
                    <a:pt x="55563" y="132343"/>
                    <a:pt x="56883" y="131027"/>
                    <a:pt x="58203" y="131027"/>
                  </a:cubicBezTo>
                  <a:cubicBezTo>
                    <a:pt x="58203" y="131027"/>
                    <a:pt x="58203" y="131027"/>
                    <a:pt x="76680" y="131027"/>
                  </a:cubicBezTo>
                  <a:cubicBezTo>
                    <a:pt x="78000" y="131027"/>
                    <a:pt x="79320" y="132343"/>
                    <a:pt x="79320" y="133660"/>
                  </a:cubicBezTo>
                  <a:cubicBezTo>
                    <a:pt x="79320" y="133660"/>
                    <a:pt x="79320" y="133660"/>
                    <a:pt x="81960" y="138925"/>
                  </a:cubicBezTo>
                  <a:cubicBezTo>
                    <a:pt x="81960" y="138925"/>
                    <a:pt x="81960" y="138925"/>
                    <a:pt x="97798" y="102065"/>
                  </a:cubicBezTo>
                  <a:cubicBezTo>
                    <a:pt x="100438" y="94166"/>
                    <a:pt x="108357" y="88900"/>
                    <a:pt x="117596" y="88900"/>
                  </a:cubicBezTo>
                  <a:close/>
                  <a:moveTo>
                    <a:pt x="69393" y="12700"/>
                  </a:moveTo>
                  <a:cubicBezTo>
                    <a:pt x="37750" y="12700"/>
                    <a:pt x="12700" y="37750"/>
                    <a:pt x="12700" y="69392"/>
                  </a:cubicBezTo>
                  <a:cubicBezTo>
                    <a:pt x="12700" y="69392"/>
                    <a:pt x="12700" y="69392"/>
                    <a:pt x="12700" y="267158"/>
                  </a:cubicBezTo>
                  <a:cubicBezTo>
                    <a:pt x="12700" y="298800"/>
                    <a:pt x="37750" y="323850"/>
                    <a:pt x="69393" y="323850"/>
                  </a:cubicBezTo>
                  <a:cubicBezTo>
                    <a:pt x="69393" y="323850"/>
                    <a:pt x="69393" y="323850"/>
                    <a:pt x="267157" y="323850"/>
                  </a:cubicBezTo>
                  <a:cubicBezTo>
                    <a:pt x="298800" y="323850"/>
                    <a:pt x="323850" y="298800"/>
                    <a:pt x="323850" y="267158"/>
                  </a:cubicBezTo>
                  <a:lnTo>
                    <a:pt x="323850" y="69392"/>
                  </a:lnTo>
                  <a:cubicBezTo>
                    <a:pt x="323850" y="37750"/>
                    <a:pt x="298800" y="12700"/>
                    <a:pt x="267157" y="12700"/>
                  </a:cubicBezTo>
                  <a:cubicBezTo>
                    <a:pt x="267157" y="12700"/>
                    <a:pt x="267157" y="12700"/>
                    <a:pt x="69393" y="12700"/>
                  </a:cubicBezTo>
                  <a:close/>
                  <a:moveTo>
                    <a:pt x="70005" y="0"/>
                  </a:moveTo>
                  <a:cubicBezTo>
                    <a:pt x="70005" y="0"/>
                    <a:pt x="70005" y="0"/>
                    <a:pt x="268133" y="0"/>
                  </a:cubicBezTo>
                  <a:cubicBezTo>
                    <a:pt x="306438" y="0"/>
                    <a:pt x="338138" y="31551"/>
                    <a:pt x="338138" y="69676"/>
                  </a:cubicBezTo>
                  <a:cubicBezTo>
                    <a:pt x="338138" y="69676"/>
                    <a:pt x="338138" y="69676"/>
                    <a:pt x="338138" y="266874"/>
                  </a:cubicBezTo>
                  <a:cubicBezTo>
                    <a:pt x="338138" y="304999"/>
                    <a:pt x="306438" y="336550"/>
                    <a:pt x="268133" y="336550"/>
                  </a:cubicBezTo>
                  <a:cubicBezTo>
                    <a:pt x="268133" y="336550"/>
                    <a:pt x="268133" y="336550"/>
                    <a:pt x="70005" y="336550"/>
                  </a:cubicBezTo>
                  <a:cubicBezTo>
                    <a:pt x="31700" y="336550"/>
                    <a:pt x="0" y="304999"/>
                    <a:pt x="0" y="266874"/>
                  </a:cubicBezTo>
                  <a:cubicBezTo>
                    <a:pt x="0" y="266874"/>
                    <a:pt x="0" y="266874"/>
                    <a:pt x="0" y="69676"/>
                  </a:cubicBezTo>
                  <a:cubicBezTo>
                    <a:pt x="0" y="31551"/>
                    <a:pt x="31700" y="0"/>
                    <a:pt x="70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迷你简卡通" panose="03000509000000000000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17886" y="1933973"/>
            <a:ext cx="7209801" cy="1604637"/>
            <a:chOff x="1307468" y="2624665"/>
            <a:chExt cx="9613068" cy="2139516"/>
          </a:xfrm>
        </p:grpSpPr>
        <p:grpSp>
          <p:nvGrpSpPr>
            <p:cNvPr id="25" name="组合 24"/>
            <p:cNvGrpSpPr/>
            <p:nvPr/>
          </p:nvGrpSpPr>
          <p:grpSpPr>
            <a:xfrm>
              <a:off x="8170814" y="2624665"/>
              <a:ext cx="2749722" cy="1631685"/>
              <a:chOff x="8170814" y="1912116"/>
              <a:chExt cx="2749722" cy="1631685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8170814" y="1912116"/>
                <a:ext cx="2652522" cy="1631685"/>
                <a:chOff x="1193500" y="1491637"/>
                <a:chExt cx="3820750" cy="1631685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1193500" y="1491637"/>
                  <a:ext cx="3761197" cy="953464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en-US" altLang="zh-CN" sz="1600" b="1" dirty="0">
                      <a:solidFill>
                        <a:schemeClr val="bg1"/>
                      </a:solidFill>
                      <a:ea typeface="迷你简卡通" panose="03000509000000000000" charset="-122"/>
                    </a:rPr>
                    <a:t> 2.</a:t>
                  </a:r>
                  <a:r>
                    <a:rPr lang="zh-CN" altLang="en-US" sz="1600" b="1" dirty="0">
                      <a:solidFill>
                        <a:schemeClr val="bg1"/>
                      </a:solidFill>
                      <a:ea typeface="迷你简卡通" panose="03000509000000000000" charset="-122"/>
                    </a:rPr>
                    <a:t>提高自己的工作效率</a:t>
                  </a: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193500" y="2815545"/>
                  <a:ext cx="3820750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en-US" altLang="zh-CN" sz="1600" b="1" dirty="0">
                      <a:solidFill>
                        <a:schemeClr val="bg1"/>
                      </a:solidFill>
                      <a:ea typeface="迷你简卡通" panose="03000509000000000000" charset="-122"/>
                    </a:rPr>
                    <a:t>4.</a:t>
                  </a:r>
                  <a:r>
                    <a:rPr lang="zh-CN" altLang="en-US" sz="1600" b="1" dirty="0">
                      <a:solidFill>
                        <a:schemeClr val="bg1"/>
                      </a:solidFill>
                      <a:ea typeface="迷你简卡通" panose="03000509000000000000" charset="-122"/>
                    </a:rPr>
                    <a:t>提高自己的主动性</a:t>
                  </a:r>
                </a:p>
              </p:txBody>
            </p:sp>
          </p:grpSp>
          <p:cxnSp>
            <p:nvCxnSpPr>
              <p:cNvPr id="36" name="直接连接符 35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307468" y="2624665"/>
              <a:ext cx="2882484" cy="2139516"/>
              <a:chOff x="1307468" y="1697288"/>
              <a:chExt cx="2882484" cy="2139516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410010" y="1697288"/>
                <a:ext cx="2779942" cy="2139516"/>
                <a:chOff x="1193500" y="1491637"/>
                <a:chExt cx="4004288" cy="2139516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1193500" y="1491637"/>
                  <a:ext cx="3995142" cy="1025181"/>
                  <a:chOff x="1317257" y="1824875"/>
                  <a:chExt cx="3995142" cy="1025181"/>
                </a:xfrm>
              </p:grpSpPr>
              <p:sp>
                <p:nvSpPr>
                  <p:cNvPr id="33" name="文本框 369"/>
                  <p:cNvSpPr txBox="1"/>
                  <p:nvPr/>
                </p:nvSpPr>
                <p:spPr>
                  <a:xfrm>
                    <a:off x="1317259" y="2132652"/>
                    <a:ext cx="3995140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fontAlgn="ctr"/>
                    <a:endPara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317257" y="1824875"/>
                    <a:ext cx="3761195" cy="1025181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en-US" altLang="zh-CN" sz="1600" b="1" dirty="0">
                        <a:solidFill>
                          <a:schemeClr val="bg1"/>
                        </a:solidFill>
                        <a:ea typeface="迷你简卡通" panose="03000509000000000000" charset="-122"/>
                      </a:rPr>
                      <a:t>1.</a:t>
                    </a:r>
                    <a:r>
                      <a:rPr lang="zh-CN" altLang="en-US" sz="1600" b="1" dirty="0">
                        <a:solidFill>
                          <a:schemeClr val="bg1"/>
                        </a:solidFill>
                        <a:ea typeface="迷你简卡通" panose="03000509000000000000" charset="-122"/>
                      </a:rPr>
                      <a:t>让自己认识到</a:t>
                    </a:r>
                    <a:endParaRPr lang="en-US" altLang="zh-CN" sz="1600" b="1" dirty="0">
                      <a:solidFill>
                        <a:schemeClr val="bg1"/>
                      </a:solidFill>
                      <a:ea typeface="迷你简卡通" panose="03000509000000000000" charset="-122"/>
                    </a:endParaRPr>
                  </a:p>
                  <a:p>
                    <a:r>
                      <a:rPr lang="zh-CN" altLang="en-US" sz="1600" b="1" dirty="0">
                        <a:solidFill>
                          <a:schemeClr val="bg1"/>
                        </a:solidFill>
                        <a:ea typeface="迷你简卡通" panose="03000509000000000000" charset="-122"/>
                      </a:rPr>
                      <a:t>了自己的不足会</a:t>
                    </a:r>
                    <a:endParaRPr lang="en-US" altLang="zh-CN" sz="1600" b="1" dirty="0">
                      <a:solidFill>
                        <a:schemeClr val="bg1"/>
                      </a:solidFill>
                      <a:ea typeface="迷你简卡通" panose="03000509000000000000" charset="-122"/>
                    </a:endParaRPr>
                  </a:p>
                  <a:p>
                    <a:r>
                      <a:rPr lang="zh-CN" altLang="en-US" sz="1600" b="1" dirty="0">
                        <a:solidFill>
                          <a:schemeClr val="bg1"/>
                        </a:solidFill>
                        <a:ea typeface="迷你简卡通" panose="03000509000000000000" charset="-122"/>
                      </a:rPr>
                      <a:t>继续努力</a:t>
                    </a:r>
                  </a:p>
                </p:txBody>
              </p:sp>
            </p:grpSp>
            <p:grpSp>
              <p:nvGrpSpPr>
                <p:cNvPr id="30" name="组合 29"/>
                <p:cNvGrpSpPr/>
                <p:nvPr/>
              </p:nvGrpSpPr>
              <p:grpSpPr>
                <a:xfrm>
                  <a:off x="1193500" y="2815545"/>
                  <a:ext cx="4004288" cy="815608"/>
                  <a:chOff x="1317257" y="1824875"/>
                  <a:chExt cx="4004288" cy="815608"/>
                </a:xfrm>
              </p:grpSpPr>
              <p:sp>
                <p:nvSpPr>
                  <p:cNvPr id="31" name="文本框 367"/>
                  <p:cNvSpPr txBox="1"/>
                  <p:nvPr/>
                </p:nvSpPr>
                <p:spPr>
                  <a:xfrm>
                    <a:off x="1317257" y="2132652"/>
                    <a:ext cx="4004288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fontAlgn="ctr"/>
                    <a:endPara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en-US" altLang="zh-CN" sz="1600" b="1" dirty="0">
                        <a:solidFill>
                          <a:schemeClr val="bg1"/>
                        </a:solidFill>
                        <a:ea typeface="迷你简卡通" panose="03000509000000000000" charset="-122"/>
                      </a:rPr>
                      <a:t>3.</a:t>
                    </a:r>
                    <a:r>
                      <a:rPr lang="zh-CN" altLang="en-US" sz="1600" b="1" dirty="0">
                        <a:solidFill>
                          <a:schemeClr val="bg1"/>
                        </a:solidFill>
                        <a:ea typeface="迷你简卡通" panose="03000509000000000000" charset="-122"/>
                      </a:rPr>
                      <a:t>不断的学习充实自己</a:t>
                    </a:r>
                  </a:p>
                </p:txBody>
              </p:sp>
            </p:grpSp>
          </p:grpSp>
          <p:cxnSp>
            <p:nvCxnSpPr>
              <p:cNvPr id="28" name="直接连接符 27"/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KSO_WM_DOC_GUID" val="{4456d445-6f09-44b5-915e-442ed5462b45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 主题​​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</TotalTime>
  <Words>592</Words>
  <Application>Microsoft Office PowerPoint</Application>
  <PresentationFormat>全屏显示(16:9)</PresentationFormat>
  <Paragraphs>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黑体-繁</vt:lpstr>
      <vt:lpstr>迷你简卡通</vt:lpstr>
      <vt:lpstr>宋体</vt:lpstr>
      <vt:lpstr>Arial</vt:lpstr>
      <vt:lpstr>Calibri</vt:lpstr>
      <vt:lpstr>Calibri Light</vt:lpstr>
      <vt:lpstr>Wingdings</vt:lpstr>
      <vt:lpstr>微软雅黑</vt:lpstr>
      <vt:lpstr>Office 主题​​</vt:lpstr>
      <vt:lpstr>PowerPoint 演示文稿</vt:lpstr>
      <vt:lpstr>PowerPoint 演示文稿</vt:lpstr>
      <vt:lpstr>   实习地点：北京市大兴区   时间：2018年12月28日</vt:lpstr>
      <vt:lpstr>工联云网（北京）科技有限公司</vt:lpstr>
      <vt:lpstr>PowerPoint 演示文稿</vt:lpstr>
      <vt:lpstr>照片反馈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志强 侯</cp:lastModifiedBy>
  <cp:revision>75</cp:revision>
  <dcterms:created xsi:type="dcterms:W3CDTF">2017-06-04T06:49:00Z</dcterms:created>
  <dcterms:modified xsi:type="dcterms:W3CDTF">2019-06-01T11:17:57Z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