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9"/>
  </p:notesMasterIdLst>
  <p:sldIdLst>
    <p:sldId id="256" r:id="rId2"/>
    <p:sldId id="258" r:id="rId3"/>
    <p:sldId id="259" r:id="rId4"/>
    <p:sldId id="279" r:id="rId5"/>
    <p:sldId id="260" r:id="rId6"/>
    <p:sldId id="280" r:id="rId7"/>
    <p:sldId id="281" r:id="rId8"/>
  </p:sldIdLst>
  <p:sldSz cx="9144000" cy="5143500" type="screen16x9"/>
  <p:notesSz cx="6858000" cy="9144000"/>
  <p:embeddedFontLst>
    <p:embeddedFont>
      <p:font typeface="Montserrat" panose="00000500000000000000" pitchFamily="2" charset="0"/>
      <p:regular r:id="rId10"/>
      <p:bold r:id="rId11"/>
      <p:italic r:id="rId12"/>
      <p:boldItalic r:id="rId13"/>
    </p:embeddedFont>
    <p:embeddedFont>
      <p:font typeface="PT Serif" panose="020A0603040505020204"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19291-C04D-44D6-9E26-1F67D88CFC2E}">
  <a:tblStyle styleId="{85C19291-C04D-44D6-9E26-1F67D88CFC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8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df225d67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df225d6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1ac3e5a5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1ac3e5a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1ac3e5a5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1ac3e5a5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1820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1ac3e5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1ac3e5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1ac3e5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1ac3e5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71550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11ac3e5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11ac3e5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0316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0000"/>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34275" y="1839413"/>
            <a:ext cx="78888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cxnSp>
        <p:nvCxnSpPr>
          <p:cNvPr id="11" name="Google Shape;11;p2"/>
          <p:cNvCxnSpPr/>
          <p:nvPr/>
        </p:nvCxnSpPr>
        <p:spPr>
          <a:xfrm rot="10800000">
            <a:off x="2588100" y="3488719"/>
            <a:ext cx="3967800" cy="0"/>
          </a:xfrm>
          <a:prstGeom prst="straightConnector1">
            <a:avLst/>
          </a:prstGeom>
          <a:noFill/>
          <a:ln w="9525" cap="flat" cmpd="sng">
            <a:solidFill>
              <a:schemeClr val="lt1"/>
            </a:solidFill>
            <a:prstDash val="solid"/>
            <a:round/>
            <a:headEnd type="oval" w="med" len="med"/>
            <a:tailEnd type="oval"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2600500" y="2040544"/>
            <a:ext cx="5857800" cy="1159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600"/>
              <a:buNone/>
              <a:defRPr sz="3600"/>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2600400" y="3182963"/>
            <a:ext cx="5857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1"/>
              </a:buClr>
              <a:buSzPts val="2400"/>
              <a:buNone/>
              <a:defRPr sz="2400" i="1">
                <a:solidFill>
                  <a:schemeClr val="accent1"/>
                </a:solidFill>
              </a:defRPr>
            </a:lvl1pPr>
            <a:lvl2pPr lvl="1" rtl="0">
              <a:spcBef>
                <a:spcPts val="0"/>
              </a:spcBef>
              <a:spcAft>
                <a:spcPts val="0"/>
              </a:spcAft>
              <a:buClr>
                <a:schemeClr val="accent1"/>
              </a:buClr>
              <a:buSzPts val="2400"/>
              <a:buNone/>
              <a:defRPr i="1">
                <a:solidFill>
                  <a:schemeClr val="accent1"/>
                </a:solidFill>
              </a:defRPr>
            </a:lvl2pPr>
            <a:lvl3pPr lvl="2" rtl="0">
              <a:spcBef>
                <a:spcPts val="0"/>
              </a:spcBef>
              <a:spcAft>
                <a:spcPts val="0"/>
              </a:spcAft>
              <a:buClr>
                <a:schemeClr val="accent1"/>
              </a:buClr>
              <a:buSzPts val="2400"/>
              <a:buNone/>
              <a:defRPr i="1">
                <a:solidFill>
                  <a:schemeClr val="accent1"/>
                </a:solidFill>
              </a:defRPr>
            </a:lvl3pPr>
            <a:lvl4pPr lvl="3" rtl="0">
              <a:spcBef>
                <a:spcPts val="0"/>
              </a:spcBef>
              <a:spcAft>
                <a:spcPts val="0"/>
              </a:spcAft>
              <a:buClr>
                <a:schemeClr val="accent1"/>
              </a:buClr>
              <a:buSzPts val="2400"/>
              <a:buNone/>
              <a:defRPr sz="2400" i="1">
                <a:solidFill>
                  <a:schemeClr val="accent1"/>
                </a:solidFill>
              </a:defRPr>
            </a:lvl4pPr>
            <a:lvl5pPr lvl="4" rtl="0">
              <a:spcBef>
                <a:spcPts val="0"/>
              </a:spcBef>
              <a:spcAft>
                <a:spcPts val="0"/>
              </a:spcAft>
              <a:buClr>
                <a:schemeClr val="accent1"/>
              </a:buClr>
              <a:buSzPts val="2400"/>
              <a:buNone/>
              <a:defRPr sz="2400" i="1">
                <a:solidFill>
                  <a:schemeClr val="accent1"/>
                </a:solidFill>
              </a:defRPr>
            </a:lvl5pPr>
            <a:lvl6pPr lvl="5" rtl="0">
              <a:spcBef>
                <a:spcPts val="0"/>
              </a:spcBef>
              <a:spcAft>
                <a:spcPts val="0"/>
              </a:spcAft>
              <a:buClr>
                <a:schemeClr val="accent1"/>
              </a:buClr>
              <a:buSzPts val="2400"/>
              <a:buNone/>
              <a:defRPr sz="2400" i="1">
                <a:solidFill>
                  <a:schemeClr val="accent1"/>
                </a:solidFill>
              </a:defRPr>
            </a:lvl6pPr>
            <a:lvl7pPr lvl="6" rtl="0">
              <a:spcBef>
                <a:spcPts val="0"/>
              </a:spcBef>
              <a:spcAft>
                <a:spcPts val="0"/>
              </a:spcAft>
              <a:buClr>
                <a:schemeClr val="accent1"/>
              </a:buClr>
              <a:buSzPts val="2400"/>
              <a:buNone/>
              <a:defRPr sz="2400" i="1">
                <a:solidFill>
                  <a:schemeClr val="accent1"/>
                </a:solidFill>
              </a:defRPr>
            </a:lvl7pPr>
            <a:lvl8pPr lvl="7" rtl="0">
              <a:spcBef>
                <a:spcPts val="0"/>
              </a:spcBef>
              <a:spcAft>
                <a:spcPts val="0"/>
              </a:spcAft>
              <a:buClr>
                <a:schemeClr val="accent1"/>
              </a:buClr>
              <a:buSzPts val="2400"/>
              <a:buNone/>
              <a:defRPr sz="2400" i="1">
                <a:solidFill>
                  <a:schemeClr val="accent1"/>
                </a:solidFill>
              </a:defRPr>
            </a:lvl8pPr>
            <a:lvl9pPr lvl="8" rtl="0">
              <a:spcBef>
                <a:spcPts val="0"/>
              </a:spcBef>
              <a:spcAft>
                <a:spcPts val="0"/>
              </a:spcAft>
              <a:buClr>
                <a:schemeClr val="accent1"/>
              </a:buClr>
              <a:buSzPts val="2400"/>
              <a:buNone/>
              <a:defRPr sz="2400" i="1">
                <a:solidFill>
                  <a:schemeClr val="accent1"/>
                </a:solidFill>
              </a:defRPr>
            </a:lvl9pPr>
          </a:lstStyle>
          <a:p>
            <a:endParaRPr/>
          </a:p>
        </p:txBody>
      </p:sp>
      <p:cxnSp>
        <p:nvCxnSpPr>
          <p:cNvPr id="15" name="Google Shape;15;p3"/>
          <p:cNvCxnSpPr/>
          <p:nvPr/>
        </p:nvCxnSpPr>
        <p:spPr>
          <a:xfrm rot="10800000">
            <a:off x="-15990" y="2933511"/>
            <a:ext cx="2476800" cy="0"/>
          </a:xfrm>
          <a:prstGeom prst="straightConnector1">
            <a:avLst/>
          </a:prstGeom>
          <a:noFill/>
          <a:ln w="9525" cap="flat" cmpd="sng">
            <a:solidFill>
              <a:schemeClr val="dk2"/>
            </a:solidFill>
            <a:prstDash val="solid"/>
            <a:round/>
            <a:headEnd type="oval"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6"/>
        <p:cNvGrpSpPr/>
        <p:nvPr/>
      </p:nvGrpSpPr>
      <p:grpSpPr>
        <a:xfrm>
          <a:off x="0" y="0"/>
          <a:ext cx="0" cy="0"/>
          <a:chOff x="0" y="0"/>
          <a:chExt cx="0" cy="0"/>
        </a:xfrm>
      </p:grpSpPr>
      <p:sp>
        <p:nvSpPr>
          <p:cNvPr id="17" name="Google Shape;17;p4"/>
          <p:cNvSpPr/>
          <p:nvPr/>
        </p:nvSpPr>
        <p:spPr>
          <a:xfrm>
            <a:off x="4229046" y="1045786"/>
            <a:ext cx="685800" cy="653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body" idx="1"/>
          </p:nvPr>
        </p:nvSpPr>
        <p:spPr>
          <a:xfrm>
            <a:off x="1555350" y="1818900"/>
            <a:ext cx="6033300" cy="819900"/>
          </a:xfrm>
          <a:prstGeom prst="rect">
            <a:avLst/>
          </a:prstGeom>
        </p:spPr>
        <p:txBody>
          <a:bodyPr spcFirstLastPara="1" wrap="square" lIns="91425" tIns="91425" rIns="91425" bIns="91425" anchor="t" anchorCtr="0">
            <a:noAutofit/>
          </a:bodyPr>
          <a:lstStyle>
            <a:lvl1pPr marL="457200" lvl="0" indent="-419100" algn="ctr" rtl="0">
              <a:lnSpc>
                <a:spcPct val="100000"/>
              </a:lnSpc>
              <a:spcBef>
                <a:spcPts val="600"/>
              </a:spcBef>
              <a:spcAft>
                <a:spcPts val="0"/>
              </a:spcAft>
              <a:buClr>
                <a:schemeClr val="accent1"/>
              </a:buClr>
              <a:buSzPts val="3000"/>
              <a:buChar char="○"/>
              <a:defRPr sz="3000" i="1">
                <a:solidFill>
                  <a:schemeClr val="accent1"/>
                </a:solidFill>
              </a:defRPr>
            </a:lvl1pPr>
            <a:lvl2pPr marL="914400" lvl="1" indent="-419100" algn="ctr" rtl="0">
              <a:lnSpc>
                <a:spcPct val="100000"/>
              </a:lnSpc>
              <a:spcBef>
                <a:spcPts val="0"/>
              </a:spcBef>
              <a:spcAft>
                <a:spcPts val="0"/>
              </a:spcAft>
              <a:buClr>
                <a:schemeClr val="accent1"/>
              </a:buClr>
              <a:buSzPts val="3000"/>
              <a:buChar char="□"/>
              <a:defRPr sz="3000" i="1">
                <a:solidFill>
                  <a:schemeClr val="accent1"/>
                </a:solidFill>
              </a:defRPr>
            </a:lvl2pPr>
            <a:lvl3pPr marL="1371600" lvl="2" indent="-419100" algn="ctr" rtl="0">
              <a:lnSpc>
                <a:spcPct val="100000"/>
              </a:lnSpc>
              <a:spcBef>
                <a:spcPts val="0"/>
              </a:spcBef>
              <a:spcAft>
                <a:spcPts val="0"/>
              </a:spcAft>
              <a:buClr>
                <a:schemeClr val="accent1"/>
              </a:buClr>
              <a:buSzPts val="3000"/>
              <a:buChar char="○"/>
              <a:defRPr sz="3000" i="1">
                <a:solidFill>
                  <a:schemeClr val="accent1"/>
                </a:solidFill>
              </a:defRPr>
            </a:lvl3pPr>
            <a:lvl4pPr marL="1828800" lvl="3" indent="-419100" algn="ctr" rtl="0">
              <a:lnSpc>
                <a:spcPct val="100000"/>
              </a:lnSpc>
              <a:spcBef>
                <a:spcPts val="0"/>
              </a:spcBef>
              <a:spcAft>
                <a:spcPts val="0"/>
              </a:spcAft>
              <a:buClr>
                <a:schemeClr val="accent1"/>
              </a:buClr>
              <a:buSzPts val="3000"/>
              <a:buChar char="□"/>
              <a:defRPr sz="3000" i="1">
                <a:solidFill>
                  <a:schemeClr val="accent1"/>
                </a:solidFill>
              </a:defRPr>
            </a:lvl4pPr>
            <a:lvl5pPr marL="2286000" lvl="4" indent="-419100" algn="ctr" rtl="0">
              <a:lnSpc>
                <a:spcPct val="100000"/>
              </a:lnSpc>
              <a:spcBef>
                <a:spcPts val="0"/>
              </a:spcBef>
              <a:spcAft>
                <a:spcPts val="0"/>
              </a:spcAft>
              <a:buClr>
                <a:schemeClr val="accent1"/>
              </a:buClr>
              <a:buSzPts val="3000"/>
              <a:buChar char="○"/>
              <a:defRPr sz="3000" i="1">
                <a:solidFill>
                  <a:schemeClr val="accent1"/>
                </a:solidFill>
              </a:defRPr>
            </a:lvl5pPr>
            <a:lvl6pPr marL="2743200" lvl="5" indent="-419100" algn="ctr" rtl="0">
              <a:lnSpc>
                <a:spcPct val="100000"/>
              </a:lnSpc>
              <a:spcBef>
                <a:spcPts val="0"/>
              </a:spcBef>
              <a:spcAft>
                <a:spcPts val="0"/>
              </a:spcAft>
              <a:buClr>
                <a:schemeClr val="accent1"/>
              </a:buClr>
              <a:buSzPts val="3000"/>
              <a:buChar char="■"/>
              <a:defRPr sz="3000" i="1">
                <a:solidFill>
                  <a:schemeClr val="accent1"/>
                </a:solidFill>
              </a:defRPr>
            </a:lvl6pPr>
            <a:lvl7pPr marL="3200400" lvl="6" indent="-419100" algn="ctr" rtl="0">
              <a:lnSpc>
                <a:spcPct val="100000"/>
              </a:lnSpc>
              <a:spcBef>
                <a:spcPts val="0"/>
              </a:spcBef>
              <a:spcAft>
                <a:spcPts val="0"/>
              </a:spcAft>
              <a:buClr>
                <a:schemeClr val="accent1"/>
              </a:buClr>
              <a:buSzPts val="3000"/>
              <a:buChar char="●"/>
              <a:defRPr sz="3000" i="1">
                <a:solidFill>
                  <a:schemeClr val="accent1"/>
                </a:solidFill>
              </a:defRPr>
            </a:lvl7pPr>
            <a:lvl8pPr marL="3657600" lvl="7" indent="-419100" algn="ctr" rtl="0">
              <a:lnSpc>
                <a:spcPct val="100000"/>
              </a:lnSpc>
              <a:spcBef>
                <a:spcPts val="0"/>
              </a:spcBef>
              <a:spcAft>
                <a:spcPts val="0"/>
              </a:spcAft>
              <a:buClr>
                <a:schemeClr val="accent1"/>
              </a:buClr>
              <a:buSzPts val="3000"/>
              <a:buChar char="○"/>
              <a:defRPr sz="3000" i="1">
                <a:solidFill>
                  <a:schemeClr val="accent1"/>
                </a:solidFill>
              </a:defRPr>
            </a:lvl8pPr>
            <a:lvl9pPr marL="4114800" lvl="8" indent="-419100" algn="ctr">
              <a:lnSpc>
                <a:spcPct val="100000"/>
              </a:lnSpc>
              <a:spcBef>
                <a:spcPts val="0"/>
              </a:spcBef>
              <a:spcAft>
                <a:spcPts val="0"/>
              </a:spcAft>
              <a:buClr>
                <a:schemeClr val="accent1"/>
              </a:buClr>
              <a:buSzPts val="3000"/>
              <a:buChar char="■"/>
              <a:defRPr sz="3000" i="1">
                <a:solidFill>
                  <a:schemeClr val="accent1"/>
                </a:solidFill>
              </a:defRPr>
            </a:lvl9pPr>
          </a:lstStyle>
          <a:p>
            <a:endParaRPr/>
          </a:p>
        </p:txBody>
      </p:sp>
      <p:sp>
        <p:nvSpPr>
          <p:cNvPr id="19" name="Google Shape;19;p4"/>
          <p:cNvSpPr txBox="1"/>
          <p:nvPr/>
        </p:nvSpPr>
        <p:spPr>
          <a:xfrm>
            <a:off x="3801800" y="854771"/>
            <a:ext cx="15405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lt2"/>
                </a:solidFill>
                <a:latin typeface="Montserrat"/>
                <a:ea typeface="Montserrat"/>
                <a:cs typeface="Montserrat"/>
                <a:sym typeface="Montserrat"/>
              </a:rPr>
              <a:t>“</a:t>
            </a:r>
            <a:endParaRPr sz="9600">
              <a:solidFill>
                <a:schemeClr val="lt2"/>
              </a:solidFill>
              <a:latin typeface="Montserrat"/>
              <a:ea typeface="Montserrat"/>
              <a:cs typeface="Montserrat"/>
              <a:sym typeface="Montserrat"/>
            </a:endParaRPr>
          </a:p>
        </p:txBody>
      </p:sp>
      <p:sp>
        <p:nvSpPr>
          <p:cNvPr id="20" name="Google Shape;20;p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solidFill>
                  <a:srgbClr val="8F7B87"/>
                </a:solidFill>
              </a:defRPr>
            </a:lvl1pPr>
            <a:lvl2pPr lvl="1">
              <a:buNone/>
              <a:defRPr>
                <a:solidFill>
                  <a:srgbClr val="8F7B87"/>
                </a:solidFill>
              </a:defRPr>
            </a:lvl2pPr>
            <a:lvl3pPr lvl="2">
              <a:buNone/>
              <a:defRPr>
                <a:solidFill>
                  <a:srgbClr val="8F7B87"/>
                </a:solidFill>
              </a:defRPr>
            </a:lvl3pPr>
            <a:lvl4pPr lvl="3">
              <a:buNone/>
              <a:defRPr>
                <a:solidFill>
                  <a:srgbClr val="8F7B87"/>
                </a:solidFill>
              </a:defRPr>
            </a:lvl4pPr>
            <a:lvl5pPr lvl="4">
              <a:buNone/>
              <a:defRPr>
                <a:solidFill>
                  <a:srgbClr val="8F7B87"/>
                </a:solidFill>
              </a:defRPr>
            </a:lvl5pPr>
            <a:lvl6pPr lvl="5">
              <a:buNone/>
              <a:defRPr>
                <a:solidFill>
                  <a:srgbClr val="8F7B87"/>
                </a:solidFill>
              </a:defRPr>
            </a:lvl6pPr>
            <a:lvl7pPr lvl="6">
              <a:buNone/>
              <a:defRPr>
                <a:solidFill>
                  <a:srgbClr val="8F7B87"/>
                </a:solidFill>
              </a:defRPr>
            </a:lvl7pPr>
            <a:lvl8pPr lvl="7">
              <a:buNone/>
              <a:defRPr>
                <a:solidFill>
                  <a:srgbClr val="8F7B87"/>
                </a:solidFill>
              </a:defRPr>
            </a:lvl8pPr>
            <a:lvl9pPr lvl="8">
              <a:buNone/>
              <a:defRPr>
                <a:solidFill>
                  <a:srgbClr val="8F7B87"/>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23" name="Google Shape;23;p5"/>
          <p:cNvSpPr txBox="1">
            <a:spLocks noGrp="1"/>
          </p:cNvSpPr>
          <p:nvPr>
            <p:ph type="body" idx="1"/>
          </p:nvPr>
        </p:nvSpPr>
        <p:spPr>
          <a:xfrm>
            <a:off x="617100" y="1269863"/>
            <a:ext cx="7909800" cy="3215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cxnSp>
        <p:nvCxnSpPr>
          <p:cNvPr id="24" name="Google Shape;24;p5"/>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25" name="Google Shape;25;p5"/>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26" name="Google Shape;26;p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7"/>
        <p:cNvGrpSpPr/>
        <p:nvPr/>
      </p:nvGrpSpPr>
      <p:grpSpPr>
        <a:xfrm>
          <a:off x="0" y="0"/>
          <a:ext cx="0" cy="0"/>
          <a:chOff x="0" y="0"/>
          <a:chExt cx="0" cy="0"/>
        </a:xfrm>
      </p:grpSpPr>
      <p:sp>
        <p:nvSpPr>
          <p:cNvPr id="28" name="Google Shape;28;p6"/>
          <p:cNvSpPr txBox="1">
            <a:spLocks noGrp="1"/>
          </p:cNvSpPr>
          <p:nvPr>
            <p:ph type="body" idx="1"/>
          </p:nvPr>
        </p:nvSpPr>
        <p:spPr>
          <a:xfrm>
            <a:off x="626350"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29" name="Google Shape;29;p6"/>
          <p:cNvSpPr txBox="1">
            <a:spLocks noGrp="1"/>
          </p:cNvSpPr>
          <p:nvPr>
            <p:ph type="body" idx="2"/>
          </p:nvPr>
        </p:nvSpPr>
        <p:spPr>
          <a:xfrm>
            <a:off x="4870698" y="1346063"/>
            <a:ext cx="3644400" cy="3204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30" name="Google Shape;30;p6"/>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1" name="Google Shape;31;p6"/>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32" name="Google Shape;32;p6"/>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33" name="Google Shape;33;p6"/>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4"/>
        <p:cNvGrpSpPr/>
        <p:nvPr/>
      </p:nvGrpSpPr>
      <p:grpSpPr>
        <a:xfrm>
          <a:off x="0" y="0"/>
          <a:ext cx="0" cy="0"/>
          <a:chOff x="0" y="0"/>
          <a:chExt cx="0" cy="0"/>
        </a:xfrm>
      </p:grpSpPr>
      <p:sp>
        <p:nvSpPr>
          <p:cNvPr id="35" name="Google Shape;35;p7"/>
          <p:cNvSpPr txBox="1">
            <a:spLocks noGrp="1"/>
          </p:cNvSpPr>
          <p:nvPr>
            <p:ph type="body" idx="1"/>
          </p:nvPr>
        </p:nvSpPr>
        <p:spPr>
          <a:xfrm>
            <a:off x="626350"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 name="Google Shape;36;p7"/>
          <p:cNvSpPr txBox="1">
            <a:spLocks noGrp="1"/>
          </p:cNvSpPr>
          <p:nvPr>
            <p:ph type="body" idx="2"/>
          </p:nvPr>
        </p:nvSpPr>
        <p:spPr>
          <a:xfrm>
            <a:off x="3304738"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7" name="Google Shape;37;p7"/>
          <p:cNvSpPr txBox="1">
            <a:spLocks noGrp="1"/>
          </p:cNvSpPr>
          <p:nvPr>
            <p:ph type="body" idx="3"/>
          </p:nvPr>
        </p:nvSpPr>
        <p:spPr>
          <a:xfrm>
            <a:off x="5983125" y="1281750"/>
            <a:ext cx="2547900" cy="3193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 name="Google Shape;38;p7"/>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39" name="Google Shape;39;p7"/>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0" name="Google Shape;40;p7"/>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1" name="Google Shape;41;p7"/>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318100" y="113175"/>
            <a:ext cx="4507800" cy="857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cxnSp>
        <p:nvCxnSpPr>
          <p:cNvPr id="44" name="Google Shape;44;p8"/>
          <p:cNvCxnSpPr/>
          <p:nvPr/>
        </p:nvCxnSpPr>
        <p:spPr>
          <a:xfrm rot="10800000">
            <a:off x="-23700" y="541800"/>
            <a:ext cx="2341800" cy="0"/>
          </a:xfrm>
          <a:prstGeom prst="straightConnector1">
            <a:avLst/>
          </a:prstGeom>
          <a:noFill/>
          <a:ln w="9525" cap="flat" cmpd="sng">
            <a:solidFill>
              <a:schemeClr val="dk2"/>
            </a:solidFill>
            <a:prstDash val="solid"/>
            <a:round/>
            <a:headEnd type="oval" w="med" len="med"/>
            <a:tailEnd type="none" w="med" len="med"/>
          </a:ln>
        </p:spPr>
      </p:cxnSp>
      <p:cxnSp>
        <p:nvCxnSpPr>
          <p:cNvPr id="45" name="Google Shape;45;p8"/>
          <p:cNvCxnSpPr/>
          <p:nvPr/>
        </p:nvCxnSpPr>
        <p:spPr>
          <a:xfrm>
            <a:off x="6825900" y="541800"/>
            <a:ext cx="2331300" cy="0"/>
          </a:xfrm>
          <a:prstGeom prst="straightConnector1">
            <a:avLst/>
          </a:prstGeom>
          <a:noFill/>
          <a:ln w="9525" cap="flat" cmpd="sng">
            <a:solidFill>
              <a:schemeClr val="dk2"/>
            </a:solidFill>
            <a:prstDash val="solid"/>
            <a:round/>
            <a:headEnd type="oval" w="med" len="med"/>
            <a:tailEnd type="none" w="med" len="med"/>
          </a:ln>
        </p:spPr>
      </p:cxnSp>
      <p:sp>
        <p:nvSpPr>
          <p:cNvPr id="46" name="Google Shape;46;p8"/>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p9"/>
          <p:cNvSpPr txBox="1">
            <a:spLocks noGrp="1"/>
          </p:cNvSpPr>
          <p:nvPr>
            <p:ph type="body" idx="1"/>
          </p:nvPr>
        </p:nvSpPr>
        <p:spPr>
          <a:xfrm>
            <a:off x="2600500" y="4396706"/>
            <a:ext cx="3957600" cy="5196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SzPts val="1800"/>
              <a:buNone/>
              <a:defRPr sz="1800" i="1"/>
            </a:lvl1pPr>
          </a:lstStyle>
          <a:p>
            <a:endParaRPr/>
          </a:p>
        </p:txBody>
      </p:sp>
      <p:cxnSp>
        <p:nvCxnSpPr>
          <p:cNvPr id="49" name="Google Shape;49;p9"/>
          <p:cNvCxnSpPr/>
          <p:nvPr/>
        </p:nvCxnSpPr>
        <p:spPr>
          <a:xfrm rot="10800000">
            <a:off x="-15900" y="4689847"/>
            <a:ext cx="2334000" cy="0"/>
          </a:xfrm>
          <a:prstGeom prst="straightConnector1">
            <a:avLst/>
          </a:prstGeom>
          <a:noFill/>
          <a:ln w="9525" cap="flat" cmpd="sng">
            <a:solidFill>
              <a:schemeClr val="dk2"/>
            </a:solidFill>
            <a:prstDash val="solid"/>
            <a:round/>
            <a:headEnd type="oval" w="med" len="med"/>
            <a:tailEnd type="none" w="med" len="med"/>
          </a:ln>
        </p:spPr>
      </p:cxnSp>
      <p:cxnSp>
        <p:nvCxnSpPr>
          <p:cNvPr id="50" name="Google Shape;50;p9"/>
          <p:cNvCxnSpPr/>
          <p:nvPr/>
        </p:nvCxnSpPr>
        <p:spPr>
          <a:xfrm>
            <a:off x="6825900" y="4689847"/>
            <a:ext cx="2339400" cy="0"/>
          </a:xfrm>
          <a:prstGeom prst="straightConnector1">
            <a:avLst/>
          </a:prstGeom>
          <a:noFill/>
          <a:ln w="9525" cap="flat" cmpd="sng">
            <a:solidFill>
              <a:schemeClr val="dk2"/>
            </a:solidFill>
            <a:prstDash val="solid"/>
            <a:round/>
            <a:headEnd type="oval" w="med" len="med"/>
            <a:tailEnd type="none" w="med" len="med"/>
          </a:ln>
        </p:spPr>
      </p:cxnSp>
      <p:sp>
        <p:nvSpPr>
          <p:cNvPr id="51" name="Google Shape;51;p9"/>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10"/>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30350" y="206000"/>
            <a:ext cx="4283400" cy="85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1pPr>
            <a:lvl2pPr lvl="1"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1600"/>
              <a:buFont typeface="Montserrat"/>
              <a:buNone/>
              <a:defRPr sz="16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7100" y="1269863"/>
            <a:ext cx="7909800" cy="3215400"/>
          </a:xfrm>
          <a:prstGeom prst="rect">
            <a:avLst/>
          </a:prstGeom>
          <a:noFill/>
          <a:ln>
            <a:noFill/>
          </a:ln>
        </p:spPr>
        <p:txBody>
          <a:bodyPr spcFirstLastPara="1" wrap="square" lIns="91425" tIns="91425" rIns="91425" bIns="91425" anchor="t" anchorCtr="0">
            <a:noAutofit/>
          </a:bodyPr>
          <a:lstStyle>
            <a:lvl1pPr marL="457200" lvl="0" indent="-381000">
              <a:lnSpc>
                <a:spcPct val="115000"/>
              </a:lnSpc>
              <a:spcBef>
                <a:spcPts val="60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1pPr>
            <a:lvl2pPr marL="914400" lvl="1"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2pPr>
            <a:lvl3pPr marL="1371600" lvl="2" indent="-381000">
              <a:lnSpc>
                <a:spcPct val="115000"/>
              </a:lnSpc>
              <a:spcBef>
                <a:spcPts val="0"/>
              </a:spcBef>
              <a:spcAft>
                <a:spcPts val="0"/>
              </a:spcAft>
              <a:buClr>
                <a:schemeClr val="accent3"/>
              </a:buClr>
              <a:buSzPts val="2400"/>
              <a:buFont typeface="PT Serif"/>
              <a:buChar char="○"/>
              <a:defRPr sz="2400">
                <a:solidFill>
                  <a:schemeClr val="dk1"/>
                </a:solidFill>
                <a:latin typeface="PT Serif"/>
                <a:ea typeface="PT Serif"/>
                <a:cs typeface="PT Serif"/>
                <a:sym typeface="PT Serif"/>
              </a:defRPr>
            </a:lvl3pPr>
            <a:lvl4pPr marL="1828800" lvl="3"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4pPr>
            <a:lvl5pPr marL="2286000" lvl="4"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5pPr>
            <a:lvl6pPr marL="2743200" lvl="5"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6pPr>
            <a:lvl7pPr marL="3200400" lvl="6"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7pPr>
            <a:lvl8pPr marL="3657600" lvl="7"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8pPr>
            <a:lvl9pPr marL="4114800" lvl="8" indent="-381000">
              <a:lnSpc>
                <a:spcPct val="115000"/>
              </a:lnSpc>
              <a:spcBef>
                <a:spcPts val="0"/>
              </a:spcBef>
              <a:spcAft>
                <a:spcPts val="0"/>
              </a:spcAft>
              <a:buClr>
                <a:schemeClr val="dk1"/>
              </a:buClr>
              <a:buSzPts val="2400"/>
              <a:buFont typeface="PT Serif"/>
              <a:buChar char="■"/>
              <a:defRPr sz="2400">
                <a:solidFill>
                  <a:schemeClr val="dk1"/>
                </a:solidFill>
                <a:latin typeface="PT Serif"/>
                <a:ea typeface="PT Serif"/>
                <a:cs typeface="PT Serif"/>
                <a:sym typeface="PT Serif"/>
              </a:defRPr>
            </a:lvl9pPr>
          </a:lstStyle>
          <a:p>
            <a:endParaRPr/>
          </a:p>
        </p:txBody>
      </p:sp>
      <p:sp>
        <p:nvSpPr>
          <p:cNvPr id="8" name="Google Shape;8;p1"/>
          <p:cNvSpPr txBox="1">
            <a:spLocks noGrp="1"/>
          </p:cNvSpPr>
          <p:nvPr>
            <p:ph type="sldNum" idx="12"/>
          </p:nvPr>
        </p:nvSpPr>
        <p:spPr>
          <a:xfrm>
            <a:off x="4297650" y="4749851"/>
            <a:ext cx="548700" cy="393600"/>
          </a:xfrm>
          <a:prstGeom prst="rect">
            <a:avLst/>
          </a:prstGeom>
          <a:noFill/>
          <a:ln>
            <a:noFill/>
          </a:ln>
        </p:spPr>
        <p:txBody>
          <a:bodyPr spcFirstLastPara="1" wrap="square" lIns="91425" tIns="91425" rIns="91425" bIns="91425" anchor="t" anchorCtr="0">
            <a:noAutofit/>
          </a:bodyPr>
          <a:lstStyle>
            <a:lvl1pPr lvl="0" algn="ctr">
              <a:buNone/>
              <a:defRPr sz="1300">
                <a:solidFill>
                  <a:schemeClr val="accent1"/>
                </a:solidFill>
                <a:latin typeface="PT Serif"/>
                <a:ea typeface="PT Serif"/>
                <a:cs typeface="PT Serif"/>
                <a:sym typeface="PT Serif"/>
              </a:defRPr>
            </a:lvl1pPr>
            <a:lvl2pPr lvl="1" algn="ctr">
              <a:buNone/>
              <a:defRPr sz="1300">
                <a:solidFill>
                  <a:schemeClr val="accent1"/>
                </a:solidFill>
                <a:latin typeface="PT Serif"/>
                <a:ea typeface="PT Serif"/>
                <a:cs typeface="PT Serif"/>
                <a:sym typeface="PT Serif"/>
              </a:defRPr>
            </a:lvl2pPr>
            <a:lvl3pPr lvl="2" algn="ctr">
              <a:buNone/>
              <a:defRPr sz="1300">
                <a:solidFill>
                  <a:schemeClr val="accent1"/>
                </a:solidFill>
                <a:latin typeface="PT Serif"/>
                <a:ea typeface="PT Serif"/>
                <a:cs typeface="PT Serif"/>
                <a:sym typeface="PT Serif"/>
              </a:defRPr>
            </a:lvl3pPr>
            <a:lvl4pPr lvl="3" algn="ctr">
              <a:buNone/>
              <a:defRPr sz="1300">
                <a:solidFill>
                  <a:schemeClr val="accent1"/>
                </a:solidFill>
                <a:latin typeface="PT Serif"/>
                <a:ea typeface="PT Serif"/>
                <a:cs typeface="PT Serif"/>
                <a:sym typeface="PT Serif"/>
              </a:defRPr>
            </a:lvl4pPr>
            <a:lvl5pPr lvl="4" algn="ctr">
              <a:buNone/>
              <a:defRPr sz="1300">
                <a:solidFill>
                  <a:schemeClr val="accent1"/>
                </a:solidFill>
                <a:latin typeface="PT Serif"/>
                <a:ea typeface="PT Serif"/>
                <a:cs typeface="PT Serif"/>
                <a:sym typeface="PT Serif"/>
              </a:defRPr>
            </a:lvl5pPr>
            <a:lvl6pPr lvl="5" algn="ctr">
              <a:buNone/>
              <a:defRPr sz="1300">
                <a:solidFill>
                  <a:schemeClr val="accent1"/>
                </a:solidFill>
                <a:latin typeface="PT Serif"/>
                <a:ea typeface="PT Serif"/>
                <a:cs typeface="PT Serif"/>
                <a:sym typeface="PT Serif"/>
              </a:defRPr>
            </a:lvl6pPr>
            <a:lvl7pPr lvl="6" algn="ctr">
              <a:buNone/>
              <a:defRPr sz="1300">
                <a:solidFill>
                  <a:schemeClr val="accent1"/>
                </a:solidFill>
                <a:latin typeface="PT Serif"/>
                <a:ea typeface="PT Serif"/>
                <a:cs typeface="PT Serif"/>
                <a:sym typeface="PT Serif"/>
              </a:defRPr>
            </a:lvl7pPr>
            <a:lvl8pPr lvl="7" algn="ctr">
              <a:buNone/>
              <a:defRPr sz="1300">
                <a:solidFill>
                  <a:schemeClr val="accent1"/>
                </a:solidFill>
                <a:latin typeface="PT Serif"/>
                <a:ea typeface="PT Serif"/>
                <a:cs typeface="PT Serif"/>
                <a:sym typeface="PT Serif"/>
              </a:defRPr>
            </a:lvl8pPr>
            <a:lvl9pPr lvl="8" algn="ctr">
              <a:buNone/>
              <a:defRPr sz="1300">
                <a:solidFill>
                  <a:schemeClr val="accent1"/>
                </a:solidFill>
                <a:latin typeface="PT Serif"/>
                <a:ea typeface="PT Serif"/>
                <a:cs typeface="PT Serif"/>
                <a:sym typeface="PT Serif"/>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zero.webappsecurity.co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1"/>
          <p:cNvSpPr txBox="1">
            <a:spLocks noGrp="1"/>
          </p:cNvSpPr>
          <p:nvPr>
            <p:ph type="ctrTitle"/>
          </p:nvPr>
        </p:nvSpPr>
        <p:spPr>
          <a:xfrm>
            <a:off x="1415085" y="1932855"/>
            <a:ext cx="631383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Ethical Hacking Intership</a:t>
            </a:r>
            <a:br>
              <a:rPr lang="en" dirty="0"/>
            </a:br>
            <a:r>
              <a:rPr lang="en" dirty="0"/>
              <a:t>Task 2</a:t>
            </a:r>
            <a:endParaRPr dirty="0"/>
          </a:p>
        </p:txBody>
      </p:sp>
      <p:sp>
        <p:nvSpPr>
          <p:cNvPr id="59" name="Google Shape;59;p11"/>
          <p:cNvSpPr txBox="1">
            <a:spLocks noGrp="1"/>
          </p:cNvSpPr>
          <p:nvPr>
            <p:ph type="ctrTitle"/>
          </p:nvPr>
        </p:nvSpPr>
        <p:spPr>
          <a:xfrm>
            <a:off x="7071425" y="4460975"/>
            <a:ext cx="1977300" cy="59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500" b="0" dirty="0"/>
              <a:t>C N ADITYA SAI</a:t>
            </a:r>
            <a:endParaRPr sz="1500" b="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3239378" y="113175"/>
            <a:ext cx="266524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SCAN RESULTS</a:t>
            </a:r>
            <a:endParaRPr sz="2400" dirty="0"/>
          </a:p>
        </p:txBody>
      </p:sp>
      <p:sp>
        <p:nvSpPr>
          <p:cNvPr id="73" name="Google Shape;73;p13"/>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pic>
        <p:nvPicPr>
          <p:cNvPr id="5" name="Picture 4">
            <a:extLst>
              <a:ext uri="{FF2B5EF4-FFF2-40B4-BE49-F238E27FC236}">
                <a16:creationId xmlns:a16="http://schemas.microsoft.com/office/drawing/2014/main" id="{B7173DC7-D644-4F94-A142-2154FBB512FC}"/>
              </a:ext>
            </a:extLst>
          </p:cNvPr>
          <p:cNvPicPr>
            <a:picLocks noChangeAspect="1"/>
          </p:cNvPicPr>
          <p:nvPr/>
        </p:nvPicPr>
        <p:blipFill>
          <a:blip r:embed="rId3"/>
          <a:stretch>
            <a:fillRect/>
          </a:stretch>
        </p:blipFill>
        <p:spPr>
          <a:xfrm>
            <a:off x="931641" y="970575"/>
            <a:ext cx="7280717" cy="35398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69718" y="113175"/>
            <a:ext cx="4204564"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VULNERABILITY REPORT</a:t>
            </a:r>
            <a:endParaRPr sz="2400" dirty="0"/>
          </a:p>
        </p:txBody>
      </p:sp>
      <p:sp>
        <p:nvSpPr>
          <p:cNvPr id="79" name="Google Shape;79;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FECB2958-E4E9-4363-A8C2-685BCCF9C5B4}"/>
              </a:ext>
            </a:extLst>
          </p:cNvPr>
          <p:cNvPicPr>
            <a:picLocks noChangeAspect="1"/>
          </p:cNvPicPr>
          <p:nvPr/>
        </p:nvPicPr>
        <p:blipFill>
          <a:blip r:embed="rId3"/>
          <a:stretch>
            <a:fillRect/>
          </a:stretch>
        </p:blipFill>
        <p:spPr>
          <a:xfrm>
            <a:off x="817620" y="970575"/>
            <a:ext cx="7508759" cy="36468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469718" y="113175"/>
            <a:ext cx="4204564"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400" dirty="0"/>
              <a:t>VULNERABILITY REPORT</a:t>
            </a:r>
            <a:endParaRPr sz="2400" dirty="0"/>
          </a:p>
        </p:txBody>
      </p:sp>
      <p:sp>
        <p:nvSpPr>
          <p:cNvPr id="79" name="Google Shape;79;p14"/>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a:t>
            </a:fld>
            <a:endParaRPr/>
          </a:p>
        </p:txBody>
      </p:sp>
      <p:pic>
        <p:nvPicPr>
          <p:cNvPr id="4" name="Picture 3">
            <a:extLst>
              <a:ext uri="{FF2B5EF4-FFF2-40B4-BE49-F238E27FC236}">
                <a16:creationId xmlns:a16="http://schemas.microsoft.com/office/drawing/2014/main" id="{FBDE801A-0933-406A-B468-2C8ECCD95CD7}"/>
              </a:ext>
            </a:extLst>
          </p:cNvPr>
          <p:cNvPicPr>
            <a:picLocks noChangeAspect="1"/>
          </p:cNvPicPr>
          <p:nvPr/>
        </p:nvPicPr>
        <p:blipFill>
          <a:blip r:embed="rId3"/>
          <a:stretch>
            <a:fillRect/>
          </a:stretch>
        </p:blipFill>
        <p:spPr>
          <a:xfrm>
            <a:off x="787585" y="970575"/>
            <a:ext cx="7568829" cy="3687883"/>
          </a:xfrm>
          <a:prstGeom prst="rect">
            <a:avLst/>
          </a:prstGeom>
        </p:spPr>
      </p:pic>
    </p:spTree>
    <p:extLst>
      <p:ext uri="{BB962C8B-B14F-4D97-AF65-F5344CB8AC3E}">
        <p14:creationId xmlns:p14="http://schemas.microsoft.com/office/powerpoint/2010/main" val="696087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858264" y="161337"/>
            <a:ext cx="142747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REPORT</a:t>
            </a:r>
            <a:endParaRPr sz="2100"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5</a:t>
            </a:fld>
            <a:endParaRPr/>
          </a:p>
        </p:txBody>
      </p:sp>
      <p:sp>
        <p:nvSpPr>
          <p:cNvPr id="6" name="Google Shape;93;p16">
            <a:extLst>
              <a:ext uri="{FF2B5EF4-FFF2-40B4-BE49-F238E27FC236}">
                <a16:creationId xmlns:a16="http://schemas.microsoft.com/office/drawing/2014/main" id="{68E95B60-C1B4-4720-BE0B-1228BA1C63C9}"/>
              </a:ext>
            </a:extLst>
          </p:cNvPr>
          <p:cNvSpPr txBox="1"/>
          <p:nvPr/>
        </p:nvSpPr>
        <p:spPr>
          <a:xfrm>
            <a:off x="753675" y="819275"/>
            <a:ext cx="7666844" cy="406422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1500" b="1" dirty="0">
                <a:solidFill>
                  <a:schemeClr val="dk1"/>
                </a:solidFill>
                <a:latin typeface="PT Serif"/>
                <a:ea typeface="PT Serif"/>
                <a:cs typeface="PT Serif"/>
                <a:sym typeface="PT Serif"/>
              </a:rPr>
              <a:t>R</a:t>
            </a:r>
            <a:r>
              <a:rPr lang="en-IN" sz="1500" b="1" dirty="0" err="1">
                <a:solidFill>
                  <a:schemeClr val="dk1"/>
                </a:solidFill>
                <a:latin typeface="PT Serif"/>
                <a:ea typeface="PT Serif"/>
                <a:cs typeface="PT Serif"/>
                <a:sym typeface="PT Serif"/>
              </a:rPr>
              <a:t>eport</a:t>
            </a:r>
            <a:r>
              <a:rPr lang="en-IN" sz="1500" b="1" dirty="0">
                <a:solidFill>
                  <a:schemeClr val="dk1"/>
                </a:solidFill>
                <a:latin typeface="PT Serif"/>
                <a:ea typeface="PT Serif"/>
                <a:cs typeface="PT Serif"/>
                <a:sym typeface="PT Serif"/>
              </a:rPr>
              <a:t> Title:</a:t>
            </a:r>
          </a:p>
          <a:p>
            <a:pPr marL="0" lvl="0" indent="0" algn="l" rtl="0">
              <a:spcBef>
                <a:spcPts val="600"/>
              </a:spcBef>
              <a:spcAft>
                <a:spcPts val="0"/>
              </a:spcAft>
              <a:buNone/>
            </a:pPr>
            <a:r>
              <a:rPr lang="en" sz="1500" dirty="0">
                <a:solidFill>
                  <a:schemeClr val="dk1"/>
                </a:solidFill>
                <a:latin typeface="PT Serif"/>
                <a:ea typeface="PT Serif"/>
                <a:cs typeface="PT Serif"/>
                <a:sym typeface="PT Serif"/>
              </a:rPr>
              <a:t>Out-of-date Version of Apache found on </a:t>
            </a:r>
            <a:r>
              <a:rPr lang="en" sz="1500" dirty="0">
                <a:solidFill>
                  <a:schemeClr val="dk1"/>
                </a:solidFill>
                <a:latin typeface="PT Serif"/>
                <a:ea typeface="PT Serif"/>
                <a:cs typeface="PT Serif"/>
                <a:sym typeface="PT Serif"/>
                <a:hlinkClick r:id="rId3"/>
              </a:rPr>
              <a:t>https://zero.webappsecurity.com/</a:t>
            </a:r>
            <a:endParaRPr lang="e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dirty="0">
              <a:solidFill>
                <a:schemeClr val="dk1"/>
              </a:solidFill>
              <a:latin typeface="PT Serif"/>
              <a:ea typeface="PT Serif"/>
              <a:cs typeface="PT Serif"/>
              <a:sym typeface="PT Serif"/>
            </a:endParaRPr>
          </a:p>
          <a:p>
            <a:pPr marL="0" lvl="0" indent="0" algn="l" rtl="0">
              <a:spcBef>
                <a:spcPts val="600"/>
              </a:spcBef>
              <a:spcAft>
                <a:spcPts val="0"/>
              </a:spcAft>
              <a:buNone/>
            </a:pPr>
            <a:r>
              <a:rPr lang="en" sz="1500" b="1" dirty="0">
                <a:solidFill>
                  <a:schemeClr val="dk1"/>
                </a:solidFill>
                <a:latin typeface="PT Serif"/>
                <a:ea typeface="PT Serif"/>
                <a:cs typeface="PT Serif"/>
                <a:sym typeface="PT Serif"/>
              </a:rPr>
              <a:t>Summary:</a:t>
            </a:r>
          </a:p>
          <a:p>
            <a:pPr marL="0" lvl="0" indent="0" algn="l" rtl="0">
              <a:spcBef>
                <a:spcPts val="600"/>
              </a:spcBef>
              <a:spcAft>
                <a:spcPts val="0"/>
              </a:spcAft>
              <a:buNone/>
            </a:pPr>
            <a:r>
              <a:rPr lang="en" sz="1500" dirty="0">
                <a:solidFill>
                  <a:schemeClr val="dk1"/>
                </a:solidFill>
                <a:latin typeface="PT Serif"/>
                <a:ea typeface="PT Serif"/>
                <a:cs typeface="PT Serif"/>
                <a:sym typeface="PT Serif"/>
              </a:rPr>
              <a:t>An Out-of-date version of Apache was found on the </a:t>
            </a:r>
            <a:r>
              <a:rPr lang="en" sz="1500" dirty="0">
                <a:solidFill>
                  <a:schemeClr val="dk1"/>
                </a:solidFill>
                <a:latin typeface="PT Serif"/>
                <a:ea typeface="PT Serif"/>
                <a:cs typeface="PT Serif"/>
                <a:sym typeface="PT Serif"/>
                <a:hlinkClick r:id="rId3"/>
              </a:rPr>
              <a:t>https://zero.webappsecurity.com/</a:t>
            </a:r>
            <a:r>
              <a:rPr lang="en" sz="1500" dirty="0">
                <a:solidFill>
                  <a:schemeClr val="dk1"/>
                </a:solidFill>
                <a:latin typeface="PT Serif"/>
                <a:ea typeface="PT Serif"/>
                <a:cs typeface="PT Serif"/>
                <a:sym typeface="PT Serif"/>
              </a:rPr>
              <a:t> which may be vulnerable to attacks. One of which is the Apache HTTP server out-of-bounds write vulnerability. It may cause a buffer overflow in the multipart parser. The program copies an input buffer to an output buffer without verifying that the size of the input buffer is less than the size of the ouput buffer, leading to a buffer overflow. Since it is the old version the exploit for the vulnerability can be found. It fails to check the buffer size of input. It may write beyond the end of a buffer when given malicious input. Any included modules can pass data to these functions. </a:t>
            </a:r>
          </a:p>
          <a:p>
            <a:pPr marL="0" lvl="0" indent="0" algn="l" rtl="0">
              <a:spcBef>
                <a:spcPts val="600"/>
              </a:spcBef>
              <a:spcAft>
                <a:spcPts val="0"/>
              </a:spcAft>
              <a:buNone/>
            </a:pPr>
            <a:endParaRPr lang="en" sz="1500" dirty="0">
              <a:solidFill>
                <a:schemeClr val="dk1"/>
              </a:solidFill>
              <a:latin typeface="PT Serif"/>
              <a:ea typeface="PT Serif"/>
              <a:cs typeface="PT Serif"/>
              <a:sym typeface="PT Serif"/>
            </a:endParaRPr>
          </a:p>
          <a:p>
            <a:pPr marL="0" lvl="0" indent="0" algn="l" rtl="0">
              <a:spcBef>
                <a:spcPts val="600"/>
              </a:spcBef>
              <a:spcAft>
                <a:spcPts val="0"/>
              </a:spcAft>
              <a:buNone/>
            </a:pPr>
            <a:r>
              <a:rPr lang="en" sz="1500" b="1" dirty="0">
                <a:solidFill>
                  <a:schemeClr val="dk1"/>
                </a:solidFill>
                <a:latin typeface="PT Serif"/>
                <a:ea typeface="PT Serif"/>
                <a:cs typeface="PT Serif"/>
                <a:sym typeface="PT Serif"/>
              </a:rPr>
              <a:t>Severity of the issue: </a:t>
            </a:r>
            <a:r>
              <a:rPr lang="en" sz="1500" dirty="0">
                <a:solidFill>
                  <a:schemeClr val="dk1"/>
                </a:solidFill>
                <a:latin typeface="PT Serif"/>
                <a:ea typeface="PT Serif"/>
                <a:cs typeface="PT Serif"/>
                <a:sym typeface="PT Serif"/>
              </a:rPr>
              <a:t>Critical</a:t>
            </a: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I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sz="1500" dirty="0">
              <a:solidFill>
                <a:schemeClr val="dk1"/>
              </a:solidFill>
              <a:latin typeface="PT Serif"/>
              <a:ea typeface="PT Serif"/>
              <a:cs typeface="PT Serif"/>
              <a:sym typeface="PT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858264" y="161337"/>
            <a:ext cx="142747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REPORT</a:t>
            </a:r>
            <a:endParaRPr sz="2100"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6</a:t>
            </a:fld>
            <a:endParaRPr/>
          </a:p>
        </p:txBody>
      </p:sp>
      <p:sp>
        <p:nvSpPr>
          <p:cNvPr id="6" name="Google Shape;93;p16">
            <a:extLst>
              <a:ext uri="{FF2B5EF4-FFF2-40B4-BE49-F238E27FC236}">
                <a16:creationId xmlns:a16="http://schemas.microsoft.com/office/drawing/2014/main" id="{68E95B60-C1B4-4720-BE0B-1228BA1C63C9}"/>
              </a:ext>
            </a:extLst>
          </p:cNvPr>
          <p:cNvSpPr txBox="1"/>
          <p:nvPr/>
        </p:nvSpPr>
        <p:spPr>
          <a:xfrm>
            <a:off x="738578" y="1018737"/>
            <a:ext cx="7666844" cy="406422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500" b="1" dirty="0">
                <a:solidFill>
                  <a:schemeClr val="dk1"/>
                </a:solidFill>
                <a:latin typeface="PT Serif"/>
                <a:ea typeface="PT Serif"/>
                <a:cs typeface="PT Serif"/>
                <a:sym typeface="PT Serif"/>
              </a:rPr>
              <a:t>Vulnerable Code(Example):</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P</a:t>
            </a:r>
            <a:r>
              <a:rPr lang="en" sz="1500" dirty="0">
                <a:solidFill>
                  <a:schemeClr val="dk1"/>
                </a:solidFill>
                <a:latin typeface="PT Serif"/>
                <a:ea typeface="PT Serif"/>
                <a:cs typeface="PT Serif"/>
                <a:sym typeface="PT Serif"/>
              </a:rPr>
              <a:t>rintf(“Enter a new first name.\n”);</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P</a:t>
            </a:r>
            <a:r>
              <a:rPr lang="en" sz="1500" dirty="0">
                <a:solidFill>
                  <a:schemeClr val="dk1"/>
                </a:solidFill>
                <a:latin typeface="PT Serif"/>
                <a:ea typeface="PT Serif"/>
                <a:cs typeface="PT Serif"/>
                <a:sym typeface="PT Serif"/>
              </a:rPr>
              <a:t>rintf(“&gt;&gt;&gt;”);</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R</a:t>
            </a:r>
            <a:r>
              <a:rPr lang="en" sz="1500" dirty="0">
                <a:solidFill>
                  <a:schemeClr val="dk1"/>
                </a:solidFill>
                <a:latin typeface="PT Serif"/>
                <a:ea typeface="PT Serif"/>
                <a:cs typeface="PT Serif"/>
                <a:sym typeface="PT Serif"/>
              </a:rPr>
              <a:t>c = scanf(“%s”,records[idx].first_name);</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I</a:t>
            </a:r>
            <a:r>
              <a:rPr lang="en" sz="1500" dirty="0">
                <a:solidFill>
                  <a:schemeClr val="dk1"/>
                </a:solidFill>
                <a:latin typeface="PT Serif"/>
                <a:ea typeface="PT Serif"/>
                <a:cs typeface="PT Serif"/>
                <a:sym typeface="PT Serif"/>
              </a:rPr>
              <a:t>f(rc!=1){</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P</a:t>
            </a:r>
            <a:r>
              <a:rPr lang="en" sz="1500" dirty="0">
                <a:solidFill>
                  <a:schemeClr val="dk1"/>
                </a:solidFill>
                <a:latin typeface="PT Serif"/>
                <a:ea typeface="PT Serif"/>
                <a:cs typeface="PT Serif"/>
                <a:sym typeface="PT Serif"/>
              </a:rPr>
              <a:t>rintf(“Invalid input.\n”);</a:t>
            </a:r>
          </a:p>
          <a:p>
            <a:pPr marL="0" lvl="0" indent="0" algn="l" rtl="0">
              <a:spcBef>
                <a:spcPts val="600"/>
              </a:spcBef>
              <a:spcAft>
                <a:spcPts val="0"/>
              </a:spcAft>
              <a:buNone/>
            </a:pPr>
            <a:r>
              <a:rPr lang="en-IN" sz="1500" dirty="0">
                <a:solidFill>
                  <a:schemeClr val="dk1"/>
                </a:solidFill>
                <a:latin typeface="PT Serif"/>
                <a:ea typeface="PT Serif"/>
                <a:cs typeface="PT Serif"/>
                <a:sym typeface="PT Serif"/>
              </a:rPr>
              <a:t>E</a:t>
            </a:r>
            <a:r>
              <a:rPr lang="en" sz="1500" dirty="0">
                <a:solidFill>
                  <a:schemeClr val="dk1"/>
                </a:solidFill>
                <a:latin typeface="PT Serif"/>
                <a:ea typeface="PT Serif"/>
                <a:cs typeface="PT Serif"/>
                <a:sym typeface="PT Serif"/>
              </a:rPr>
              <a:t>xit(1);</a:t>
            </a:r>
          </a:p>
          <a:p>
            <a:pPr marL="0" lvl="0" indent="0" algn="l" rtl="0">
              <a:spcBef>
                <a:spcPts val="600"/>
              </a:spcBef>
              <a:spcAft>
                <a:spcPts val="0"/>
              </a:spcAft>
              <a:buNone/>
            </a:pPr>
            <a:r>
              <a:rPr lang="en" sz="1500" dirty="0">
                <a:solidFill>
                  <a:schemeClr val="dk1"/>
                </a:solidFill>
                <a:latin typeface="PT Serif"/>
                <a:ea typeface="PT Serif"/>
                <a:cs typeface="PT Serif"/>
                <a:sym typeface="PT Serif"/>
              </a:rPr>
              <a:t>}</a:t>
            </a:r>
          </a:p>
          <a:p>
            <a:pPr marL="0" lvl="0" indent="0" algn="l" rtl="0">
              <a:spcBef>
                <a:spcPts val="600"/>
              </a:spcBef>
              <a:spcAft>
                <a:spcPts val="0"/>
              </a:spcAft>
              <a:buNone/>
            </a:pPr>
            <a:r>
              <a:rPr lang="en" sz="1500" b="1" dirty="0">
                <a:solidFill>
                  <a:schemeClr val="dk1"/>
                </a:solidFill>
                <a:latin typeface="PT Serif"/>
                <a:ea typeface="PT Serif"/>
                <a:cs typeface="PT Serif"/>
                <a:sym typeface="PT Serif"/>
              </a:rPr>
              <a:t>Steps to Reproduce:</a:t>
            </a:r>
          </a:p>
          <a:p>
            <a:pPr marL="285750" lvl="0" indent="-285750" algn="l" rtl="0">
              <a:spcBef>
                <a:spcPts val="600"/>
              </a:spcBef>
              <a:spcAft>
                <a:spcPts val="0"/>
              </a:spcAft>
              <a:buFont typeface="Arial" panose="020B0604020202020204" pitchFamily="34" charset="0"/>
              <a:buChar char="•"/>
            </a:pPr>
            <a:r>
              <a:rPr lang="en" sz="1500" dirty="0">
                <a:solidFill>
                  <a:schemeClr val="dk1"/>
                </a:solidFill>
                <a:latin typeface="PT Serif"/>
                <a:ea typeface="PT Serif"/>
                <a:cs typeface="PT Serif"/>
                <a:sym typeface="PT Serif"/>
              </a:rPr>
              <a:t>Prepare a javascript/python payload that we want to inject into the buffer.</a:t>
            </a:r>
          </a:p>
          <a:p>
            <a:pPr marL="285750" lvl="0" indent="-285750" algn="l" rtl="0">
              <a:spcBef>
                <a:spcPts val="600"/>
              </a:spcBef>
              <a:spcAft>
                <a:spcPts val="0"/>
              </a:spcAft>
              <a:buFont typeface="Arial" panose="020B0604020202020204" pitchFamily="34" charset="0"/>
              <a:buChar char="•"/>
            </a:pPr>
            <a:r>
              <a:rPr lang="en" sz="1500" dirty="0">
                <a:solidFill>
                  <a:schemeClr val="dk1"/>
                </a:solidFill>
                <a:latin typeface="PT Serif"/>
                <a:ea typeface="PT Serif"/>
                <a:cs typeface="PT Serif"/>
                <a:sym typeface="PT Serif"/>
              </a:rPr>
              <a:t>Inject this payload into the buffer after the actual input.</a:t>
            </a:r>
          </a:p>
          <a:p>
            <a:pPr marL="0" lvl="0" indent="0" algn="l" rtl="0">
              <a:spcBef>
                <a:spcPts val="600"/>
              </a:spcBef>
              <a:spcAft>
                <a:spcPts val="0"/>
              </a:spcAft>
              <a:buNone/>
            </a:pPr>
            <a:endParaRPr lang="e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I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sz="1500" dirty="0">
              <a:solidFill>
                <a:schemeClr val="dk1"/>
              </a:solidFill>
              <a:latin typeface="PT Serif"/>
              <a:ea typeface="PT Serif"/>
              <a:cs typeface="PT Serif"/>
              <a:sym typeface="PT Serif"/>
            </a:endParaRPr>
          </a:p>
        </p:txBody>
      </p:sp>
    </p:spTree>
    <p:extLst>
      <p:ext uri="{BB962C8B-B14F-4D97-AF65-F5344CB8AC3E}">
        <p14:creationId xmlns:p14="http://schemas.microsoft.com/office/powerpoint/2010/main" val="2506705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3858264" y="161337"/>
            <a:ext cx="1427472" cy="857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100" dirty="0"/>
              <a:t>REPORT</a:t>
            </a:r>
            <a:endParaRPr sz="2100" dirty="0"/>
          </a:p>
        </p:txBody>
      </p:sp>
      <p:sp>
        <p:nvSpPr>
          <p:cNvPr id="86" name="Google Shape;86;p15"/>
          <p:cNvSpPr txBox="1">
            <a:spLocks noGrp="1"/>
          </p:cNvSpPr>
          <p:nvPr>
            <p:ph type="sldNum" idx="12"/>
          </p:nvPr>
        </p:nvSpPr>
        <p:spPr>
          <a:xfrm>
            <a:off x="4297650" y="4749851"/>
            <a:ext cx="5487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7</a:t>
            </a:fld>
            <a:endParaRPr/>
          </a:p>
        </p:txBody>
      </p:sp>
      <p:sp>
        <p:nvSpPr>
          <p:cNvPr id="6" name="Google Shape;93;p16">
            <a:extLst>
              <a:ext uri="{FF2B5EF4-FFF2-40B4-BE49-F238E27FC236}">
                <a16:creationId xmlns:a16="http://schemas.microsoft.com/office/drawing/2014/main" id="{68E95B60-C1B4-4720-BE0B-1228BA1C63C9}"/>
              </a:ext>
            </a:extLst>
          </p:cNvPr>
          <p:cNvSpPr txBox="1"/>
          <p:nvPr/>
        </p:nvSpPr>
        <p:spPr>
          <a:xfrm>
            <a:off x="738578" y="882427"/>
            <a:ext cx="7666844" cy="4064224"/>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IN" sz="1500" b="1" dirty="0">
                <a:solidFill>
                  <a:schemeClr val="dk1"/>
                </a:solidFill>
                <a:latin typeface="PT Serif"/>
                <a:ea typeface="PT Serif"/>
                <a:cs typeface="PT Serif"/>
                <a:sym typeface="PT Serif"/>
              </a:rPr>
              <a:t>Impact:</a:t>
            </a:r>
          </a:p>
          <a:p>
            <a:pPr marL="0" lvl="0" indent="0" algn="l" rtl="0">
              <a:spcBef>
                <a:spcPts val="600"/>
              </a:spcBef>
              <a:spcAft>
                <a:spcPts val="0"/>
              </a:spcAft>
              <a:buNone/>
            </a:pPr>
            <a:r>
              <a:rPr lang="en" sz="1500" dirty="0">
                <a:solidFill>
                  <a:schemeClr val="dk1"/>
                </a:solidFill>
                <a:latin typeface="PT Serif"/>
                <a:ea typeface="PT Serif"/>
                <a:cs typeface="PT Serif"/>
                <a:sym typeface="PT Serif"/>
              </a:rPr>
              <a:t>With user interaction, an attacker could execute the payload when a victim enters the site. </a:t>
            </a:r>
          </a:p>
          <a:p>
            <a:pPr marL="285750" lvl="0" indent="-285750" algn="l" rtl="0">
              <a:spcBef>
                <a:spcPts val="600"/>
              </a:spcBef>
              <a:spcAft>
                <a:spcPts val="0"/>
              </a:spcAft>
              <a:buFont typeface="Arial" panose="020B0604020202020204" pitchFamily="34" charset="0"/>
              <a:buChar char="•"/>
            </a:pPr>
            <a:r>
              <a:rPr lang="en" sz="1500" dirty="0">
                <a:solidFill>
                  <a:schemeClr val="dk1"/>
                </a:solidFill>
                <a:latin typeface="PT Serif"/>
                <a:ea typeface="PT Serif"/>
                <a:cs typeface="PT Serif"/>
                <a:sym typeface="PT Serif"/>
              </a:rPr>
              <a:t>Perform any action in the identified endpoint.</a:t>
            </a:r>
          </a:p>
          <a:p>
            <a:pPr marL="285750" lvl="0" indent="-285750" algn="l" rtl="0">
              <a:spcBef>
                <a:spcPts val="600"/>
              </a:spcBef>
              <a:spcAft>
                <a:spcPts val="0"/>
              </a:spcAft>
              <a:buFont typeface="Arial" panose="020B0604020202020204" pitchFamily="34" charset="0"/>
              <a:buChar char="•"/>
            </a:pPr>
            <a:r>
              <a:rPr lang="en" sz="1500" dirty="0">
                <a:solidFill>
                  <a:schemeClr val="dk1"/>
                </a:solidFill>
                <a:latin typeface="PT Serif"/>
                <a:ea typeface="PT Serif"/>
                <a:cs typeface="PT Serif"/>
                <a:sym typeface="PT Serif"/>
              </a:rPr>
              <a:t>View any information that the user is able to view.</a:t>
            </a:r>
          </a:p>
          <a:p>
            <a:pPr marL="285750" lvl="0" indent="-285750" algn="l" rtl="0">
              <a:spcBef>
                <a:spcPts val="600"/>
              </a:spcBef>
              <a:spcAft>
                <a:spcPts val="0"/>
              </a:spcAft>
              <a:buFont typeface="Arial" panose="020B0604020202020204" pitchFamily="34" charset="0"/>
              <a:buChar char="•"/>
            </a:pPr>
            <a:r>
              <a:rPr lang="en" sz="1500" dirty="0">
                <a:solidFill>
                  <a:schemeClr val="dk1"/>
                </a:solidFill>
                <a:latin typeface="PT Serif"/>
                <a:ea typeface="PT Serif"/>
                <a:cs typeface="PT Serif"/>
                <a:sym typeface="PT Serif"/>
              </a:rPr>
              <a:t>Modify any information that the user is able to modify.</a:t>
            </a:r>
          </a:p>
          <a:p>
            <a:pPr marL="0" lvl="0" indent="0" algn="l" rtl="0">
              <a:spcBef>
                <a:spcPts val="600"/>
              </a:spcBef>
              <a:spcAft>
                <a:spcPts val="0"/>
              </a:spcAft>
              <a:buNone/>
            </a:pPr>
            <a:endParaRPr lang="e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 sz="1500" b="1" dirty="0">
              <a:solidFill>
                <a:schemeClr val="dk1"/>
              </a:solidFill>
              <a:latin typeface="PT Serif"/>
              <a:ea typeface="PT Serif"/>
              <a:cs typeface="PT Serif"/>
              <a:sym typeface="PT Serif"/>
            </a:endParaRPr>
          </a:p>
          <a:p>
            <a:pPr marL="0" lvl="0" indent="0" algn="l" rtl="0">
              <a:spcBef>
                <a:spcPts val="600"/>
              </a:spcBef>
              <a:spcAft>
                <a:spcPts val="0"/>
              </a:spcAft>
              <a:buNone/>
            </a:pPr>
            <a:endParaRPr lang="en-IN" sz="1500" dirty="0">
              <a:solidFill>
                <a:schemeClr val="dk1"/>
              </a:solidFill>
              <a:latin typeface="PT Serif"/>
              <a:ea typeface="PT Serif"/>
              <a:cs typeface="PT Serif"/>
              <a:sym typeface="PT Serif"/>
            </a:endParaRPr>
          </a:p>
          <a:p>
            <a:pPr marL="0" lvl="0" indent="0" algn="l" rtl="0">
              <a:spcBef>
                <a:spcPts val="600"/>
              </a:spcBef>
              <a:spcAft>
                <a:spcPts val="0"/>
              </a:spcAft>
              <a:buNone/>
            </a:pPr>
            <a:endParaRPr sz="1500" dirty="0">
              <a:solidFill>
                <a:schemeClr val="dk1"/>
              </a:solidFill>
              <a:latin typeface="PT Serif"/>
              <a:ea typeface="PT Serif"/>
              <a:cs typeface="PT Serif"/>
              <a:sym typeface="PT Serif"/>
            </a:endParaRPr>
          </a:p>
        </p:txBody>
      </p:sp>
    </p:spTree>
    <p:extLst>
      <p:ext uri="{BB962C8B-B14F-4D97-AF65-F5344CB8AC3E}">
        <p14:creationId xmlns:p14="http://schemas.microsoft.com/office/powerpoint/2010/main" val="4102540664"/>
      </p:ext>
    </p:extLst>
  </p:cSld>
  <p:clrMapOvr>
    <a:masterClrMapping/>
  </p:clrMapOvr>
</p:sld>
</file>

<file path=ppt/theme/theme1.xml><?xml version="1.0" encoding="utf-8"?>
<a:theme xmlns:a="http://schemas.openxmlformats.org/drawingml/2006/main" name="Beatrice template">
  <a:themeElements>
    <a:clrScheme name="Custom 347">
      <a:dk1>
        <a:srgbClr val="1D1D1B"/>
      </a:dk1>
      <a:lt1>
        <a:srgbClr val="F3EFEA"/>
      </a:lt1>
      <a:dk2>
        <a:srgbClr val="434343"/>
      </a:dk2>
      <a:lt2>
        <a:srgbClr val="FFFFFF"/>
      </a:lt2>
      <a:accent1>
        <a:srgbClr val="8F7B87"/>
      </a:accent1>
      <a:accent2>
        <a:srgbClr val="A797A1"/>
      </a:accent2>
      <a:accent3>
        <a:srgbClr val="C0B5BC"/>
      </a:accent3>
      <a:accent4>
        <a:srgbClr val="E4DDE1"/>
      </a:accent4>
      <a:accent5>
        <a:srgbClr val="EFECED"/>
      </a:accent5>
      <a:accent6>
        <a:srgbClr val="F3EFEA"/>
      </a:accent6>
      <a:hlink>
        <a:srgbClr val="1D1D1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TotalTime>
  <Words>316</Words>
  <Application>Microsoft Office PowerPoint</Application>
  <PresentationFormat>On-screen Show (16:9)</PresentationFormat>
  <Paragraphs>45</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PT Serif</vt:lpstr>
      <vt:lpstr>Montserrat</vt:lpstr>
      <vt:lpstr>Arial</vt:lpstr>
      <vt:lpstr>Beatrice template</vt:lpstr>
      <vt:lpstr>Ethical Hacking Intership Task 2</vt:lpstr>
      <vt:lpstr>SCAN RESULTS</vt:lpstr>
      <vt:lpstr>VULNERABILITY REPORT</vt:lpstr>
      <vt:lpstr>VULNERABILITY REPORT</vt:lpstr>
      <vt:lpstr>REPORT</vt:lpstr>
      <vt:lpstr>REPORT</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Hacking Intership Task 2</dc:title>
  <dc:creator>cnadityasai .</dc:creator>
  <cp:lastModifiedBy>cnadityasai .</cp:lastModifiedBy>
  <cp:revision>8</cp:revision>
  <dcterms:modified xsi:type="dcterms:W3CDTF">2022-02-14T15:45:55Z</dcterms:modified>
</cp:coreProperties>
</file>