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99FB-5956-439E-8453-93AB9A33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BC89-823F-4353-8588-B08EEE4CB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126C-C84F-47CB-8CCD-6256E88A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2756-60A7-409F-BB6B-758B4E35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9E31-7D4E-45A2-AEF3-E9633FFD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5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F9C5-48E3-4791-9CBD-352B9B9F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3741-A362-4810-8377-34A3DB9D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B5B9-3812-4F0F-BBA7-BB03EAD3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302A-2744-4112-A1BD-62574D07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3795-8BAA-4C16-8110-19C34CF5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E869F-D12A-44EC-A8A4-A985082CE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B08A7-74E5-4098-8134-1C731DDE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E32A-81E1-420B-9FEF-5F5C2108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8731-B85F-4E36-80DD-799B1F93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65E2-B6A5-4FE0-A468-E62749A6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058-6489-4FA3-8C2E-0752EA62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39BE-533C-4B2C-B2D0-9DCACBF7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F414-514D-4FE3-9F41-FD0EF8C1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6F1D-96A5-40DE-81E8-393939D8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9AC5-E7C5-4F36-8C5D-7764F77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E0B-A1F1-4B14-9A6E-E49BDB44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2EBC-BB8B-4F22-A5DD-2B54D4A8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C4BF-22B2-4182-9E13-8071CE1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5047-4FCD-42DE-B2DB-9CA66A68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38FC-D591-404B-AB0D-61328243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56B5-ED01-4E73-861A-27C73FD8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D448-2593-414E-ACBD-B4920FDC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47680-87A6-4807-8378-D58DA8DF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7C5E2-4239-4A3B-A26F-D7E25B1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26BA3-2EAF-4C7A-BB71-E0FEEBC0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3975-51FD-42E1-A8BC-1139B7F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C753-B576-468A-ACAA-B574255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DBD7-E448-494D-A081-8867574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630E-CDAF-4047-BA2B-D1B67B05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ABFDF-FD20-427A-8470-25103A4D3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D5F0A-ADCA-48D2-B611-3994C225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2975B-48ED-4676-888A-B9625DA1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AF1C3-953F-4265-94C7-B39A4EA8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D2A2-8F47-4A5D-8601-488B9E3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3286-46BA-45D7-B7F8-54FE1547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32FDA-1FD8-4B31-BE5D-42230B99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B8E33-5166-456D-9C5B-E57B3DE4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F603-CFB7-4A2E-AA59-67663F91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D1AF8-36A2-4DC5-AE64-50FDBF0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5D43D-8155-43B8-A9C9-69C6BF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6A05F-635D-4D6A-B5AA-683593EB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A86-76AB-4E50-B98E-475C4FD9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966F-4DF8-4DD4-A8D9-6CED66DF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A8FB0-A06F-4635-B52A-D3A7053B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88BF-7FEB-41C1-A280-C6B0632A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77B2-D989-401E-89DE-B0093631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3609F-9AEC-48A3-AAB1-57365B9D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55C8-10B1-4D4C-877A-A6E9711B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0C104-4FA4-4F70-AD6E-6B8635A38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4622-C691-4CA2-BBBC-A4D7D13E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F54D-D32C-44D0-9C89-0DBD22F8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D038-8925-4866-B9F0-33D413C5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3BF29-09A4-4419-BA05-7786F4B8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6E19-1407-4663-84A4-D7A64CB2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0ADD-F2D5-410E-9C58-25A07082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B47C-145E-4E02-BCA4-FE032B618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6DF5-46C7-4159-9D3E-D5260407E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6483-B5E3-4D4B-BBE5-57D0EAC97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2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Poverty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Burdened 101</a:t>
            </a:r>
          </a:p>
          <a:p>
            <a:r>
              <a:rPr lang="en-US" dirty="0"/>
              <a:t>Energy Burden in Texas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 Resources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Analysis vs Validation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Data Management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Energy Poverty In Texas</vt:lpstr>
      <vt:lpstr>Outline</vt:lpstr>
      <vt:lpstr>Energy Burden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2</cp:revision>
  <dcterms:created xsi:type="dcterms:W3CDTF">2019-04-23T23:58:58Z</dcterms:created>
  <dcterms:modified xsi:type="dcterms:W3CDTF">2019-04-23T23:59:59Z</dcterms:modified>
</cp:coreProperties>
</file>