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DF90-8557-9070-0F18-E9D623DFA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58399-0EAE-5497-6D07-685F8ADD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7B50-879D-D122-154A-5B9B38CC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1028-6DAC-43D0-AA76-86C1E1B1C35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9C95-4301-9EB9-415E-2C9C1697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B5B39-FE89-65FB-1569-0B297EED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716-BD92-4745-B8CB-490AA173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2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5620-BC8F-6B52-8FCB-2F8C50EB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56838-0626-0926-4DB2-10880E020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DAF0-F1E2-27C6-DEF9-813BA880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1028-6DAC-43D0-AA76-86C1E1B1C35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A6C4-BE1A-C065-A2C6-6E0E50CA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8A57-7EE6-FF07-E260-FDBFFCBA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716-BD92-4745-B8CB-490AA173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9F038-31F8-DBFE-23D4-98A0CD747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91954-9F7F-6699-7906-AD99EFBA6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733F-AD05-F336-3CE4-4AEF925C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1028-6DAC-43D0-AA76-86C1E1B1C35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B2D7-DEE2-BDC9-DBE9-3A272E7A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3DDD-5D3C-1ED9-65B1-C10286C8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716-BD92-4745-B8CB-490AA173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20FD-B089-6C76-3A31-6CD5577A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8F8C-E0C5-9A07-4831-79CA7A76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36A3-2237-7D9A-5D64-71F7BC58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1028-6DAC-43D0-AA76-86C1E1B1C35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4441-78BF-F4C3-52CF-B3C5E2C2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6312-9561-8533-F6C0-4DE6AEB6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716-BD92-4745-B8CB-490AA173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CA2D-DF4D-BB81-4993-6B8AEAD9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40A1C-8985-FBAB-0848-3445EADE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0A53-2CB3-28F2-0A15-89BAD23E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1028-6DAC-43D0-AA76-86C1E1B1C35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08AB3-5BE2-07C6-9C90-24783E8C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9054A-AB7C-87DA-508F-C3F57EC7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716-BD92-4745-B8CB-490AA173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5DD7-E549-6186-849A-66E2285B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52E1-919C-179B-1CD2-7B07A212C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F6921-1D9E-1E93-A113-D4B665F5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45DD-E97D-7DDB-F53B-1D279BE6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1028-6DAC-43D0-AA76-86C1E1B1C35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EE8A-5E57-51FF-DAF2-89830353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933EE-2D82-CFF0-084B-3698FD86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716-BD92-4745-B8CB-490AA173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E924-C0B5-C33D-264C-D100D653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A0139-142F-3F0A-8D13-922112534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B785A-404A-C1EB-913E-9381AB683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96D7E-C7F9-10B4-A9A5-3FDCD7641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410A8-616D-1F3A-E51F-ECA672AC6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69697-F8A9-6158-0753-20F4C01E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1028-6DAC-43D0-AA76-86C1E1B1C35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DDE46-298A-EBFF-8EF8-BC4465FC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8464C-2E85-0CAA-2400-BAE4D5A6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716-BD92-4745-B8CB-490AA173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1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6CE3-9870-6FCC-22A2-2EC60FFC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C95B5-E049-0F56-7B90-B79802B4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1028-6DAC-43D0-AA76-86C1E1B1C35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F9EC7-4DCF-9D1E-DEB6-FC7EF087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59B83-B372-CB4D-B9BE-CEBFBEB5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716-BD92-4745-B8CB-490AA173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89D93-F38A-194A-5807-572E4259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1028-6DAC-43D0-AA76-86C1E1B1C35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03C19-9EB8-16FE-38D2-173F14BB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8B45D-86F7-1DC9-CF06-A86DE15B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716-BD92-4745-B8CB-490AA173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6184-3516-399C-924B-A4CD8E52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9599-9041-B1C5-2B00-4EE7A45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8588E-2CA9-9AC7-30F7-CF98A7BB4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99EB4-D521-7EDA-7EB8-FAE93B26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1028-6DAC-43D0-AA76-86C1E1B1C35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A393F-87DD-3745-20B2-699BD259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38E0-C274-6E6E-7BFE-3B0498D2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716-BD92-4745-B8CB-490AA173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418B-5CFD-9294-CEEF-F5A6C154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3DC67-F785-3B32-FF88-178A4E5E4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DC2F2-1F44-E1F4-1475-B01BE1DD0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CAD0-C21C-9B47-AB2C-90408E4C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1028-6DAC-43D0-AA76-86C1E1B1C35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D27D8-ECC0-C7A2-F60C-658B0955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3EE0-F3D8-9968-23BB-B3EF002E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9716-BD92-4745-B8CB-490AA173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9C156-B2ED-E38D-9368-20E95077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7F7B7-4F5C-7076-98C7-4D80718A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680E-9ACD-88CC-19E3-6EF93703E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1028-6DAC-43D0-AA76-86C1E1B1C35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72A3A-E904-C471-859A-0CD44A388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27EC-E1FA-DFB0-DCF0-F6AB7A12A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9716-BD92-4745-B8CB-490AA173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371E2C-799E-8DB1-3BE8-B385A9E6C9C7}"/>
              </a:ext>
            </a:extLst>
          </p:cNvPr>
          <p:cNvSpPr/>
          <p:nvPr/>
        </p:nvSpPr>
        <p:spPr>
          <a:xfrm>
            <a:off x="3423684" y="2041451"/>
            <a:ext cx="1396409" cy="282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395FF-5114-5965-2D35-493F4582DFEA}"/>
              </a:ext>
            </a:extLst>
          </p:cNvPr>
          <p:cNvSpPr txBox="1"/>
          <p:nvPr/>
        </p:nvSpPr>
        <p:spPr>
          <a:xfrm>
            <a:off x="3379890" y="3167390"/>
            <a:ext cx="1483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PIC18</a:t>
            </a:r>
          </a:p>
          <a:p>
            <a:pPr algn="ctr"/>
            <a:r>
              <a:rPr lang="en-US" sz="1600" dirty="0"/>
              <a:t>Microcontroller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CAF3A-C190-0FE6-09D0-7F26A8A0A622}"/>
              </a:ext>
            </a:extLst>
          </p:cNvPr>
          <p:cNvSpPr/>
          <p:nvPr/>
        </p:nvSpPr>
        <p:spPr>
          <a:xfrm>
            <a:off x="3342167" y="425303"/>
            <a:ext cx="1559442" cy="118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A83E6-937C-19DC-D7F3-1CAAC97DE256}"/>
              </a:ext>
            </a:extLst>
          </p:cNvPr>
          <p:cNvSpPr txBox="1"/>
          <p:nvPr/>
        </p:nvSpPr>
        <p:spPr>
          <a:xfrm>
            <a:off x="3848864" y="830744"/>
            <a:ext cx="54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FD08A-D3B1-CE73-BC04-4768B9465CD7}"/>
              </a:ext>
            </a:extLst>
          </p:cNvPr>
          <p:cNvSpPr/>
          <p:nvPr/>
        </p:nvSpPr>
        <p:spPr>
          <a:xfrm>
            <a:off x="5238306" y="2041451"/>
            <a:ext cx="1559442" cy="118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5DDAB-4E60-0379-8085-F3856E531110}"/>
              </a:ext>
            </a:extLst>
          </p:cNvPr>
          <p:cNvSpPr txBox="1"/>
          <p:nvPr/>
        </p:nvSpPr>
        <p:spPr>
          <a:xfrm>
            <a:off x="5552709" y="2446892"/>
            <a:ext cx="93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Speaker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A828E-2E3E-9A4F-6155-F4C8411894B4}"/>
              </a:ext>
            </a:extLst>
          </p:cNvPr>
          <p:cNvSpPr/>
          <p:nvPr/>
        </p:nvSpPr>
        <p:spPr>
          <a:xfrm>
            <a:off x="5238306" y="3636336"/>
            <a:ext cx="1559442" cy="118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6102A-A849-B65A-69C1-CE8BF754C924}"/>
              </a:ext>
            </a:extLst>
          </p:cNvPr>
          <p:cNvSpPr txBox="1"/>
          <p:nvPr/>
        </p:nvSpPr>
        <p:spPr>
          <a:xfrm>
            <a:off x="5344160" y="3900010"/>
            <a:ext cx="134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 LEDs </a:t>
            </a:r>
          </a:p>
          <a:p>
            <a:pPr algn="ctr"/>
            <a:r>
              <a:rPr lang="en-US" dirty="0"/>
              <a:t>(on buttons)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E5B891-0825-B6CD-024A-05508A34E7C6}"/>
              </a:ext>
            </a:extLst>
          </p:cNvPr>
          <p:cNvSpPr/>
          <p:nvPr/>
        </p:nvSpPr>
        <p:spPr>
          <a:xfrm>
            <a:off x="1446029" y="2041451"/>
            <a:ext cx="1559442" cy="118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9B42A-58C2-3FFE-78A0-6DF43CAC989C}"/>
              </a:ext>
            </a:extLst>
          </p:cNvPr>
          <p:cNvSpPr txBox="1"/>
          <p:nvPr/>
        </p:nvSpPr>
        <p:spPr>
          <a:xfrm>
            <a:off x="1606830" y="2308392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 Buttons</a:t>
            </a:r>
          </a:p>
          <a:p>
            <a:pPr algn="ctr"/>
            <a:r>
              <a:rPr lang="en-US" dirty="0"/>
              <a:t>(with LEDs)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C0DEBC-55EA-83E6-951A-FC6DD0843360}"/>
              </a:ext>
            </a:extLst>
          </p:cNvPr>
          <p:cNvSpPr/>
          <p:nvPr/>
        </p:nvSpPr>
        <p:spPr>
          <a:xfrm>
            <a:off x="1446029" y="3636336"/>
            <a:ext cx="1559442" cy="118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BEF43-F0B1-0E44-886A-D1648D262D43}"/>
              </a:ext>
            </a:extLst>
          </p:cNvPr>
          <p:cNvSpPr txBox="1"/>
          <p:nvPr/>
        </p:nvSpPr>
        <p:spPr>
          <a:xfrm>
            <a:off x="1421330" y="3930787"/>
            <a:ext cx="1608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 Buttons</a:t>
            </a:r>
          </a:p>
          <a:p>
            <a:pPr algn="ctr"/>
            <a:r>
              <a:rPr lang="en-US" sz="1600" dirty="0"/>
              <a:t>(Mode and Start)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F0C55-AC23-CD4E-9949-251BAD163BFD}"/>
              </a:ext>
            </a:extLst>
          </p:cNvPr>
          <p:cNvSpPr/>
          <p:nvPr/>
        </p:nvSpPr>
        <p:spPr>
          <a:xfrm>
            <a:off x="3342167" y="5305646"/>
            <a:ext cx="1559442" cy="1180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F37AF7-1C71-EB09-AC3B-657A2B20BFEC}"/>
              </a:ext>
            </a:extLst>
          </p:cNvPr>
          <p:cNvSpPr txBox="1"/>
          <p:nvPr/>
        </p:nvSpPr>
        <p:spPr>
          <a:xfrm>
            <a:off x="3346744" y="5711087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Potentiometer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4DEA7-8742-FD54-6AAC-02D867DD6D8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4121888" y="1605517"/>
            <a:ext cx="1" cy="435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AE7E5D-CAA6-26CA-A7A2-7D84F3FB82B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20093" y="2631558"/>
            <a:ext cx="418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E62A4-4041-05C3-3CFD-B5DC02F82BD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20093" y="4226443"/>
            <a:ext cx="418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53AEE9-5C54-FFAA-5019-81681413E653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4121888" y="4869712"/>
            <a:ext cx="1" cy="435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78B92C-F2F2-1E91-AA7A-580206244B83}"/>
              </a:ext>
            </a:extLst>
          </p:cNvPr>
          <p:cNvCxnSpPr>
            <a:stCxn id="12" idx="3"/>
          </p:cNvCxnSpPr>
          <p:nvPr/>
        </p:nvCxnSpPr>
        <p:spPr>
          <a:xfrm>
            <a:off x="3005471" y="2631558"/>
            <a:ext cx="418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8C7866-338F-1915-3653-1D19C5786BD6}"/>
              </a:ext>
            </a:extLst>
          </p:cNvPr>
          <p:cNvCxnSpPr>
            <a:stCxn id="15" idx="3"/>
          </p:cNvCxnSpPr>
          <p:nvPr/>
        </p:nvCxnSpPr>
        <p:spPr>
          <a:xfrm>
            <a:off x="3030168" y="4223175"/>
            <a:ext cx="393516" cy="3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5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473489-CAD7-CA14-33A1-FCA7AA6759CF}"/>
              </a:ext>
            </a:extLst>
          </p:cNvPr>
          <p:cNvSpPr/>
          <p:nvPr/>
        </p:nvSpPr>
        <p:spPr>
          <a:xfrm>
            <a:off x="2746823" y="112203"/>
            <a:ext cx="652130" cy="292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DD6171-B50E-564F-D116-55EDFBADD54A}"/>
              </a:ext>
            </a:extLst>
          </p:cNvPr>
          <p:cNvSpPr txBox="1"/>
          <p:nvPr/>
        </p:nvSpPr>
        <p:spPr>
          <a:xfrm>
            <a:off x="2805313" y="112203"/>
            <a:ext cx="5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C3587D-2508-6527-E943-62A833B6EBF8}"/>
              </a:ext>
            </a:extLst>
          </p:cNvPr>
          <p:cNvSpPr/>
          <p:nvPr/>
        </p:nvSpPr>
        <p:spPr>
          <a:xfrm>
            <a:off x="2020268" y="758457"/>
            <a:ext cx="2105239" cy="694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F17BB8-961C-44BE-E760-3386BC261ECF}"/>
              </a:ext>
            </a:extLst>
          </p:cNvPr>
          <p:cNvSpPr txBox="1"/>
          <p:nvPr/>
        </p:nvSpPr>
        <p:spPr>
          <a:xfrm>
            <a:off x="2602341" y="813399"/>
            <a:ext cx="94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Declare </a:t>
            </a:r>
          </a:p>
          <a:p>
            <a:pPr algn="ctr"/>
            <a:r>
              <a:rPr lang="en-US" sz="1600" dirty="0"/>
              <a:t>Variables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4F1993-C53F-D343-7457-9CE430CA04CC}"/>
              </a:ext>
            </a:extLst>
          </p:cNvPr>
          <p:cNvSpPr/>
          <p:nvPr/>
        </p:nvSpPr>
        <p:spPr>
          <a:xfrm>
            <a:off x="2020268" y="1791594"/>
            <a:ext cx="2105239" cy="694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8FA7BE-4FF5-3501-1A34-34166EB25593}"/>
              </a:ext>
            </a:extLst>
          </p:cNvPr>
          <p:cNvSpPr txBox="1"/>
          <p:nvPr/>
        </p:nvSpPr>
        <p:spPr>
          <a:xfrm>
            <a:off x="2020268" y="1724430"/>
            <a:ext cx="2105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Ports, </a:t>
            </a:r>
          </a:p>
          <a:p>
            <a:pPr algn="ctr"/>
            <a:r>
              <a:rPr lang="en-US" sz="1600" dirty="0"/>
              <a:t>SPI, ADC, LCD, Timer, etc.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BC7FC3-91F4-5EEF-C0FC-646FDD0416B9}"/>
              </a:ext>
            </a:extLst>
          </p:cNvPr>
          <p:cNvSpPr/>
          <p:nvPr/>
        </p:nvSpPr>
        <p:spPr>
          <a:xfrm>
            <a:off x="2020268" y="2824731"/>
            <a:ext cx="2105239" cy="694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E60D86-BD4F-6D69-B807-1512FFD48435}"/>
              </a:ext>
            </a:extLst>
          </p:cNvPr>
          <p:cNvSpPr txBox="1"/>
          <p:nvPr/>
        </p:nvSpPr>
        <p:spPr>
          <a:xfrm>
            <a:off x="2020266" y="3000161"/>
            <a:ext cx="210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values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215F11-32E1-F50D-DDD1-7B5AD19B8F59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3072886" y="419980"/>
            <a:ext cx="2" cy="33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2CF208-65C1-E847-E80E-091ACA1B2ECA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3072888" y="1453117"/>
            <a:ext cx="0" cy="33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370F92-AD10-DACE-A468-9CE1ABD8DADD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3072888" y="2486254"/>
            <a:ext cx="0" cy="33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1D62E1-AF7E-0216-1457-76562DACFB4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072886" y="3519391"/>
            <a:ext cx="2" cy="33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2752F47-2334-BA2F-6A9C-877F33A9A343}"/>
              </a:ext>
            </a:extLst>
          </p:cNvPr>
          <p:cNvSpPr/>
          <p:nvPr/>
        </p:nvSpPr>
        <p:spPr>
          <a:xfrm>
            <a:off x="4707580" y="758457"/>
            <a:ext cx="2105239" cy="694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A31BBC-3EC4-2B1E-3E65-11B5B2E027B4}"/>
              </a:ext>
            </a:extLst>
          </p:cNvPr>
          <p:cNvSpPr txBox="1"/>
          <p:nvPr/>
        </p:nvSpPr>
        <p:spPr>
          <a:xfrm>
            <a:off x="4707575" y="691293"/>
            <a:ext cx="210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Turn on and off LEDs and loop through delays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5F2592-0412-634A-EE16-539AED925A3E}"/>
              </a:ext>
            </a:extLst>
          </p:cNvPr>
          <p:cNvSpPr/>
          <p:nvPr/>
        </p:nvSpPr>
        <p:spPr>
          <a:xfrm>
            <a:off x="4707580" y="1791594"/>
            <a:ext cx="2105239" cy="694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0E2354-21A7-8E10-8702-BB328F5B6EEB}"/>
              </a:ext>
            </a:extLst>
          </p:cNvPr>
          <p:cNvSpPr txBox="1"/>
          <p:nvPr/>
        </p:nvSpPr>
        <p:spPr>
          <a:xfrm>
            <a:off x="4707574" y="1846536"/>
            <a:ext cx="210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Check LEDs, check buttons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E77568-BE08-2507-A5F7-F4D01EDE9E19}"/>
              </a:ext>
            </a:extLst>
          </p:cNvPr>
          <p:cNvSpPr/>
          <p:nvPr/>
        </p:nvSpPr>
        <p:spPr>
          <a:xfrm>
            <a:off x="4707580" y="2824731"/>
            <a:ext cx="2105239" cy="694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ABBF7FE-A18B-6C5B-1979-BCCAF0A5A0FB}"/>
              </a:ext>
            </a:extLst>
          </p:cNvPr>
          <p:cNvSpPr txBox="1"/>
          <p:nvPr/>
        </p:nvSpPr>
        <p:spPr>
          <a:xfrm>
            <a:off x="4707573" y="2751239"/>
            <a:ext cx="210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Increase score and continue to loop through game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4EECAE6-4675-6482-F7F0-81C584C7C2F3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>
            <a:off x="5760200" y="1453117"/>
            <a:ext cx="0" cy="33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0D96E9A-E352-FBE0-6543-43019EDBCD77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5760200" y="2486254"/>
            <a:ext cx="0" cy="33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95A63F0-202A-CF3D-AB6B-5E29B283752D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760198" y="3519391"/>
            <a:ext cx="2" cy="33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1E05B1D-BB7D-FE87-EE4E-EE33B55A44FF}"/>
              </a:ext>
            </a:extLst>
          </p:cNvPr>
          <p:cNvSpPr/>
          <p:nvPr/>
        </p:nvSpPr>
        <p:spPr>
          <a:xfrm>
            <a:off x="5436322" y="5906970"/>
            <a:ext cx="652130" cy="292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563614-96B5-67ED-F995-E6F06CC2FAF2}"/>
              </a:ext>
            </a:extLst>
          </p:cNvPr>
          <p:cNvSpPr txBox="1"/>
          <p:nvPr/>
        </p:nvSpPr>
        <p:spPr>
          <a:xfrm>
            <a:off x="5502815" y="5906970"/>
            <a:ext cx="51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Stop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57D4A70-E299-591F-C875-F201D7FACB7F}"/>
              </a:ext>
            </a:extLst>
          </p:cNvPr>
          <p:cNvSpPr/>
          <p:nvPr/>
        </p:nvSpPr>
        <p:spPr>
          <a:xfrm>
            <a:off x="2020268" y="3857867"/>
            <a:ext cx="2105239" cy="694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7114992-A562-BA40-B37B-6A154C5CB92C}"/>
              </a:ext>
            </a:extLst>
          </p:cNvPr>
          <p:cNvSpPr txBox="1"/>
          <p:nvPr/>
        </p:nvSpPr>
        <p:spPr>
          <a:xfrm>
            <a:off x="2105247" y="3912809"/>
            <a:ext cx="1956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Take in “game mode” value and select 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4CCED9E-FB4F-25B9-3872-1D3DD9B8781A}"/>
              </a:ext>
            </a:extLst>
          </p:cNvPr>
          <p:cNvCxnSpPr>
            <a:stCxn id="119" idx="2"/>
          </p:cNvCxnSpPr>
          <p:nvPr/>
        </p:nvCxnSpPr>
        <p:spPr>
          <a:xfrm>
            <a:off x="3072888" y="4552527"/>
            <a:ext cx="0" cy="33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D5D1107-1900-4FC7-945D-B60E233147CA}"/>
              </a:ext>
            </a:extLst>
          </p:cNvPr>
          <p:cNvSpPr/>
          <p:nvPr/>
        </p:nvSpPr>
        <p:spPr>
          <a:xfrm>
            <a:off x="2020267" y="4888422"/>
            <a:ext cx="2105239" cy="694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398ADAF-DAA6-73AE-0397-96487776E92A}"/>
              </a:ext>
            </a:extLst>
          </p:cNvPr>
          <p:cNvSpPr txBox="1"/>
          <p:nvPr/>
        </p:nvSpPr>
        <p:spPr>
          <a:xfrm>
            <a:off x="2018480" y="4943364"/>
            <a:ext cx="210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Start audio, write to LCD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C8114BF-B76C-19D3-2E5A-139DB79DF3C5}"/>
              </a:ext>
            </a:extLst>
          </p:cNvPr>
          <p:cNvCxnSpPr>
            <a:stCxn id="122" idx="2"/>
          </p:cNvCxnSpPr>
          <p:nvPr/>
        </p:nvCxnSpPr>
        <p:spPr>
          <a:xfrm>
            <a:off x="3072887" y="5583082"/>
            <a:ext cx="0" cy="33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26344C-6BF7-BC3E-316F-1D47378C8B3C}"/>
              </a:ext>
            </a:extLst>
          </p:cNvPr>
          <p:cNvSpPr/>
          <p:nvPr/>
        </p:nvSpPr>
        <p:spPr>
          <a:xfrm>
            <a:off x="2020266" y="5918976"/>
            <a:ext cx="2105239" cy="694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A7D4E9-E21E-B858-E6D5-D5A76DC1AA37}"/>
              </a:ext>
            </a:extLst>
          </p:cNvPr>
          <p:cNvSpPr txBox="1"/>
          <p:nvPr/>
        </p:nvSpPr>
        <p:spPr>
          <a:xfrm>
            <a:off x="2018479" y="6088176"/>
            <a:ext cx="210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Start Timer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002FECC-A3AA-1036-2ADA-E671E5AAAA78}"/>
              </a:ext>
            </a:extLst>
          </p:cNvPr>
          <p:cNvCxnSpPr>
            <a:stCxn id="126" idx="3"/>
            <a:endCxn id="82" idx="0"/>
          </p:cNvCxnSpPr>
          <p:nvPr/>
        </p:nvCxnSpPr>
        <p:spPr>
          <a:xfrm flipV="1">
            <a:off x="4125505" y="758457"/>
            <a:ext cx="1634695" cy="5507849"/>
          </a:xfrm>
          <a:prstGeom prst="bentConnector4">
            <a:avLst>
              <a:gd name="adj1" fmla="val 17804"/>
              <a:gd name="adj2" fmla="val 1041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D886892-C99B-A7FD-69D7-39CFCD316561}"/>
              </a:ext>
            </a:extLst>
          </p:cNvPr>
          <p:cNvSpPr/>
          <p:nvPr/>
        </p:nvSpPr>
        <p:spPr>
          <a:xfrm>
            <a:off x="4707573" y="3857867"/>
            <a:ext cx="2105239" cy="694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A5381B1-439A-96E3-BF17-6DEEA3D1C8EC}"/>
              </a:ext>
            </a:extLst>
          </p:cNvPr>
          <p:cNvSpPr txBox="1"/>
          <p:nvPr/>
        </p:nvSpPr>
        <p:spPr>
          <a:xfrm>
            <a:off x="4654852" y="3907645"/>
            <a:ext cx="221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Reach end conditions;</a:t>
            </a:r>
          </a:p>
          <a:p>
            <a:pPr algn="ctr"/>
            <a:r>
              <a:rPr lang="en-US" sz="1600" dirty="0"/>
              <a:t>Start audio, write to LCD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7C4197B-BD84-1A1E-6C6B-411717C063DC}"/>
              </a:ext>
            </a:extLst>
          </p:cNvPr>
          <p:cNvCxnSpPr>
            <a:stCxn id="136" idx="2"/>
          </p:cNvCxnSpPr>
          <p:nvPr/>
        </p:nvCxnSpPr>
        <p:spPr>
          <a:xfrm>
            <a:off x="5760193" y="4552527"/>
            <a:ext cx="0" cy="33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2386B63-67A2-867A-51BC-D874C1625561}"/>
              </a:ext>
            </a:extLst>
          </p:cNvPr>
          <p:cNvSpPr/>
          <p:nvPr/>
        </p:nvSpPr>
        <p:spPr>
          <a:xfrm>
            <a:off x="4707579" y="4879664"/>
            <a:ext cx="2105239" cy="694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A5E8977-AAB8-B062-4F1F-098159800F42}"/>
              </a:ext>
            </a:extLst>
          </p:cNvPr>
          <p:cNvSpPr txBox="1"/>
          <p:nvPr/>
        </p:nvSpPr>
        <p:spPr>
          <a:xfrm>
            <a:off x="4707573" y="4813164"/>
            <a:ext cx="2105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Return to idle position if new game is not started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F3A819D-7C30-799D-0226-F916C73925A5}"/>
              </a:ext>
            </a:extLst>
          </p:cNvPr>
          <p:cNvCxnSpPr>
            <a:stCxn id="139" idx="2"/>
          </p:cNvCxnSpPr>
          <p:nvPr/>
        </p:nvCxnSpPr>
        <p:spPr>
          <a:xfrm>
            <a:off x="5760199" y="5574324"/>
            <a:ext cx="0" cy="33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0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Nahikian,Carolyn M</dc:creator>
  <cp:lastModifiedBy>Nahikian,Carolyn M</cp:lastModifiedBy>
  <cp:revision>7</cp:revision>
  <dcterms:created xsi:type="dcterms:W3CDTF">2022-07-11T21:22:31Z</dcterms:created>
  <dcterms:modified xsi:type="dcterms:W3CDTF">2022-09-09T02:42:53Z</dcterms:modified>
</cp:coreProperties>
</file>