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95" r:id="rId13"/>
    <p:sldId id="283" r:id="rId14"/>
    <p:sldId id="294" r:id="rId15"/>
    <p:sldId id="292" r:id="rId16"/>
    <p:sldId id="273" r:id="rId17"/>
    <p:sldId id="293" r:id="rId18"/>
    <p:sldId id="291" r:id="rId19"/>
    <p:sldId id="274" r:id="rId20"/>
    <p:sldId id="276" r:id="rId21"/>
    <p:sldId id="275" r:id="rId22"/>
    <p:sldId id="282" r:id="rId23"/>
    <p:sldId id="284" r:id="rId24"/>
    <p:sldId id="277" r:id="rId25"/>
    <p:sldId id="279" r:id="rId26"/>
    <p:sldId id="280" r:id="rId27"/>
    <p:sldId id="281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Boundary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26252"/>
              </p:ext>
            </p:extLst>
          </p:nvPr>
        </p:nvGraphicFramePr>
        <p:xfrm>
          <a:off x="228600" y="1295400"/>
          <a:ext cx="86106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3276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Operator/Inverse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concurrent with Y</a:t>
                      </a:r>
                    </a:p>
                    <a:p>
                      <a:r>
                        <a:rPr lang="en-US" dirty="0" smtClean="0"/>
                        <a:t>Y concurrent with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 </a:t>
                      </a:r>
                    </a:p>
                    <a:p>
                      <a:r>
                        <a:rPr lang="en-US" dirty="0" smtClean="0"/>
                        <a:t>and end</a:t>
                      </a:r>
                      <a:r>
                        <a:rPr lang="en-US" baseline="0" dirty="0" smtClean="0"/>
                        <a:t> of X 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before Y</a:t>
                      </a:r>
                    </a:p>
                    <a:p>
                      <a:r>
                        <a:rPr lang="en-US" dirty="0" smtClean="0"/>
                        <a:t>Y after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X &lt;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meets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meets after X</a:t>
                      </a:r>
                    </a:p>
                    <a:p>
                      <a:r>
                        <a:rPr lang="en-US" baseline="0" dirty="0" smtClean="0"/>
                        <a:t>X meets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r>
                        <a:rPr lang="en-US" baseline="0" dirty="0" smtClean="0"/>
                        <a:t> of end of X =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overlaps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overlaps after X</a:t>
                      </a:r>
                    </a:p>
                    <a:p>
                      <a:r>
                        <a:rPr lang="en-US" baseline="0" dirty="0" smtClean="0"/>
                        <a:t>X overlaps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&lt;= start of Y</a:t>
                      </a:r>
                    </a:p>
                    <a:p>
                      <a:r>
                        <a:rPr lang="en-US" baseline="0" dirty="0" smtClean="0"/>
                        <a:t>and start of Y &lt;= end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begins Y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begun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included in (during) Y</a:t>
                      </a:r>
                    </a:p>
                    <a:p>
                      <a:r>
                        <a:rPr lang="en-US" baseline="0" dirty="0" smtClean="0"/>
                        <a:t>Y includes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&gt;= start of Y</a:t>
                      </a:r>
                    </a:p>
                    <a:p>
                      <a:r>
                        <a:rPr lang="en-US" baseline="0" dirty="0" smtClean="0"/>
                        <a:t>and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ends Y</a:t>
                      </a:r>
                    </a:p>
                    <a:p>
                      <a:r>
                        <a:rPr lang="en-US" dirty="0" smtClean="0"/>
                        <a:t>Y ended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&gt;= start of Y</a:t>
                      </a:r>
                    </a:p>
                    <a:p>
                      <a:r>
                        <a:rPr lang="en-US" dirty="0" smtClean="0"/>
                        <a:t>and end of X = end of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672644" y="1595284"/>
            <a:ext cx="1270000" cy="369332"/>
            <a:chOff x="2819400" y="1905000"/>
            <a:chExt cx="1270000" cy="369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72644" y="1897995"/>
            <a:ext cx="1270000" cy="369332"/>
            <a:chOff x="2819400" y="1905000"/>
            <a:chExt cx="1270000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72644" y="2260700"/>
            <a:ext cx="1270000" cy="369332"/>
            <a:chOff x="2819400" y="1905000"/>
            <a:chExt cx="1270000" cy="36933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8162" y="2481204"/>
            <a:ext cx="1270000" cy="369332"/>
            <a:chOff x="2819400" y="1905000"/>
            <a:chExt cx="127000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72644" y="2939442"/>
            <a:ext cx="1270000" cy="369332"/>
            <a:chOff x="2819400" y="1905000"/>
            <a:chExt cx="1270000" cy="3693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37000" y="3252063"/>
            <a:ext cx="1270000" cy="369332"/>
            <a:chOff x="2819400" y="1905000"/>
            <a:chExt cx="1270000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72644" y="3876382"/>
            <a:ext cx="1270000" cy="369332"/>
            <a:chOff x="2819400" y="1905000"/>
            <a:chExt cx="1270000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05200" y="4223661"/>
            <a:ext cx="1270000" cy="369332"/>
            <a:chOff x="2819400" y="1905000"/>
            <a:chExt cx="1270000" cy="36933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711835"/>
            <a:ext cx="1270000" cy="369332"/>
            <a:chOff x="2819400" y="1905000"/>
            <a:chExt cx="1270000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3473" y="5005120"/>
            <a:ext cx="2108200" cy="369332"/>
            <a:chOff x="1981200" y="1908007"/>
            <a:chExt cx="2108200" cy="36933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2573" y="5327881"/>
            <a:ext cx="1270000" cy="369332"/>
            <a:chOff x="2819400" y="1905000"/>
            <a:chExt cx="1270000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63473" y="5623308"/>
            <a:ext cx="2108200" cy="369332"/>
            <a:chOff x="1981200" y="1908007"/>
            <a:chExt cx="2108200" cy="36933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5200" y="6017549"/>
            <a:ext cx="1270000" cy="369332"/>
            <a:chOff x="2819400" y="1905000"/>
            <a:chExt cx="1270000" cy="3693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63473" y="6322349"/>
            <a:ext cx="2108200" cy="369332"/>
            <a:chOff x="1981200" y="1908007"/>
            <a:chExt cx="2108200" cy="36933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2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'20140101120000-0600'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date without the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time without the date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number of whole units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Selector – builds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Membership – determine if an element is in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{ 4, 5, 6 } // true if L has the same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4, 5, 6 } // true if L includes each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//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inverse of includes</a:t>
            </a:r>
            <a:endParaRPr lang="en-US" dirty="0" smtClean="0"/>
          </a:p>
          <a:p>
            <a:r>
              <a:rPr lang="en-US" dirty="0" smtClean="0"/>
              <a:t>Indexer/Position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}[1] // 1-based, evaluates to 4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Count({ 4, 5, 6 }) // evaluates to 3</a:t>
            </a:r>
            <a:endParaRPr lang="en-US" dirty="0" smtClean="0"/>
          </a:p>
          <a:p>
            <a:r>
              <a:rPr lang="en-US" dirty="0" smtClean="0"/>
              <a:t>First/Last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First({ 4, 5, 6 }) // evaluates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3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“query” construct is used to perform various operations, including filtering, shaping, sorting, and relating results.</a:t>
            </a:r>
          </a:p>
          <a:p>
            <a:r>
              <a:rPr lang="en-US" dirty="0" smtClean="0"/>
              <a:t>Simplest query involves only a single source: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4864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alias “E” allows the source to be referenced anywhere within the query.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19600"/>
            <a:ext cx="48078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33" y="3539331"/>
            <a:ext cx="662273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“return” clause allows the shape of the result to be described: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7" y="3276600"/>
            <a:ext cx="809532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“sort by” allows the results of a query to be ordered.</a:t>
            </a:r>
          </a:p>
          <a:p>
            <a:r>
              <a:rPr lang="en-US" dirty="0" smtClean="0"/>
              <a:t>Sorting is evaluated after any “return”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1" y="3962400"/>
            <a:ext cx="81564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459602" cy="1013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124059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operation is known as a semi-join in database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“combine” operation allows data from multiple sources to be combined: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89043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standard set operations:</a:t>
            </a:r>
          </a:p>
          <a:p>
            <a:pPr lvl="1"/>
            <a:r>
              <a:rPr lang="en-US" dirty="0" smtClean="0"/>
              <a:t>union, intersection, and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539874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an “if” expression, as well as a SQL-style “case” expression: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470681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 full complement of aggregate expressions including:</a:t>
            </a:r>
            <a:endParaRPr lang="en-US" dirty="0"/>
          </a:p>
          <a:p>
            <a:pPr lvl="1"/>
            <a:r>
              <a:rPr lang="en-US" dirty="0" smtClean="0"/>
              <a:t>Count, Sum, Min, Max, </a:t>
            </a:r>
            <a:r>
              <a:rPr lang="en-US" dirty="0" err="1" smtClean="0"/>
              <a:t>Avg</a:t>
            </a:r>
            <a:endParaRPr lang="en-US" dirty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Dev, Variance, Median,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72000"/>
            <a:ext cx="49638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“let” statements can be used to break expressions into smaller chunks: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" y="3048000"/>
            <a:ext cx="908842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allows functions to be defined: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7027334" cy="18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can be defined for concept-mapping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6947115" cy="44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library defines a name and optional version</a:t>
            </a:r>
          </a:p>
          <a:p>
            <a:r>
              <a:rPr lang="en-US" dirty="0" smtClean="0"/>
              <a:t>Elements referenced from a library must be qualified</a:t>
            </a:r>
          </a:p>
          <a:p>
            <a:r>
              <a:rPr lang="en-US" dirty="0" smtClean="0"/>
              <a:t>Element names within a library must be unique</a:t>
            </a:r>
          </a:p>
          <a:p>
            <a:r>
              <a:rPr lang="en-US" dirty="0" smtClean="0"/>
              <a:t>Library names must be unique within a repository</a:t>
            </a:r>
          </a:p>
          <a:p>
            <a:r>
              <a:rPr lang="en-US" dirty="0" smtClean="0"/>
              <a:t>Version number is optional for library definition</a:t>
            </a:r>
          </a:p>
          <a:p>
            <a:pPr lvl="1"/>
            <a:r>
              <a:rPr lang="en-US" dirty="0" smtClean="0"/>
              <a:t>If none given, references cannot use a version</a:t>
            </a:r>
          </a:p>
          <a:p>
            <a:r>
              <a:rPr lang="en-US" dirty="0" smtClean="0"/>
              <a:t>Version is optional for include definition</a:t>
            </a:r>
          </a:p>
          <a:p>
            <a:pPr lvl="1"/>
            <a:r>
              <a:rPr lang="en-US" dirty="0" smtClean="0"/>
              <a:t>If specified, that version must be used</a:t>
            </a:r>
          </a:p>
          <a:p>
            <a:pPr lvl="1"/>
            <a:r>
              <a:rPr lang="en-US" dirty="0" smtClean="0"/>
              <a:t>If none given, the “most recent” version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Continue to refine the syntax</a:t>
            </a:r>
          </a:p>
          <a:p>
            <a:pPr lvl="1"/>
            <a:r>
              <a:rPr lang="en-US" smtClean="0"/>
              <a:t>Mapping </a:t>
            </a:r>
            <a:r>
              <a:rPr lang="en-US" smtClean="0"/>
              <a:t>QUICK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library is a readable, plain text file</a:t>
            </a:r>
          </a:p>
          <a:p>
            <a:r>
              <a:rPr lang="en-US" sz="2400" dirty="0" smtClean="0"/>
              <a:t>May include other libraries by reference</a:t>
            </a:r>
          </a:p>
          <a:p>
            <a:r>
              <a:rPr lang="en-US" sz="2400" dirty="0" smtClean="0"/>
              <a:t>Logic in each file is potentially reusable</a:t>
            </a:r>
            <a:r>
              <a:rPr lang="en-US" sz="2400" dirty="0"/>
              <a:t> </a:t>
            </a:r>
            <a:r>
              <a:rPr lang="en-US" sz="2400" dirty="0" smtClean="0"/>
              <a:t>by other 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May be comingled </a:t>
            </a:r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19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856949"/>
            <a:ext cx="699261" cy="48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2209800"/>
            <a:ext cx="692191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addition, Acts have 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Performed,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 Administrative Sex"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1309</Words>
  <Application>Microsoft Office PowerPoint</Application>
  <PresentationFormat>On-screen Show (4:3)</PresentationFormat>
  <Paragraphs>246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QUICK Statement Structure</vt:lpstr>
      <vt:lpstr>Retrieve</vt:lpstr>
      <vt:lpstr>Data Types</vt:lpstr>
      <vt:lpstr>Simple Expressions</vt:lpstr>
      <vt:lpstr>Timing/Interval Operations</vt:lpstr>
      <vt:lpstr>Interval Operators</vt:lpstr>
      <vt:lpstr>Date/Time Manipulation</vt:lpstr>
      <vt:lpstr>List Operations</vt:lpstr>
      <vt:lpstr>Queries</vt:lpstr>
      <vt:lpstr>Filtering</vt:lpstr>
      <vt:lpstr>Shaping</vt:lpstr>
      <vt:lpstr>Sorting</vt:lpstr>
      <vt:lpstr>Filtering by Relationships</vt:lpstr>
      <vt:lpstr>Combining Results</vt:lpstr>
      <vt:lpstr>Set Operations</vt:lpstr>
      <vt:lpstr>Conditional Expressions</vt:lpstr>
      <vt:lpstr>Aggregate Expressions</vt:lpstr>
      <vt:lpstr>Let Statements</vt:lpstr>
      <vt:lpstr>Defining Functions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117</cp:revision>
  <dcterms:created xsi:type="dcterms:W3CDTF">2014-05-15T20:07:40Z</dcterms:created>
  <dcterms:modified xsi:type="dcterms:W3CDTF">2014-06-26T15:42:44Z</dcterms:modified>
</cp:coreProperties>
</file>