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62" r:id="rId7"/>
    <p:sldId id="263" r:id="rId8"/>
    <p:sldId id="264" r:id="rId9"/>
    <p:sldId id="259" r:id="rId10"/>
    <p:sldId id="258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170"/>
            <a:ext cx="7478638" cy="50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Common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600200"/>
            <a:ext cx="54578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7" y="1417638"/>
            <a:ext cx="8752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" y="1676400"/>
            <a:ext cx="831056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Concepts defined in Quality Logical Model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rule or measure is readable, plain text file</a:t>
            </a:r>
          </a:p>
          <a:p>
            <a:r>
              <a:rPr lang="en-US" sz="2400" dirty="0" smtClean="0"/>
              <a:t>May include other files by reference</a:t>
            </a:r>
          </a:p>
          <a:p>
            <a:r>
              <a:rPr lang="en-US" sz="2400" dirty="0" smtClean="0"/>
              <a:t>Logic in each file is a potentially reusable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library</a:t>
            </a:r>
            <a:r>
              <a:rPr lang="en-US" sz="2400" dirty="0" smtClean="0"/>
              <a:t>”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be comingled? </a:t>
            </a:r>
          </a:p>
          <a:p>
            <a:pPr algn="ctr"/>
            <a:r>
              <a:rPr lang="en-US" sz="1600" smtClean="0"/>
              <a:t>(TBD)</a:t>
            </a:r>
            <a:endParaRPr lang="en-US" sz="160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32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980060"/>
            <a:ext cx="699261" cy="36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 (and potentially “outputs”, TBD)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24260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9" y="1828800"/>
            <a:ext cx="8813442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7" y="2514600"/>
            <a:ext cx="820222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4" y="2057400"/>
            <a:ext cx="890935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" y="1295400"/>
            <a:ext cx="88218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336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Simple Example</vt:lpstr>
      <vt:lpstr>Population Criteria</vt:lpstr>
      <vt:lpstr>Timing Phrases</vt:lpstr>
      <vt:lpstr>Chlamydia Screening, CQM</vt:lpstr>
      <vt:lpstr>Chlamydia Screening, CDS</vt:lpstr>
      <vt:lpstr>Chlamydia Screening, Common</vt:lpstr>
      <vt:lpstr>Chlamydia Screening, CQM 2</vt:lpstr>
      <vt:lpstr>Chlamydia Screening, CDS 2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42</cp:revision>
  <dcterms:created xsi:type="dcterms:W3CDTF">2014-05-15T20:07:40Z</dcterms:created>
  <dcterms:modified xsi:type="dcterms:W3CDTF">2014-06-13T21:04:27Z</dcterms:modified>
</cp:coreProperties>
</file>