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2" r:id="rId8"/>
    <p:sldId id="271" r:id="rId9"/>
    <p:sldId id="268" r:id="rId10"/>
    <p:sldId id="269" r:id="rId11"/>
    <p:sldId id="270" r:id="rId12"/>
    <p:sldId id="283" r:id="rId13"/>
    <p:sldId id="273" r:id="rId14"/>
    <p:sldId id="274" r:id="rId15"/>
    <p:sldId id="275" r:id="rId16"/>
    <p:sldId id="276" r:id="rId17"/>
    <p:sldId id="277" r:id="rId18"/>
    <p:sldId id="282" r:id="rId19"/>
    <p:sldId id="284" r:id="rId20"/>
    <p:sldId id="278" r:id="rId21"/>
    <p:sldId id="279" r:id="rId22"/>
    <p:sldId id="280" r:id="rId23"/>
    <p:sldId id="281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Point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Construction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"20140101120000-0600"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</a:t>
            </a:r>
            <a:endParaRPr lang="en-US" sz="2000" dirty="0" smtClean="0"/>
          </a:p>
          <a:p>
            <a:r>
              <a:rPr lang="en-US" dirty="0" smtClean="0"/>
              <a:t>Date 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between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Component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E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E.lengthOfStay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120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endParaRPr lang="en-US" sz="2000" dirty="0" smtClean="0"/>
          </a:p>
          <a:p>
            <a:r>
              <a:rPr lang="en-US" dirty="0" smtClean="0"/>
              <a:t>“E” in the above example is an alias for the results in the retrieve and can be used anywhere within the query.</a:t>
            </a:r>
          </a:p>
        </p:txBody>
      </p:sp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QLIM 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</a:t>
            </a:r>
            <a:r>
              <a:rPr lang="en-US" dirty="0" smtClean="0"/>
              <a:t>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rule or measure is readable, plain text file</a:t>
            </a:r>
          </a:p>
          <a:p>
            <a:r>
              <a:rPr lang="en-US" sz="2400" dirty="0" smtClean="0"/>
              <a:t>May include other files by reference</a:t>
            </a:r>
          </a:p>
          <a:p>
            <a:r>
              <a:rPr lang="en-US" sz="2400" dirty="0" smtClean="0"/>
              <a:t>Logic in each file is a potentially reusable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/>
              <a:t>library</a:t>
            </a:r>
            <a:r>
              <a:rPr lang="en-US" sz="2400" dirty="0" smtClean="0"/>
              <a:t>”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be comingled? </a:t>
            </a:r>
          </a:p>
          <a:p>
            <a:pPr algn="ctr"/>
            <a:r>
              <a:rPr lang="en-US" sz="1600" smtClean="0"/>
              <a:t>(TBD)</a:t>
            </a:r>
            <a:endParaRPr lang="en-US" sz="1600"/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322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980060"/>
            <a:ext cx="699261" cy="36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 (and potentially “outputs”, TBD)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48163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Statement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Action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addition</a:t>
            </a:r>
            <a:r>
              <a:rPr lang="en-US" smtClean="0"/>
              <a:t>, Acts have </a:t>
            </a:r>
            <a:r>
              <a:rPr lang="en-US" dirty="0" smtClean="0"/>
              <a:t>Modality: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"female"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"Patrick"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[today 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726</Words>
  <Application>Microsoft Office PowerPoint</Application>
  <PresentationFormat>On-screen Show 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QUICK Statement Structure</vt:lpstr>
      <vt:lpstr>Retrieve</vt:lpstr>
      <vt:lpstr>Data Types</vt:lpstr>
      <vt:lpstr>Simple Expressions</vt:lpstr>
      <vt:lpstr>Timing/Interval Operations</vt:lpstr>
      <vt:lpstr>Date/Time Manipulation</vt:lpstr>
      <vt:lpstr>Filtering</vt:lpstr>
      <vt:lpstr>Filtering by Relationships</vt:lpstr>
      <vt:lpstr>Set Operations</vt:lpstr>
      <vt:lpstr>Combining Results</vt:lpstr>
      <vt:lpstr>Let Statements</vt:lpstr>
      <vt:lpstr>Conditional Expressions</vt:lpstr>
      <vt:lpstr>Aggregate Expressions</vt:lpstr>
      <vt:lpstr>Advanced Constructs</vt:lpstr>
      <vt:lpstr>Defining Operators</vt:lpstr>
      <vt:lpstr>Defining Retrieves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64</cp:revision>
  <dcterms:created xsi:type="dcterms:W3CDTF">2014-05-15T20:07:40Z</dcterms:created>
  <dcterms:modified xsi:type="dcterms:W3CDTF">2014-06-13T22:36:02Z</dcterms:modified>
</cp:coreProperties>
</file>