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01553"/>
            <a:ext cx="6425724" cy="213060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214319"/>
            <a:ext cx="5669756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50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25823"/>
            <a:ext cx="1630055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25823"/>
            <a:ext cx="4795669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7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7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525705"/>
            <a:ext cx="6520220" cy="25456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095460"/>
            <a:ext cx="6520220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91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629117"/>
            <a:ext cx="3212862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629117"/>
            <a:ext cx="3212862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3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5825"/>
            <a:ext cx="6520220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00205"/>
            <a:ext cx="319809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235432"/>
            <a:ext cx="3198096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00205"/>
            <a:ext cx="3213847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235432"/>
            <a:ext cx="3213847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35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7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81141"/>
            <a:ext cx="3827085" cy="434903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15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81141"/>
            <a:ext cx="3827085" cy="434903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25825"/>
            <a:ext cx="652022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629117"/>
            <a:ext cx="652022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B088-CEC5-4D93-A38B-91F878863210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672162"/>
            <a:ext cx="25513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FD1E-FF76-4198-A0BE-069A20E63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0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feld 160">
            <a:extLst>
              <a:ext uri="{FF2B5EF4-FFF2-40B4-BE49-F238E27FC236}">
                <a16:creationId xmlns:a16="http://schemas.microsoft.com/office/drawing/2014/main" id="{58EFD552-6BC3-42E8-A9B9-03F271B711F6}"/>
              </a:ext>
            </a:extLst>
          </p:cNvPr>
          <p:cNvSpPr txBox="1"/>
          <p:nvPr/>
        </p:nvSpPr>
        <p:spPr>
          <a:xfrm>
            <a:off x="521470" y="-101600"/>
            <a:ext cx="1051394" cy="7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4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</a:t>
            </a:r>
            <a:endParaRPr lang="de-DE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C69D5627-45B7-4D50-97F2-F31BA68C3349}"/>
              </a:ext>
            </a:extLst>
          </p:cNvPr>
          <p:cNvSpPr/>
          <p:nvPr/>
        </p:nvSpPr>
        <p:spPr>
          <a:xfrm>
            <a:off x="169943" y="1296427"/>
            <a:ext cx="7219788" cy="469847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5614EF38-BA10-488F-A35A-91519BE364AA}"/>
              </a:ext>
            </a:extLst>
          </p:cNvPr>
          <p:cNvSpPr txBox="1"/>
          <p:nvPr/>
        </p:nvSpPr>
        <p:spPr>
          <a:xfrm>
            <a:off x="2922013" y="-101600"/>
            <a:ext cx="1051394" cy="7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4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</a:t>
            </a:r>
            <a:endParaRPr lang="de-DE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AC17BD6A-17DF-4595-A24C-E83C97421A05}"/>
              </a:ext>
            </a:extLst>
          </p:cNvPr>
          <p:cNvSpPr txBox="1"/>
          <p:nvPr/>
        </p:nvSpPr>
        <p:spPr>
          <a:xfrm>
            <a:off x="5163041" y="-101600"/>
            <a:ext cx="1051394" cy="7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4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</a:t>
            </a:r>
            <a:endParaRPr lang="de-DE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FB49A0E7-294D-435B-A64F-F9305D8AB5B4}"/>
              </a:ext>
            </a:extLst>
          </p:cNvPr>
          <p:cNvSpPr txBox="1"/>
          <p:nvPr/>
        </p:nvSpPr>
        <p:spPr>
          <a:xfrm>
            <a:off x="6214435" y="-101600"/>
            <a:ext cx="1051394" cy="7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4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</a:t>
            </a:r>
            <a:endParaRPr lang="de-DE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370F5635-6C1C-4D70-B247-4739AC793D98}"/>
              </a:ext>
            </a:extLst>
          </p:cNvPr>
          <p:cNvSpPr txBox="1"/>
          <p:nvPr/>
        </p:nvSpPr>
        <p:spPr>
          <a:xfrm>
            <a:off x="2922013" y="1686042"/>
            <a:ext cx="7559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de-D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B23C237B-2AA9-436A-AB4D-BE6CE6E82A98}"/>
              </a:ext>
            </a:extLst>
          </p:cNvPr>
          <p:cNvSpPr txBox="1"/>
          <p:nvPr/>
        </p:nvSpPr>
        <p:spPr>
          <a:xfrm>
            <a:off x="2922012" y="3376973"/>
            <a:ext cx="7559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de-DE" sz="4400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053E6D2-E019-41F6-8D2F-37B1DF2E071B}"/>
              </a:ext>
            </a:extLst>
          </p:cNvPr>
          <p:cNvSpPr txBox="1"/>
          <p:nvPr/>
        </p:nvSpPr>
        <p:spPr>
          <a:xfrm>
            <a:off x="2922011" y="5067903"/>
            <a:ext cx="7559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de-DE" sz="4400" dirty="0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FEC71B56-AADD-4D82-AE82-EFAEE218ADE8}"/>
              </a:ext>
            </a:extLst>
          </p:cNvPr>
          <p:cNvSpPr txBox="1"/>
          <p:nvPr/>
        </p:nvSpPr>
        <p:spPr>
          <a:xfrm>
            <a:off x="1201982" y="3376972"/>
            <a:ext cx="7559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de-DE" sz="4400" dirty="0"/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F74A5652-973F-430C-9A25-B4E20186B7C6}"/>
              </a:ext>
            </a:extLst>
          </p:cNvPr>
          <p:cNvSpPr txBox="1"/>
          <p:nvPr/>
        </p:nvSpPr>
        <p:spPr>
          <a:xfrm>
            <a:off x="4689943" y="3376973"/>
            <a:ext cx="7559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de-DE" sz="4400" dirty="0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BD55FBC1-FBD8-4B45-9CED-F0A6D9A30F04}"/>
              </a:ext>
            </a:extLst>
          </p:cNvPr>
          <p:cNvSpPr txBox="1"/>
          <p:nvPr/>
        </p:nvSpPr>
        <p:spPr>
          <a:xfrm>
            <a:off x="4689943" y="5067903"/>
            <a:ext cx="7559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de-DE" sz="4400" dirty="0"/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B20BDE52-7E14-4579-AA6C-7DF50F23452C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3292619" y="799445"/>
            <a:ext cx="7364" cy="886597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triangle"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0A0631DD-0D02-403A-B0A1-6C8B2F987A87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3299982" y="2455483"/>
            <a:ext cx="1" cy="92149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triangl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3C00453-28C5-46BD-B5EE-B34AB5096476}"/>
              </a:ext>
            </a:extLst>
          </p:cNvPr>
          <p:cNvCxnSpPr>
            <a:cxnSpLocks/>
            <a:stCxn id="169" idx="3"/>
            <a:endCxn id="167" idx="1"/>
          </p:cNvCxnSpPr>
          <p:nvPr/>
        </p:nvCxnSpPr>
        <p:spPr>
          <a:xfrm>
            <a:off x="1957921" y="3761693"/>
            <a:ext cx="964091" cy="1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CCFBCDCB-3001-452A-B20C-757A0B925A9A}"/>
              </a:ext>
            </a:extLst>
          </p:cNvPr>
          <p:cNvCxnSpPr>
            <a:cxnSpLocks/>
          </p:cNvCxnSpPr>
          <p:nvPr/>
        </p:nvCxnSpPr>
        <p:spPr>
          <a:xfrm flipV="1">
            <a:off x="5609342" y="879861"/>
            <a:ext cx="0" cy="2577528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96DB29F6-2EB2-4B93-A9F0-CA93C9D7DDD3}"/>
              </a:ext>
            </a:extLst>
          </p:cNvPr>
          <p:cNvCxnSpPr>
            <a:cxnSpLocks/>
          </p:cNvCxnSpPr>
          <p:nvPr/>
        </p:nvCxnSpPr>
        <p:spPr>
          <a:xfrm>
            <a:off x="823190" y="838411"/>
            <a:ext cx="0" cy="2538413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00585FCC-31B6-4836-8B2F-786C13C61F73}"/>
              </a:ext>
            </a:extLst>
          </p:cNvPr>
          <p:cNvSpPr txBox="1"/>
          <p:nvPr/>
        </p:nvSpPr>
        <p:spPr>
          <a:xfrm>
            <a:off x="905024" y="778343"/>
            <a:ext cx="60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8C212E09-85D1-4005-AF0B-E0FD71913AA9}"/>
              </a:ext>
            </a:extLst>
          </p:cNvPr>
          <p:cNvSpPr txBox="1"/>
          <p:nvPr/>
        </p:nvSpPr>
        <p:spPr>
          <a:xfrm>
            <a:off x="2574233" y="795277"/>
            <a:ext cx="60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94724FB7-0FD9-4AEC-AA3F-EC7B8C95C1AE}"/>
              </a:ext>
            </a:extLst>
          </p:cNvPr>
          <p:cNvSpPr txBox="1"/>
          <p:nvPr/>
        </p:nvSpPr>
        <p:spPr>
          <a:xfrm>
            <a:off x="4882809" y="788359"/>
            <a:ext cx="60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9712BED4-5516-4A06-A0F8-C6314FF933EF}"/>
              </a:ext>
            </a:extLst>
          </p:cNvPr>
          <p:cNvSpPr txBox="1"/>
          <p:nvPr/>
        </p:nvSpPr>
        <p:spPr>
          <a:xfrm>
            <a:off x="6740132" y="795277"/>
            <a:ext cx="60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de-DE" sz="2800" dirty="0">
              <a:solidFill>
                <a:schemeClr val="accent1"/>
              </a:solidFill>
            </a:endParaRPr>
          </a:p>
        </p:txBody>
      </p: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1E5939CC-77B3-45F6-BF21-AFA734BB1A18}"/>
              </a:ext>
            </a:extLst>
          </p:cNvPr>
          <p:cNvCxnSpPr>
            <a:cxnSpLocks/>
          </p:cNvCxnSpPr>
          <p:nvPr/>
        </p:nvCxnSpPr>
        <p:spPr>
          <a:xfrm flipV="1">
            <a:off x="6533923" y="795277"/>
            <a:ext cx="0" cy="3416618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Bogen 181">
            <a:extLst>
              <a:ext uri="{FF2B5EF4-FFF2-40B4-BE49-F238E27FC236}">
                <a16:creationId xmlns:a16="http://schemas.microsoft.com/office/drawing/2014/main" id="{70EA7653-0E4F-42D0-8DFD-F083EDA81B0B}"/>
              </a:ext>
            </a:extLst>
          </p:cNvPr>
          <p:cNvSpPr/>
          <p:nvPr/>
        </p:nvSpPr>
        <p:spPr>
          <a:xfrm rot="5400000" flipH="1" flipV="1">
            <a:off x="1572864" y="2053586"/>
            <a:ext cx="3441741" cy="3441741"/>
          </a:xfrm>
          <a:prstGeom prst="arc">
            <a:avLst>
              <a:gd name="adj1" fmla="val 17019324"/>
              <a:gd name="adj2" fmla="val 20979360"/>
            </a:avLst>
          </a:prstGeom>
          <a:ln w="50800" cap="rnd">
            <a:solidFill>
              <a:schemeClr val="tx1"/>
            </a:solidFill>
            <a:round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Bogen 182">
            <a:extLst>
              <a:ext uri="{FF2B5EF4-FFF2-40B4-BE49-F238E27FC236}">
                <a16:creationId xmlns:a16="http://schemas.microsoft.com/office/drawing/2014/main" id="{DB489B3E-7581-4ADC-A6B3-F85ECD6CCE48}"/>
              </a:ext>
            </a:extLst>
          </p:cNvPr>
          <p:cNvSpPr/>
          <p:nvPr/>
        </p:nvSpPr>
        <p:spPr>
          <a:xfrm rot="16200000" flipH="1">
            <a:off x="1579951" y="2061807"/>
            <a:ext cx="3441741" cy="3441741"/>
          </a:xfrm>
          <a:prstGeom prst="arc">
            <a:avLst>
              <a:gd name="adj1" fmla="val 17019324"/>
              <a:gd name="adj2" fmla="val 20979360"/>
            </a:avLst>
          </a:prstGeom>
          <a:ln w="50800" cap="rnd">
            <a:solidFill>
              <a:schemeClr val="tx1"/>
            </a:solidFill>
            <a:round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Bogen 183">
            <a:extLst>
              <a:ext uri="{FF2B5EF4-FFF2-40B4-BE49-F238E27FC236}">
                <a16:creationId xmlns:a16="http://schemas.microsoft.com/office/drawing/2014/main" id="{E3933A0C-BD4D-4E95-9CF3-C770CDCBF73E}"/>
              </a:ext>
            </a:extLst>
          </p:cNvPr>
          <p:cNvSpPr/>
          <p:nvPr/>
        </p:nvSpPr>
        <p:spPr>
          <a:xfrm rot="5400000" flipH="1" flipV="1">
            <a:off x="1595780" y="2049418"/>
            <a:ext cx="3441741" cy="3441741"/>
          </a:xfrm>
          <a:prstGeom prst="arc">
            <a:avLst>
              <a:gd name="adj1" fmla="val 605736"/>
              <a:gd name="adj2" fmla="val 4583220"/>
            </a:avLst>
          </a:prstGeom>
          <a:ln w="50800" cap="rnd">
            <a:solidFill>
              <a:schemeClr val="tx1"/>
            </a:solidFill>
            <a:round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5" name="Bogen 184">
            <a:extLst>
              <a:ext uri="{FF2B5EF4-FFF2-40B4-BE49-F238E27FC236}">
                <a16:creationId xmlns:a16="http://schemas.microsoft.com/office/drawing/2014/main" id="{A66CCD75-3154-474B-BAD3-9C285EA20496}"/>
              </a:ext>
            </a:extLst>
          </p:cNvPr>
          <p:cNvSpPr/>
          <p:nvPr/>
        </p:nvSpPr>
        <p:spPr>
          <a:xfrm rot="5400000" flipH="1" flipV="1">
            <a:off x="3242681" y="4581728"/>
            <a:ext cx="1840248" cy="1840248"/>
          </a:xfrm>
          <a:prstGeom prst="arc">
            <a:avLst>
              <a:gd name="adj1" fmla="val 17754431"/>
              <a:gd name="adj2" fmla="val 3925942"/>
            </a:avLst>
          </a:prstGeom>
          <a:ln w="50800" cap="rnd">
            <a:solidFill>
              <a:schemeClr val="tx1"/>
            </a:solidFill>
            <a:round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Bogen 185">
            <a:extLst>
              <a:ext uri="{FF2B5EF4-FFF2-40B4-BE49-F238E27FC236}">
                <a16:creationId xmlns:a16="http://schemas.microsoft.com/office/drawing/2014/main" id="{D73E59C0-F4F0-44C6-A85D-DACF1B209F5A}"/>
              </a:ext>
            </a:extLst>
          </p:cNvPr>
          <p:cNvSpPr/>
          <p:nvPr/>
        </p:nvSpPr>
        <p:spPr>
          <a:xfrm rot="16200000" flipH="1">
            <a:off x="3236818" y="2733992"/>
            <a:ext cx="1840248" cy="1840248"/>
          </a:xfrm>
          <a:prstGeom prst="arc">
            <a:avLst>
              <a:gd name="adj1" fmla="val 17743793"/>
              <a:gd name="adj2" fmla="val 3816063"/>
            </a:avLst>
          </a:prstGeom>
          <a:ln w="50800" cap="rnd">
            <a:solidFill>
              <a:schemeClr val="tx1"/>
            </a:solidFill>
            <a:round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Bogen 186">
            <a:extLst>
              <a:ext uri="{FF2B5EF4-FFF2-40B4-BE49-F238E27FC236}">
                <a16:creationId xmlns:a16="http://schemas.microsoft.com/office/drawing/2014/main" id="{27F5D8BE-CA6F-4241-A8D4-4B2FA945887F}"/>
              </a:ext>
            </a:extLst>
          </p:cNvPr>
          <p:cNvSpPr/>
          <p:nvPr/>
        </p:nvSpPr>
        <p:spPr>
          <a:xfrm rot="16200000" flipH="1">
            <a:off x="4067455" y="3010717"/>
            <a:ext cx="2466468" cy="2466468"/>
          </a:xfrm>
          <a:prstGeom prst="arc">
            <a:avLst>
              <a:gd name="adj1" fmla="val 61524"/>
              <a:gd name="adj2" fmla="val 5453759"/>
            </a:avLst>
          </a:prstGeom>
          <a:ln w="50800" cap="rnd">
            <a:solidFill>
              <a:schemeClr val="tx1"/>
            </a:solidFill>
            <a:round/>
            <a:headEnd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Bogen 187">
            <a:extLst>
              <a:ext uri="{FF2B5EF4-FFF2-40B4-BE49-F238E27FC236}">
                <a16:creationId xmlns:a16="http://schemas.microsoft.com/office/drawing/2014/main" id="{A7B0915F-2AD6-42A2-B0E6-240FFBCE3AD7}"/>
              </a:ext>
            </a:extLst>
          </p:cNvPr>
          <p:cNvSpPr/>
          <p:nvPr/>
        </p:nvSpPr>
        <p:spPr>
          <a:xfrm rot="16200000" flipH="1">
            <a:off x="824013" y="2947278"/>
            <a:ext cx="873980" cy="873980"/>
          </a:xfrm>
          <a:prstGeom prst="arc">
            <a:avLst>
              <a:gd name="adj1" fmla="val 16189100"/>
              <a:gd name="adj2" fmla="val 821613"/>
            </a:avLst>
          </a:prstGeom>
          <a:ln w="50800" cap="rnd">
            <a:solidFill>
              <a:schemeClr val="tx1"/>
            </a:solidFill>
            <a:round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D885714B-6432-4861-8F08-157C5203CD1B}"/>
              </a:ext>
            </a:extLst>
          </p:cNvPr>
          <p:cNvSpPr txBox="1"/>
          <p:nvPr/>
        </p:nvSpPr>
        <p:spPr>
          <a:xfrm>
            <a:off x="1769069" y="1775419"/>
            <a:ext cx="60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8405EFF3-B80A-49AC-A0BB-A602E582C605}"/>
              </a:ext>
            </a:extLst>
          </p:cNvPr>
          <p:cNvSpPr txBox="1"/>
          <p:nvPr/>
        </p:nvSpPr>
        <p:spPr>
          <a:xfrm>
            <a:off x="2467731" y="3790092"/>
            <a:ext cx="60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FBB7F029-7B74-444C-9A25-8DCA5563E912}"/>
              </a:ext>
            </a:extLst>
          </p:cNvPr>
          <p:cNvSpPr txBox="1"/>
          <p:nvPr/>
        </p:nvSpPr>
        <p:spPr>
          <a:xfrm>
            <a:off x="1977487" y="5306811"/>
            <a:ext cx="60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R7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84B4D28-EAE2-44E7-ABF2-323E3B680949}"/>
              </a:ext>
            </a:extLst>
          </p:cNvPr>
          <p:cNvSpPr txBox="1"/>
          <p:nvPr/>
        </p:nvSpPr>
        <p:spPr>
          <a:xfrm>
            <a:off x="3390264" y="3002958"/>
            <a:ext cx="60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R8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8ADBBE21-04FE-4FFF-AD95-00B774F28E9C}"/>
              </a:ext>
            </a:extLst>
          </p:cNvPr>
          <p:cNvSpPr txBox="1"/>
          <p:nvPr/>
        </p:nvSpPr>
        <p:spPr>
          <a:xfrm>
            <a:off x="3575024" y="1560545"/>
            <a:ext cx="60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R9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2FDC4EBB-261C-4B90-B93E-9559548FDE0E}"/>
              </a:ext>
            </a:extLst>
          </p:cNvPr>
          <p:cNvSpPr txBox="1"/>
          <p:nvPr/>
        </p:nvSpPr>
        <p:spPr>
          <a:xfrm>
            <a:off x="3686334" y="3907301"/>
            <a:ext cx="8274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R10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90BA85B7-67ED-425F-B2AC-ED98B31031E5}"/>
              </a:ext>
            </a:extLst>
          </p:cNvPr>
          <p:cNvSpPr/>
          <p:nvPr/>
        </p:nvSpPr>
        <p:spPr>
          <a:xfrm rot="16200000" flipH="1">
            <a:off x="5009447" y="3157442"/>
            <a:ext cx="599895" cy="599895"/>
          </a:xfrm>
          <a:prstGeom prst="arc">
            <a:avLst>
              <a:gd name="adj1" fmla="val 77007"/>
              <a:gd name="adj2" fmla="val 5331736"/>
            </a:avLst>
          </a:prstGeom>
          <a:ln w="50800" cap="rnd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34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Schneider</dc:creator>
  <cp:lastModifiedBy>Philipp Schneider</cp:lastModifiedBy>
  <cp:revision>7</cp:revision>
  <dcterms:created xsi:type="dcterms:W3CDTF">2021-03-23T15:43:31Z</dcterms:created>
  <dcterms:modified xsi:type="dcterms:W3CDTF">2021-03-24T08:00:47Z</dcterms:modified>
</cp:coreProperties>
</file>