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762C9C-DBA7-46BB-BA3F-63FF357BDBFF}" v="140" dt="2023-12-08T23:46:39.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59957" autoAdjust="0"/>
  </p:normalViewPr>
  <p:slideViewPr>
    <p:cSldViewPr snapToGrid="0">
      <p:cViewPr varScale="1">
        <p:scale>
          <a:sx n="100" d="100"/>
          <a:sy n="100" d="100"/>
        </p:scale>
        <p:origin x="1556" y="64"/>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en, Bryston" userId="a49aeea4-e1a3-44b0-aab0-04a635dceb6f" providerId="ADAL" clId="{9E762C9C-DBA7-46BB-BA3F-63FF357BDBFF}"/>
    <pc:docChg chg="undo custSel modSld">
      <pc:chgData name="Jensen, Bryston" userId="a49aeea4-e1a3-44b0-aab0-04a635dceb6f" providerId="ADAL" clId="{9E762C9C-DBA7-46BB-BA3F-63FF357BDBFF}" dt="2023-12-09T01:05:38.110" v="6365" actId="1076"/>
      <pc:docMkLst>
        <pc:docMk/>
      </pc:docMkLst>
      <pc:sldChg chg="addSp delSp modSp mod delDesignElem">
        <pc:chgData name="Jensen, Bryston" userId="a49aeea4-e1a3-44b0-aab0-04a635dceb6f" providerId="ADAL" clId="{9E762C9C-DBA7-46BB-BA3F-63FF357BDBFF}" dt="2023-12-08T23:46:09.145" v="5134"/>
        <pc:sldMkLst>
          <pc:docMk/>
          <pc:sldMk cId="409182036" sldId="258"/>
        </pc:sldMkLst>
        <pc:spChg chg="mod">
          <ac:chgData name="Jensen, Bryston" userId="a49aeea4-e1a3-44b0-aab0-04a635dceb6f" providerId="ADAL" clId="{9E762C9C-DBA7-46BB-BA3F-63FF357BDBFF}" dt="2023-12-07T02:35:06.452" v="47" actId="20577"/>
          <ac:spMkLst>
            <pc:docMk/>
            <pc:sldMk cId="409182036" sldId="258"/>
            <ac:spMk id="3" creationId="{00000000-0000-0000-0000-000000000000}"/>
          </ac:spMkLst>
        </pc:spChg>
        <pc:spChg chg="add del">
          <ac:chgData name="Jensen, Bryston" userId="a49aeea4-e1a3-44b0-aab0-04a635dceb6f" providerId="ADAL" clId="{9E762C9C-DBA7-46BB-BA3F-63FF357BDBFF}" dt="2023-12-08T23:46:09.145" v="5134"/>
          <ac:spMkLst>
            <pc:docMk/>
            <pc:sldMk cId="409182036" sldId="258"/>
            <ac:spMk id="9" creationId="{23962611-DFD5-4092-AAFD-559E3DFCE2C9}"/>
          </ac:spMkLst>
        </pc:spChg>
        <pc:graphicFrameChg chg="add del">
          <ac:chgData name="Jensen, Bryston" userId="a49aeea4-e1a3-44b0-aab0-04a635dceb6f" providerId="ADAL" clId="{9E762C9C-DBA7-46BB-BA3F-63FF357BDBFF}" dt="2023-12-07T02:34:47.417" v="1" actId="478"/>
          <ac:graphicFrameMkLst>
            <pc:docMk/>
            <pc:sldMk cId="409182036" sldId="258"/>
            <ac:graphicFrameMk id="4" creationId="{5C0903A6-2F63-2B79-6D74-8E2616CAD22A}"/>
          </ac:graphicFrameMkLst>
        </pc:graphicFrameChg>
        <pc:picChg chg="add del">
          <ac:chgData name="Jensen, Bryston" userId="a49aeea4-e1a3-44b0-aab0-04a635dceb6f" providerId="ADAL" clId="{9E762C9C-DBA7-46BB-BA3F-63FF357BDBFF}" dt="2023-12-08T23:46:09.145" v="5134"/>
          <ac:picMkLst>
            <pc:docMk/>
            <pc:sldMk cId="409182036" sldId="258"/>
            <ac:picMk id="11" creationId="{2270F1FA-0425-408F-9861-80BF5AFB276D}"/>
          </ac:picMkLst>
        </pc:picChg>
      </pc:sldChg>
      <pc:sldChg chg="addSp delSp modSp mod setBg modClrScheme setClrOvrMap delDesignElem chgLayout modNotesTx">
        <pc:chgData name="Jensen, Bryston" userId="a49aeea4-e1a3-44b0-aab0-04a635dceb6f" providerId="ADAL" clId="{9E762C9C-DBA7-46BB-BA3F-63FF357BDBFF}" dt="2023-12-09T00:59:58.035" v="6360" actId="20577"/>
        <pc:sldMkLst>
          <pc:docMk/>
          <pc:sldMk cId="1865885945" sldId="260"/>
        </pc:sldMkLst>
        <pc:spChg chg="mod ord">
          <ac:chgData name="Jensen, Bryston" userId="a49aeea4-e1a3-44b0-aab0-04a635dceb6f" providerId="ADAL" clId="{9E762C9C-DBA7-46BB-BA3F-63FF357BDBFF}" dt="2023-12-08T23:46:46.206" v="5265" actId="1076"/>
          <ac:spMkLst>
            <pc:docMk/>
            <pc:sldMk cId="1865885945" sldId="260"/>
            <ac:spMk id="2" creationId="{00000000-0000-0000-0000-000000000000}"/>
          </ac:spMkLst>
        </pc:spChg>
        <pc:spChg chg="mod ord">
          <ac:chgData name="Jensen, Bryston" userId="a49aeea4-e1a3-44b0-aab0-04a635dceb6f" providerId="ADAL" clId="{9E762C9C-DBA7-46BB-BA3F-63FF357BDBFF}" dt="2023-12-09T00:51:44.962" v="5802" actId="255"/>
          <ac:spMkLst>
            <pc:docMk/>
            <pc:sldMk cId="1865885945" sldId="260"/>
            <ac:spMk id="3" creationId="{00000000-0000-0000-0000-000000000000}"/>
          </ac:spMkLst>
        </pc:spChg>
        <pc:spChg chg="add mod ord">
          <ac:chgData name="Jensen, Bryston" userId="a49aeea4-e1a3-44b0-aab0-04a635dceb6f" providerId="ADAL" clId="{9E762C9C-DBA7-46BB-BA3F-63FF357BDBFF}" dt="2023-12-09T00:58:28.731" v="6211" actId="20577"/>
          <ac:spMkLst>
            <pc:docMk/>
            <pc:sldMk cId="1865885945" sldId="260"/>
            <ac:spMk id="4" creationId="{5E97BD2F-1828-4D5D-DFF0-7B53147C5B72}"/>
          </ac:spMkLst>
        </pc:spChg>
        <pc:spChg chg="add del">
          <ac:chgData name="Jensen, Bryston" userId="a49aeea4-e1a3-44b0-aab0-04a635dceb6f" providerId="ADAL" clId="{9E762C9C-DBA7-46BB-BA3F-63FF357BDBFF}" dt="2023-12-08T23:46:09.145" v="5134"/>
          <ac:spMkLst>
            <pc:docMk/>
            <pc:sldMk cId="1865885945" sldId="260"/>
            <ac:spMk id="6" creationId="{1E214AA7-F028-4A0D-8698-61AEC754D1BC}"/>
          </ac:spMkLst>
        </pc:spChg>
        <pc:spChg chg="del">
          <ac:chgData name="Jensen, Bryston" userId="a49aeea4-e1a3-44b0-aab0-04a635dceb6f" providerId="ADAL" clId="{9E762C9C-DBA7-46BB-BA3F-63FF357BDBFF}" dt="2023-12-08T23:45:11.127" v="5125" actId="700"/>
          <ac:spMkLst>
            <pc:docMk/>
            <pc:sldMk cId="1865885945" sldId="260"/>
            <ac:spMk id="9" creationId="{3B854194-185D-494D-905C-7C7CB2E30F6E}"/>
          </ac:spMkLst>
        </pc:spChg>
        <pc:spChg chg="del">
          <ac:chgData name="Jensen, Bryston" userId="a49aeea4-e1a3-44b0-aab0-04a635dceb6f" providerId="ADAL" clId="{9E762C9C-DBA7-46BB-BA3F-63FF357BDBFF}" dt="2023-12-08T23:45:11.127" v="5125" actId="700"/>
          <ac:spMkLst>
            <pc:docMk/>
            <pc:sldMk cId="1865885945" sldId="260"/>
            <ac:spMk id="11" creationId="{B4F5FA0D-0104-4987-8241-EFF7C85B88DE}"/>
          </ac:spMkLst>
        </pc:spChg>
        <pc:picChg chg="del">
          <ac:chgData name="Jensen, Bryston" userId="a49aeea4-e1a3-44b0-aab0-04a635dceb6f" providerId="ADAL" clId="{9E762C9C-DBA7-46BB-BA3F-63FF357BDBFF}" dt="2023-12-08T23:45:11.127" v="5125" actId="700"/>
          <ac:picMkLst>
            <pc:docMk/>
            <pc:sldMk cId="1865885945" sldId="260"/>
            <ac:picMk id="13" creationId="{2897127E-6CEF-446C-BE87-93B7C46E49D1}"/>
          </ac:picMkLst>
        </pc:picChg>
        <pc:cxnChg chg="add del">
          <ac:chgData name="Jensen, Bryston" userId="a49aeea4-e1a3-44b0-aab0-04a635dceb6f" providerId="ADAL" clId="{9E762C9C-DBA7-46BB-BA3F-63FF357BDBFF}" dt="2023-12-08T23:46:09.145" v="5134"/>
          <ac:cxnSpMkLst>
            <pc:docMk/>
            <pc:sldMk cId="1865885945" sldId="260"/>
            <ac:cxnSpMk id="7" creationId="{D6206FDC-2777-4D7F-AF9C-73413DA664C9}"/>
          </ac:cxnSpMkLst>
        </pc:cxnChg>
      </pc:sldChg>
      <pc:sldChg chg="addSp delSp modSp mod delDesignElem modNotesTx">
        <pc:chgData name="Jensen, Bryston" userId="a49aeea4-e1a3-44b0-aab0-04a635dceb6f" providerId="ADAL" clId="{9E762C9C-DBA7-46BB-BA3F-63FF357BDBFF}" dt="2023-12-09T00:50:04.754" v="5728" actId="14100"/>
        <pc:sldMkLst>
          <pc:docMk/>
          <pc:sldMk cId="2776425341" sldId="261"/>
        </pc:sldMkLst>
        <pc:spChg chg="add mod">
          <ac:chgData name="Jensen, Bryston" userId="a49aeea4-e1a3-44b0-aab0-04a635dceb6f" providerId="ADAL" clId="{9E762C9C-DBA7-46BB-BA3F-63FF357BDBFF}" dt="2023-12-09T00:50:01.019" v="5727" actId="1076"/>
          <ac:spMkLst>
            <pc:docMk/>
            <pc:sldMk cId="2776425341" sldId="261"/>
            <ac:spMk id="2" creationId="{8D7CA5B9-7CDA-8E37-5B7A-B491AFC41DFB}"/>
          </ac:spMkLst>
        </pc:spChg>
        <pc:spChg chg="del mod">
          <ac:chgData name="Jensen, Bryston" userId="a49aeea4-e1a3-44b0-aab0-04a635dceb6f" providerId="ADAL" clId="{9E762C9C-DBA7-46BB-BA3F-63FF357BDBFF}" dt="2023-12-08T22:11:23.051" v="51"/>
          <ac:spMkLst>
            <pc:docMk/>
            <pc:sldMk cId="2776425341" sldId="261"/>
            <ac:spMk id="3" creationId="{00000000-0000-0000-0000-000000000000}"/>
          </ac:spMkLst>
        </pc:spChg>
        <pc:spChg chg="del">
          <ac:chgData name="Jensen, Bryston" userId="a49aeea4-e1a3-44b0-aab0-04a635dceb6f" providerId="ADAL" clId="{9E762C9C-DBA7-46BB-BA3F-63FF357BDBFF}" dt="2023-12-08T22:11:58.971" v="55" actId="26606"/>
          <ac:spMkLst>
            <pc:docMk/>
            <pc:sldMk cId="2776425341" sldId="261"/>
            <ac:spMk id="9" creationId="{3B854194-185D-494D-905C-7C7CB2E30F6E}"/>
          </ac:spMkLst>
        </pc:spChg>
        <pc:spChg chg="del">
          <ac:chgData name="Jensen, Bryston" userId="a49aeea4-e1a3-44b0-aab0-04a635dceb6f" providerId="ADAL" clId="{9E762C9C-DBA7-46BB-BA3F-63FF357BDBFF}" dt="2023-12-08T22:11:58.971" v="55" actId="26606"/>
          <ac:spMkLst>
            <pc:docMk/>
            <pc:sldMk cId="2776425341" sldId="261"/>
            <ac:spMk id="11" creationId="{B4F5FA0D-0104-4987-8241-EFF7C85B88DE}"/>
          </ac:spMkLst>
        </pc:spChg>
        <pc:spChg chg="add del">
          <ac:chgData name="Jensen, Bryston" userId="a49aeea4-e1a3-44b0-aab0-04a635dceb6f" providerId="ADAL" clId="{9E762C9C-DBA7-46BB-BA3F-63FF357BDBFF}" dt="2023-12-09T00:48:46.837" v="5717" actId="26606"/>
          <ac:spMkLst>
            <pc:docMk/>
            <pc:sldMk cId="2776425341" sldId="261"/>
            <ac:spMk id="18" creationId="{F0DCC097-1DB8-4B6D-85D0-6FBA0E1CA4BA}"/>
          </ac:spMkLst>
        </pc:spChg>
        <pc:spChg chg="add del">
          <ac:chgData name="Jensen, Bryston" userId="a49aeea4-e1a3-44b0-aab0-04a635dceb6f" providerId="ADAL" clId="{9E762C9C-DBA7-46BB-BA3F-63FF357BDBFF}" dt="2023-12-09T00:48:46.837" v="5717" actId="26606"/>
          <ac:spMkLst>
            <pc:docMk/>
            <pc:sldMk cId="2776425341" sldId="261"/>
            <ac:spMk id="20" creationId="{E0B58608-23C8-4441-994D-C6823EEE1DB7}"/>
          </ac:spMkLst>
        </pc:spChg>
        <pc:spChg chg="del mod replId">
          <ac:chgData name="Jensen, Bryston" userId="a49aeea4-e1a3-44b0-aab0-04a635dceb6f" providerId="ADAL" clId="{9E762C9C-DBA7-46BB-BA3F-63FF357BDBFF}" dt="2023-12-09T00:48:46.837" v="5717" actId="26606"/>
          <ac:spMkLst>
            <pc:docMk/>
            <pc:sldMk cId="2776425341" sldId="261"/>
            <ac:spMk id="22" creationId="{00000000-0000-0000-0000-000000000000}"/>
          </ac:spMkLst>
        </pc:spChg>
        <pc:spChg chg="add">
          <ac:chgData name="Jensen, Bryston" userId="a49aeea4-e1a3-44b0-aab0-04a635dceb6f" providerId="ADAL" clId="{9E762C9C-DBA7-46BB-BA3F-63FF357BDBFF}" dt="2023-12-09T00:48:46.837" v="5717" actId="26606"/>
          <ac:spMkLst>
            <pc:docMk/>
            <pc:sldMk cId="2776425341" sldId="261"/>
            <ac:spMk id="25" creationId="{D12DDE76-C203-4047-9998-63900085B5E8}"/>
          </ac:spMkLst>
        </pc:spChg>
        <pc:picChg chg="add mod">
          <ac:chgData name="Jensen, Bryston" userId="a49aeea4-e1a3-44b0-aab0-04a635dceb6f" providerId="ADAL" clId="{9E762C9C-DBA7-46BB-BA3F-63FF357BDBFF}" dt="2023-12-08T22:11:14.379" v="49"/>
          <ac:picMkLst>
            <pc:docMk/>
            <pc:sldMk cId="2776425341" sldId="261"/>
            <ac:picMk id="4" creationId="{02B3925E-8CEF-7121-35E2-17CD0661AD58}"/>
          </ac:picMkLst>
        </pc:picChg>
        <pc:picChg chg="add mod">
          <ac:chgData name="Jensen, Bryston" userId="a49aeea4-e1a3-44b0-aab0-04a635dceb6f" providerId="ADAL" clId="{9E762C9C-DBA7-46BB-BA3F-63FF357BDBFF}" dt="2023-12-09T00:50:04.754" v="5728" actId="14100"/>
          <ac:picMkLst>
            <pc:docMk/>
            <pc:sldMk cId="2776425341" sldId="261"/>
            <ac:picMk id="5" creationId="{BBEF82B9-7F5A-499F-DB1C-BDE853B5EE0E}"/>
          </ac:picMkLst>
        </pc:picChg>
        <pc:picChg chg="del">
          <ac:chgData name="Jensen, Bryston" userId="a49aeea4-e1a3-44b0-aab0-04a635dceb6f" providerId="ADAL" clId="{9E762C9C-DBA7-46BB-BA3F-63FF357BDBFF}" dt="2023-12-08T22:11:58.971" v="55" actId="26606"/>
          <ac:picMkLst>
            <pc:docMk/>
            <pc:sldMk cId="2776425341" sldId="261"/>
            <ac:picMk id="13" creationId="{2897127E-6CEF-446C-BE87-93B7C46E49D1}"/>
          </ac:picMkLst>
        </pc:picChg>
        <pc:picChg chg="add del mod replId">
          <ac:chgData name="Jensen, Bryston" userId="a49aeea4-e1a3-44b0-aab0-04a635dceb6f" providerId="ADAL" clId="{9E762C9C-DBA7-46BB-BA3F-63FF357BDBFF}" dt="2023-12-09T00:48:46.837" v="5717" actId="26606"/>
          <ac:picMkLst>
            <pc:docMk/>
            <pc:sldMk cId="2776425341" sldId="261"/>
            <ac:picMk id="23" creationId="{61C546AC-B1A2-74B8-D395-F4DBE31A9262}"/>
          </ac:picMkLst>
        </pc:picChg>
      </pc:sldChg>
      <pc:sldChg chg="addSp delSp modSp mod delDesignElem modNotesTx">
        <pc:chgData name="Jensen, Bryston" userId="a49aeea4-e1a3-44b0-aab0-04a635dceb6f" providerId="ADAL" clId="{9E762C9C-DBA7-46BB-BA3F-63FF357BDBFF}" dt="2023-12-08T23:46:09.145" v="5134"/>
        <pc:sldMkLst>
          <pc:docMk/>
          <pc:sldMk cId="376843144" sldId="263"/>
        </pc:sldMkLst>
        <pc:spChg chg="mod">
          <ac:chgData name="Jensen, Bryston" userId="a49aeea4-e1a3-44b0-aab0-04a635dceb6f" providerId="ADAL" clId="{9E762C9C-DBA7-46BB-BA3F-63FF357BDBFF}" dt="2023-12-08T23:44:15.214" v="5124" actId="20577"/>
          <ac:spMkLst>
            <pc:docMk/>
            <pc:sldMk cId="376843144" sldId="263"/>
            <ac:spMk id="3" creationId="{00000000-0000-0000-0000-000000000000}"/>
          </ac:spMkLst>
        </pc:spChg>
        <pc:spChg chg="add del">
          <ac:chgData name="Jensen, Bryston" userId="a49aeea4-e1a3-44b0-aab0-04a635dceb6f" providerId="ADAL" clId="{9E762C9C-DBA7-46BB-BA3F-63FF357BDBFF}" dt="2023-12-08T23:46:09.145" v="5134"/>
          <ac:spMkLst>
            <pc:docMk/>
            <pc:sldMk cId="376843144" sldId="263"/>
            <ac:spMk id="9" creationId="{3B854194-185D-494D-905C-7C7CB2E30F6E}"/>
          </ac:spMkLst>
        </pc:spChg>
        <pc:spChg chg="add del">
          <ac:chgData name="Jensen, Bryston" userId="a49aeea4-e1a3-44b0-aab0-04a635dceb6f" providerId="ADAL" clId="{9E762C9C-DBA7-46BB-BA3F-63FF357BDBFF}" dt="2023-12-08T23:46:09.145" v="5134"/>
          <ac:spMkLst>
            <pc:docMk/>
            <pc:sldMk cId="376843144" sldId="263"/>
            <ac:spMk id="11" creationId="{B4F5FA0D-0104-4987-8241-EFF7C85B88DE}"/>
          </ac:spMkLst>
        </pc:spChg>
        <pc:picChg chg="add del">
          <ac:chgData name="Jensen, Bryston" userId="a49aeea4-e1a3-44b0-aab0-04a635dceb6f" providerId="ADAL" clId="{9E762C9C-DBA7-46BB-BA3F-63FF357BDBFF}" dt="2023-12-08T23:46:09.145" v="5134"/>
          <ac:picMkLst>
            <pc:docMk/>
            <pc:sldMk cId="376843144" sldId="263"/>
            <ac:picMk id="13" creationId="{2897127E-6CEF-446C-BE87-93B7C46E49D1}"/>
          </ac:picMkLst>
        </pc:picChg>
      </pc:sldChg>
      <pc:sldChg chg="addSp delSp modSp mod delDesignElem modNotesTx">
        <pc:chgData name="Jensen, Bryston" userId="a49aeea4-e1a3-44b0-aab0-04a635dceb6f" providerId="ADAL" clId="{9E762C9C-DBA7-46BB-BA3F-63FF357BDBFF}" dt="2023-12-09T00:01:40.754" v="5684" actId="20577"/>
        <pc:sldMkLst>
          <pc:docMk/>
          <pc:sldMk cId="3225141645" sldId="265"/>
        </pc:sldMkLst>
        <pc:spChg chg="mod">
          <ac:chgData name="Jensen, Bryston" userId="a49aeea4-e1a3-44b0-aab0-04a635dceb6f" providerId="ADAL" clId="{9E762C9C-DBA7-46BB-BA3F-63FF357BDBFF}" dt="2023-12-09T00:01:40.754" v="5684" actId="20577"/>
          <ac:spMkLst>
            <pc:docMk/>
            <pc:sldMk cId="3225141645" sldId="265"/>
            <ac:spMk id="3" creationId="{00000000-0000-0000-0000-000000000000}"/>
          </ac:spMkLst>
        </pc:spChg>
        <pc:spChg chg="add del">
          <ac:chgData name="Jensen, Bryston" userId="a49aeea4-e1a3-44b0-aab0-04a635dceb6f" providerId="ADAL" clId="{9E762C9C-DBA7-46BB-BA3F-63FF357BDBFF}" dt="2023-12-08T23:46:09.145" v="5134"/>
          <ac:spMkLst>
            <pc:docMk/>
            <pc:sldMk cId="3225141645" sldId="265"/>
            <ac:spMk id="9" creationId="{3B854194-185D-494D-905C-7C7CB2E30F6E}"/>
          </ac:spMkLst>
        </pc:spChg>
        <pc:spChg chg="add del">
          <ac:chgData name="Jensen, Bryston" userId="a49aeea4-e1a3-44b0-aab0-04a635dceb6f" providerId="ADAL" clId="{9E762C9C-DBA7-46BB-BA3F-63FF357BDBFF}" dt="2023-12-08T23:46:09.145" v="5134"/>
          <ac:spMkLst>
            <pc:docMk/>
            <pc:sldMk cId="3225141645" sldId="265"/>
            <ac:spMk id="11" creationId="{B4F5FA0D-0104-4987-8241-EFF7C85B88DE}"/>
          </ac:spMkLst>
        </pc:spChg>
        <pc:picChg chg="add del">
          <ac:chgData name="Jensen, Bryston" userId="a49aeea4-e1a3-44b0-aab0-04a635dceb6f" providerId="ADAL" clId="{9E762C9C-DBA7-46BB-BA3F-63FF357BDBFF}" dt="2023-12-08T23:46:09.145" v="5134"/>
          <ac:picMkLst>
            <pc:docMk/>
            <pc:sldMk cId="3225141645" sldId="265"/>
            <ac:picMk id="13" creationId="{2897127E-6CEF-446C-BE87-93B7C46E49D1}"/>
          </ac:picMkLst>
        </pc:picChg>
      </pc:sldChg>
      <pc:sldChg chg="addSp delSp modSp mod delDesignElem modNotesTx">
        <pc:chgData name="Jensen, Bryston" userId="a49aeea4-e1a3-44b0-aab0-04a635dceb6f" providerId="ADAL" clId="{9E762C9C-DBA7-46BB-BA3F-63FF357BDBFF}" dt="2023-12-09T01:05:38.110" v="6365" actId="1076"/>
        <pc:sldMkLst>
          <pc:docMk/>
          <pc:sldMk cId="3564055637" sldId="267"/>
        </pc:sldMkLst>
        <pc:spChg chg="mod">
          <ac:chgData name="Jensen, Bryston" userId="a49aeea4-e1a3-44b0-aab0-04a635dceb6f" providerId="ADAL" clId="{9E762C9C-DBA7-46BB-BA3F-63FF357BDBFF}" dt="2023-12-08T22:48:07.449" v="1984" actId="20577"/>
          <ac:spMkLst>
            <pc:docMk/>
            <pc:sldMk cId="3564055637" sldId="267"/>
            <ac:spMk id="2" creationId="{00000000-0000-0000-0000-000000000000}"/>
          </ac:spMkLst>
        </pc:spChg>
        <pc:spChg chg="del mod">
          <ac:chgData name="Jensen, Bryston" userId="a49aeea4-e1a3-44b0-aab0-04a635dceb6f" providerId="ADAL" clId="{9E762C9C-DBA7-46BB-BA3F-63FF357BDBFF}" dt="2023-12-08T22:47:15.932" v="1935"/>
          <ac:spMkLst>
            <pc:docMk/>
            <pc:sldMk cId="3564055637" sldId="267"/>
            <ac:spMk id="3" creationId="{00000000-0000-0000-0000-000000000000}"/>
          </ac:spMkLst>
        </pc:spChg>
        <pc:spChg chg="add del">
          <ac:chgData name="Jensen, Bryston" userId="a49aeea4-e1a3-44b0-aab0-04a635dceb6f" providerId="ADAL" clId="{9E762C9C-DBA7-46BB-BA3F-63FF357BDBFF}" dt="2023-12-08T23:46:09.145" v="5134"/>
          <ac:spMkLst>
            <pc:docMk/>
            <pc:sldMk cId="3564055637" sldId="267"/>
            <ac:spMk id="9" creationId="{3B854194-185D-494D-905C-7C7CB2E30F6E}"/>
          </ac:spMkLst>
        </pc:spChg>
        <pc:spChg chg="add del">
          <ac:chgData name="Jensen, Bryston" userId="a49aeea4-e1a3-44b0-aab0-04a635dceb6f" providerId="ADAL" clId="{9E762C9C-DBA7-46BB-BA3F-63FF357BDBFF}" dt="2023-12-08T23:46:09.145" v="5134"/>
          <ac:spMkLst>
            <pc:docMk/>
            <pc:sldMk cId="3564055637" sldId="267"/>
            <ac:spMk id="11" creationId="{B4F5FA0D-0104-4987-8241-EFF7C85B88DE}"/>
          </ac:spMkLst>
        </pc:spChg>
        <pc:picChg chg="add mod">
          <ac:chgData name="Jensen, Bryston" userId="a49aeea4-e1a3-44b0-aab0-04a635dceb6f" providerId="ADAL" clId="{9E762C9C-DBA7-46BB-BA3F-63FF357BDBFF}" dt="2023-12-09T01:05:38.110" v="6365" actId="1076"/>
          <ac:picMkLst>
            <pc:docMk/>
            <pc:sldMk cId="3564055637" sldId="267"/>
            <ac:picMk id="4" creationId="{58D37506-96E3-C277-9A0E-8A03F2ABA1F5}"/>
          </ac:picMkLst>
        </pc:picChg>
        <pc:picChg chg="add mod">
          <ac:chgData name="Jensen, Bryston" userId="a49aeea4-e1a3-44b0-aab0-04a635dceb6f" providerId="ADAL" clId="{9E762C9C-DBA7-46BB-BA3F-63FF357BDBFF}" dt="2023-12-08T22:48:53.738" v="2043"/>
          <ac:picMkLst>
            <pc:docMk/>
            <pc:sldMk cId="3564055637" sldId="267"/>
            <ac:picMk id="5" creationId="{9C4F0C7A-C51A-F7CA-5F6B-CB0F8B5788B9}"/>
          </ac:picMkLst>
        </pc:picChg>
        <pc:picChg chg="add del">
          <ac:chgData name="Jensen, Bryston" userId="a49aeea4-e1a3-44b0-aab0-04a635dceb6f" providerId="ADAL" clId="{9E762C9C-DBA7-46BB-BA3F-63FF357BDBFF}" dt="2023-12-08T23:46:09.145" v="5134"/>
          <ac:picMkLst>
            <pc:docMk/>
            <pc:sldMk cId="3564055637" sldId="267"/>
            <ac:picMk id="13" creationId="{2897127E-6CEF-446C-BE87-93B7C46E49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Functional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The system shall encrypt sensitive user data, such as passwords, using industry-standard encryption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The system shall generate reports on site activity, financial invoices, and car activity.</a:t>
            </a:r>
          </a:p>
          <a:p>
            <a:endParaRPr lang="en-US" dirty="0"/>
          </a:p>
          <a:p>
            <a:endParaRPr lang="en-US" dirty="0"/>
          </a:p>
          <a:p>
            <a:endParaRPr lang="en-US" dirty="0"/>
          </a:p>
          <a:p>
            <a:r>
              <a:rPr lang="en-US" dirty="0"/>
              <a:t>Non-Functional</a:t>
            </a:r>
          </a:p>
          <a:p>
            <a:r>
              <a:rPr lang="en-US" dirty="0"/>
              <a:t>The system shall be available a minimum of 99.95% of the time. Downtime will be minimal. This is less than 1 full day of downtime per year.</a:t>
            </a:r>
          </a:p>
          <a:p>
            <a:endParaRPr lang="en-US" dirty="0"/>
          </a:p>
          <a:p>
            <a:r>
              <a:rPr lang="en-US" dirty="0"/>
              <a:t>The system shall have a layout that is intuitive and easy to use for all users.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use case diagram I created of the DriverPass system. Different colors represent the different parts of the system. Each ellipse shape is an action that can be done in the system. Following the arrows from each of the people (or users) outside of the system will show the order of potential things they can do.</a:t>
            </a:r>
          </a:p>
          <a:p>
            <a:endParaRPr lang="en-US" baseline="0" dirty="0"/>
          </a:p>
          <a:p>
            <a:r>
              <a:rPr lang="en-US" baseline="0" dirty="0"/>
              <a:t>The people, or groups that will interact with the system are the employees of DriverPass, the IT admin, Owner, and Secretary; the DriverPass Student; the DriverPass Driving Instructor; the payment processor, and the DMV for updating rules and policies.</a:t>
            </a:r>
          </a:p>
          <a:p>
            <a:endParaRPr lang="en-US" baseline="0" dirty="0"/>
          </a:p>
          <a:p>
            <a:r>
              <a:rPr lang="en-US" baseline="0" dirty="0"/>
              <a:t>The main groups of use cases, or parts of the system that do something, have been listed in the “Use case shapes” area. They are logging in, purchasing, scheduling and the other products that can be purchased, user management, DMV updating, and report generation.</a:t>
            </a:r>
          </a:p>
          <a:p>
            <a:endParaRPr lang="en-US" baseline="0" dirty="0"/>
          </a:p>
          <a:p>
            <a:r>
              <a:rPr lang="en-US" baseline="0" dirty="0"/>
              <a:t>I accounted for DriverPass’ needs by allowing the DriverPass employees access to scheduling appointments and driving schedules, purchasing packages on student’s behalf, and resetting passwords. I also included the three different packages they wanted in the initial release. The owner and secretary roles can also generate reports for activity on the site, reports on the cars they have, and invoice reports for finances.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breaking down the process of logging into the DriverPass site. Green boxes indicate a user interacting with the system, Blue are background tasks, and Pink are on-screen messages. </a:t>
            </a:r>
          </a:p>
          <a:p>
            <a:endParaRPr lang="en-US" dirty="0"/>
          </a:p>
          <a:p>
            <a:r>
              <a:rPr lang="en-US" dirty="0"/>
              <a:t>Here are the steps. I will do my best to hit everything.</a:t>
            </a:r>
          </a:p>
          <a:p>
            <a:pPr marL="228600" indent="-228600">
              <a:buAutoNum type="arabicPeriod"/>
            </a:pPr>
            <a:r>
              <a:rPr lang="en-US" dirty="0"/>
              <a:t>User enter their username and password. **This assumes that they have already created an account. However, if the email isn’t recognized, it can prompt the user to create an account.** (Proceed to step 2.)</a:t>
            </a:r>
          </a:p>
          <a:p>
            <a:pPr marL="228600" indent="-228600">
              <a:buAutoNum type="arabicPeriod"/>
            </a:pPr>
            <a:endParaRPr lang="en-US" dirty="0"/>
          </a:p>
          <a:p>
            <a:pPr marL="228600" indent="-228600">
              <a:buFont typeface="+mj-lt"/>
              <a:buAutoNum type="arabicPeriod" startAt="2"/>
            </a:pPr>
            <a:r>
              <a:rPr lang="en-US" dirty="0"/>
              <a:t>It will reference the database to verify if the login is correct. (If yes, 3a. If no, 3b.)</a:t>
            </a:r>
          </a:p>
          <a:p>
            <a:pPr marL="0" indent="0">
              <a:buFont typeface="+mj-lt"/>
              <a:buNone/>
            </a:pPr>
            <a:endParaRPr lang="en-US" dirty="0"/>
          </a:p>
          <a:p>
            <a:pPr marL="0" indent="0">
              <a:buFont typeface="+mj-lt"/>
              <a:buNone/>
            </a:pPr>
            <a:r>
              <a:rPr lang="en-US" dirty="0"/>
              <a:t>3a. 	References the database for the user type, employee, student, or instructor. (If Instructor, 4aa. Student, 4ab. Employee, 4ac.)</a:t>
            </a:r>
          </a:p>
          <a:p>
            <a:pPr marL="0" indent="0">
              <a:buFont typeface="+mj-lt"/>
              <a:buNone/>
            </a:pPr>
            <a:r>
              <a:rPr lang="en-US" dirty="0"/>
              <a:t>3b. 	Increments the bad login counter by 1. This keeps track of how many bad login attempts there have been during this session. (Step, 4b)</a:t>
            </a:r>
          </a:p>
          <a:p>
            <a:pPr marL="0" indent="0">
              <a:buFont typeface="+mj-lt"/>
              <a:buNone/>
            </a:pPr>
            <a:endParaRPr lang="en-US" dirty="0"/>
          </a:p>
          <a:p>
            <a:pPr marL="0" indent="0">
              <a:buFont typeface="+mj-lt"/>
              <a:buNone/>
            </a:pPr>
            <a:r>
              <a:rPr lang="en-US" dirty="0"/>
              <a:t>4aa.	Opens the instructor page. (Step 5a.)</a:t>
            </a:r>
          </a:p>
          <a:p>
            <a:pPr marL="0" indent="0">
              <a:buFont typeface="+mj-lt"/>
              <a:buNone/>
            </a:pPr>
            <a:r>
              <a:rPr lang="en-US" dirty="0"/>
              <a:t>4ab.	Opens the student page. (Step 5a.)</a:t>
            </a:r>
          </a:p>
          <a:p>
            <a:pPr marL="0" indent="0">
              <a:buFont typeface="+mj-lt"/>
              <a:buNone/>
            </a:pPr>
            <a:r>
              <a:rPr lang="en-US" dirty="0"/>
              <a:t>4ac.	Opens the employee page. (Step 5a.)</a:t>
            </a:r>
          </a:p>
          <a:p>
            <a:pPr marL="0" indent="0">
              <a:buFont typeface="+mj-lt"/>
              <a:buNone/>
            </a:pPr>
            <a:r>
              <a:rPr lang="en-US" dirty="0"/>
              <a:t>4b.	If the bad login attempt counter is greater than or equal to 3, go to step 5ba. If it is lower, step 5bb.)</a:t>
            </a:r>
          </a:p>
          <a:p>
            <a:pPr marL="0" indent="0">
              <a:buFont typeface="+mj-lt"/>
              <a:buNone/>
            </a:pPr>
            <a:endParaRPr lang="en-US" dirty="0"/>
          </a:p>
          <a:p>
            <a:pPr marL="0" indent="0">
              <a:buFont typeface="+mj-lt"/>
              <a:buNone/>
            </a:pPr>
            <a:r>
              <a:rPr lang="en-US" dirty="0"/>
              <a:t>5a. 	This step merges the paths in this branch. And tells the user that it was a successful login.</a:t>
            </a:r>
          </a:p>
          <a:p>
            <a:pPr marL="0" indent="0">
              <a:buFont typeface="+mj-lt"/>
              <a:buNone/>
            </a:pPr>
            <a:r>
              <a:rPr lang="en-US" dirty="0"/>
              <a:t>5ba.	Asks the user if they would like to reset their password. (Yes, step 6ba. No, step 6bb)</a:t>
            </a:r>
          </a:p>
          <a:p>
            <a:pPr marL="0" indent="0">
              <a:buFont typeface="+mj-lt"/>
              <a:buNone/>
            </a:pPr>
            <a:r>
              <a:rPr lang="en-US" dirty="0"/>
              <a:t>5bb.	User is asked to reenter username and password.</a:t>
            </a:r>
          </a:p>
          <a:p>
            <a:pPr marL="0" indent="0">
              <a:buFont typeface="+mj-lt"/>
              <a:buNone/>
            </a:pPr>
            <a:endParaRPr lang="en-US" dirty="0"/>
          </a:p>
          <a:p>
            <a:pPr marL="0" indent="0">
              <a:buFont typeface="+mj-lt"/>
              <a:buNone/>
            </a:pPr>
            <a:r>
              <a:rPr lang="en-US" dirty="0"/>
              <a:t>6ba. 	Takes the user to a new Reset Password page.</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6bb.	User is asked to reenter username and password.</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(Yes, I know this is needlessly complex and presenting it live would be much easier.)</a:t>
            </a:r>
          </a:p>
          <a:p>
            <a:pPr marL="0" indent="0">
              <a:buFont typeface="+mj-lt"/>
              <a:buNone/>
            </a:pPr>
            <a:endParaRPr lang="en-US" b="0" dirty="0"/>
          </a:p>
          <a:p>
            <a:pPr marL="0" indent="0">
              <a:buFont typeface="+mj-lt"/>
              <a:buNone/>
            </a:pPr>
            <a:r>
              <a:rPr lang="en-US" dirty="0"/>
              <a:t>I adhered to DriverPass requirements by including a reset password option. While they didn’t request this specifically, for the different user types I included different login pages. This keep everything nice and separate for the different levels of user access they want to include in the DriverPass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different users, they only have access to the parts of the system that they need. For example, a student isn’t going to need access to creating new user accounts or access to the reports. Only the IT admin can create new accounts, and only the secretary and the owner can run reports.</a:t>
            </a:r>
          </a:p>
          <a:p>
            <a:endParaRPr lang="en-US" dirty="0"/>
          </a:p>
          <a:p>
            <a:r>
              <a:rPr lang="en-US" dirty="0"/>
              <a:t>All user data in encrypted. This means that there is no way to access their information without a password. For example, credit card information and personal addresses will be kept a secret from anyone who doesn’t need to know them.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Due to this system running in a browser, it is not going to be able to run massive amounts of data in the same way that a dedicated program on your computer might be able to. It should never need to, but it should be noted.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have not accounted for any sort of chat feature between students, instructors, or employees (customer service). All communication will need to be handled by a third party or over the phone. In the case of a third party, a link to open that service would be recommended.</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12/6/2023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12/6/2023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Bryce Jensen</a:t>
            </a: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59933" y="202187"/>
            <a:ext cx="9872134" cy="1193968"/>
          </a:xfrm>
          <a:solidFill>
            <a:srgbClr val="FFFFFF"/>
          </a:solidFill>
          <a:ln w="38100">
            <a:solidFill>
              <a:srgbClr val="7F7F7F"/>
            </a:solidFill>
            <a:miter lim="800000"/>
          </a:ln>
        </p:spPr>
        <p:txBody>
          <a:bodyPr>
            <a:normAutofit/>
          </a:bodyPr>
          <a:lstStyle/>
          <a:p>
            <a:pPr algn="ctr"/>
            <a:r>
              <a:rPr lang="en-US" sz="3600" dirty="0">
                <a:solidFill>
                  <a:srgbClr val="3F3F3F"/>
                </a:solidFill>
              </a:rPr>
              <a:t>System Requirements</a:t>
            </a:r>
          </a:p>
        </p:txBody>
      </p:sp>
      <p:sp>
        <p:nvSpPr>
          <p:cNvPr id="3" name="Content Placeholder 2"/>
          <p:cNvSpPr>
            <a:spLocks noGrp="1"/>
          </p:cNvSpPr>
          <p:nvPr>
            <p:ph sz="half" idx="1"/>
          </p:nvPr>
        </p:nvSpPr>
        <p:spPr>
          <a:xfrm>
            <a:off x="1476915" y="2888250"/>
            <a:ext cx="4297351" cy="2959777"/>
          </a:xfrm>
        </p:spPr>
        <p:txBody>
          <a:bodyPr anchor="t">
            <a:normAutofit/>
          </a:bodyPr>
          <a:lstStyle/>
          <a:p>
            <a:pPr marL="0" indent="0" algn="ctr">
              <a:buNone/>
            </a:pPr>
            <a:r>
              <a:rPr lang="en-US" sz="2400" dirty="0"/>
              <a:t>Functional Requirements</a:t>
            </a:r>
          </a:p>
          <a:p>
            <a:r>
              <a:rPr lang="en-US" sz="2000" dirty="0"/>
              <a:t>Encryption</a:t>
            </a:r>
          </a:p>
          <a:p>
            <a:r>
              <a:rPr lang="en-US" sz="2000" dirty="0"/>
              <a:t>Reports</a:t>
            </a:r>
          </a:p>
          <a:p>
            <a:pPr lvl="1"/>
            <a:r>
              <a:rPr lang="en-US" sz="1600" dirty="0"/>
              <a:t>Site Activity</a:t>
            </a:r>
          </a:p>
          <a:p>
            <a:pPr lvl="1"/>
            <a:r>
              <a:rPr lang="en-US" sz="1600" dirty="0"/>
              <a:t>Invoice</a:t>
            </a:r>
          </a:p>
          <a:p>
            <a:pPr lvl="1"/>
            <a:r>
              <a:rPr lang="en-US" sz="1600" dirty="0"/>
              <a:t>Car Activity</a:t>
            </a:r>
          </a:p>
        </p:txBody>
      </p:sp>
      <p:cxnSp>
        <p:nvCxnSpPr>
          <p:cNvPr id="7" name="Straight Connector 6">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E97BD2F-1828-4D5D-DFF0-7B53147C5B72}"/>
              </a:ext>
            </a:extLst>
          </p:cNvPr>
          <p:cNvSpPr>
            <a:spLocks noGrp="1"/>
          </p:cNvSpPr>
          <p:nvPr>
            <p:ph sz="half" idx="2"/>
          </p:nvPr>
        </p:nvSpPr>
        <p:spPr>
          <a:xfrm>
            <a:off x="6417731" y="2888250"/>
            <a:ext cx="4292594" cy="2959778"/>
          </a:xfrm>
        </p:spPr>
        <p:txBody>
          <a:bodyPr anchor="t">
            <a:normAutofit/>
          </a:bodyPr>
          <a:lstStyle/>
          <a:p>
            <a:pPr marL="0" indent="0" algn="ctr">
              <a:buNone/>
            </a:pPr>
            <a:r>
              <a:rPr lang="en-US" sz="2400" dirty="0"/>
              <a:t>Non-Functional Requirements</a:t>
            </a:r>
          </a:p>
          <a:p>
            <a:r>
              <a:rPr lang="en-US" sz="2000" dirty="0"/>
              <a:t>Uptime</a:t>
            </a:r>
          </a:p>
          <a:p>
            <a:pPr lvl="1"/>
            <a:r>
              <a:rPr lang="en-US" sz="1600" dirty="0"/>
              <a:t>99.95%</a:t>
            </a:r>
          </a:p>
          <a:p>
            <a:r>
              <a:rPr lang="en-US" sz="2000" dirty="0"/>
              <a:t>Should Be Intuitive</a:t>
            </a:r>
          </a:p>
          <a:p>
            <a:pPr lvl="1"/>
            <a:r>
              <a:rPr lang="en-US" sz="1600" dirty="0"/>
              <a:t>Easy to Use</a:t>
            </a:r>
          </a:p>
        </p:txBody>
      </p:sp>
    </p:spTree>
    <p:custDataLst>
      <p:tags r:id="rId1"/>
    </p:custDataLst>
    <p:extLst>
      <p:ext uri="{BB962C8B-B14F-4D97-AF65-F5344CB8AC3E}">
        <p14:creationId xmlns:p14="http://schemas.microsoft.com/office/powerpoint/2010/main" val="18658859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lowchart: Document 24">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CA5B9-7CDA-8E37-5B7A-B491AFC41DFB}"/>
              </a:ext>
            </a:extLst>
          </p:cNvPr>
          <p:cNvSpPr>
            <a:spLocks noGrp="1"/>
          </p:cNvSpPr>
          <p:nvPr>
            <p:ph type="title"/>
          </p:nvPr>
        </p:nvSpPr>
        <p:spPr>
          <a:xfrm>
            <a:off x="710621" y="-670935"/>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Use Case Diagram</a:t>
            </a:r>
          </a:p>
        </p:txBody>
      </p:sp>
      <p:pic>
        <p:nvPicPr>
          <p:cNvPr id="5" name="Content Placeholder 4">
            <a:extLst>
              <a:ext uri="{FF2B5EF4-FFF2-40B4-BE49-F238E27FC236}">
                <a16:creationId xmlns:a16="http://schemas.microsoft.com/office/drawing/2014/main" id="{BBEF82B9-7F5A-499F-DB1C-BDE853B5EE0E}"/>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1275049" y="1017431"/>
            <a:ext cx="10916952" cy="5840569"/>
          </a:xfrm>
          <a:prstGeom prst="rect">
            <a:avLst/>
          </a:prstGeom>
          <a:noFill/>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 for Logins</a:t>
            </a:r>
          </a:p>
        </p:txBody>
      </p:sp>
      <p:pic>
        <p:nvPicPr>
          <p:cNvPr id="4" name="Content Placeholder 3">
            <a:extLst>
              <a:ext uri="{FF2B5EF4-FFF2-40B4-BE49-F238E27FC236}">
                <a16:creationId xmlns:a16="http://schemas.microsoft.com/office/drawing/2014/main" id="{58D37506-96E3-C277-9A0E-8A03F2ABA1F5}"/>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4716732" y="0"/>
            <a:ext cx="7475267" cy="6858000"/>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Access Restrictions</a:t>
            </a:r>
          </a:p>
          <a:p>
            <a:r>
              <a:rPr lang="en-US" sz="2400" dirty="0">
                <a:solidFill>
                  <a:srgbClr val="000000"/>
                </a:solidFill>
              </a:rPr>
              <a:t>Encryption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Data Limitations</a:t>
            </a:r>
          </a:p>
          <a:p>
            <a:r>
              <a:rPr lang="en-US" sz="2400" dirty="0">
                <a:solidFill>
                  <a:srgbClr val="000000"/>
                </a:solidFill>
              </a:rPr>
              <a:t>Chat and Communication</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4134</TotalTime>
  <Words>993</Words>
  <Application>Microsoft Office PowerPoint</Application>
  <PresentationFormat>Widescreen</PresentationFormat>
  <Paragraphs>78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 for Logins</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Jensen, Bryston</cp:lastModifiedBy>
  <cp:revision>20</cp:revision>
  <dcterms:created xsi:type="dcterms:W3CDTF">2019-10-14T02:36:52Z</dcterms:created>
  <dcterms:modified xsi:type="dcterms:W3CDTF">2023-12-09T01:07:03Z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