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6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3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9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6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A1E9-0E51-4F0E-97FB-6CFCB75A03B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63AC-3A1E-46D2-992B-8AB818094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49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waves.i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503" y="2269374"/>
            <a:ext cx="8744988" cy="1654523"/>
          </a:xfrm>
        </p:spPr>
        <p:txBody>
          <a:bodyPr>
            <a:normAutofit fontScale="90000"/>
          </a:bodyPr>
          <a:lstStyle/>
          <a:p>
            <a:pPr algn="l"/>
            <a:r>
              <a:rPr lang="pt-BR" sz="4800" dirty="0"/>
              <a:t>Infraestrutura da Rede Corporativa da Empresa Red Saúde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18270" y="2585258"/>
            <a:ext cx="3308465" cy="120118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Grupo: Caio, Carlos, Maycon</a:t>
            </a: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Patrick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503" y="2269374"/>
            <a:ext cx="8744988" cy="1654523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/>
              <a:t>	Obrigado pela atenção!!!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92352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Nós da empresa (nome da empresa), ficamos responsáveis pela criação da infraestrutura da nova sede da empresa da Red Saúde. A seguir vamos mostrar como ficou o projeto para a nova infraestrutura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4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EAP e Organograma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024031"/>
            <a:ext cx="354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Eap é uma estrutura analítica com todas as atividades que serão realizadas no projeto </a:t>
            </a:r>
            <a:endParaRPr lang="pt-BR" dirty="0"/>
          </a:p>
        </p:txBody>
      </p:sp>
      <p:pic>
        <p:nvPicPr>
          <p:cNvPr id="1026" name="Diagrama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51" r="-6120"/>
          <a:stretch>
            <a:fillRect/>
          </a:stretch>
        </p:blipFill>
        <p:spPr bwMode="auto">
          <a:xfrm>
            <a:off x="-207818" y="3387935"/>
            <a:ext cx="52863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Diagrama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2" b="-2609"/>
          <a:stretch>
            <a:fillRect/>
          </a:stretch>
        </p:blipFill>
        <p:spPr bwMode="auto">
          <a:xfrm>
            <a:off x="6700057" y="3200400"/>
            <a:ext cx="5017165" cy="29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296102" y="230103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310" y="977672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TAP - Documento </a:t>
            </a:r>
            <a:r>
              <a:rPr lang="pt-BR" dirty="0"/>
              <a:t>formal com os detalhes do projeto para a autorização de sua abertura.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de mudança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87738"/>
            <a:ext cx="10449098" cy="90509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É necessário para caso ocorra algum problema durante a obra, como por exemplo, um atraso que acabe afetando o cronograma ou o orçamento da obra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892829"/>
            <a:ext cx="5598641" cy="3491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20" y="2892829"/>
            <a:ext cx="5442189" cy="34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 WI-FI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56" y="2302470"/>
            <a:ext cx="4542905" cy="41314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2015" y="2460567"/>
            <a:ext cx="60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lado uma simulação que a nossa empresa fez da cobertura WI-FI da nova sede da empresa. Utilizamos o site </a:t>
            </a:r>
            <a:r>
              <a:rPr lang="pt-BR" dirty="0">
                <a:hlinkClick r:id="rId3"/>
              </a:rPr>
              <a:t>https://jwaves.io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para fazer essa simulação.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 1 - escolhido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15" y="2068627"/>
            <a:ext cx="7333149" cy="4633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54935" y="2440289"/>
            <a:ext cx="4340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Licenças </a:t>
            </a:r>
            <a:r>
              <a:rPr lang="pt-BR" sz="1600" dirty="0"/>
              <a:t>Cal WS </a:t>
            </a:r>
            <a:r>
              <a:rPr lang="pt-BR" sz="1600" dirty="0" smtClean="0"/>
              <a:t>2012 - </a:t>
            </a:r>
            <a:r>
              <a:rPr lang="pt-BR" sz="1600" dirty="0" err="1"/>
              <a:t>Rupave</a:t>
            </a:r>
            <a:r>
              <a:rPr lang="pt-B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Servidor </a:t>
            </a:r>
            <a:r>
              <a:rPr lang="pt-BR" sz="1600" dirty="0"/>
              <a:t>e </a:t>
            </a:r>
            <a:r>
              <a:rPr lang="pt-BR" sz="1600" dirty="0" smtClean="0"/>
              <a:t>Licença </a:t>
            </a:r>
            <a:r>
              <a:rPr lang="pt-BR" sz="1600" dirty="0"/>
              <a:t>Windows </a:t>
            </a:r>
            <a:r>
              <a:rPr lang="pt-BR" sz="1600" dirty="0" smtClean="0"/>
              <a:t>Server - </a:t>
            </a:r>
            <a:r>
              <a:rPr lang="pt-BR" sz="1600" dirty="0"/>
              <a:t>Dell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Micros - </a:t>
            </a:r>
            <a:r>
              <a:rPr lang="pt-BR" sz="1600" dirty="0" err="1"/>
              <a:t>Boadica</a:t>
            </a:r>
            <a:r>
              <a:rPr lang="pt-B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 - </a:t>
            </a:r>
            <a:r>
              <a:rPr lang="pt-BR" sz="1600" dirty="0" err="1"/>
              <a:t>FourServ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Roteador 1940 </a:t>
            </a:r>
            <a:r>
              <a:rPr lang="pt-BR" sz="1600" dirty="0" smtClean="0"/>
              <a:t>- Mercado </a:t>
            </a:r>
            <a:r>
              <a:rPr lang="pt-BR" sz="1600" dirty="0"/>
              <a:t>Livre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Patch Cord - </a:t>
            </a:r>
            <a:r>
              <a:rPr lang="pt-BR" sz="1600" dirty="0" err="1"/>
              <a:t>Kabum</a:t>
            </a:r>
            <a:r>
              <a:rPr lang="pt-B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Terminais </a:t>
            </a:r>
            <a:r>
              <a:rPr lang="pt-BR" sz="1600" dirty="0"/>
              <a:t>- Furukawa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Canaleta - </a:t>
            </a:r>
            <a:r>
              <a:rPr lang="pt-BR" sz="1600" dirty="0" err="1"/>
              <a:t>Unicaserv</a:t>
            </a:r>
            <a:r>
              <a:rPr lang="pt-B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Access Point </a:t>
            </a:r>
            <a:r>
              <a:rPr lang="pt-BR" sz="1600" dirty="0"/>
              <a:t>- </a:t>
            </a:r>
            <a:r>
              <a:rPr lang="pt-BR" sz="1600" dirty="0" err="1"/>
              <a:t>Kabum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4935" y="2068627"/>
            <a:ext cx="31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REFERÊNCIA DO ORÇAMENTO</a:t>
            </a:r>
            <a:endParaRPr lang="pt-BR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7248698" y="1649500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da Pesquisa: 10/02/2020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8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 2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56" y="2070701"/>
            <a:ext cx="7197933" cy="4631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54935" y="2068627"/>
            <a:ext cx="31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REFERÊNCIA DO ORÇAMENTO</a:t>
            </a:r>
            <a:endParaRPr lang="pt-BR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48698" y="1649500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da Pesquisa: 10/02/2020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6371" y="2422580"/>
            <a:ext cx="43568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Servidor - </a:t>
            </a:r>
            <a:r>
              <a:rPr lang="pt-BR" sz="1500" dirty="0"/>
              <a:t>Dell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Micro - Dell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/>
              <a:t>Licensa</a:t>
            </a:r>
            <a:r>
              <a:rPr lang="pt-BR" sz="1500" dirty="0" smtClean="0"/>
              <a:t> WS2012R12 - </a:t>
            </a:r>
            <a:r>
              <a:rPr lang="pt-BR" sz="1500" dirty="0"/>
              <a:t>Software </a:t>
            </a:r>
            <a:r>
              <a:rPr lang="pt-BR" sz="1500" dirty="0" err="1"/>
              <a:t>Shopp</a:t>
            </a:r>
            <a:r>
              <a:rPr lang="pt-BR" sz="1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/>
              <a:t>Licensa</a:t>
            </a:r>
            <a:r>
              <a:rPr lang="pt-BR" sz="1500" dirty="0" smtClean="0"/>
              <a:t> cal - </a:t>
            </a:r>
            <a:r>
              <a:rPr lang="pt-BR" sz="1500" dirty="0"/>
              <a:t>Software </a:t>
            </a:r>
            <a:r>
              <a:rPr lang="pt-BR" sz="1500" dirty="0" err="1"/>
              <a:t>Shopp</a:t>
            </a:r>
            <a:r>
              <a:rPr lang="pt-BR" sz="15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Switch e Roteador - Mercado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Patch </a:t>
            </a:r>
            <a:r>
              <a:rPr lang="pt-BR" sz="1500" dirty="0" err="1"/>
              <a:t>Panel</a:t>
            </a:r>
            <a:r>
              <a:rPr lang="pt-BR" sz="1500" dirty="0"/>
              <a:t> - Furukawa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Cabo - </a:t>
            </a:r>
            <a:r>
              <a:rPr lang="pt-BR" sz="1500" dirty="0" err="1"/>
              <a:t>Kabum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Terminais – Cirilo Cabos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Canaleta - Leroy </a:t>
            </a:r>
            <a:r>
              <a:rPr lang="pt-BR" sz="1500" dirty="0" err="1"/>
              <a:t>Merlim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Access Point - </a:t>
            </a:r>
            <a:r>
              <a:rPr lang="pt-BR" sz="1500" dirty="0" err="1"/>
              <a:t>Kabum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863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 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2068627"/>
            <a:ext cx="7244821" cy="4570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7248698" y="1649500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da Pesquisa: 10/02/2020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4935" y="2068627"/>
            <a:ext cx="31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REFERÊNCIA DO ORÇAMENTO</a:t>
            </a:r>
            <a:endParaRPr lang="pt-BR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4935" y="2440289"/>
            <a:ext cx="43406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Micro - </a:t>
            </a:r>
            <a:r>
              <a:rPr lang="pt-BR" sz="1200" dirty="0"/>
              <a:t>Lenovo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Servidor - Lenovo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Licença servidor - </a:t>
            </a:r>
            <a:r>
              <a:rPr lang="pt-BR" sz="1200" dirty="0"/>
              <a:t>X-Shop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Licença cal - </a:t>
            </a:r>
            <a:r>
              <a:rPr lang="pt-BR" sz="1200" dirty="0" err="1" smtClean="0"/>
              <a:t>Kabum</a:t>
            </a:r>
            <a:r>
              <a:rPr lang="pt-BR" sz="1200" dirty="0" smtClean="0"/>
              <a:t> 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Switch - </a:t>
            </a:r>
            <a:r>
              <a:rPr lang="pt-BR" sz="1200" dirty="0"/>
              <a:t>Mercado Livre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Roteador - </a:t>
            </a:r>
            <a:r>
              <a:rPr lang="pt-BR" sz="1200" dirty="0"/>
              <a:t>Mercado Livre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Cabo UTP - </a:t>
            </a:r>
            <a:r>
              <a:rPr lang="pt-BR" sz="1200" dirty="0" err="1"/>
              <a:t>Ion</a:t>
            </a:r>
            <a:r>
              <a:rPr lang="pt-BR" sz="1200" dirty="0"/>
              <a:t> Cabos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Mercado Livre - Patch </a:t>
            </a:r>
            <a:r>
              <a:rPr lang="pt-BR" sz="1200" dirty="0" err="1"/>
              <a:t>Panel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Mercado Livre - Patch 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Ion</a:t>
            </a:r>
            <a:r>
              <a:rPr lang="pt-BR" sz="1200" dirty="0"/>
              <a:t> Cabos - Terminações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Leroy </a:t>
            </a:r>
            <a:r>
              <a:rPr lang="pt-BR" sz="1200" dirty="0" err="1"/>
              <a:t>Merlim</a:t>
            </a:r>
            <a:r>
              <a:rPr lang="pt-BR" sz="1200" dirty="0"/>
              <a:t> - Canaleta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Americanas - AP</a:t>
            </a:r>
          </a:p>
        </p:txBody>
      </p:sp>
    </p:spTree>
    <p:extLst>
      <p:ext uri="{BB962C8B-B14F-4D97-AF65-F5344CB8AC3E}">
        <p14:creationId xmlns:p14="http://schemas.microsoft.com/office/powerpoint/2010/main" val="13999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206</TotalTime>
  <Words>314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Infraestrutura da Rede Corporativa da Empresa Red Saúde</vt:lpstr>
      <vt:lpstr>Apresentação </vt:lpstr>
      <vt:lpstr>EAP e Organograma</vt:lpstr>
      <vt:lpstr>TAP - Documento formal com os detalhes do projeto para a autorização de sua abertura. </vt:lpstr>
      <vt:lpstr>Formulário de mudança de projeto</vt:lpstr>
      <vt:lpstr>Cobertura WI-FI</vt:lpstr>
      <vt:lpstr>Orçamento 1 - escolhido</vt:lpstr>
      <vt:lpstr>Orçamento 2 </vt:lpstr>
      <vt:lpstr>Orçamento 3</vt:lpstr>
      <vt:lpstr> Obrigado pela atenção!!!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Infraestrutura da Rede Corporativa da Empresa Red Saúde</dc:title>
  <dc:creator>TÉCNICO EM INFORMÁTICA  - 2019.01</dc:creator>
  <cp:lastModifiedBy>TÉCNICO EM INFORMÁTICA  - 2019.01</cp:lastModifiedBy>
  <cp:revision>17</cp:revision>
  <dcterms:created xsi:type="dcterms:W3CDTF">2020-02-06T22:58:09Z</dcterms:created>
  <dcterms:modified xsi:type="dcterms:W3CDTF">2020-02-13T23:23:30Z</dcterms:modified>
</cp:coreProperties>
</file>