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E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59AD5-C9D1-484E-BD91-E05CF88CC4D2}" type="datetimeFigureOut">
              <a:rPr lang="zh-CN" altLang="en-US" smtClean="0"/>
              <a:t>2014/9/14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37A98-2531-4DE3-BC65-304BFF5B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611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37A98-2531-4DE3-BC65-304BFF5B592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663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众所周知，</a:t>
            </a:r>
            <a:r>
              <a:rPr lang="en-US" altLang="zh-CN" dirty="0" smtClean="0"/>
              <a:t>absolute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relative</a:t>
            </a:r>
            <a:r>
              <a:rPr lang="zh-CN" altLang="en-US" dirty="0" smtClean="0"/>
              <a:t>师出同门，那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37A98-2531-4DE3-BC65-304BFF5B592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172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我读书</a:t>
            </a:r>
            <a:r>
              <a:rPr lang="zh-CN" altLang="en-US" dirty="0" smtClean="0"/>
              <a:t>少</a:t>
            </a:r>
            <a:r>
              <a:rPr lang="zh-CN" altLang="en-US" dirty="0" smtClean="0"/>
              <a:t>，你可别骗我。第一，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37A98-2531-4DE3-BC65-304BFF5B592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900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就好像一个是雷峰，一个是雷锋塔，完全不一样的啊！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37A98-2531-4DE3-BC65-304BFF5B592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875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“糜稽”和</a:t>
            </a:r>
            <a:r>
              <a:rPr lang="zh-CN" altLang="en-US" sz="1200" dirty="0" smtClean="0"/>
              <a:t>“奇犽”，国产精品，武大郎和武松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37A98-2531-4DE3-BC65-304BFF5B592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110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他们就是同父异母的兄弟。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37A98-2531-4DE3-BC65-304BFF5B592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613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剧情就是这么狗血。当然，凡事都要讲求证据，请看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37A98-2531-4DE3-BC65-304BFF5B592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09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绝对定位和浮动有相同的特性表现。还记不记得浮动有哪两大特性的？没错，第一就是包裹性。例如，这里的容器应用绝对定位后，就包裹图片显示了。第二个特性是什么？这里图片绝对定位后，父容器高度塌陷。这是由于这种相似的特性表现，所以（下一页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37A98-2531-4DE3-BC65-304BFF5B592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691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例如，视频中视频的示例头像，应用浮动，或者绝对定位，布局微丝不动，完全可以相互替换。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37A98-2531-4DE3-BC65-304BFF5B592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731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所以，虽然一个黑，一个白，但就是</a:t>
            </a:r>
            <a:r>
              <a:rPr lang="zh-CN" altLang="en-US" dirty="0" smtClean="0"/>
              <a:t>兄弟，就是</a:t>
            </a:r>
            <a:r>
              <a:rPr lang="zh-CN" altLang="en-US" dirty="0" smtClean="0"/>
              <a:t>那么屌。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37A98-2531-4DE3-BC65-304BFF5B592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343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F6EA-C41F-4F67-B21D-76BE85DBADBF}" type="datetimeFigureOut">
              <a:rPr lang="zh-CN" altLang="en-US" smtClean="0"/>
              <a:t>2014/9/14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8DC4-9FED-4282-B1D0-0E63BB505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73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F6EA-C41F-4F67-B21D-76BE85DBADBF}" type="datetimeFigureOut">
              <a:rPr lang="zh-CN" altLang="en-US" smtClean="0"/>
              <a:t>2014/9/14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8DC4-9FED-4282-B1D0-0E63BB505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15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F6EA-C41F-4F67-B21D-76BE85DBADBF}" type="datetimeFigureOut">
              <a:rPr lang="zh-CN" altLang="en-US" smtClean="0"/>
              <a:t>2014/9/14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8DC4-9FED-4282-B1D0-0E63BB505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32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F6EA-C41F-4F67-B21D-76BE85DBADBF}" type="datetimeFigureOut">
              <a:rPr lang="zh-CN" altLang="en-US" smtClean="0"/>
              <a:t>2014/9/14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8DC4-9FED-4282-B1D0-0E63BB505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61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F6EA-C41F-4F67-B21D-76BE85DBADBF}" type="datetimeFigureOut">
              <a:rPr lang="zh-CN" altLang="en-US" smtClean="0"/>
              <a:t>2014/9/14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8DC4-9FED-4282-B1D0-0E63BB505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227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F6EA-C41F-4F67-B21D-76BE85DBADBF}" type="datetimeFigureOut">
              <a:rPr lang="zh-CN" altLang="en-US" smtClean="0"/>
              <a:t>2014/9/14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8DC4-9FED-4282-B1D0-0E63BB505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5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F6EA-C41F-4F67-B21D-76BE85DBADBF}" type="datetimeFigureOut">
              <a:rPr lang="zh-CN" altLang="en-US" smtClean="0"/>
              <a:t>2014/9/14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8DC4-9FED-4282-B1D0-0E63BB505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24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F6EA-C41F-4F67-B21D-76BE85DBADBF}" type="datetimeFigureOut">
              <a:rPr lang="zh-CN" altLang="en-US" smtClean="0"/>
              <a:t>2014/9/14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8DC4-9FED-4282-B1D0-0E63BB505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02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F6EA-C41F-4F67-B21D-76BE85DBADBF}" type="datetimeFigureOut">
              <a:rPr lang="zh-CN" altLang="en-US" smtClean="0"/>
              <a:t>2014/9/14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8DC4-9FED-4282-B1D0-0E63BB505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62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F6EA-C41F-4F67-B21D-76BE85DBADBF}" type="datetimeFigureOut">
              <a:rPr lang="zh-CN" altLang="en-US" smtClean="0"/>
              <a:t>2014/9/14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8DC4-9FED-4282-B1D0-0E63BB505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40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F6EA-C41F-4F67-B21D-76BE85DBADBF}" type="datetimeFigureOut">
              <a:rPr lang="zh-CN" altLang="en-US" smtClean="0"/>
              <a:t>2014/9/14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8DC4-9FED-4282-B1D0-0E63BB505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4F6EA-C41F-4F67-B21D-76BE85DBADBF}" type="datetimeFigureOut">
              <a:rPr lang="zh-CN" altLang="en-US" smtClean="0"/>
              <a:t>2014/9/14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78DC4-9FED-4282-B1D0-0E63BB505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83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media" Target="../media/media2.wmv"/><Relationship Id="rId7" Type="http://schemas.openxmlformats.org/officeDocument/2006/relationships/image" Target="../media/image13.png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6.xml"/><Relationship Id="rId4" Type="http://schemas.openxmlformats.org/officeDocument/2006/relationships/video" Target="../media/media2.wm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3.wmv"/><Relationship Id="rId1" Type="http://schemas.microsoft.com/office/2007/relationships/media" Target="../media/media3.wmv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1. absolute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float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 </a:t>
            </a:r>
            <a:r>
              <a:rPr lang="zh-CN" altLang="en-US" dirty="0" smtClean="0"/>
              <a:t>鲜为人知的兄弟关系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94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945" y="3051227"/>
            <a:ext cx="1428750" cy="1428750"/>
          </a:xfrm>
          <a:prstGeom prst="rect">
            <a:avLst/>
          </a:prstGeom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3807642" y="2650536"/>
            <a:ext cx="6122742" cy="14916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那</a:t>
            </a:r>
            <a:r>
              <a:rPr lang="en-US" altLang="zh-CN" dirty="0" smtClean="0"/>
              <a:t>absolute</a:t>
            </a:r>
            <a:r>
              <a:rPr lang="zh-CN" altLang="en-US" dirty="0" smtClean="0"/>
              <a:t>跟</a:t>
            </a:r>
            <a:r>
              <a:rPr lang="en-US" altLang="zh-CN" dirty="0" smtClean="0"/>
              <a:t>relative</a:t>
            </a:r>
            <a:r>
              <a:rPr lang="zh-CN" altLang="en-US" dirty="0" smtClean="0"/>
              <a:t>是不是也是兄弟呢？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02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471359" y="2958665"/>
            <a:ext cx="3551207" cy="7487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且听下回分解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727" y="2685332"/>
            <a:ext cx="1143000" cy="1409700"/>
          </a:xfrm>
          <a:prstGeom prst="rect">
            <a:avLst/>
          </a:prstGeom>
        </p:spPr>
      </p:pic>
      <p:sp>
        <p:nvSpPr>
          <p:cNvPr id="6" name="矩形标注 5"/>
          <p:cNvSpPr/>
          <p:nvPr/>
        </p:nvSpPr>
        <p:spPr>
          <a:xfrm rot="5400000">
            <a:off x="5823270" y="1070117"/>
            <a:ext cx="1187927" cy="441836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76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兄弟关系？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4551"/>
            <a:ext cx="3810000" cy="38100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3536829" y="1690688"/>
            <a:ext cx="8008908" cy="1360800"/>
            <a:chOff x="3536829" y="1690688"/>
            <a:chExt cx="8008908" cy="1360800"/>
          </a:xfrm>
        </p:grpSpPr>
        <p:sp>
          <p:nvSpPr>
            <p:cNvPr id="4" name="文本框 3"/>
            <p:cNvSpPr txBox="1"/>
            <p:nvPr/>
          </p:nvSpPr>
          <p:spPr>
            <a:xfrm>
              <a:off x="3810000" y="1940943"/>
              <a:ext cx="72059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zh-CN" altLang="en-US" sz="2400" dirty="0" smtClean="0"/>
                <a:t>长得差距也忒大了吧，一个林志颖一个郭德纲哈！</a:t>
              </a:r>
              <a:endParaRPr lang="en-US" altLang="zh-CN" sz="2400" dirty="0" smtClean="0"/>
            </a:p>
          </p:txBody>
        </p:sp>
        <p:sp>
          <p:nvSpPr>
            <p:cNvPr id="5" name="圆角矩形标注 4"/>
            <p:cNvSpPr/>
            <p:nvPr/>
          </p:nvSpPr>
          <p:spPr>
            <a:xfrm>
              <a:off x="3536829" y="1690688"/>
              <a:ext cx="8008908" cy="1360800"/>
            </a:xfrm>
            <a:prstGeom prst="wedgeRoundRectCallout">
              <a:avLst>
                <a:gd name="adj1" fmla="val -58586"/>
                <a:gd name="adj2" fmla="val -7666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67896" y="3434751"/>
            <a:ext cx="2505059" cy="2209800"/>
            <a:chOff x="3284237" y="3434751"/>
            <a:chExt cx="2505059" cy="22098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237" y="3434751"/>
              <a:ext cx="2257425" cy="2209800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4654370" y="3464959"/>
              <a:ext cx="11349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absolute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979973" y="3464959"/>
            <a:ext cx="2409825" cy="2209800"/>
            <a:chOff x="9135912" y="3470702"/>
            <a:chExt cx="2409825" cy="22098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912" y="3470702"/>
              <a:ext cx="2409825" cy="2209800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9230803" y="3554885"/>
              <a:ext cx="6847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float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606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兄弟关系？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4551"/>
            <a:ext cx="3810000" cy="3810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10000" y="1940943"/>
            <a:ext cx="7205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</a:rPr>
              <a:t>长得差距也忒大了吧，一个林志颖一个郭德纲哈！</a:t>
            </a:r>
            <a:endParaRPr lang="en-US" altLang="zh-CN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400" dirty="0"/>
              <a:t>一</a:t>
            </a:r>
            <a:r>
              <a:rPr lang="zh-CN" altLang="en-US" sz="2400" dirty="0" smtClean="0"/>
              <a:t>个是属性值，一个属性名，不是一个类别的哈！</a:t>
            </a:r>
            <a:endParaRPr lang="zh-CN" altLang="en-US" sz="2400" dirty="0"/>
          </a:p>
        </p:txBody>
      </p:sp>
      <p:sp>
        <p:nvSpPr>
          <p:cNvPr id="5" name="圆角矩形标注 4"/>
          <p:cNvSpPr/>
          <p:nvPr/>
        </p:nvSpPr>
        <p:spPr>
          <a:xfrm>
            <a:off x="3536829" y="1690688"/>
            <a:ext cx="8008908" cy="1361355"/>
          </a:xfrm>
          <a:prstGeom prst="wedgeRoundRectCallout">
            <a:avLst>
              <a:gd name="adj1" fmla="val -58586"/>
              <a:gd name="adj2" fmla="val -766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3648971" y="3470702"/>
            <a:ext cx="2703995" cy="2741186"/>
            <a:chOff x="3648971" y="3470702"/>
            <a:chExt cx="2703995" cy="2741186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8971" y="3619380"/>
              <a:ext cx="2319917" cy="2592508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5218040" y="3470702"/>
              <a:ext cx="11349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absolute</a:t>
              </a:r>
              <a:endParaRPr lang="zh-CN" altLang="en-US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511855" y="3470702"/>
            <a:ext cx="2568776" cy="2741186"/>
            <a:chOff x="8511855" y="3470702"/>
            <a:chExt cx="2568776" cy="2741186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5933" y="3619380"/>
              <a:ext cx="2184698" cy="2592508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8511855" y="3470702"/>
              <a:ext cx="6847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float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6175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兄弟关系</a:t>
            </a:r>
            <a:r>
              <a:rPr lang="zh-CN" altLang="en-US" dirty="0"/>
              <a:t>！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536829" y="1690688"/>
            <a:ext cx="8008908" cy="1360800"/>
            <a:chOff x="3536829" y="1690688"/>
            <a:chExt cx="8008908" cy="1360800"/>
          </a:xfrm>
        </p:grpSpPr>
        <p:sp>
          <p:nvSpPr>
            <p:cNvPr id="4" name="文本框 3"/>
            <p:cNvSpPr txBox="1"/>
            <p:nvPr/>
          </p:nvSpPr>
          <p:spPr>
            <a:xfrm>
              <a:off x="3810000" y="1950087"/>
              <a:ext cx="72059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zh-CN" altLang="en-US" sz="2400" dirty="0"/>
                <a:t>谁说兄弟就一定要长得</a:t>
              </a:r>
              <a:r>
                <a:rPr lang="zh-CN" altLang="en-US" sz="2400" dirty="0" smtClean="0"/>
                <a:t>类似？</a:t>
              </a:r>
              <a:endParaRPr lang="en-US" altLang="zh-CN" sz="2400" dirty="0" smtClean="0"/>
            </a:p>
          </p:txBody>
        </p:sp>
        <p:sp>
          <p:nvSpPr>
            <p:cNvPr id="5" name="圆角矩形标注 4"/>
            <p:cNvSpPr/>
            <p:nvPr/>
          </p:nvSpPr>
          <p:spPr>
            <a:xfrm>
              <a:off x="3536829" y="1690688"/>
              <a:ext cx="8008908" cy="1360800"/>
            </a:xfrm>
            <a:prstGeom prst="wedgeRoundRectCallout">
              <a:avLst>
                <a:gd name="adj1" fmla="val -58586"/>
                <a:gd name="adj2" fmla="val -7666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83" y="1940943"/>
            <a:ext cx="1608839" cy="1977531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3543300" y="3942189"/>
            <a:ext cx="7472632" cy="1914525"/>
            <a:chOff x="3543300" y="3942189"/>
            <a:chExt cx="7472632" cy="1914525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829" y="3942189"/>
              <a:ext cx="2907103" cy="1912568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300" y="3942189"/>
              <a:ext cx="2552700" cy="1914525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3543300" y="3624842"/>
            <a:ext cx="7192286" cy="2229915"/>
            <a:chOff x="3543300" y="3624842"/>
            <a:chExt cx="7192286" cy="222991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853" y="3624842"/>
              <a:ext cx="2638733" cy="222991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300" y="3624842"/>
              <a:ext cx="2648025" cy="22299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043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兄弟关系</a:t>
            </a:r>
            <a:r>
              <a:rPr lang="zh-CN" altLang="en-US" dirty="0"/>
              <a:t>！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536829" y="1690688"/>
            <a:ext cx="8008908" cy="1360800"/>
            <a:chOff x="3536829" y="1690688"/>
            <a:chExt cx="8008908" cy="1529759"/>
          </a:xfrm>
        </p:grpSpPr>
        <p:sp>
          <p:nvSpPr>
            <p:cNvPr id="4" name="文本框 3"/>
            <p:cNvSpPr txBox="1"/>
            <p:nvPr/>
          </p:nvSpPr>
          <p:spPr>
            <a:xfrm>
              <a:off x="3810000" y="1982061"/>
              <a:ext cx="72059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zh-CN" altLang="en-US" sz="2400" dirty="0">
                  <a:solidFill>
                    <a:schemeClr val="bg1">
                      <a:lumMod val="65000"/>
                    </a:schemeClr>
                  </a:solidFill>
                </a:rPr>
                <a:t>谁说兄弟就一定要长得</a:t>
              </a:r>
              <a:r>
                <a:rPr lang="zh-CN" altLang="en-US" sz="2400" dirty="0" smtClean="0">
                  <a:solidFill>
                    <a:schemeClr val="bg1">
                      <a:lumMod val="65000"/>
                    </a:schemeClr>
                  </a:solidFill>
                </a:rPr>
                <a:t>类似？</a:t>
              </a:r>
              <a:endParaRPr lang="en-US" altLang="zh-CN" sz="24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>
                <a:buAutoNum type="arabicPeriod"/>
              </a:pPr>
              <a:r>
                <a:rPr lang="zh-CN" altLang="en-US" sz="2400" dirty="0"/>
                <a:t>谁</a:t>
              </a:r>
              <a:r>
                <a:rPr lang="zh-CN" altLang="en-US" sz="2400" dirty="0" smtClean="0"/>
                <a:t>说类别不一样就不是兄弟？</a:t>
              </a:r>
              <a:endParaRPr lang="en-US" altLang="zh-CN" sz="2400" dirty="0" smtClean="0"/>
            </a:p>
          </p:txBody>
        </p:sp>
        <p:sp>
          <p:nvSpPr>
            <p:cNvPr id="5" name="圆角矩形标注 4"/>
            <p:cNvSpPr/>
            <p:nvPr/>
          </p:nvSpPr>
          <p:spPr>
            <a:xfrm>
              <a:off x="3536829" y="1690688"/>
              <a:ext cx="8008908" cy="1529759"/>
            </a:xfrm>
            <a:prstGeom prst="wedgeRoundRectCallout">
              <a:avLst>
                <a:gd name="adj1" fmla="val -58586"/>
                <a:gd name="adj2" fmla="val -7666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83" y="1940943"/>
            <a:ext cx="1608839" cy="1977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829" y="3280322"/>
            <a:ext cx="3810000" cy="29051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73368" y="381789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我们是同父异母的兄弟！</a:t>
            </a:r>
            <a:endParaRPr lang="zh-CN" altLang="en-US" sz="2400" dirty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591" y="0"/>
            <a:ext cx="1012409" cy="56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7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78016" y="2123586"/>
            <a:ext cx="6644054" cy="1325563"/>
          </a:xfrm>
        </p:spPr>
        <p:txBody>
          <a:bodyPr/>
          <a:lstStyle/>
          <a:p>
            <a:r>
              <a:rPr lang="zh-CN" altLang="en-US" dirty="0" smtClean="0"/>
              <a:t>没错</a:t>
            </a:r>
            <a:r>
              <a:rPr lang="zh-CN" altLang="en-US" dirty="0" smtClean="0"/>
              <a:t>！</a:t>
            </a:r>
            <a:r>
              <a:rPr lang="en-US" altLang="zh-CN" dirty="0" smtClean="0"/>
              <a:t>absolute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就是传说中同父异母的兄弟！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511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相同的特性表现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8200" y="2057400"/>
            <a:ext cx="1858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 smtClean="0"/>
              <a:t>包裹性</a:t>
            </a:r>
            <a:endParaRPr lang="en-US" altLang="zh-CN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/>
              <a:t>破坏性</a:t>
            </a:r>
          </a:p>
        </p:txBody>
      </p:sp>
      <p:pic>
        <p:nvPicPr>
          <p:cNvPr id="5" name="Video_2014-09-14_11194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575786" y="2057400"/>
            <a:ext cx="6096000" cy="36576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Video_2014-09-14_11204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575786" y="2057400"/>
            <a:ext cx="6096000" cy="36576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2166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23" dur="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video>
              <p:cMediaNode vol="80000">
                <p:cTn id="29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1332" y="362309"/>
            <a:ext cx="740434" cy="596948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页面布局可相互替代</a:t>
            </a:r>
            <a:endParaRPr lang="zh-CN" altLang="en-US" dirty="0"/>
          </a:p>
        </p:txBody>
      </p:sp>
      <p:pic>
        <p:nvPicPr>
          <p:cNvPr id="4" name="Video_2014-09-14_16113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877898" y="618946"/>
            <a:ext cx="7010400" cy="56007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454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E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541" y="886016"/>
            <a:ext cx="69850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1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鑫自用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359</Words>
  <Application>Microsoft Office PowerPoint</Application>
  <PresentationFormat>宽屏</PresentationFormat>
  <Paragraphs>43</Paragraphs>
  <Slides>11</Slides>
  <Notes>10</Notes>
  <HiddenSlides>0</HiddenSlides>
  <MMClips>3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Adobe 楷体 Std R</vt:lpstr>
      <vt:lpstr>宋体</vt:lpstr>
      <vt:lpstr>微软雅黑</vt:lpstr>
      <vt:lpstr>Arial</vt:lpstr>
      <vt:lpstr>Calibri</vt:lpstr>
      <vt:lpstr>Office 主题</vt:lpstr>
      <vt:lpstr>1. absolute与float</vt:lpstr>
      <vt:lpstr>兄弟关系？</vt:lpstr>
      <vt:lpstr>兄弟关系？</vt:lpstr>
      <vt:lpstr>兄弟关系！</vt:lpstr>
      <vt:lpstr>兄弟关系！</vt:lpstr>
      <vt:lpstr>没错！absolute和float就是传说中同父异母的兄弟！</vt:lpstr>
      <vt:lpstr>相同的特性表现</vt:lpstr>
      <vt:lpstr>页面布局可相互替代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absolute与float</dc:title>
  <dc:creator>zhangxinxu</dc:creator>
  <cp:lastModifiedBy>zhangxinxu</cp:lastModifiedBy>
  <cp:revision>120</cp:revision>
  <dcterms:created xsi:type="dcterms:W3CDTF">2014-09-09T15:05:26Z</dcterms:created>
  <dcterms:modified xsi:type="dcterms:W3CDTF">2014-09-14T15:10:42Z</dcterms:modified>
</cp:coreProperties>
</file>