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62" autoAdjust="0"/>
  </p:normalViewPr>
  <p:slideViewPr>
    <p:cSldViewPr snapToGrid="0">
      <p:cViewPr varScale="1">
        <p:scale>
          <a:sx n="104" d="100"/>
          <a:sy n="104" d="100"/>
        </p:scale>
        <p:origin x="7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D1664-4B81-4B34-AF73-66B2F17830D8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083B0-83BB-47EF-90EE-E442C2097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4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对于绝对定位的实现，很多人都有这样一个误区，举例说，我们要实现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的效果，基本上第一反应就是给父元素设置</a:t>
            </a:r>
            <a:r>
              <a:rPr lang="en-US" altLang="zh-CN" dirty="0" err="1" smtClean="0"/>
              <a:t>position:relative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然后</a:t>
            </a:r>
            <a:r>
              <a:rPr lang="en-US" altLang="zh-CN" baseline="0" dirty="0" smtClean="0"/>
              <a:t>……</a:t>
            </a:r>
            <a:r>
              <a:rPr lang="zh-CN" altLang="en-US" baseline="0" dirty="0" smtClean="0"/>
              <a:t>实际上，父容器的</a:t>
            </a:r>
            <a:r>
              <a:rPr lang="en-US" altLang="zh-CN" baseline="0" dirty="0" smtClean="0"/>
              <a:t>relative</a:t>
            </a:r>
            <a:r>
              <a:rPr lang="zh-CN" altLang="en-US" baseline="0" dirty="0" smtClean="0"/>
              <a:t>以及图片的</a:t>
            </a:r>
            <a:r>
              <a:rPr lang="en-US" altLang="zh-CN" baseline="0" dirty="0" smtClean="0"/>
              <a:t>left/top</a:t>
            </a:r>
            <a:r>
              <a:rPr lang="zh-CN" altLang="en-US" baseline="0" dirty="0" smtClean="0"/>
              <a:t>值根本不需要，之所以会产生这样的误区，主要是对</a:t>
            </a:r>
            <a:r>
              <a:rPr lang="en-US" altLang="zh-CN" baseline="0" dirty="0" smtClean="0"/>
              <a:t>absolute</a:t>
            </a:r>
            <a:r>
              <a:rPr lang="zh-CN" altLang="en-US" baseline="0" dirty="0" smtClean="0"/>
              <a:t>的理解不深刻。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083B0-83BB-47EF-90EE-E442C2097C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97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为了便于大家感谢认识，我给大家讲个故事吧。魔鬼有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个妻子，一个是下等天使，一个是民间勇士。分别生了个儿子，就是</a:t>
            </a:r>
            <a:r>
              <a:rPr lang="en-US" altLang="zh-CN" dirty="0" smtClean="0"/>
              <a:t>absolute</a:t>
            </a:r>
            <a:r>
              <a:rPr lang="zh-CN" altLang="en-US" dirty="0" smtClean="0"/>
              <a:t>，以及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。由于有恶魔血统，因此，这两个同父异母的兄弟都有破坏性。由于</a:t>
            </a:r>
            <a:r>
              <a:rPr lang="en-US" altLang="zh-CN" dirty="0" smtClean="0"/>
              <a:t>absolute</a:t>
            </a:r>
            <a:r>
              <a:rPr lang="zh-CN" altLang="en-US" dirty="0" smtClean="0"/>
              <a:t>的母亲是天使，因此，绝对定位有天使基因，具有飞翔的潜力，这个潜力会在后面华丽展示。为了避免烦恼，魔鬼就让这两个儿子去民间成长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083B0-83BB-47EF-90EE-E442C2097C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88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于是，问题来了，两个孩子都有破坏性，走到哪里，哪里的建筑就要坍塌或不翼而飞。单纯的民众可驾驭不了。于是，魔鬼给制作了个法器</a:t>
            </a:r>
            <a:r>
              <a:rPr lang="en-US" altLang="zh-CN" dirty="0" smtClean="0"/>
              <a:t>clear</a:t>
            </a:r>
            <a:r>
              <a:rPr lang="zh-CN" altLang="en-US" dirty="0" smtClean="0"/>
              <a:t>专门为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收拾残局。同时，割了自己一跨肉幻化成</a:t>
            </a:r>
            <a:r>
              <a:rPr lang="en-US" altLang="zh-CN" dirty="0" smtClean="0"/>
              <a:t>relative</a:t>
            </a:r>
            <a:r>
              <a:rPr lang="zh-CN" altLang="en-US" dirty="0" smtClean="0"/>
              <a:t>来限制</a:t>
            </a:r>
            <a:r>
              <a:rPr lang="en-US" altLang="zh-CN" dirty="0" smtClean="0"/>
              <a:t>absolute</a:t>
            </a:r>
            <a:r>
              <a:rPr lang="zh-CN" altLang="en-US" dirty="0" smtClean="0"/>
              <a:t>。至于</a:t>
            </a:r>
            <a:r>
              <a:rPr lang="en-US" altLang="zh-CN" dirty="0" smtClean="0"/>
              <a:t>relative</a:t>
            </a:r>
            <a:r>
              <a:rPr lang="zh-CN" altLang="en-US" dirty="0" smtClean="0"/>
              <a:t>如何限制</a:t>
            </a:r>
            <a:r>
              <a:rPr lang="en-US" altLang="zh-CN" dirty="0" smtClean="0"/>
              <a:t>absolute</a:t>
            </a:r>
            <a:r>
              <a:rPr lang="zh-CN" altLang="en-US" dirty="0" smtClean="0"/>
              <a:t>？那</a:t>
            </a:r>
            <a:r>
              <a:rPr lang="zh-CN" altLang="en-US" dirty="0" smtClean="0"/>
              <a:t>是相对定位系列</a:t>
            </a:r>
            <a:r>
              <a:rPr lang="zh-CN" altLang="en-US" dirty="0" smtClean="0"/>
              <a:t>了，在绝对定位系列之后，我会专门和大家交流。总之，你需要意识到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（下一页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083B0-83BB-47EF-90EE-E442C2097C1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42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虽然看上去好像有血缘关系</a:t>
            </a:r>
            <a:r>
              <a:rPr lang="en-US" altLang="zh-CN" dirty="0" smtClean="0"/>
              <a:t>~~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083B0-83BB-47EF-90EE-E442C2097C1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87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也就是只跟</a:t>
            </a:r>
            <a:r>
              <a:rPr lang="en-US" altLang="zh-CN" dirty="0" smtClean="0"/>
              <a:t>relative</a:t>
            </a:r>
            <a:r>
              <a:rPr lang="zh-CN" altLang="en-US" dirty="0" smtClean="0"/>
              <a:t>打交道，</a:t>
            </a:r>
            <a:r>
              <a:rPr lang="en-US" altLang="zh-CN" dirty="0" smtClean="0"/>
              <a:t>absolute</a:t>
            </a:r>
            <a:r>
              <a:rPr lang="zh-CN" altLang="en-US" dirty="0" smtClean="0"/>
              <a:t>会更</a:t>
            </a:r>
            <a:r>
              <a:rPr lang="en-US" altLang="zh-CN" dirty="0" smtClean="0"/>
              <a:t>powerful!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083B0-83BB-47EF-90EE-E442C2097C1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610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083B0-83BB-47EF-90EE-E442C2097C1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7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2FB8-EB30-43AC-B81F-9D228486F1FD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C0FB-B9F2-43C1-8F09-4D3DED551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18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2FB8-EB30-43AC-B81F-9D228486F1FD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C0FB-B9F2-43C1-8F09-4D3DED551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2FB8-EB30-43AC-B81F-9D228486F1FD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C0FB-B9F2-43C1-8F09-4D3DED551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9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2FB8-EB30-43AC-B81F-9D228486F1FD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C0FB-B9F2-43C1-8F09-4D3DED551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34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2FB8-EB30-43AC-B81F-9D228486F1FD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C0FB-B9F2-43C1-8F09-4D3DED551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40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2FB8-EB30-43AC-B81F-9D228486F1FD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C0FB-B9F2-43C1-8F09-4D3DED551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6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2FB8-EB30-43AC-B81F-9D228486F1FD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C0FB-B9F2-43C1-8F09-4D3DED551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99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2FB8-EB30-43AC-B81F-9D228486F1FD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C0FB-B9F2-43C1-8F09-4D3DED551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4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2FB8-EB30-43AC-B81F-9D228486F1FD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C0FB-B9F2-43C1-8F09-4D3DED551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9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2FB8-EB30-43AC-B81F-9D228486F1FD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C0FB-B9F2-43C1-8F09-4D3DED551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18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2FB8-EB30-43AC-B81F-9D228486F1FD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C0FB-B9F2-43C1-8F09-4D3DED551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58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92FB8-EB30-43AC-B81F-9D228486F1FD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AC0FB-B9F2-43C1-8F09-4D3DED551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95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4944" y="1131507"/>
            <a:ext cx="10799064" cy="2387600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zh-CN" dirty="0" smtClean="0"/>
              <a:t>别</a:t>
            </a:r>
            <a:r>
              <a:rPr lang="zh-CN" altLang="zh-CN" dirty="0"/>
              <a:t>把我和</a:t>
            </a:r>
            <a:r>
              <a:rPr lang="en-US" altLang="zh-CN" dirty="0"/>
              <a:t>relative</a:t>
            </a:r>
            <a:r>
              <a:rPr lang="zh-CN" altLang="zh-CN" dirty="0"/>
              <a:t>栓在一起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 </a:t>
            </a:r>
            <a:r>
              <a:rPr lang="zh-CN" altLang="en-US" dirty="0" smtClean="0"/>
              <a:t>越独立越强大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910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大大的误区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40279" y="1880558"/>
            <a:ext cx="9514936" cy="4339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5" y="1889095"/>
            <a:ext cx="2438400" cy="18192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71600" y="1690688"/>
            <a:ext cx="1940943" cy="3795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position:relative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34882" y="3251909"/>
            <a:ext cx="21048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position:absolute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left:0; top:0;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49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85" cy="5552596"/>
          </a:xfrm>
        </p:spPr>
        <p:txBody>
          <a:bodyPr/>
          <a:lstStyle/>
          <a:p>
            <a:r>
              <a:rPr lang="zh-CN" altLang="en-US" dirty="0" smtClean="0"/>
              <a:t>给大家讲个故事吧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088" y="365125"/>
            <a:ext cx="2857500" cy="28575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8059588" y="1249752"/>
            <a:ext cx="3312903" cy="2857500"/>
            <a:chOff x="8059588" y="1249752"/>
            <a:chExt cx="3312903" cy="28575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4991" y="1249752"/>
              <a:ext cx="2857500" cy="2857500"/>
            </a:xfrm>
            <a:prstGeom prst="rect">
              <a:avLst/>
            </a:prstGeom>
          </p:spPr>
        </p:pic>
        <p:cxnSp>
          <p:nvCxnSpPr>
            <p:cNvPr id="7" name="直接箭头连接符 6"/>
            <p:cNvCxnSpPr>
              <a:stCxn id="3" idx="3"/>
            </p:cNvCxnSpPr>
            <p:nvPr/>
          </p:nvCxnSpPr>
          <p:spPr>
            <a:xfrm>
              <a:off x="8059588" y="1793875"/>
              <a:ext cx="980895" cy="1988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116887" y="1344643"/>
            <a:ext cx="3082146" cy="2857500"/>
            <a:chOff x="2116887" y="1344643"/>
            <a:chExt cx="3082146" cy="28575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6887" y="1344643"/>
              <a:ext cx="2857500" cy="2857500"/>
            </a:xfrm>
            <a:prstGeom prst="rect">
              <a:avLst/>
            </a:prstGeom>
          </p:spPr>
        </p:pic>
        <p:cxnSp>
          <p:nvCxnSpPr>
            <p:cNvPr id="10" name="直接箭头连接符 9"/>
            <p:cNvCxnSpPr/>
            <p:nvPr/>
          </p:nvCxnSpPr>
          <p:spPr>
            <a:xfrm flipH="1">
              <a:off x="4323990" y="1638808"/>
              <a:ext cx="875043" cy="5089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7215637" y="3847381"/>
            <a:ext cx="2857500" cy="2997679"/>
            <a:chOff x="7215637" y="3847381"/>
            <a:chExt cx="2857500" cy="2997679"/>
          </a:xfrm>
        </p:grpSpPr>
        <p:cxnSp>
          <p:nvCxnSpPr>
            <p:cNvPr id="14" name="直接箭头连接符 13"/>
            <p:cNvCxnSpPr/>
            <p:nvPr/>
          </p:nvCxnSpPr>
          <p:spPr>
            <a:xfrm flipH="1">
              <a:off x="9221638" y="3847381"/>
              <a:ext cx="629729" cy="6728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5637" y="3987560"/>
              <a:ext cx="2857500" cy="2857500"/>
            </a:xfrm>
            <a:prstGeom prst="rect">
              <a:avLst/>
            </a:prstGeom>
          </p:spPr>
        </p:pic>
      </p:grpSp>
      <p:sp>
        <p:nvSpPr>
          <p:cNvPr id="24" name="文本框 23"/>
          <p:cNvSpPr txBox="1"/>
          <p:nvPr/>
        </p:nvSpPr>
        <p:spPr>
          <a:xfrm>
            <a:off x="9221638" y="5763832"/>
            <a:ext cx="9474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absolute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4010745" y="6071609"/>
            <a:ext cx="9474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float</a:t>
            </a:r>
            <a:endParaRPr lang="zh-CN" altLang="en-US" sz="14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043275" y="3606842"/>
            <a:ext cx="3314969" cy="2857500"/>
            <a:chOff x="4043275" y="3606842"/>
            <a:chExt cx="3314969" cy="2857500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4043275" y="3814664"/>
              <a:ext cx="914938" cy="5352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744" y="3606842"/>
              <a:ext cx="2857500" cy="285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50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85" cy="5552596"/>
          </a:xfrm>
        </p:spPr>
        <p:txBody>
          <a:bodyPr/>
          <a:lstStyle/>
          <a:p>
            <a:r>
              <a:rPr lang="zh-CN" altLang="en-US" dirty="0" smtClean="0"/>
              <a:t>给大家讲个故事吧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53" y="2367700"/>
            <a:ext cx="2857500" cy="28575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68" y="2367700"/>
            <a:ext cx="2857500" cy="285750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2031023" y="5365877"/>
            <a:ext cx="9759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87" y="1630338"/>
            <a:ext cx="1193370" cy="11933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355" y="1748028"/>
            <a:ext cx="957990" cy="95799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006785" y="427717"/>
            <a:ext cx="2373923" cy="1620354"/>
            <a:chOff x="5006785" y="427717"/>
            <a:chExt cx="2373923" cy="1620354"/>
          </a:xfrm>
        </p:grpSpPr>
        <p:sp>
          <p:nvSpPr>
            <p:cNvPr id="23" name="文本框 22"/>
            <p:cNvSpPr txBox="1"/>
            <p:nvPr/>
          </p:nvSpPr>
          <p:spPr>
            <a:xfrm>
              <a:off x="5609493" y="1037770"/>
              <a:ext cx="8819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clear</a:t>
              </a:r>
              <a:endParaRPr lang="zh-CN" altLang="en-US" sz="2400" dirty="0"/>
            </a:p>
          </p:txBody>
        </p:sp>
        <p:sp>
          <p:nvSpPr>
            <p:cNvPr id="30" name="爆炸形 2 29"/>
            <p:cNvSpPr/>
            <p:nvPr/>
          </p:nvSpPr>
          <p:spPr>
            <a:xfrm>
              <a:off x="5006785" y="427717"/>
              <a:ext cx="2373923" cy="1620354"/>
            </a:xfrm>
            <a:prstGeom prst="irregularSeal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968667" y="220737"/>
            <a:ext cx="2417370" cy="1616855"/>
            <a:chOff x="8968667" y="220737"/>
            <a:chExt cx="2417370" cy="1616855"/>
          </a:xfrm>
        </p:grpSpPr>
        <p:sp>
          <p:nvSpPr>
            <p:cNvPr id="20" name="爆炸形 2 19"/>
            <p:cNvSpPr/>
            <p:nvPr/>
          </p:nvSpPr>
          <p:spPr>
            <a:xfrm flipH="1">
              <a:off x="8968667" y="220737"/>
              <a:ext cx="2417370" cy="1616855"/>
            </a:xfrm>
            <a:prstGeom prst="irregularSeal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597350" y="806938"/>
              <a:ext cx="1255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relative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321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absolute</a:t>
            </a:r>
            <a:r>
              <a:rPr lang="zh-CN" altLang="en-US" dirty="0" smtClean="0"/>
              <a:t>是分离的、对立的，绝不是什么兄弟</a:t>
            </a:r>
            <a:r>
              <a:rPr lang="zh-CN" altLang="en-US" dirty="0"/>
              <a:t>关系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1819886"/>
            <a:ext cx="10515600" cy="554037"/>
          </a:xfrm>
        </p:spPr>
        <p:txBody>
          <a:bodyPr/>
          <a:lstStyle/>
          <a:p>
            <a:r>
              <a:rPr lang="zh-CN" altLang="en-US" dirty="0" smtClean="0"/>
              <a:t>事实是：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1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以及，</a:t>
            </a:r>
            <a:r>
              <a:rPr lang="en-US" altLang="zh-CN" dirty="0" smtClean="0"/>
              <a:t>absolute</a:t>
            </a:r>
            <a:r>
              <a:rPr lang="zh-CN" altLang="en-US" dirty="0" smtClean="0"/>
              <a:t>越独立越强大！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1819886"/>
            <a:ext cx="10515600" cy="554037"/>
          </a:xfrm>
        </p:spPr>
        <p:txBody>
          <a:bodyPr/>
          <a:lstStyle/>
          <a:p>
            <a:r>
              <a:rPr lang="zh-CN" altLang="en-US" dirty="0" smtClean="0"/>
              <a:t>事实是：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1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超越</a:t>
            </a:r>
            <a:r>
              <a:rPr lang="en-US" altLang="zh-CN" dirty="0" smtClean="0"/>
              <a:t>overflow~</a:t>
            </a:r>
            <a:endParaRPr lang="zh-CN" altLang="en-US" dirty="0"/>
          </a:p>
        </p:txBody>
      </p:sp>
      <p:pic>
        <p:nvPicPr>
          <p:cNvPr id="3" name="Video_2014-09-21_16090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" y="1886317"/>
            <a:ext cx="5257800" cy="3390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22697" y="1892076"/>
            <a:ext cx="5090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独立的</a:t>
            </a:r>
            <a:r>
              <a:rPr lang="en-US" altLang="zh-CN" sz="3200" dirty="0" smtClean="0"/>
              <a:t>absolute</a:t>
            </a:r>
            <a:r>
              <a:rPr lang="zh-CN" altLang="en-US" sz="3200" dirty="0" smtClean="0"/>
              <a:t>可以摆脱</a:t>
            </a:r>
            <a:r>
              <a:rPr lang="en-US" altLang="zh-CN" sz="3200" dirty="0" smtClean="0"/>
              <a:t>overflow</a:t>
            </a:r>
            <a:r>
              <a:rPr lang="zh-CN" altLang="en-US" sz="3200" dirty="0" smtClean="0"/>
              <a:t>的限制，无论是滚动还是隐藏。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697" y="3581767"/>
            <a:ext cx="5333333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5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471359" y="2958664"/>
            <a:ext cx="6334387" cy="9187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下节预告：</a:t>
            </a:r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</a:rPr>
              <a:t>越独立越强大之定位</a:t>
            </a: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——</a:t>
            </a:r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</a:rPr>
              <a:t>上辈子是折翼的天使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27" y="2685332"/>
            <a:ext cx="1143000" cy="1409700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 rot="5400000">
            <a:off x="6881182" y="12205"/>
            <a:ext cx="1409700" cy="6755957"/>
          </a:xfrm>
          <a:prstGeom prst="wedgeRectCallout">
            <a:avLst>
              <a:gd name="adj1" fmla="val -20209"/>
              <a:gd name="adj2" fmla="val 563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29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鑫自用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392</Words>
  <Application>Microsoft Office PowerPoint</Application>
  <PresentationFormat>宽屏</PresentationFormat>
  <Paragraphs>30</Paragraphs>
  <Slides>8</Slides>
  <Notes>6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Office 主题</vt:lpstr>
      <vt:lpstr>2. 别把我和relative栓在一起</vt:lpstr>
      <vt:lpstr>大大的误区</vt:lpstr>
      <vt:lpstr>给大家讲个故事吧~</vt:lpstr>
      <vt:lpstr>给大家讲个故事吧~</vt:lpstr>
      <vt:lpstr>relative和absolute是分离的、对立的，绝不是什么兄弟关系！</vt:lpstr>
      <vt:lpstr>以及，absolute越独立越强大！ </vt:lpstr>
      <vt:lpstr>超越overflow~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别把我和relative栓在一起</dc:title>
  <dc:creator>zhangxinxu</dc:creator>
  <cp:lastModifiedBy>zhangxinxu</cp:lastModifiedBy>
  <cp:revision>118</cp:revision>
  <dcterms:created xsi:type="dcterms:W3CDTF">2014-09-15T16:32:22Z</dcterms:created>
  <dcterms:modified xsi:type="dcterms:W3CDTF">2014-09-21T15:21:53Z</dcterms:modified>
</cp:coreProperties>
</file>