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wmv" ContentType="video/x-ms-wm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3" r:id="rId9"/>
    <p:sldId id="264" r:id="rId10"/>
    <p:sldId id="265" r:id="rId11"/>
    <p:sldId id="266" r:id="rId12"/>
    <p:sldId id="267" r:id="rId13"/>
    <p:sldId id="270" r:id="rId14"/>
    <p:sldId id="272" r:id="rId15"/>
    <p:sldId id="268" r:id="rId16"/>
    <p:sldId id="26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88479" autoAdjust="0"/>
  </p:normalViewPr>
  <p:slideViewPr>
    <p:cSldViewPr snapToGrid="0">
      <p:cViewPr varScale="1">
        <p:scale>
          <a:sx n="103" d="100"/>
          <a:sy n="103" d="100"/>
        </p:scale>
        <p:origin x="84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9D8C4-1823-45D9-9713-B20E41C002AF}" type="datetimeFigureOut">
              <a:rPr lang="zh-CN" altLang="en-US" smtClean="0"/>
              <a:t>2014/10/19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A0375-12BA-433F-AD59-86E06A50C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346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给大家讲个感人的故事吧。从前有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小伙伴，关系非常好，属于穿统一裤裆长大的那种。谁知老二是魔鬼之子，应用绝对定位，天使血脉觉醒，飞翔潜力触发，立马腾空跟其他两个小伙伴不在一个垂直空间上了，其他两个小伙伴好伤心的来。这种从平民到神仙的变化就是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A0375-12BA-433F-AD59-86E06A50CCE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255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37A98-2531-4DE3-BC65-304BFF5B592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381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虽然老二的天使血脉觉醒，腾云悬空，但是他一直心心念念他的两个小伙伴，不想远离他们，于是保持折翼状态（就是这里这种四肢不全的状态），避免触发不受控制的瞬间移动技能</a:t>
            </a:r>
            <a:r>
              <a:rPr lang="en-US" altLang="zh-CN" dirty="0" smtClean="0"/>
              <a:t>~~</a:t>
            </a:r>
            <a:r>
              <a:rPr lang="zh-CN" altLang="en-US" dirty="0" smtClean="0"/>
              <a:t>就定位在小伙伴位置的上方，随时注视他们。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A0375-12BA-433F-AD59-86E06A50CCE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753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这三位美女是很好的闺蜜，点击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A0375-12BA-433F-AD59-86E06A50CCE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204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闺蜜</a:t>
            </a:r>
            <a:r>
              <a:rPr lang="en-US" altLang="zh-CN" dirty="0" smtClean="0"/>
              <a:t>2</a:t>
            </a:r>
            <a:r>
              <a:rPr lang="zh-CN" altLang="en-US" dirty="0" smtClean="0"/>
              <a:t>成仙了，悬浮在其他两个闺蜜的上方，但是，依然处在原来自己还是平民时候的位置上，注视着自己的两姐妹。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A0375-12BA-433F-AD59-86E06A50CCE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253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毕竟是兄弟，不能同时存在的。绝对定位生效的时候，浮动属性无效，这就是</a:t>
            </a:r>
            <a:r>
              <a:rPr lang="en-US" altLang="zh-CN" dirty="0" smtClean="0"/>
              <a:t>absolute</a:t>
            </a:r>
            <a:r>
              <a:rPr lang="zh-CN" altLang="en-US" dirty="0" smtClean="0"/>
              <a:t>的去浮动。大家可以看这个例子，图片应用浮动再绝对定位和直接绝对定位的位置一模一样。语言苍白，建议大家自行去教程附带的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页面感受一番</a:t>
            </a:r>
            <a:r>
              <a:rPr lang="en-US" altLang="zh-CN" dirty="0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A0375-12BA-433F-AD59-86E06A50CCE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613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即将绝对定位的元素，如果原来是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水平，与文字换行显示，</a:t>
            </a:r>
            <a:r>
              <a:rPr lang="en-US" altLang="zh-CN" dirty="0" smtClean="0"/>
              <a:t>absolute</a:t>
            </a:r>
            <a:r>
              <a:rPr lang="zh-CN" altLang="en-US" dirty="0" smtClean="0"/>
              <a:t>后还是换行显示；如果是</a:t>
            </a:r>
            <a:r>
              <a:rPr lang="en-US" altLang="zh-CN" dirty="0" smtClean="0"/>
              <a:t>inline/inline-block</a:t>
            </a:r>
            <a:r>
              <a:rPr lang="zh-CN" altLang="en-US" dirty="0" smtClean="0"/>
              <a:t>水平，跟在文字的后面，</a:t>
            </a:r>
            <a:r>
              <a:rPr lang="en-US" altLang="zh-CN" dirty="0" smtClean="0"/>
              <a:t>absolute</a:t>
            </a:r>
            <a:r>
              <a:rPr lang="zh-CN" altLang="en-US" dirty="0" smtClean="0"/>
              <a:t>后还是会在文字的后面。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A0375-12BA-433F-AD59-86E06A50CCE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15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IE7</a:t>
            </a:r>
            <a:r>
              <a:rPr lang="zh-CN" altLang="en-US" dirty="0" smtClean="0"/>
              <a:t>浏览器下，任何元素</a:t>
            </a:r>
            <a:r>
              <a:rPr lang="en-US" altLang="zh-CN" dirty="0" smtClean="0"/>
              <a:t>position</a:t>
            </a:r>
            <a:r>
              <a:rPr lang="zh-CN" altLang="en-US" dirty="0" smtClean="0"/>
              <a:t>后都会</a:t>
            </a:r>
            <a:r>
              <a:rPr lang="en-US" altLang="zh-CN" dirty="0" smtClean="0"/>
              <a:t>inline-block</a:t>
            </a:r>
            <a:r>
              <a:rPr lang="zh-CN" altLang="en-US" dirty="0" smtClean="0"/>
              <a:t>化，跟随文字，从不会换行显示。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A0375-12BA-433F-AD59-86E06A50CCE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509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A0375-12BA-433F-AD59-86E06A50CCE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072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A0375-12BA-433F-AD59-86E06A50CCE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813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3659-ED66-4CEC-9164-BC66F0A45E23}" type="datetimeFigureOut">
              <a:rPr lang="zh-CN" altLang="en-US" smtClean="0"/>
              <a:t>2014/10/19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DD0F-E5EA-45B9-B807-2B3F0DD97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54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3659-ED66-4CEC-9164-BC66F0A45E23}" type="datetimeFigureOut">
              <a:rPr lang="zh-CN" altLang="en-US" smtClean="0"/>
              <a:t>2014/10/19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DD0F-E5EA-45B9-B807-2B3F0DD97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78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3659-ED66-4CEC-9164-BC66F0A45E23}" type="datetimeFigureOut">
              <a:rPr lang="zh-CN" altLang="en-US" smtClean="0"/>
              <a:t>2014/10/19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DD0F-E5EA-45B9-B807-2B3F0DD97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36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3659-ED66-4CEC-9164-BC66F0A45E23}" type="datetimeFigureOut">
              <a:rPr lang="zh-CN" altLang="en-US" smtClean="0"/>
              <a:t>2014/10/19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DD0F-E5EA-45B9-B807-2B3F0DD97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84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3659-ED66-4CEC-9164-BC66F0A45E23}" type="datetimeFigureOut">
              <a:rPr lang="zh-CN" altLang="en-US" smtClean="0"/>
              <a:t>2014/10/19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DD0F-E5EA-45B9-B807-2B3F0DD97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99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3659-ED66-4CEC-9164-BC66F0A45E23}" type="datetimeFigureOut">
              <a:rPr lang="zh-CN" altLang="en-US" smtClean="0"/>
              <a:t>2014/10/19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DD0F-E5EA-45B9-B807-2B3F0DD97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29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3659-ED66-4CEC-9164-BC66F0A45E23}" type="datetimeFigureOut">
              <a:rPr lang="zh-CN" altLang="en-US" smtClean="0"/>
              <a:t>2014/10/19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DD0F-E5EA-45B9-B807-2B3F0DD97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08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3659-ED66-4CEC-9164-BC66F0A45E23}" type="datetimeFigureOut">
              <a:rPr lang="zh-CN" altLang="en-US" smtClean="0"/>
              <a:t>2014/10/19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DD0F-E5EA-45B9-B807-2B3F0DD97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72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3659-ED66-4CEC-9164-BC66F0A45E23}" type="datetimeFigureOut">
              <a:rPr lang="zh-CN" altLang="en-US" smtClean="0"/>
              <a:t>2014/10/19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DD0F-E5EA-45B9-B807-2B3F0DD97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295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3659-ED66-4CEC-9164-BC66F0A45E23}" type="datetimeFigureOut">
              <a:rPr lang="zh-CN" altLang="en-US" smtClean="0"/>
              <a:t>2014/10/19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DD0F-E5EA-45B9-B807-2B3F0DD97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91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3659-ED66-4CEC-9164-BC66F0A45E23}" type="datetimeFigureOut">
              <a:rPr lang="zh-CN" altLang="en-US" smtClean="0"/>
              <a:t>2014/10/19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DD0F-E5EA-45B9-B807-2B3F0DD97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74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33659-ED66-4CEC-9164-BC66F0A45E23}" type="datetimeFigureOut">
              <a:rPr lang="zh-CN" altLang="en-US" smtClean="0"/>
              <a:t>2014/10/19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8DD0F-E5EA-45B9-B807-2B3F0DD97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02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2.wmv"/><Relationship Id="rId1" Type="http://schemas.microsoft.com/office/2007/relationships/media" Target="../media/media2.wmv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3.wmv"/><Relationship Id="rId1" Type="http://schemas.microsoft.com/office/2007/relationships/media" Target="../media/media3.wmv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无依赖的</a:t>
            </a:r>
            <a:r>
              <a:rPr lang="en-US" altLang="zh-CN" dirty="0" smtClean="0"/>
              <a:t>absolute</a:t>
            </a:r>
            <a:r>
              <a:rPr lang="zh-CN" altLang="en-US" dirty="0" smtClean="0"/>
              <a:t>定位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— </a:t>
            </a:r>
            <a:r>
              <a:rPr lang="zh-CN" altLang="en-US" dirty="0" smtClean="0"/>
              <a:t>上辈子就是折翼的天使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41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430" y="382709"/>
            <a:ext cx="2625970" cy="246599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absolute</a:t>
            </a:r>
            <a:r>
              <a:rPr lang="zh-CN" altLang="en-US" dirty="0" smtClean="0"/>
              <a:t>与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位置跟随</a:t>
            </a:r>
            <a:endParaRPr lang="zh-CN" altLang="en-US" dirty="0"/>
          </a:p>
        </p:txBody>
      </p:sp>
      <p:pic>
        <p:nvPicPr>
          <p:cNvPr id="3" name="Video_2014-09-21_21283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083905" y="-4149"/>
            <a:ext cx="6319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9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eo_2014-09-21_21343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454769" y="8795"/>
            <a:ext cx="6296025" cy="6858000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574429" y="382709"/>
            <a:ext cx="3581935" cy="1788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IE7-</a:t>
            </a:r>
            <a:r>
              <a:rPr lang="zh-CN" altLang="en-US" dirty="0" smtClean="0"/>
              <a:t>永远的</a:t>
            </a:r>
            <a:endParaRPr lang="en-US" altLang="zh-CN" dirty="0" smtClean="0"/>
          </a:p>
          <a:p>
            <a:r>
              <a:rPr lang="en-US" altLang="zh-CN" dirty="0" smtClean="0"/>
              <a:t>inline-block</a:t>
            </a:r>
            <a:r>
              <a:rPr lang="zh-CN" altLang="en-US" dirty="0" smtClean="0"/>
              <a:t>水平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11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574429" y="382710"/>
            <a:ext cx="8490440" cy="1657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IE7-</a:t>
            </a:r>
            <a:r>
              <a:rPr lang="zh-CN" altLang="en-US" dirty="0" smtClean="0"/>
              <a:t>永远的</a:t>
            </a:r>
            <a:r>
              <a:rPr lang="en-US" altLang="zh-CN" smtClean="0"/>
              <a:t>inline-block</a:t>
            </a:r>
            <a:r>
              <a:rPr lang="zh-CN" altLang="en-US" smtClean="0"/>
              <a:t>水平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29" y="2230061"/>
            <a:ext cx="900952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4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配合</a:t>
            </a:r>
            <a:r>
              <a:rPr lang="en-US" altLang="zh-CN" dirty="0" smtClean="0"/>
              <a:t>margin</a:t>
            </a:r>
            <a:r>
              <a:rPr lang="zh-CN" altLang="en-US" dirty="0" smtClean="0"/>
              <a:t>的精确定位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8200" y="2113471"/>
            <a:ext cx="78134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200" dirty="0" smtClean="0"/>
              <a:t> 支持负值定位；</a:t>
            </a:r>
            <a:endParaRPr lang="en-US" altLang="zh-CN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 smtClean="0"/>
              <a:t> 超赞的兼容性 </a:t>
            </a:r>
            <a:r>
              <a:rPr lang="en-US" altLang="zh-CN" sz="3200" dirty="0" smtClean="0"/>
              <a:t>– IE6</a:t>
            </a:r>
            <a:r>
              <a:rPr lang="zh-CN" altLang="en-US" sz="3200" dirty="0"/>
              <a:t>；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1776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不影响其他布局的绝对定位下的相对定位之王！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1811095"/>
            <a:ext cx="10515600" cy="422152"/>
          </a:xfrm>
        </p:spPr>
        <p:txBody>
          <a:bodyPr/>
          <a:lstStyle/>
          <a:p>
            <a:r>
              <a:rPr lang="zh-CN" altLang="en-US" dirty="0" smtClean="0"/>
              <a:t>我把这种不依赖的</a:t>
            </a:r>
            <a:r>
              <a:rPr lang="en-US" altLang="zh-CN" dirty="0" smtClean="0"/>
              <a:t>absolute</a:t>
            </a:r>
            <a:r>
              <a:rPr lang="zh-CN" altLang="en-US" dirty="0" smtClean="0"/>
              <a:t>定位称之为：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596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730" y="3176049"/>
            <a:ext cx="1428750" cy="1428750"/>
          </a:xfrm>
          <a:prstGeom prst="rect">
            <a:avLst/>
          </a:prstGeom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3075403" y="2518307"/>
            <a:ext cx="7141259" cy="16974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哦，这么鸟？举个例子呗！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66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471359" y="2958665"/>
            <a:ext cx="4039595" cy="7487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且看下回展示！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727" y="2685332"/>
            <a:ext cx="1143000" cy="1409700"/>
          </a:xfrm>
          <a:prstGeom prst="rect">
            <a:avLst/>
          </a:prstGeom>
        </p:spPr>
      </p:pic>
      <p:sp>
        <p:nvSpPr>
          <p:cNvPr id="6" name="矩形标注 5"/>
          <p:cNvSpPr/>
          <p:nvPr/>
        </p:nvSpPr>
        <p:spPr>
          <a:xfrm rot="5400000">
            <a:off x="5823270" y="1070117"/>
            <a:ext cx="1187927" cy="4418360"/>
          </a:xfrm>
          <a:prstGeom prst="wedgeRectCallout">
            <a:avLst>
              <a:gd name="adj1" fmla="val -20093"/>
              <a:gd name="adj2" fmla="val 589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35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无依赖的意思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8200" y="2044462"/>
            <a:ext cx="87717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不受</a:t>
            </a:r>
            <a:r>
              <a:rPr lang="en-US" altLang="zh-CN" sz="3200" dirty="0" smtClean="0"/>
              <a:t>relative</a:t>
            </a:r>
            <a:r>
              <a:rPr lang="zh-CN" altLang="en-US" sz="3200" dirty="0" smtClean="0"/>
              <a:t>限制的</a:t>
            </a:r>
            <a:r>
              <a:rPr lang="en-US" altLang="zh-CN" sz="3200" dirty="0" smtClean="0"/>
              <a:t>absolute</a:t>
            </a:r>
            <a:r>
              <a:rPr lang="zh-CN" altLang="en-US" sz="3200" dirty="0" smtClean="0"/>
              <a:t>定位，行为表现上是不使用</a:t>
            </a:r>
            <a:r>
              <a:rPr lang="en-US" altLang="zh-CN" sz="3200" dirty="0" smtClean="0"/>
              <a:t>top/right/bottom/left</a:t>
            </a:r>
            <a:r>
              <a:rPr lang="zh-CN" altLang="en-US" sz="3200" dirty="0" smtClean="0"/>
              <a:t>任何一个属性或使用</a:t>
            </a:r>
            <a:r>
              <a:rPr lang="en-US" altLang="zh-CN" sz="3200" dirty="0" smtClean="0"/>
              <a:t>auto</a:t>
            </a:r>
            <a:r>
              <a:rPr lang="zh-CN" altLang="en-US" sz="3200" dirty="0" smtClean="0"/>
              <a:t>作为值！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很强大！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2321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定位的行为表现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8200" y="2113471"/>
            <a:ext cx="56330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200" dirty="0" smtClean="0"/>
              <a:t> 脱离文档流；</a:t>
            </a:r>
            <a:endParaRPr lang="en-US" altLang="zh-CN" sz="32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/>
              <a:t> 折翼的天使；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5046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脱离文档流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769009" y="2191110"/>
            <a:ext cx="3752850" cy="2715882"/>
            <a:chOff x="769009" y="2191110"/>
            <a:chExt cx="3752850" cy="271588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009" y="2468592"/>
              <a:ext cx="3752850" cy="24384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1" name="文本框 10"/>
            <p:cNvSpPr txBox="1"/>
            <p:nvPr/>
          </p:nvSpPr>
          <p:spPr>
            <a:xfrm>
              <a:off x="769009" y="219111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①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659522" y="1321356"/>
            <a:ext cx="3752850" cy="3585636"/>
            <a:chOff x="4659522" y="1321356"/>
            <a:chExt cx="3752850" cy="358563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9522" y="2468592"/>
              <a:ext cx="3752850" cy="2438400"/>
            </a:xfrm>
            <a:prstGeom prst="rect">
              <a:avLst/>
            </a:prstGeom>
          </p:spPr>
        </p:pic>
        <p:cxnSp>
          <p:nvCxnSpPr>
            <p:cNvPr id="8" name="直接箭头连接符 7"/>
            <p:cNvCxnSpPr>
              <a:stCxn id="2" idx="2"/>
              <a:endCxn id="5" idx="0"/>
            </p:cNvCxnSpPr>
            <p:nvPr/>
          </p:nvCxnSpPr>
          <p:spPr>
            <a:xfrm>
              <a:off x="6096000" y="1690688"/>
              <a:ext cx="439947" cy="777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5528537" y="1321356"/>
              <a:ext cx="1134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absolute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754514" y="22291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②</a:t>
              </a:r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412372" y="468643"/>
            <a:ext cx="3752850" cy="4610100"/>
            <a:chOff x="8412372" y="468643"/>
            <a:chExt cx="3752850" cy="46101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2372" y="468643"/>
              <a:ext cx="3752850" cy="4610100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8772086" y="228392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③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7326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折翼的天使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244" y="1906466"/>
            <a:ext cx="3752850" cy="461010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4396154" y="2576146"/>
            <a:ext cx="633046" cy="237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4334608" y="2791924"/>
            <a:ext cx="633046" cy="237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5981702" y="2496648"/>
            <a:ext cx="592748" cy="23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5964116" y="2734040"/>
            <a:ext cx="654294" cy="211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481759" y="2470948"/>
            <a:ext cx="64633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折翼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75935" y="2391480"/>
            <a:ext cx="64633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折翼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04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实例：折翼的天使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00" y="1858147"/>
            <a:ext cx="7028571" cy="3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7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实例：折翼的天使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" y="1857600"/>
            <a:ext cx="5314286" cy="2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3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折翼天使特性表现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8200" y="2113471"/>
            <a:ext cx="56330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200" dirty="0" smtClean="0"/>
              <a:t> 去浮动；</a:t>
            </a:r>
            <a:endParaRPr lang="en-US" altLang="zh-CN" sz="32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/>
              <a:t> 位置跟随；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6364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absolute</a:t>
            </a:r>
            <a:r>
              <a:rPr lang="zh-CN" altLang="en-US" dirty="0" smtClean="0"/>
              <a:t>与去浮动</a:t>
            </a:r>
            <a:endParaRPr lang="zh-CN" altLang="en-US" dirty="0"/>
          </a:p>
        </p:txBody>
      </p:sp>
      <p:pic>
        <p:nvPicPr>
          <p:cNvPr id="4" name="Video_2014-09-21_20525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" y="1690688"/>
            <a:ext cx="70866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5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鑫自用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500</Words>
  <Application>Microsoft Office PowerPoint</Application>
  <PresentationFormat>宽屏</PresentationFormat>
  <Paragraphs>51</Paragraphs>
  <Slides>16</Slides>
  <Notes>10</Notes>
  <HiddenSlides>0</HiddenSlides>
  <MMClips>3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Office 主题</vt:lpstr>
      <vt:lpstr>3. 无依赖的absolute定位</vt:lpstr>
      <vt:lpstr>无依赖的意思</vt:lpstr>
      <vt:lpstr>定位的行为表现</vt:lpstr>
      <vt:lpstr>脱离文档流</vt:lpstr>
      <vt:lpstr>折翼的天使</vt:lpstr>
      <vt:lpstr>实例：折翼的天使</vt:lpstr>
      <vt:lpstr>实例：折翼的天使</vt:lpstr>
      <vt:lpstr>折翼天使特性表现</vt:lpstr>
      <vt:lpstr>absolute与去浮动</vt:lpstr>
      <vt:lpstr>absolute与 位置跟随</vt:lpstr>
      <vt:lpstr>PowerPoint 演示文稿</vt:lpstr>
      <vt:lpstr>PowerPoint 演示文稿</vt:lpstr>
      <vt:lpstr>配合margin的精确定位</vt:lpstr>
      <vt:lpstr>不影响其他布局的绝对定位下的相对定位之王！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无依赖的absolute定位</dc:title>
  <dc:creator>zhangxinxu</dc:creator>
  <cp:lastModifiedBy>zhangxinxu</cp:lastModifiedBy>
  <cp:revision>156</cp:revision>
  <dcterms:created xsi:type="dcterms:W3CDTF">2014-09-21T09:20:36Z</dcterms:created>
  <dcterms:modified xsi:type="dcterms:W3CDTF">2014-10-19T13:13:24Z</dcterms:modified>
</cp:coreProperties>
</file>