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82" autoAdjust="0"/>
  </p:normalViewPr>
  <p:slideViewPr>
    <p:cSldViewPr snapToGrid="0">
      <p:cViewPr varScale="1">
        <p:scale>
          <a:sx n="106" d="100"/>
          <a:sy n="106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4F290-28FF-4A39-81E4-1810152D84FE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D0F7E-2A26-4C48-90DA-2E2B7372C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26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D0F7E-2A26-4C48-90DA-2E2B7372C8F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0C47-0A3E-47B2-8E8F-A2A13442F2C2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5B96-B19E-4114-8A3E-0BAD64AE6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63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0C47-0A3E-47B2-8E8F-A2A13442F2C2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5B96-B19E-4114-8A3E-0BAD64AE6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07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0C47-0A3E-47B2-8E8F-A2A13442F2C2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5B96-B19E-4114-8A3E-0BAD64AE6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39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0C47-0A3E-47B2-8E8F-A2A13442F2C2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5B96-B19E-4114-8A3E-0BAD64AE6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75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0C47-0A3E-47B2-8E8F-A2A13442F2C2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5B96-B19E-4114-8A3E-0BAD64AE6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54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0C47-0A3E-47B2-8E8F-A2A13442F2C2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5B96-B19E-4114-8A3E-0BAD64AE6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20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0C47-0A3E-47B2-8E8F-A2A13442F2C2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5B96-B19E-4114-8A3E-0BAD64AE6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3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0C47-0A3E-47B2-8E8F-A2A13442F2C2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5B96-B19E-4114-8A3E-0BAD64AE6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9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0C47-0A3E-47B2-8E8F-A2A13442F2C2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5B96-B19E-4114-8A3E-0BAD64AE6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22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0C47-0A3E-47B2-8E8F-A2A13442F2C2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5B96-B19E-4114-8A3E-0BAD64AE6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05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0C47-0A3E-47B2-8E8F-A2A13442F2C2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5B96-B19E-4114-8A3E-0BAD64AE6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7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90C47-0A3E-47B2-8E8F-A2A13442F2C2}" type="datetimeFigureOut">
              <a:rPr lang="zh-CN" altLang="en-US" smtClean="0"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85B96-B19E-4114-8A3E-0BAD64AE6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5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强大</a:t>
            </a:r>
            <a:r>
              <a:rPr lang="zh-CN" altLang="en-US" dirty="0"/>
              <a:t>的折翼天使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无依赖</a:t>
            </a:r>
            <a:r>
              <a:rPr lang="en-US" altLang="zh-CN" dirty="0" smtClean="0"/>
              <a:t>absolute</a:t>
            </a:r>
            <a:r>
              <a:rPr lang="zh-CN" altLang="en-US" dirty="0" smtClean="0"/>
              <a:t>相对定位实例篇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3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31651" y="1690688"/>
            <a:ext cx="92388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/>
              <a:t>图片图标来覆盖，无依赖、真不赖；</a:t>
            </a:r>
            <a:endParaRPr lang="en-US" altLang="zh-CN" sz="2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/>
              <a:t>如何定位下拉框，最佳实践来分享；</a:t>
            </a:r>
            <a:endParaRPr lang="en-US" altLang="zh-CN" sz="2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/>
              <a:t>对齐居中或边缘，定位实现有脸面；</a:t>
            </a:r>
            <a:endParaRPr lang="en-US" altLang="zh-CN" sz="2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/>
              <a:t>星号时有时没有，破坏队形不用愁；</a:t>
            </a:r>
            <a:endParaRPr lang="en-US" altLang="zh-CN" sz="2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图</a:t>
            </a:r>
            <a:r>
              <a:rPr lang="zh-CN" altLang="en-US" sz="2800" dirty="0" smtClean="0"/>
              <a:t>文对齐兼容差，绝对定位来开挂；</a:t>
            </a:r>
            <a:endParaRPr lang="en-US" altLang="zh-CN" sz="28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/>
              <a:t>文字溢出不够放，不值一提就小样！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24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1778" y="2599366"/>
            <a:ext cx="8564592" cy="1662083"/>
          </a:xfrm>
        </p:spPr>
        <p:txBody>
          <a:bodyPr/>
          <a:lstStyle/>
          <a:p>
            <a:r>
              <a:rPr lang="zh-CN" altLang="en-US" dirty="0" smtClean="0"/>
              <a:t>无依赖绝对定位为页面布局与重构提供了更加广阔的选型新思路！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72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700733" y="2958665"/>
            <a:ext cx="6487063" cy="748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下回也精彩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：脱离文档流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18" y="2685335"/>
            <a:ext cx="1143000" cy="1409700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 rot="5400000">
            <a:off x="6396928" y="-107388"/>
            <a:ext cx="1162050" cy="6747496"/>
          </a:xfrm>
          <a:prstGeom prst="wedgeRectCallout">
            <a:avLst>
              <a:gd name="adj1" fmla="val -20093"/>
              <a:gd name="adj2" fmla="val 554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1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鑫自用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104</Words>
  <Application>Microsoft Office PowerPoint</Application>
  <PresentationFormat>宽屏</PresentationFormat>
  <Paragraphs>12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Office 主题</vt:lpstr>
      <vt:lpstr>4. 强大的折翼天使</vt:lpstr>
      <vt:lpstr>目录</vt:lpstr>
      <vt:lpstr>无依赖绝对定位为页面布局与重构提供了更加广阔的选型新思路！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折翼天使大决战</dc:title>
  <dc:creator>zhangxinxu</dc:creator>
  <cp:lastModifiedBy>zhangxinxu</cp:lastModifiedBy>
  <cp:revision>46</cp:revision>
  <dcterms:created xsi:type="dcterms:W3CDTF">2014-09-28T15:30:18Z</dcterms:created>
  <dcterms:modified xsi:type="dcterms:W3CDTF">2014-10-19T16:09:20Z</dcterms:modified>
</cp:coreProperties>
</file>