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72" autoAdjust="0"/>
  </p:normalViewPr>
  <p:slideViewPr>
    <p:cSldViewPr snapToGrid="0">
      <p:cViewPr varScale="1">
        <p:scale>
          <a:sx n="101" d="100"/>
          <a:sy n="101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336B2-48D0-4D71-9590-AAE0A375413C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7ADE1-CFC6-4E5A-BAA4-CEC6145B3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9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39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有人就有阶级划分，绝对定位也不例外。天使</a:t>
            </a:r>
            <a:r>
              <a:rPr lang="zh-CN" altLang="en-US" dirty="0" smtClean="0"/>
              <a:t>和普通人很好区分，天使覆盖普通</a:t>
            </a:r>
            <a:r>
              <a:rPr lang="zh-CN" altLang="en-US" dirty="0" smtClean="0"/>
              <a:t>民众，毕竟天使天上飞的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96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但是，天使有不是一个，例如，这个发型更帅的天使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8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当他们靠近的时候，怎么论资排辈呢</a:t>
            </a:r>
            <a:r>
              <a:rPr lang="zh-CN" altLang="en-US" dirty="0" smtClean="0"/>
              <a:t>？此时遵循后来居上</a:t>
            </a:r>
            <a:r>
              <a:rPr lang="zh-CN" altLang="en-US" dirty="0" smtClean="0"/>
              <a:t>准则</a:t>
            </a:r>
            <a:r>
              <a:rPr lang="zh-CN" altLang="en-US" dirty="0" smtClean="0"/>
              <a:t>，例如吗，这里，后面出现的发型帅气的天使</a:t>
            </a:r>
            <a:r>
              <a:rPr lang="zh-CN" altLang="en-US" dirty="0" smtClean="0"/>
              <a:t>骑在前面天使的头上。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4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对于部分新手而言，这可能是即</a:t>
            </a:r>
            <a:r>
              <a:rPr lang="en-US" altLang="zh-CN" sz="1200" dirty="0" smtClean="0"/>
              <a:t>relative</a:t>
            </a:r>
            <a:r>
              <a:rPr lang="zh-CN" altLang="en-US" sz="1200" dirty="0" smtClean="0"/>
              <a:t>依赖误区之后的另外一个误区：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4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16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4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所谓脱离文档流，就是折翼天使跟凡间的小伙伴说</a:t>
            </a:r>
            <a:r>
              <a:rPr lang="en-US" altLang="zh-CN" dirty="0" smtClean="0"/>
              <a:t>goodbye</a:t>
            </a:r>
            <a:r>
              <a:rPr lang="zh-CN" altLang="en-US" dirty="0" smtClean="0"/>
              <a:t>了，无论其奔到什么地方，其小伙伴都没有反应，只会对着天空苦苦流眼泪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1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例如，这里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95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3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59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4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甚至半个身子除了大气层。就像幽灵</a:t>
            </a:r>
            <a:r>
              <a:rPr lang="zh-CN" altLang="en-US" dirty="0" smtClean="0"/>
              <a:t>一样</a:t>
            </a:r>
            <a:r>
              <a:rPr lang="zh-CN" altLang="en-US" dirty="0" smtClean="0"/>
              <a:t>，属于另外一</a:t>
            </a:r>
            <a:r>
              <a:rPr lang="zh-CN" altLang="en-US" dirty="0" smtClean="0"/>
              <a:t>个世界的，再怎么呼叫呐喊，民间的小伙伴都无动无衷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13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网页动画中有这么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条金科玉律，动画尽量作用在绝对定位元素上。为何？（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播放）。因为绝对</a:t>
            </a:r>
            <a:r>
              <a:rPr lang="zh-CN" altLang="en-US" dirty="0" smtClean="0"/>
              <a:t>定位再怎么搞基卖萌都不会</a:t>
            </a:r>
            <a:r>
              <a:rPr lang="zh-CN" altLang="en-US" dirty="0" smtClean="0"/>
              <a:t>影响凡间的普通</a:t>
            </a:r>
            <a:r>
              <a:rPr lang="zh-CN" altLang="en-US" dirty="0" smtClean="0"/>
              <a:t>的小伙伴，所以，当绝对定位元素上蹦下窜时候，就自身在动，只需要计算绝对定位元素就可以啦。但是，如果一个普通的小伙伴上蹦下跳，想象下，你</a:t>
            </a:r>
            <a:r>
              <a:rPr lang="zh-CN" altLang="en-US" dirty="0" smtClean="0"/>
              <a:t>在国庆黄金</a:t>
            </a:r>
            <a:r>
              <a:rPr lang="zh-CN" altLang="en-US" dirty="0" smtClean="0"/>
              <a:t>周</a:t>
            </a:r>
            <a:r>
              <a:rPr lang="zh-CN" altLang="en-US" dirty="0" smtClean="0"/>
              <a:t>的长城上上</a:t>
            </a:r>
            <a:r>
              <a:rPr lang="zh-CN" altLang="en-US" dirty="0" smtClean="0"/>
              <a:t>蹦下</a:t>
            </a:r>
            <a:r>
              <a:rPr lang="zh-CN" altLang="en-US" dirty="0" smtClean="0"/>
              <a:t>跳，左突右窜，</a:t>
            </a:r>
            <a:r>
              <a:rPr lang="zh-CN" altLang="en-US" dirty="0" smtClean="0"/>
              <a:t>咳咳</a:t>
            </a:r>
            <a:r>
              <a:rPr lang="zh-CN" altLang="en-US" dirty="0" smtClean="0"/>
              <a:t>，咳咳，我就不说什么了，有首歌可以表达此时的艰险，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我曾经跨过山和大海 也穿过人山人海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2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绝对定位再怎么搞基卖萌都不会影响普通的小伙伴，所以，当绝对定位元素左三圈右三圈的时候，就自身在动，只需要计算绝对定位元素就可以啦。但是，如果一个普通的小伙伴上蹦下跳，想象下，你在黄金周的长城上上蹦下跳，左突右窜，咳咳，我就不说什么了，有首歌可以表达此时的艰险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我曾经跨过山和大海 也穿过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人山人海，恩，祝你也能顺利穿过人山人海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E1-CFC6-4E5A-BAA4-CEC6145B3F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8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55-0225-43F7-B48F-032F224F2F9A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2E9C-D39E-4649-9B9D-81221D8E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98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55-0225-43F7-B48F-032F224F2F9A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2E9C-D39E-4649-9B9D-81221D8E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6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55-0225-43F7-B48F-032F224F2F9A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2E9C-D39E-4649-9B9D-81221D8E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1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55-0225-43F7-B48F-032F224F2F9A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2E9C-D39E-4649-9B9D-81221D8E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55-0225-43F7-B48F-032F224F2F9A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2E9C-D39E-4649-9B9D-81221D8E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4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55-0225-43F7-B48F-032F224F2F9A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2E9C-D39E-4649-9B9D-81221D8E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9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55-0225-43F7-B48F-032F224F2F9A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2E9C-D39E-4649-9B9D-81221D8E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8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55-0225-43F7-B48F-032F224F2F9A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2E9C-D39E-4649-9B9D-81221D8E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55-0225-43F7-B48F-032F224F2F9A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2E9C-D39E-4649-9B9D-81221D8E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0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55-0225-43F7-B48F-032F224F2F9A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2E9C-D39E-4649-9B9D-81221D8E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55-0225-43F7-B48F-032F224F2F9A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2E9C-D39E-4649-9B9D-81221D8E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0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3C55-0225-43F7-B48F-032F224F2F9A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2E9C-D39E-4649-9B9D-81221D8E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microsoft.com/office/2007/relationships/hdphoto" Target="../media/hdphoto1.wdp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脱离文档流二三事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天使专属隐藏技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1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垂直空间的层级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26" y="3955031"/>
            <a:ext cx="375285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26" y="1548352"/>
            <a:ext cx="3752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垂直空间的层级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26" y="3955031"/>
            <a:ext cx="3752850" cy="2419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126" y="508284"/>
            <a:ext cx="1657350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26" y="1548352"/>
            <a:ext cx="3752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后来居上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26" y="3955031"/>
            <a:ext cx="3752850" cy="2419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26" y="1548352"/>
            <a:ext cx="3752850" cy="2190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126" y="508284"/>
            <a:ext cx="16573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3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16744 -1.85185E-6 C -0.2427 -1.85185E-6 -0.33489 0.00695 -0.33489 0.01296 L -0.33489 0.0261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5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z-index</a:t>
            </a:r>
            <a:r>
              <a:rPr lang="zh-CN" altLang="en-US" dirty="0" smtClean="0"/>
              <a:t>潜在误区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898362"/>
            <a:ext cx="9725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误区：绝对定位元素都需要</a:t>
            </a:r>
            <a:r>
              <a:rPr lang="en-US" altLang="zh-CN" sz="3200" dirty="0" smtClean="0"/>
              <a:t>z-index</a:t>
            </a:r>
            <a:r>
              <a:rPr lang="zh-CN" altLang="en-US" sz="3200" dirty="0" smtClean="0"/>
              <a:t>控制层级，确定其显示的垂直位置！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4" y="3183254"/>
            <a:ext cx="2809876" cy="30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6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z-index</a:t>
            </a:r>
            <a:r>
              <a:rPr lang="zh-CN" altLang="en-US" dirty="0" smtClean="0"/>
              <a:t>无依赖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2000" y="1984086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如果只有一个绝对定位元素，自然不需要</a:t>
            </a:r>
            <a:r>
              <a:rPr lang="en-US" altLang="zh-CN" sz="3200" dirty="0" smtClean="0"/>
              <a:t>z-index</a:t>
            </a:r>
            <a:r>
              <a:rPr lang="zh-CN" altLang="en-US" sz="3200" dirty="0" smtClean="0"/>
              <a:t>，自动覆盖普通元素；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如果两个绝对定位，控制</a:t>
            </a:r>
            <a:r>
              <a:rPr lang="en-US" altLang="zh-CN" sz="3200" dirty="0" smtClean="0"/>
              <a:t>DOM</a:t>
            </a:r>
            <a:r>
              <a:rPr lang="zh-CN" altLang="en-US" sz="3200" dirty="0" smtClean="0"/>
              <a:t>流的前后顺序达到需要的覆盖效果，依然无</a:t>
            </a:r>
            <a:r>
              <a:rPr lang="en-US" altLang="zh-CN" sz="3200" dirty="0" smtClean="0"/>
              <a:t>z-index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如果多个绝对定位交错，非常非常少见，</a:t>
            </a:r>
            <a:r>
              <a:rPr lang="en-US" altLang="zh-CN" sz="3200" dirty="0" smtClean="0"/>
              <a:t>z-index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控制；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如果</a:t>
            </a:r>
            <a:r>
              <a:rPr lang="zh-CN" altLang="en-US" sz="3200" dirty="0" smtClean="0"/>
              <a:t>非弹框类的</a:t>
            </a:r>
            <a:r>
              <a:rPr lang="zh-CN" altLang="en-US" sz="3200" dirty="0" smtClean="0"/>
              <a:t>绝对</a:t>
            </a:r>
            <a:r>
              <a:rPr lang="zh-CN" altLang="en-US" sz="3200" dirty="0" smtClean="0"/>
              <a:t>定位元素</a:t>
            </a:r>
            <a:r>
              <a:rPr lang="en-US" altLang="zh-CN" sz="3200" dirty="0" smtClean="0"/>
              <a:t>z-index&gt;2, </a:t>
            </a:r>
            <a:r>
              <a:rPr lang="zh-CN" altLang="en-US" sz="3200" dirty="0" smtClean="0"/>
              <a:t>必定</a:t>
            </a:r>
            <a:r>
              <a:rPr lang="en-US" altLang="zh-CN" sz="3200" dirty="0" smtClean="0"/>
              <a:t>z-index</a:t>
            </a:r>
            <a:r>
              <a:rPr lang="zh-CN" altLang="en-US" sz="3200" dirty="0" smtClean="0"/>
              <a:t>冗余，请优化！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3065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71359" y="2958664"/>
            <a:ext cx="6334387" cy="918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rgbClr val="0070C0"/>
                </a:solidFill>
              </a:rPr>
              <a:t>下节劲爆点：天使的羽翼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27" y="2685332"/>
            <a:ext cx="1143000" cy="140970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 rot="5400000">
            <a:off x="6989994" y="-96607"/>
            <a:ext cx="1192075" cy="6755957"/>
          </a:xfrm>
          <a:prstGeom prst="wedgeRectCallout">
            <a:avLst>
              <a:gd name="adj1" fmla="val -20209"/>
              <a:gd name="adj2" fmla="val 563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尽请期待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3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脱离文档流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26" y="3955031"/>
            <a:ext cx="375285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61" y="1764281"/>
            <a:ext cx="3752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脱离文档流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26" y="3955031"/>
            <a:ext cx="375285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1" y="1764281"/>
            <a:ext cx="3752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脱离文档流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26" y="3955031"/>
            <a:ext cx="375285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77" y="1613050"/>
            <a:ext cx="3752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脱离文档流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26" y="3955031"/>
            <a:ext cx="375285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74" y="1764281"/>
            <a:ext cx="3752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脱离文档流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26" y="3955031"/>
            <a:ext cx="375285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63" y="1690688"/>
            <a:ext cx="3752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脱离文档流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26" y="3955031"/>
            <a:ext cx="375285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-966248"/>
            <a:ext cx="3752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回流与重绘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2098387"/>
            <a:ext cx="817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Tip: </a:t>
            </a:r>
            <a:r>
              <a:rPr lang="zh-CN" altLang="en-US" sz="3200" dirty="0" smtClean="0"/>
              <a:t>动画尽量作用在绝对定位元素上！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563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回流与重绘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387035"/>
            <a:ext cx="3914775" cy="26185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2098387"/>
            <a:ext cx="817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Tip: </a:t>
            </a:r>
            <a:r>
              <a:rPr lang="zh-CN" altLang="en-US" sz="3200" dirty="0" smtClean="0"/>
              <a:t>动画尽量作用在绝对定位元素上！</a:t>
            </a:r>
            <a:endParaRPr lang="zh-CN" altLang="en-US" sz="3200" dirty="0"/>
          </a:p>
        </p:txBody>
      </p:sp>
      <p:pic>
        <p:nvPicPr>
          <p:cNvPr id="3" name="平凡之路_01_0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9481" y="208597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9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鑫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629</Words>
  <Application>Microsoft Office PowerPoint</Application>
  <PresentationFormat>宽屏</PresentationFormat>
  <Paragraphs>51</Paragraphs>
  <Slides>16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Office 主题</vt:lpstr>
      <vt:lpstr>5. 脱离文档流二三事</vt:lpstr>
      <vt:lpstr>脱离文档流</vt:lpstr>
      <vt:lpstr>脱离文档流</vt:lpstr>
      <vt:lpstr>脱离文档流</vt:lpstr>
      <vt:lpstr>脱离文档流</vt:lpstr>
      <vt:lpstr>脱离文档流</vt:lpstr>
      <vt:lpstr>脱离文档流</vt:lpstr>
      <vt:lpstr>回流与重绘</vt:lpstr>
      <vt:lpstr>回流与重绘</vt:lpstr>
      <vt:lpstr>垂直空间的层级</vt:lpstr>
      <vt:lpstr>垂直空间的层级</vt:lpstr>
      <vt:lpstr>后来居上</vt:lpstr>
      <vt:lpstr>z-index潜在误区</vt:lpstr>
      <vt:lpstr>z-index无依赖</vt:lpstr>
      <vt:lpstr>PowerPoint 演示文稿</vt:lpstr>
      <vt:lpstr>尽请期待…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脱离文档流二三事</dc:title>
  <dc:creator>zhangxinxu</dc:creator>
  <cp:lastModifiedBy>zhangxinxu</cp:lastModifiedBy>
  <cp:revision>132</cp:revision>
  <dcterms:created xsi:type="dcterms:W3CDTF">2014-10-13T15:43:15Z</dcterms:created>
  <dcterms:modified xsi:type="dcterms:W3CDTF">2014-10-19T19:05:12Z</dcterms:modified>
</cp:coreProperties>
</file>