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83" autoAdjust="0"/>
  </p:normalViewPr>
  <p:slideViewPr>
    <p:cSldViewPr snapToGrid="0">
      <p:cViewPr varScale="1">
        <p:scale>
          <a:sx n="108" d="100"/>
          <a:sy n="108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283B2-2060-44BE-84B9-3F82927FE14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CA55-4B79-4F35-B2F9-1FA8D9D83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Absolute</a:t>
            </a:r>
            <a:r>
              <a:rPr lang="zh-CN" altLang="en-US" sz="1200" dirty="0" smtClean="0"/>
              <a:t>包含诸多特有且强大的特性，如拉伸，内外尺寸适配</a:t>
            </a:r>
            <a:endParaRPr lang="en-US" altLang="zh-CN" sz="1200" dirty="0" smtClean="0"/>
          </a:p>
          <a:p>
            <a:r>
              <a:rPr lang="zh-CN" altLang="en-US" sz="1200" dirty="0" smtClean="0"/>
              <a:t>如果你还仅仅是使用其实现一些覆盖与定位，</a:t>
            </a:r>
            <a:endParaRPr lang="en-US" altLang="zh-CN" sz="1200" dirty="0" smtClean="0"/>
          </a:p>
          <a:p>
            <a:r>
              <a:rPr lang="zh-CN" altLang="en-US" sz="1200" dirty="0" smtClean="0"/>
              <a:t>则未免高射炮打蚊子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大材小用了，</a:t>
            </a:r>
            <a:endParaRPr lang="en-US" altLang="zh-CN" sz="1200" dirty="0" smtClean="0"/>
          </a:p>
          <a:p>
            <a:r>
              <a:rPr lang="zh-CN" altLang="en-US" sz="1200" dirty="0" smtClean="0"/>
              <a:t>来，发挥其潜力，用在更大的舞台上，实现网页的整体布局，</a:t>
            </a:r>
            <a:endParaRPr lang="en-US" altLang="zh-CN" sz="1200" dirty="0" smtClean="0"/>
          </a:p>
          <a:p>
            <a:r>
              <a:rPr lang="zh-CN" altLang="en-US" sz="1200" dirty="0" smtClean="0"/>
              <a:t>兼容性好，自适应强，扩展方便，性能优异，可以方便实现诸多效果，尤其在移动端。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CA55-4B79-4F35-B2F9-1FA8D9D83E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5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CA55-4B79-4F35-B2F9-1FA8D9D83E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CA55-4B79-4F35-B2F9-1FA8D9D83E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CA55-4B79-4F35-B2F9-1FA8D9D83E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5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CA55-4B79-4F35-B2F9-1FA8D9D83E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5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ACA55-4B79-4F35-B2F9-1FA8D9D83E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2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呵呵呵，这个嘛，欲知何事发生，且听下回分解。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D77AB-A05E-45B3-8153-79926D79470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9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9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8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0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E876-766E-42C9-B733-7AADE5E9324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50D9-435F-4CEB-AD9C-B73654908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8. </a:t>
            </a:r>
            <a:r>
              <a:rPr lang="en-US" altLang="zh-CN" dirty="0"/>
              <a:t>absolute</a:t>
            </a:r>
            <a:r>
              <a:rPr lang="zh-CN" altLang="zh-CN" dirty="0"/>
              <a:t>网页整体</a:t>
            </a:r>
            <a:r>
              <a:rPr lang="zh-CN" altLang="zh-CN" dirty="0" smtClean="0"/>
              <a:t>布局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适合移动</a:t>
            </a:r>
            <a:r>
              <a:rPr lang="en-US" altLang="zh-CN" dirty="0"/>
              <a:t>web</a:t>
            </a:r>
            <a:r>
              <a:rPr lang="zh-CN" altLang="zh-CN" dirty="0"/>
              <a:t>的布局策略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3. </a:t>
            </a:r>
            <a:r>
              <a:rPr lang="zh-CN" altLang="en-US" sz="2600" b="1" dirty="0" smtClean="0"/>
              <a:t>全屏覆盖与</a:t>
            </a:r>
            <a:r>
              <a:rPr lang="en-US" altLang="zh-CN" sz="2600" b="1" dirty="0" smtClean="0"/>
              <a:t>page</a:t>
            </a:r>
            <a:r>
              <a:rPr lang="zh-CN" altLang="en-US" sz="2600" b="1" dirty="0" smtClean="0"/>
              <a:t>平级</a:t>
            </a:r>
            <a:endParaRPr lang="en-US" altLang="zh-CN" sz="2600" b="1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333928" y="2568539"/>
            <a:ext cx="9524143" cy="3750067"/>
            <a:chOff x="1333928" y="2568539"/>
            <a:chExt cx="9524143" cy="375006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645" y="3388978"/>
              <a:ext cx="3752850" cy="2438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1333928" y="2568539"/>
              <a:ext cx="9524143" cy="375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354477" y="2584800"/>
              <a:ext cx="9482400" cy="371520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54477" y="2584800"/>
              <a:ext cx="9482400" cy="7879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header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365074" y="5811117"/>
              <a:ext cx="9482400" cy="488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footer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65073" y="3372717"/>
              <a:ext cx="1087981" cy="24384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aside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365072" y="2584800"/>
            <a:ext cx="9471805" cy="3715200"/>
          </a:xfrm>
          <a:prstGeom prst="rect">
            <a:avLst/>
          </a:prstGeom>
          <a:solidFill>
            <a:schemeClr val="bg1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overlay</a:t>
            </a:r>
            <a:r>
              <a:rPr lang="zh-CN" altLang="en-US" dirty="0" smtClean="0"/>
              <a:t>全屏覆盖（高宽自适应）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3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3. </a:t>
            </a:r>
            <a:r>
              <a:rPr lang="zh-CN" altLang="en-US" sz="2600" b="1" dirty="0" smtClean="0"/>
              <a:t>全屏覆盖与</a:t>
            </a:r>
            <a:r>
              <a:rPr lang="en-US" altLang="zh-CN" sz="2600" b="1" dirty="0" smtClean="0"/>
              <a:t>page</a:t>
            </a:r>
            <a:r>
              <a:rPr lang="zh-CN" altLang="en-US" sz="2600" b="1" dirty="0" smtClean="0"/>
              <a:t>平级</a:t>
            </a:r>
            <a:endParaRPr lang="en-US" altLang="zh-CN" sz="2600" b="1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338347" y="2537559"/>
            <a:ext cx="979726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 overlay 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position: absolute;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top: 0; right: 0; bottom: 0; left: 0;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background-color: </a:t>
            </a:r>
            <a:r>
              <a:rPr lang="en-US" altLang="zh-CN" sz="2400" dirty="0" err="1" smtClean="0"/>
              <a:t>rgba</a:t>
            </a:r>
            <a:r>
              <a:rPr lang="en-US" altLang="zh-CN" sz="2400" dirty="0" smtClean="0"/>
              <a:t>(0,0,0,.5);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z-index: 9;</a:t>
            </a:r>
            <a:endParaRPr lang="en-US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38346" y="4952352"/>
            <a:ext cx="97972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&lt;div class= " page " &gt;&lt;/div&gt;</a:t>
            </a:r>
          </a:p>
          <a:p>
            <a:r>
              <a:rPr lang="en-US" altLang="zh-CN" sz="2400" dirty="0" smtClean="0"/>
              <a:t>&lt;div class= " overlay 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408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2014-11-16_21030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60400"/>
            <a:ext cx="12192000" cy="619760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71845" y="95795"/>
            <a:ext cx="10515600" cy="4005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实例页面感受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864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272866"/>
            <a:ext cx="3986841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本系列全剧终！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1999533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938129" y="269459"/>
            <a:ext cx="1187927" cy="4648079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53" y="3722158"/>
            <a:ext cx="142875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31" y="3722158"/>
            <a:ext cx="142875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64" y="372215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摆脱狭隘的定位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与</a:t>
            </a:r>
            <a:r>
              <a:rPr lang="en-US" altLang="zh-CN" sz="2600" dirty="0" smtClean="0"/>
              <a:t>fixed, </a:t>
            </a:r>
            <a:r>
              <a:rPr lang="en-US" altLang="zh-CN" sz="2600" dirty="0" smtClean="0"/>
              <a:t>relative</a:t>
            </a:r>
            <a:r>
              <a:rPr lang="zh-CN" altLang="en-US" sz="2600" dirty="0" smtClean="0"/>
              <a:t>一样，</a:t>
            </a:r>
            <a:r>
              <a:rPr lang="en-US" altLang="zh-CN" sz="2600" dirty="0" smtClean="0"/>
              <a:t>absolute</a:t>
            </a:r>
            <a:r>
              <a:rPr lang="zh-CN" altLang="en-US" sz="2600" dirty="0" smtClean="0"/>
              <a:t>设计的初衷确实是定位</a:t>
            </a:r>
            <a:r>
              <a:rPr lang="en-US" altLang="zh-CN" sz="2600" dirty="0" smtClean="0"/>
              <a:t>(position)</a:t>
            </a:r>
            <a:r>
              <a:rPr lang="zh-CN" altLang="en-US" sz="2600" dirty="0" smtClean="0"/>
              <a:t>，</a:t>
            </a:r>
            <a:endParaRPr lang="en-US" altLang="zh-CN" sz="2600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2586898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但与</a:t>
            </a:r>
            <a:r>
              <a:rPr lang="en-US" altLang="zh-CN" sz="2600" dirty="0" smtClean="0"/>
              <a:t>fixed, </a:t>
            </a:r>
            <a:r>
              <a:rPr lang="en-US" altLang="zh-CN" sz="2600" dirty="0" smtClean="0"/>
              <a:t>relative</a:t>
            </a:r>
            <a:r>
              <a:rPr lang="zh-CN" altLang="en-US" sz="2600" dirty="0" smtClean="0"/>
              <a:t>不同的是，</a:t>
            </a:r>
            <a:r>
              <a:rPr lang="en-US" altLang="zh-CN" sz="2600" dirty="0" smtClean="0"/>
              <a:t>absolute</a:t>
            </a:r>
            <a:r>
              <a:rPr lang="zh-CN" altLang="en-US" sz="2600" dirty="0" smtClean="0"/>
              <a:t>包含更多特有且强大的特性，</a:t>
            </a:r>
            <a:endParaRPr lang="en-US" altLang="zh-CN" sz="2600" dirty="0" smtClean="0"/>
          </a:p>
        </p:txBody>
      </p:sp>
      <p:sp>
        <p:nvSpPr>
          <p:cNvPr id="6" name="矩形 5"/>
          <p:cNvSpPr/>
          <p:nvPr/>
        </p:nvSpPr>
        <p:spPr>
          <a:xfrm>
            <a:off x="838200" y="4209168"/>
            <a:ext cx="105969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不妨发挥其潜力，试试使用</a:t>
            </a:r>
            <a:r>
              <a:rPr lang="en-US" altLang="zh-CN" sz="2600" dirty="0" smtClean="0"/>
              <a:t>absolute</a:t>
            </a:r>
            <a:r>
              <a:rPr lang="zh-CN" altLang="en-US" sz="2600" dirty="0" smtClean="0"/>
              <a:t>实现网页的整体布局，</a:t>
            </a:r>
            <a:endParaRPr lang="en-US" altLang="zh-CN" sz="2600" dirty="0" smtClean="0"/>
          </a:p>
        </p:txBody>
      </p:sp>
      <p:sp>
        <p:nvSpPr>
          <p:cNvPr id="7" name="矩形 6"/>
          <p:cNvSpPr/>
          <p:nvPr/>
        </p:nvSpPr>
        <p:spPr>
          <a:xfrm>
            <a:off x="838200" y="3372109"/>
            <a:ext cx="91871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/>
              <a:t>如果仅仅是使用其实现一些覆盖与定位，则未免大材小用了，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838200" y="5046227"/>
            <a:ext cx="10515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你会发现：兼容性好，自适应强，扩展方便，性能优异，可以方便实现诸多效果，适合移动端，</a:t>
            </a:r>
            <a:r>
              <a:rPr lang="en-US" altLang="zh-CN" sz="2600" dirty="0" smtClean="0"/>
              <a:t>PC</a:t>
            </a:r>
            <a:r>
              <a:rPr lang="zh-CN" altLang="en-US" sz="2600" dirty="0" smtClean="0"/>
              <a:t>端同样精彩。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9103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1. body</a:t>
            </a:r>
            <a:r>
              <a:rPr lang="zh-CN" altLang="en-US" sz="2600" b="1" dirty="0" smtClean="0"/>
              <a:t>降级</a:t>
            </a:r>
            <a:r>
              <a:rPr lang="en-US" altLang="zh-CN" sz="2600" b="1" dirty="0" smtClean="0"/>
              <a:t>, </a:t>
            </a:r>
            <a:r>
              <a:rPr lang="zh-CN" altLang="en-US" sz="2600" b="1" dirty="0" smtClean="0"/>
              <a:t>子元素升级</a:t>
            </a:r>
            <a:endParaRPr lang="en-US" altLang="zh-CN" sz="2600" b="1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11" y="3372717"/>
            <a:ext cx="3752850" cy="2438400"/>
          </a:xfrm>
          <a:prstGeom prst="rect">
            <a:avLst/>
          </a:prstGeom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333928" y="2568539"/>
            <a:ext cx="9524143" cy="3750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97393" y="1264373"/>
            <a:ext cx="2301412" cy="1193167"/>
            <a:chOff x="7397393" y="1264373"/>
            <a:chExt cx="2301412" cy="1193167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7397393" y="1690688"/>
              <a:ext cx="1294544" cy="7668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044665" y="1264373"/>
              <a:ext cx="1654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</a:rPr>
                <a:t>这个是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</a:rPr>
                <a:t>body</a:t>
              </a:r>
              <a:endParaRPr lang="zh-CN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4.07407E-6 L -0.00117 0.00023 L 0.08151 -0.00139 C 0.08243 -0.00162 0.08334 -0.00278 0.08438 -0.00301 C 0.08855 -0.00371 0.09271 -0.00394 0.09701 -0.0044 C 0.15769 0.00185 0.13542 -0.00139 0.16407 0.00301 L 0.20092 0.00162 C 0.2017 0.00138 0.20248 0.00069 0.20326 4.07407E-6 C 0.20404 -0.0007 0.20469 -0.00209 0.20534 -0.00301 C 0.20469 0.00162 0.2043 0.00648 0.20326 0.01041 C 0.20209 0.01458 0.19844 0.01944 0.19662 0.02245 C 0.19467 0.03426 0.19623 0.02893 0.1862 0.01342 C 0.16407 -0.02014 0.18529 0.00926 0.16628 -0.01644 C 0.16563 -0.01945 0.16524 -0.02292 0.16407 -0.02547 C 0.16211 -0.02963 0.15743 -0.03588 0.15743 -0.03565 C 0.15131 -0.03241 0.15339 -0.03449 0.14857 -0.02848 C 0.14779 -0.02755 0.14714 -0.02662 0.14636 -0.02547 C 0.14506 -0.02362 0.14401 -0.02107 0.14271 -0.01945 C 0.14193 -0.01852 0.14115 -0.01852 0.1405 -0.01806 C 0.13998 -0.0169 0.13828 -0.01505 0.13907 -0.01505 C 0.14011 -0.01505 0.14115 -0.01644 0.14193 -0.01806 C 0.15743 -0.04931 0.13295 0.00069 0.14935 -0.03449 C 0.15209 -0.04051 0.15482 -0.04723 0.15821 -0.05232 C 0.15938 -0.0544 0.16081 -0.05602 0.16185 -0.05834 C 0.16315 -0.06112 0.16407 -0.06482 0.16563 -0.06737 C 0.17592 -0.08681 0.1694 -0.07315 0.17813 -0.08542 C 0.18243 -0.09144 0.1823 -0.09399 0.18685 -0.09885 C 0.18842 -0.10024 0.18998 -0.10047 0.19141 -0.10186 C 0.19219 -0.10255 0.19284 -0.10394 0.19362 -0.10487 C 0.19597 -0.10787 0.19883 -0.11181 0.2017 -0.11227 C 0.2086 -0.11366 0.2155 -0.11343 0.2224 -0.11389 C 0.23086 -0.11667 0.23724 -0.11899 0.24675 -0.1213 L 0.25274 -0.12269 C 0.25404 -0.12223 0.2556 -0.12246 0.25703 -0.1213 C 0.25769 -0.12084 0.25808 -0.11945 0.25847 -0.11829 C 0.26498 -0.10255 0.25404 -0.12593 0.26667 -0.10024 L 0.27331 -0.08681 C 0.27396 -0.08542 0.275 -0.08426 0.27552 -0.08241 L 0.27696 -0.07639 C 0.27474 -0.06274 0.27474 -0.06459 0.27774 -0.03889 C 0.27917 -0.02709 0.28282 -0.01991 0.28594 -0.01042 C 0.29284 0.01134 0.28868 0.00439 0.30052 0.02847 C 0.30417 0.03564 0.30235 0.03356 0.30586 0.03588 C 0.31211 0.04467 0.303 0.03078 0.31016 0.05995 C 0.31081 0.06273 0.31654 0.07338 0.31901 0.07638 C 0.32058 0.07824 0.32201 0.07939 0.32357 0.08101 C 0.32969 0.07986 0.33607 0.08194 0.34193 0.07801 C 0.34362 0.07685 0.3431 0.07106 0.34349 0.06736 C 0.34388 0.06157 0.34336 0.05532 0.34414 0.04953 C 0.34453 0.04606 0.34623 0.04351 0.34714 0.04051 C 0.35183 0.02453 0.34519 0.04351 0.35078 0.02986 C 0.35131 0.0287 0.35157 0.02662 0.35222 0.02546 C 0.35287 0.02453 0.35378 0.02453 0.35456 0.02407 C 0.35651 0.02685 0.3586 0.02939 0.36042 0.03287 C 0.36563 0.04351 0.35443 0.03171 0.36706 0.05092 C 0.37097 0.05694 0.36927 0.05347 0.37214 0.06134 C 0.37487 0.06088 0.37787 0.06226 0.38034 0.05995 C 0.38282 0.0574 0.3862 0.04791 0.3862 0.04814 C 0.38646 0.04444 0.38646 0.04074 0.38698 0.0375 C 0.3875 0.03472 0.38894 0.03287 0.3892 0.02986 C 0.38998 0.01759 0.38933 0.00486 0.38998 -0.00741 C 0.39011 -0.01181 0.39258 -0.02315 0.39427 -0.02547 C 0.39714 -0.02917 0.39597 -0.02709 0.39805 -0.03149 C 0.39961 -0.03102 0.40131 -0.03172 0.40248 -0.02987 C 0.40664 -0.02385 0.40547 -0.02153 0.4069 -0.01505 C 0.40756 -0.01181 0.40834 -0.00903 0.40912 -0.00602 C 0.40938 -0.00301 0.40938 0.00023 0.40977 0.00301 C 0.41016 0.00463 0.41094 0.00926 0.41133 0.0074 C 0.4125 0.00185 0.41185 -0.00463 0.41276 -0.01042 C 0.41485 -0.02269 0.41355 -0.01667 0.41654 -0.02848 C 0.41706 -0.03241 0.41745 -0.03635 0.41797 -0.04051 C 0.4181 -0.0419 0.41797 -0.04561 0.41875 -0.04491 C 0.41967 -0.04399 0.41914 -0.04098 0.41953 -0.03889 C 0.4198 -0.03449 0.41953 -0.02963 0.42019 -0.02547 C 0.42123 -0.01899 0.42461 -0.00741 0.42461 -0.00718 C 0.42513 -0.00209 0.42539 0.0037 0.42618 0.00902 C 0.42696 0.01504 0.42904 0.02708 0.42904 0.02731 C 0.43425 0.01643 0.43034 0.02569 0.43203 -0.00741 C 0.43256 -0.01875 0.43256 -0.0176 0.4336 -0.02686 C 0.43295 -0.0294 0.43321 -0.03334 0.43203 -0.03449 C 0.43008 -0.03588 0.428 -0.0338 0.42618 -0.03287 C 0.42448 -0.03218 0.42318 -0.03079 0.42162 -0.02987 C 0.41953 -0.02871 0.41719 -0.02824 0.41511 -0.02686 C 0.40443 -0.02061 0.41342 -0.02524 0.40404 -0.01505 C 0.40157 -0.0125 0.39909 -0.01065 0.39662 -0.00903 C 0.3905 -0.00487 0.3836 -0.00232 0.37748 4.07407E-6 C 0.37592 0.00069 0.37448 0.00115 0.37305 0.00162 C 0.36875 0.00231 0.36459 0.00231 0.36042 0.00301 C 0.35391 0.00416 0.34753 0.00601 0.34115 0.0074 L 0.24532 0.00601 C 0.23685 0.00578 0.22852 0.00532 0.22019 0.00463 C 0.21901 0.00439 0.21771 0.00324 0.21641 0.00301 C 0.20638 0.00208 0.19623 0.00208 0.1862 0.00162 C 0.175 -0.00093 0.17045 -0.00232 0.15599 -0.00301 C 0.15391 -0.00301 0.15209 -0.00209 0.15013 -0.00139 C 0.1474 -0.00255 0.14467 -0.00324 0.14193 -0.0044 C 0.13972 -0.00556 0.13334 -0.01181 0.13308 -0.01204 C 0.13112 -0.0132 0.12917 -0.01297 0.12722 -0.01343 C 0.11576 -0.025 0.12631 -0.01505 0.1168 -0.02246 C 0.11511 -0.02385 0.11355 -0.02593 0.11172 -0.02686 C 0.11029 -0.02778 0.10873 -0.02801 0.10717 -0.02848 C 0.10599 -0.02894 0.10482 -0.0294 0.10352 -0.02987 C 0.10209 -0.03195 0.10078 -0.03473 0.09909 -0.03588 C 0.09414 -0.03936 0.10039 -0.03542 0.09323 -0.03889 C 0.09245 -0.03936 0.09167 -0.03982 0.09102 -0.04051 C 0.09024 -0.04144 0.08972 -0.0426 0.08881 -0.04352 C 0.08789 -0.04422 0.08282 -0.04607 0.08217 -0.04653 C 0.075 -0.04584 0.06784 -0.04584 0.06068 -0.04491 C 0.05899 -0.04468 0.0573 -0.04375 0.0556 -0.04352 C 0.05209 -0.04283 0.0487 -0.04237 0.04532 -0.0419 C 0.04141 -0.03889 0.0375 -0.03542 0.03347 -0.03449 C 0.03047 -0.0338 0.02748 -0.03334 0.02461 -0.03287 C 0.02305 -0.03195 0.02175 -0.03079 0.02006 -0.02987 C 0.01901 -0.02917 0.01758 -0.0294 0.01641 -0.02848 C 0.01511 -0.02732 0.0142 -0.025 0.01276 -0.02385 C 0.01133 -0.02292 0.0099 -0.02292 0.00834 -0.02246 C -0.00976 -0.01806 -0.00026 -0.02153 -0.00924 -0.01806 C -0.00911 -0.01598 -0.00924 -0.01366 -0.00859 -0.01204 C -0.00651 -0.00556 -0.00651 -0.01227 -0.00494 -0.00602 C -0.00468 -0.0051 -0.00494 -0.00394 -0.00494 -0.00301 L 0.00456 0.00162 L 0.18034 0.05393 L 0.21875 0.04351 L 0.22683 -0.02084 L 0.22683 -0.02061 " pathEditMode="relative" rAng="0" ptsTypes="AAAAAAAAAAAAAAAAAAAAAAAAAAAAAAAAAAAAAAAAAAAAAAAAAAAA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28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1. body</a:t>
            </a:r>
            <a:r>
              <a:rPr lang="zh-CN" altLang="en-US" sz="2600" b="1" dirty="0" smtClean="0"/>
              <a:t>降级</a:t>
            </a:r>
            <a:r>
              <a:rPr lang="en-US" altLang="zh-CN" sz="2600" b="1" dirty="0" smtClean="0"/>
              <a:t>, </a:t>
            </a:r>
            <a:r>
              <a:rPr lang="zh-CN" altLang="en-US" sz="2600" b="1" dirty="0" smtClean="0"/>
              <a:t>子元素升级</a:t>
            </a:r>
            <a:endParaRPr lang="en-US" altLang="zh-CN" sz="2600" b="1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11" y="3372717"/>
            <a:ext cx="3752850" cy="2438400"/>
          </a:xfrm>
          <a:prstGeom prst="rect">
            <a:avLst/>
          </a:prstGeom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333928" y="2568539"/>
            <a:ext cx="9524143" cy="3750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97393" y="1264373"/>
            <a:ext cx="2301412" cy="1193167"/>
            <a:chOff x="7397393" y="1264373"/>
            <a:chExt cx="2301412" cy="1193167"/>
          </a:xfrm>
        </p:grpSpPr>
        <p:cxnSp>
          <p:nvCxnSpPr>
            <p:cNvPr id="14" name="直接箭头连接符 13"/>
            <p:cNvCxnSpPr/>
            <p:nvPr/>
          </p:nvCxnSpPr>
          <p:spPr>
            <a:xfrm flipH="1">
              <a:off x="7397393" y="1690688"/>
              <a:ext cx="1294544" cy="7668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044665" y="1264373"/>
              <a:ext cx="1654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</a:rPr>
                <a:t>body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</a:rPr>
                <a:t>退休</a:t>
              </a:r>
              <a:endParaRPr lang="zh-CN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54477" y="2584800"/>
            <a:ext cx="9482400" cy="37152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7397394" y="2644588"/>
            <a:ext cx="2650248" cy="1218755"/>
            <a:chOff x="7374637" y="1132828"/>
            <a:chExt cx="1840074" cy="1218755"/>
          </a:xfrm>
        </p:grpSpPr>
        <p:cxnSp>
          <p:nvCxnSpPr>
            <p:cNvPr id="19" name="直接箭头连接符 18"/>
            <p:cNvCxnSpPr/>
            <p:nvPr/>
          </p:nvCxnSpPr>
          <p:spPr>
            <a:xfrm flipH="1" flipV="1">
              <a:off x="7374637" y="1132828"/>
              <a:ext cx="778418" cy="84089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560571" y="1951473"/>
              <a:ext cx="16541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70C0"/>
                  </a:solidFill>
                  <a:latin typeface="+mn-ea"/>
                </a:rPr>
                <a:t>div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+mn-ea"/>
                </a:rPr>
                <a:t>升级页面容器</a:t>
              </a:r>
              <a:endParaRPr lang="zh-CN" altLang="en-US" sz="2000" dirty="0">
                <a:solidFill>
                  <a:srgbClr val="0070C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84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1. body</a:t>
            </a:r>
            <a:r>
              <a:rPr lang="zh-CN" altLang="en-US" sz="2600" b="1" dirty="0" smtClean="0"/>
              <a:t>降级</a:t>
            </a:r>
            <a:r>
              <a:rPr lang="en-US" altLang="zh-CN" sz="2600" b="1" dirty="0" smtClean="0"/>
              <a:t>, </a:t>
            </a:r>
            <a:r>
              <a:rPr lang="zh-CN" altLang="en-US" sz="2600" b="1" dirty="0" smtClean="0"/>
              <a:t>子元素升级</a:t>
            </a:r>
            <a:endParaRPr lang="en-US" altLang="zh-CN" sz="26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1144711" y="4123795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绝对定位受限于父级，因此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page</a:t>
            </a:r>
            <a:r>
              <a:rPr lang="zh-CN" altLang="en-US" sz="2600" dirty="0" smtClean="0"/>
              <a:t>要想愉快地拉伸，需要：</a:t>
            </a:r>
            <a:endParaRPr lang="en-US" altLang="zh-CN" sz="2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44712" y="4786106"/>
            <a:ext cx="914999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html, body { height: 100</a:t>
            </a:r>
            <a:r>
              <a:rPr lang="en-US" altLang="zh-CN" sz="2400" dirty="0" smtClean="0"/>
              <a:t>%; </a:t>
            </a:r>
            <a:r>
              <a:rPr lang="en-US" altLang="zh-CN" sz="2400" dirty="0" smtClean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44711" y="2501631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升级的子</a:t>
            </a:r>
            <a:r>
              <a:rPr lang="en-US" altLang="zh-CN" sz="2600" dirty="0" smtClean="0"/>
              <a:t>div(</a:t>
            </a:r>
            <a:r>
              <a:rPr lang="zh-CN" altLang="en-US" sz="2600" dirty="0" smtClean="0"/>
              <a:t>假设类名为</a:t>
            </a:r>
            <a:r>
              <a:rPr lang="en-US" altLang="zh-CN" sz="2600" dirty="0" smtClean="0"/>
              <a:t>page)</a:t>
            </a:r>
            <a:r>
              <a:rPr lang="zh-CN" altLang="en-US" sz="2600" dirty="0" smtClean="0"/>
              <a:t>满屏走起：</a:t>
            </a:r>
            <a:endParaRPr lang="en-US" altLang="zh-CN" sz="26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144711" y="3283507"/>
            <a:ext cx="914999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.page { position: absolute; left: 0; top: 0; right: 0; bottom: 0 }</a:t>
            </a:r>
          </a:p>
        </p:txBody>
      </p:sp>
    </p:spTree>
    <p:extLst>
      <p:ext uri="{BB962C8B-B14F-4D97-AF65-F5344CB8AC3E}">
        <p14:creationId xmlns:p14="http://schemas.microsoft.com/office/powerpoint/2010/main" val="6150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2. </a:t>
            </a:r>
            <a:r>
              <a:rPr lang="zh-CN" altLang="en-US" sz="2600" b="1" dirty="0" smtClean="0"/>
              <a:t>各模块</a:t>
            </a:r>
            <a:r>
              <a:rPr lang="en-US" altLang="zh-CN" sz="2600" b="1" dirty="0" smtClean="0"/>
              <a:t>-</a:t>
            </a:r>
            <a:r>
              <a:rPr lang="zh-CN" altLang="en-US" sz="2600" b="1" dirty="0" smtClean="0"/>
              <a:t>头尾、侧边栏</a:t>
            </a:r>
            <a:r>
              <a:rPr lang="en-US" altLang="zh-CN" sz="2600" b="1" dirty="0" smtClean="0"/>
              <a:t>(PC</a:t>
            </a:r>
            <a:r>
              <a:rPr lang="zh-CN" altLang="en-US" sz="2600" b="1" dirty="0" smtClean="0"/>
              <a:t>端</a:t>
            </a:r>
            <a:r>
              <a:rPr lang="en-US" altLang="zh-CN" sz="2600" b="1" dirty="0" smtClean="0"/>
              <a:t>)</a:t>
            </a:r>
            <a:r>
              <a:rPr lang="zh-CN" altLang="en-US" sz="2600" b="1" dirty="0" smtClean="0"/>
              <a:t>各居其位</a:t>
            </a:r>
            <a:endParaRPr lang="en-US" altLang="zh-CN" sz="2600" b="1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45" y="3388978"/>
            <a:ext cx="3752850" cy="243840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333928" y="2568539"/>
            <a:ext cx="9524143" cy="3750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54477" y="2584800"/>
            <a:ext cx="9482400" cy="37152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54477" y="2584800"/>
            <a:ext cx="9482400" cy="7879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65074" y="5811117"/>
            <a:ext cx="9482400" cy="4888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65073" y="3372717"/>
            <a:ext cx="1087981" cy="2438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4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2. </a:t>
            </a:r>
            <a:r>
              <a:rPr lang="zh-CN" altLang="en-US" sz="2600" b="1" dirty="0" smtClean="0"/>
              <a:t>各模块</a:t>
            </a:r>
            <a:r>
              <a:rPr lang="en-US" altLang="zh-CN" sz="2600" b="1" dirty="0" smtClean="0"/>
              <a:t>-</a:t>
            </a:r>
            <a:r>
              <a:rPr lang="zh-CN" altLang="en-US" sz="2600" b="1" dirty="0" smtClean="0"/>
              <a:t>头尾、侧边栏</a:t>
            </a:r>
            <a:r>
              <a:rPr lang="en-US" altLang="zh-CN" sz="2600" b="1" dirty="0" smtClean="0"/>
              <a:t>(PC</a:t>
            </a:r>
            <a:r>
              <a:rPr lang="zh-CN" altLang="en-US" sz="2600" b="1" dirty="0" smtClean="0"/>
              <a:t>端</a:t>
            </a:r>
            <a:r>
              <a:rPr lang="en-US" altLang="zh-CN" sz="2600" b="1" dirty="0" smtClean="0"/>
              <a:t>)</a:t>
            </a:r>
            <a:r>
              <a:rPr lang="zh-CN" altLang="en-US" sz="2600" b="1" dirty="0" smtClean="0"/>
              <a:t>各居其位</a:t>
            </a:r>
            <a:endParaRPr lang="en-US" altLang="zh-CN" sz="2600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44710" y="2561963"/>
            <a:ext cx="979726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header, footer { </a:t>
            </a:r>
            <a:r>
              <a:rPr lang="en-US" altLang="zh-CN" sz="2400" dirty="0" smtClean="0">
                <a:solidFill>
                  <a:srgbClr val="FF0000"/>
                </a:solidFill>
              </a:rPr>
              <a:t>position: absolute; </a:t>
            </a:r>
            <a:r>
              <a:rPr lang="en-US" altLang="zh-CN" sz="2400" dirty="0" smtClean="0"/>
              <a:t>left: 0; right: 0; }</a:t>
            </a:r>
          </a:p>
          <a:p>
            <a:r>
              <a:rPr lang="en-US" altLang="zh-CN" sz="2400" dirty="0" smtClean="0"/>
              <a:t>header { height: 48px; top: 0; }</a:t>
            </a:r>
          </a:p>
          <a:p>
            <a:r>
              <a:rPr lang="en-US" altLang="zh-CN" sz="2400" dirty="0" smtClean="0"/>
              <a:t>footer { height:  52px; bottom: 0; 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4709" y="4215752"/>
            <a:ext cx="979726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aside 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width: 250px;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position: absolute; </a:t>
            </a:r>
            <a:r>
              <a:rPr lang="en-US" altLang="zh-CN" sz="2400" dirty="0" smtClean="0"/>
              <a:t>left: 0; top: 0; bottom: 0 </a:t>
            </a:r>
          </a:p>
          <a:p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5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3. </a:t>
            </a:r>
            <a:r>
              <a:rPr lang="zh-CN" altLang="en-US" sz="2600" b="1" dirty="0" smtClean="0"/>
              <a:t>内容区域想象成</a:t>
            </a:r>
            <a:r>
              <a:rPr lang="en-US" altLang="zh-CN" sz="2600" b="1" dirty="0" smtClean="0"/>
              <a:t>body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45" y="3388978"/>
            <a:ext cx="3752850" cy="2438400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1333928" y="2568539"/>
            <a:ext cx="9524143" cy="37500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54477" y="2584800"/>
            <a:ext cx="9482400" cy="37152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54477" y="2584800"/>
            <a:ext cx="9482400" cy="7879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65074" y="5811117"/>
            <a:ext cx="9482400" cy="4888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footer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65073" y="3372717"/>
            <a:ext cx="1087981" cy="2438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aside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53054" y="3370372"/>
            <a:ext cx="8383823" cy="2440745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  <a:r>
              <a:rPr lang="zh-CN" altLang="en-US" dirty="0" smtClean="0"/>
              <a:t>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8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4.16667E-7 -4.07407E-6 L 0.06966 -0.00462 C 0.07448 -0.00509 0.07903 -0.00717 0.08385 -0.00763 C 0.0914 -0.00879 0.09908 -0.00879 0.10677 -0.00925 C 0.10911 -0.00972 0.11145 -0.00995 0.1138 -0.01087 C 0.11914 -0.01296 0.11823 -0.01388 0.12265 -0.01712 C 0.12343 -0.01782 0.12434 -0.01828 0.12526 -0.01875 C 0.12799 -0.01134 0.12721 -0.01111 0.13502 -0.01087 L 0.19674 -0.0125 C 0.19791 -0.01342 0.19895 -0.01597 0.20026 -0.0155 C 0.20117 -0.01527 0.20156 -0.0125 0.20117 -0.01087 C 0.20052 -0.0081 0.19869 -0.00671 0.19765 -0.00462 C 0.19635 -0.00208 0.19531 0.0007 0.19414 0.00325 C 0.1944 0.00487 0.19401 0.00788 0.19492 0.00788 C 0.19856 0.00788 0.19882 0.00093 0.19934 -0.003 C 0.19908 -0.00555 0.19987 -0.00972 0.19843 -0.01087 C 0.19739 -0.0118 0.19817 -0.00648 0.19765 -0.00462 C 0.197 -0.00277 0.1957 -0.00162 0.19492 -4.07407E-6 C 0.18945 0.01204 0.19661 -0.00115 0.1914 0.00788 C 0.1914 0.00926 0.19088 0.02153 0.18971 0.02524 C 0.18867 0.02801 0.18737 0.03033 0.18619 0.03311 C 0.18593 0.0345 0.18476 0.04792 0.18346 0.04862 C 0.18151 0.05 0.17942 0.04653 0.17734 0.04561 C 0.17552 0.04491 0.17382 0.04468 0.172 0.04399 C 0.17083 0.04352 0.16966 0.04283 0.16849 0.04237 C 0.16705 0.0419 0.16549 0.04144 0.16406 0.04098 C 0.16237 0.03936 0.16041 0.03797 0.15885 0.03612 C 0.15638 0.03334 0.15169 0.02686 0.15169 0.02686 C 0.15117 0.02477 0.15078 0.02223 0.15 0.02061 C 0.14869 0.0176 0.147 0.01528 0.14557 0.01274 C 0.14492 0.01158 0.14427 0.01065 0.14375 0.0095 C 0.14127 0.00278 0.14244 0.00649 0.14023 -0.00138 C 0.14062 -0.00717 0.14062 -0.01296 0.14114 -0.01875 C 0.14127 -0.02037 0.14179 -0.02175 0.14205 -0.02337 C 0.1444 -0.03796 0.14114 -0.02129 0.14466 -0.03587 C 0.14505 -0.0375 0.14518 -0.03912 0.14557 -0.04074 C 0.14661 -0.04467 0.14739 -0.0456 0.14908 -0.04837 C 0.1539 -0.03541 0.14804 -0.05277 0.1526 -0.02037 C 0.15299 -0.01736 0.15533 -0.01157 0.15703 -0.00925 C 0.15872 -0.00694 0.16237 -0.003 0.16237 -0.003 C 0.16198 -0.00138 0.16106 0.00024 0.16145 0.00163 C 0.16263 0.00695 0.16497 0.00417 0.16679 0.00325 C 0.16992 0.00371 0.1733 0.00348 0.17643 0.00487 C 0.18216 0.00718 0.17369 0.01065 0.18086 0.00649 C 0.18138 0.00487 0.18216 0.00348 0.18255 0.00163 C 0.18307 0.00024 0.18307 -0.00162 0.18346 -0.003 C 0.18424 -0.00532 0.18528 -0.00717 0.18619 -0.00925 C 0.18645 -0.0118 0.18619 -0.01481 0.18698 -0.01712 C 0.1875 -0.01851 0.18893 -0.01944 0.18971 -0.01875 C 0.19075 -0.01759 0.19075 -0.01435 0.1914 -0.0125 C 0.19205 -0.01064 0.19531 -0.00231 0.19583 -0.00138 C 0.19791 0.00163 0.20052 0.00209 0.20286 0.00325 C 0.20377 0.00371 0.20468 0.0044 0.20559 0.00487 C 0.21054 0.00371 0.21562 0.00394 0.22057 0.00163 C 0.22708 -0.00138 0.2164 -0.00833 0.22578 -4.07407E-6 C 0.22955 0.00672 0.22513 -0.00023 0.23203 0.00649 C 0.23385 0.00811 0.23737 0.01274 0.23737 0.01274 C 0.23984 0.01181 0.24296 0.01274 0.2444 0.00788 C 0.24492 0.00602 0.24453 0.00348 0.24531 0.00163 C 0.24635 -0.00138 0.24961 -0.00625 0.24961 -0.00625 C 0.25052 -0.00555 0.25156 -0.00555 0.25234 -0.00462 C 0.25494 -0.00138 0.25612 0.0044 0.25846 0.00788 C 0.26145 0.01274 0.26302 0.01274 0.2664 0.01413 C 0.26901 0.01366 0.27187 0.01436 0.27434 0.01274 C 0.27539 0.01204 0.27539 0.00926 0.27617 0.00788 C 0.27682 0.00672 0.27786 0.00579 0.27877 0.00487 C 0.2802 0.00533 0.2819 0.00487 0.2832 0.00649 C 0.28398 0.00741 0.28385 0.0095 0.28411 0.01112 C 0.2845 0.01482 0.28463 0.01829 0.28489 0.022 C 0.28463 0.0294 0.28567 0.03727 0.28411 0.04399 C 0.28346 0.04653 0.27317 0.04862 0.27265 0.04862 C 0.26783 0.04815 0.26315 0.04792 0.25846 0.04723 C 0.25729 0.047 0.25599 0.04653 0.25494 0.04561 C 0.25364 0.04445 0.2526 0.04237 0.25143 0.04098 C 0.24856 0.02593 0.2483 0.02871 0.25143 0.00649 C 0.25182 0.00394 0.25312 0.00209 0.25403 -4.07407E-6 C 0.25442 -0.00208 0.25468 -0.00393 0.25494 -0.00625 C 0.25533 -0.01041 0.25507 -0.01481 0.25586 -0.01875 C 0.25664 -0.02245 0.26119 -0.02638 0.26289 -0.02662 C 0.27669 -0.028 0.29049 -0.02754 0.30429 -0.028 C 0.31093 -0.03194 0.30794 -0.02986 0.31315 -0.03449 C 0.3177 -0.03333 0.32057 -0.03541 0.32291 -0.028 C 0.32343 -0.02615 0.32343 -0.02384 0.32382 -0.02175 C 0.32343 -0.01875 0.32343 -0.0155 0.32291 -0.0125 C 0.32252 -0.01018 0.32161 -0.00833 0.32109 -0.00625 C 0.3207 -0.00462 0.32057 -0.003 0.32018 -0.00138 C 0.31888 0.00417 0.31849 0.00487 0.31666 0.0095 C 0.31315 0.00857 0.30963 0.00764 0.30612 0.00649 C 0.3052 0.00602 0.30442 0.00487 0.30351 0.00487 C 0.2944 0.00487 0.28528 0.00579 0.27617 0.00649 C 0.27278 0.00788 0.27109 0.0088 0.26731 0.0095 C 0.26354 0.01019 0.25963 0.01065 0.25586 0.01112 C 0.25468 0.01158 0.25351 0.01204 0.25234 0.01274 C 0.25143 0.0132 0.25052 0.01389 0.24961 0.01413 C 0.247 0.01505 0.2444 0.01528 0.24166 0.01575 C 0.23593 0.01713 0.23632 0.01713 0.23112 0.01899 L 0.21171 0.01575 C 0.20989 0.01551 0.20807 0.01528 0.20638 0.01413 C 0.20416 0.01274 0.20234 0.00973 0.20026 0.00788 C 0.19557 0.00394 0.19257 0.00325 0.18789 -4.07407E-6 C 0.18489 -0.00185 0.18216 -0.00532 0.17903 -0.00625 L 0.16237 -0.01087 L 0.12083 -0.00925 C 0.1194 -0.00925 0.11783 -0.00856 0.1164 -0.00763 C 0.11549 -0.00717 0.11471 -0.00555 0.1138 -0.00462 C 0.11315 -0.003 0.1125 -0.00162 0.11198 -4.07407E-6 C 0.11054 0.00602 0.11041 0.02292 0.11028 0.02524 C 0.10846 0.02408 0.10677 0.02292 0.10494 0.022 C 0.1026 0.02084 0.09791 0.01899 0.09791 0.01899 C 0.0875 0.00394 0.10052 0.02246 0.08737 0.00487 C 0.0858 0.00278 0.0845 0.00047 0.08294 -0.00138 C 0.08151 -0.00324 0.07981 -0.00439 0.07851 -0.00625 C 0.07721 -0.00787 0.07604 -0.01018 0.075 -0.0125 C 0.07278 -0.01689 0.072 -0.02476 0.06875 -0.02662 L 0.06614 -0.028 C 0.0651 -0.03379 0.06406 -0.03379 0.06875 -0.03449 C 0.07734 -0.03541 0.0858 -0.03541 0.0944 -0.03587 C 0.097 -0.03657 0.10494 -0.0375 0.10234 -0.0375 C 0.07994 -0.0375 0.08424 -0.03865 0.07239 -0.03449 C 0.06823 -0.03078 0.06601 -0.02847 0.0608 -0.02662 C 0.05768 -0.02546 0.05416 -0.02453 0.05117 -0.02175 L 0.04765 -0.01875 C 0.04674 -0.01712 0.04596 -0.01527 0.04505 -0.01388 C 0.04427 -0.01319 0.04323 -0.01296 0.04231 -0.0125 C 0.03554 -0.00787 0.04036 -0.00995 0.03268 -0.00763 C 0.03177 -0.00717 0.03086 -0.00625 0.02994 -0.00625 C 0.02591 -0.00625 0.02448 -0.0074 0.02122 -0.00925 C 0.01796 -0.00879 0.01471 -0.00856 0.01145 -0.00763 C 0.01028 -0.0074 0.00911 -0.00648 0.00794 -0.00625 C 0.00494 -0.00532 0.00208 -0.00509 -0.00092 -0.00462 C -0.00144 -0.00347 -0.00287 -0.003 -0.00261 -0.00138 C -0.00235 0.00047 -0.00079 0.00024 4.16667E-7 0.00163 C 0.00312 0.00718 0.00013 0.00649 0.00351 0.00649 L 0.00351 0.00649 " pathEditMode="relative" ptsTypes="AAAAAAAAAAAAAAAAAAAAAAAAAAAAAAAAAAAAAAAAAAAAAAAAAAAAAAAAAAAAAA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zh-CN" altLang="en-US" dirty="0" smtClean="0"/>
              <a:t>与整体布局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801687"/>
            <a:ext cx="105156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/>
              <a:t>3. </a:t>
            </a:r>
            <a:r>
              <a:rPr lang="zh-CN" altLang="en-US" sz="2600" b="1" dirty="0" smtClean="0"/>
              <a:t>内容区域想象成</a:t>
            </a:r>
            <a:r>
              <a:rPr lang="en-US" altLang="zh-CN" sz="2600" b="1" dirty="0" smtClean="0"/>
              <a:t>body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38347" y="2537559"/>
            <a:ext cx="979726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 content 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position: absolute;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top: 48px; bottom: 52px;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left: 250px(</a:t>
            </a:r>
            <a:r>
              <a:rPr lang="zh-CN" altLang="en-US" sz="2400" dirty="0" smtClean="0"/>
              <a:t>如果侧边栏有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overflow: auto;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1241531" y="5089312"/>
            <a:ext cx="10515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/>
              <a:t>此时的头部尾部以及侧边栏都是</a:t>
            </a:r>
            <a:r>
              <a:rPr lang="en-US" altLang="zh-CN" sz="2600" dirty="0" smtClean="0"/>
              <a:t>fixed</a:t>
            </a:r>
            <a:r>
              <a:rPr lang="zh-CN" altLang="en-US" sz="2600" dirty="0" smtClean="0"/>
              <a:t>效果，不跟随滚动。避免了移动端</a:t>
            </a:r>
            <a:r>
              <a:rPr lang="en-US" altLang="zh-CN" sz="2600" dirty="0" smtClean="0"/>
              <a:t>position: fixed</a:t>
            </a:r>
            <a:r>
              <a:rPr lang="zh-CN" altLang="en-US" sz="2600" dirty="0" smtClean="0"/>
              <a:t>实现的诸多问题。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3577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629</Words>
  <Application>Microsoft Office PowerPoint</Application>
  <PresentationFormat>宽屏</PresentationFormat>
  <Paragraphs>81</Paragraphs>
  <Slides>13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Office 主题</vt:lpstr>
      <vt:lpstr>8. absolute网页整体布局</vt:lpstr>
      <vt:lpstr>摆脱狭隘的定位</vt:lpstr>
      <vt:lpstr>absolute与整体布局</vt:lpstr>
      <vt:lpstr>absolute与整体布局</vt:lpstr>
      <vt:lpstr>absolute与整体布局</vt:lpstr>
      <vt:lpstr>absolute与整体布局</vt:lpstr>
      <vt:lpstr>absolute与整体布局</vt:lpstr>
      <vt:lpstr>absolute与整体布局</vt:lpstr>
      <vt:lpstr>absolute与整体布局</vt:lpstr>
      <vt:lpstr>absolute与整体布局</vt:lpstr>
      <vt:lpstr>absolute与整体布局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absolute网页整体布局策略</dc:title>
  <dc:creator>zhangxinxu</dc:creator>
  <cp:lastModifiedBy>zhangxinxu</cp:lastModifiedBy>
  <cp:revision>248</cp:revision>
  <dcterms:created xsi:type="dcterms:W3CDTF">2014-11-16T08:52:13Z</dcterms:created>
  <dcterms:modified xsi:type="dcterms:W3CDTF">2014-11-16T14:58:02Z</dcterms:modified>
</cp:coreProperties>
</file>