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4.jpg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52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7384E-5DD2-4CD3-A360-63D40F1376B5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8BD5A-6E56-4E2C-94D1-5CFDA9184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7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8BD5A-6E56-4E2C-94D1-5CFDA9184A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17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我有喜欢窥视网站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的职业病，很多次，包括一些大站点，几乎每层标签上都加了</a:t>
            </a:r>
            <a:r>
              <a:rPr lang="en-US" altLang="zh-CN" dirty="0" err="1" smtClean="0"/>
              <a:t>clearfix</a:t>
            </a:r>
            <a:r>
              <a:rPr lang="zh-CN" altLang="en-US" dirty="0" smtClean="0"/>
              <a:t>这个类名，我只能说实在是太糟糕了。</a:t>
            </a:r>
            <a:r>
              <a:rPr lang="en-US" altLang="zh-CN" dirty="0" err="1" smtClean="0">
                <a:solidFill>
                  <a:srgbClr val="FF0000"/>
                </a:solidFill>
              </a:rPr>
              <a:t>clearfix</a:t>
            </a:r>
            <a:r>
              <a:rPr lang="zh-CN" altLang="en-US" dirty="0" smtClean="0">
                <a:solidFill>
                  <a:srgbClr val="FF0000"/>
                </a:solidFill>
              </a:rPr>
              <a:t>应用在包含浮动子元素的</a:t>
            </a:r>
            <a:r>
              <a:rPr lang="zh-CN" altLang="en-US" dirty="0" smtClean="0">
                <a:solidFill>
                  <a:srgbClr val="0070C0"/>
                </a:solidFill>
              </a:rPr>
              <a:t>父级元素</a:t>
            </a:r>
            <a:r>
              <a:rPr lang="zh-CN" altLang="en-US" dirty="0" smtClean="0">
                <a:solidFill>
                  <a:srgbClr val="FF0000"/>
                </a:solidFill>
              </a:rPr>
              <a:t>上，浪费是小事，主要是</a:t>
            </a:r>
            <a:r>
              <a:rPr lang="zh-CN" altLang="en-US" sz="1200" dirty="0" smtClean="0"/>
              <a:t>乱入的</a:t>
            </a:r>
            <a:r>
              <a:rPr lang="en-US" altLang="zh-CN" sz="1200" dirty="0" err="1" smtClean="0"/>
              <a:t>haslayout</a:t>
            </a:r>
            <a:r>
              <a:rPr lang="zh-CN" altLang="en-US" sz="1200" dirty="0" smtClean="0"/>
              <a:t>往往会让</a:t>
            </a:r>
            <a:r>
              <a:rPr lang="en-US" altLang="zh-CN" sz="1200" dirty="0" smtClean="0"/>
              <a:t>IE6/IE7</a:t>
            </a:r>
            <a:r>
              <a:rPr lang="zh-CN" altLang="en-US" sz="1200" dirty="0" smtClean="0"/>
              <a:t>做出出格的事情！</a:t>
            </a:r>
            <a:endParaRPr lang="en-US" altLang="zh-CN" sz="1200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8BD5A-6E56-4E2C-94D1-5CFDA9184A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67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浮动也会触发</a:t>
            </a:r>
            <a:r>
              <a:rPr lang="en-US" altLang="zh-CN" sz="1200" dirty="0" err="1" smtClean="0"/>
              <a:t>haslayout</a:t>
            </a:r>
            <a:r>
              <a:rPr lang="zh-CN" altLang="en-US" sz="1200" dirty="0" smtClean="0"/>
              <a:t>，加上本身的破坏性，因此，在</a:t>
            </a:r>
            <a:r>
              <a:rPr lang="en-US" altLang="zh-CN" sz="1200" dirty="0" smtClean="0"/>
              <a:t>IE6/IE7</a:t>
            </a:r>
            <a:r>
              <a:rPr lang="zh-CN" altLang="en-US" sz="1200" dirty="0" smtClean="0"/>
              <a:t>下浮动更显魔性，显然要慎重使用，然而实际上，浮动普遍被滥用了！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8BD5A-6E56-4E2C-94D1-5CFDA9184A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66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首先要意识到清除浮动只是一种简称，更准确的说法是清除浮动带来的影响。因为浮动是一直存在的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8BD5A-6E56-4E2C-94D1-5CFDA9184A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0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在底部插入包含</a:t>
            </a:r>
            <a:r>
              <a:rPr lang="en-US" altLang="zh-CN" dirty="0" err="1" smtClean="0"/>
              <a:t>clear:both</a:t>
            </a:r>
            <a:r>
              <a:rPr lang="zh-CN" altLang="en-US" dirty="0" smtClean="0"/>
              <a:t>声明的方法好比在峡谷两侧搭建了一个索道，只是保证了正常的通行。跟外部依然是可以直接接触的，例如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重叠效果。</a:t>
            </a:r>
            <a:endParaRPr lang="en-US" altLang="zh-CN" dirty="0" smtClean="0"/>
          </a:p>
          <a:p>
            <a:r>
              <a:rPr lang="en-US" altLang="zh-CN" dirty="0" smtClean="0"/>
              <a:t>2. BFC</a:t>
            </a:r>
            <a:r>
              <a:rPr lang="zh-CN" altLang="en-US" dirty="0" smtClean="0"/>
              <a:t>方法就好像是形成了一个封闭的结构，保护里面的任何声明都不会对外部产生任何影响，例如浮动，自然也没有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重叠的发生。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8BD5A-6E56-4E2C-94D1-5CFDA9184A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5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一种是在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层面做处理，在塌陷父容器的底部插入具有</a:t>
            </a:r>
            <a:r>
              <a:rPr lang="en-US" altLang="zh-CN" dirty="0" err="1" smtClean="0"/>
              <a:t>clear:both</a:t>
            </a:r>
            <a:r>
              <a:rPr lang="zh-CN" altLang="en-US" dirty="0" smtClean="0"/>
              <a:t>声明的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水平元素；另外一种在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层面，使用</a:t>
            </a:r>
            <a:r>
              <a:rPr lang="en-US" altLang="zh-CN" sz="1200" dirty="0" smtClean="0"/>
              <a:t>after</a:t>
            </a:r>
            <a:r>
              <a:rPr lang="zh-CN" altLang="en-US" sz="1200" baseline="0" dirty="0" smtClean="0"/>
              <a:t>在父容器底部生成一个具有</a:t>
            </a:r>
            <a:r>
              <a:rPr lang="en-US" altLang="zh-CN" dirty="0" err="1" smtClean="0"/>
              <a:t>clear:both</a:t>
            </a:r>
            <a:r>
              <a:rPr lang="zh-CN" altLang="en-US" dirty="0" smtClean="0"/>
              <a:t>声明的伪元素。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8BD5A-6E56-4E2C-94D1-5CFDA9184A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09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很多占着茅坑不拉屎的的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标签看上去会很讨厌；伪元素最大的问题是，它</a:t>
            </a:r>
            <a:r>
              <a:rPr lang="zh-CN" altLang="en-US" dirty="0" smtClean="0"/>
              <a:t>根本就不认识</a:t>
            </a:r>
            <a:r>
              <a:rPr lang="en-US" altLang="zh-CN" dirty="0" smtClean="0"/>
              <a:t>IE6/IE7</a:t>
            </a:r>
            <a:r>
              <a:rPr lang="zh-CN" altLang="en-US" dirty="0" smtClean="0"/>
              <a:t>，见到了，只会问：“你哪位？你妈贵姓？”久而久之，肯定会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不住，这就是</a:t>
            </a:r>
            <a:r>
              <a:rPr lang="en-US" altLang="zh-CN" dirty="0" smtClean="0"/>
              <a:t>IE6/IE7</a:t>
            </a:r>
            <a:r>
              <a:rPr lang="zh-CN" altLang="en-US" dirty="0" smtClean="0"/>
              <a:t>浏览经常崩溃的原因。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8BD5A-6E56-4E2C-94D1-5CFDA9184A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113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下面是</a:t>
            </a:r>
            <a:r>
              <a:rPr lang="en-US" altLang="zh-CN" dirty="0" smtClean="0"/>
              <a:t>BFC/</a:t>
            </a:r>
            <a:r>
              <a:rPr lang="en-US" altLang="zh-CN" dirty="0" err="1" smtClean="0"/>
              <a:t>haslayout</a:t>
            </a:r>
            <a:r>
              <a:rPr lang="zh-CN" altLang="en-US" dirty="0" smtClean="0"/>
              <a:t>常见的一些声明，当然，只是部分，仅作示意，大家可以自行观摩感受，我就不一一读出来了。其中，大家可以关注下</a:t>
            </a:r>
            <a:r>
              <a:rPr lang="en-US" altLang="zh-CN" sz="1200" dirty="0" smtClean="0">
                <a:solidFill>
                  <a:srgbClr val="FF0000"/>
                </a:solidFill>
              </a:rPr>
              <a:t>zoom:1</a:t>
            </a:r>
            <a:r>
              <a:rPr lang="zh-CN" altLang="en-US" sz="1200" dirty="0" smtClean="0">
                <a:solidFill>
                  <a:srgbClr val="FF0000"/>
                </a:solidFill>
              </a:rPr>
              <a:t>，让</a:t>
            </a:r>
            <a:r>
              <a:rPr lang="en-US" altLang="zh-CN" sz="1200" dirty="0" smtClean="0">
                <a:solidFill>
                  <a:srgbClr val="FF0000"/>
                </a:solidFill>
              </a:rPr>
              <a:t>IE6/IE7 </a:t>
            </a:r>
            <a:r>
              <a:rPr lang="en-US" altLang="zh-CN" dirty="0" err="1" smtClean="0"/>
              <a:t>haslayout</a:t>
            </a:r>
            <a:r>
              <a:rPr lang="zh-CN" altLang="en-US" dirty="0" smtClean="0"/>
              <a:t>又不会影响形体的神器。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8BD5A-6E56-4E2C-94D1-5CFDA9184A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所谓一方通行，就是某个声明可以适用于各种场景，显然，</a:t>
            </a:r>
            <a:r>
              <a:rPr lang="en-US" altLang="zh-CN" dirty="0" smtClean="0"/>
              <a:t>BFC</a:t>
            </a:r>
            <a:r>
              <a:rPr lang="zh-CN" altLang="en-US" dirty="0" smtClean="0"/>
              <a:t>中的各个声明都是不可以的，例如，因为不可能所有的元素都浮动，或者绝对定位。但</a:t>
            </a:r>
            <a:r>
              <a:rPr lang="en-US" altLang="zh-CN" dirty="0" smtClean="0"/>
              <a:t>zoom: 1</a:t>
            </a:r>
            <a:r>
              <a:rPr lang="zh-CN" altLang="en-US" dirty="0" smtClean="0"/>
              <a:t>却是几乎可以“一方通行”，但又有第二个问题“你我相逢不相识”，现代浏览器目前大部分还不认可。因此，才有了下面这个权衡后的策略。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8BD5A-6E56-4E2C-94D1-5CFDA9184A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7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IE8+</a:t>
            </a:r>
            <a:r>
              <a:rPr lang="zh-CN" altLang="en-US" dirty="0" smtClean="0"/>
              <a:t>使用伪元素，</a:t>
            </a:r>
            <a:r>
              <a:rPr lang="en-US" altLang="zh-CN" dirty="0" smtClean="0"/>
              <a:t>IE6/IE7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zoom:1;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Clearfix</a:t>
            </a:r>
            <a:r>
              <a:rPr lang="zh-CN" altLang="en-US" baseline="0" dirty="0" smtClean="0"/>
              <a:t>这个类名我最早是</a:t>
            </a:r>
            <a:r>
              <a:rPr lang="en-US" altLang="zh-CN" baseline="0" dirty="0" smtClean="0"/>
              <a:t>08</a:t>
            </a:r>
            <a:r>
              <a:rPr lang="zh-CN" altLang="en-US" baseline="0" dirty="0" smtClean="0"/>
              <a:t>年在</a:t>
            </a:r>
            <a:r>
              <a:rPr lang="en-US" altLang="zh-CN" baseline="0" dirty="0" err="1" smtClean="0"/>
              <a:t>facebook</a:t>
            </a:r>
            <a:r>
              <a:rPr lang="zh-CN" altLang="en-US" baseline="0" dirty="0" smtClean="0"/>
              <a:t>使用的，后来很多站点都使用这个命名。而我个人使用的是</a:t>
            </a:r>
            <a:r>
              <a:rPr lang="en-US" altLang="zh-CN" baseline="0" dirty="0" smtClean="0"/>
              <a:t>fix, </a:t>
            </a:r>
            <a:r>
              <a:rPr lang="zh-CN" altLang="en-US" baseline="0" dirty="0" smtClean="0"/>
              <a:t>毕竟是多处使用的类名，短了更节省也更精神。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8BD5A-6E56-4E2C-94D1-5CFDA9184A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23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这里还有个更好的实现，使用</a:t>
            </a:r>
            <a:r>
              <a:rPr lang="en-US" altLang="zh-CN" sz="1200" dirty="0" smtClean="0">
                <a:solidFill>
                  <a:srgbClr val="FF0000"/>
                </a:solidFill>
              </a:rPr>
              <a:t>display: table;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代码更精简，您如果没有用过，不妨试试。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8BD5A-6E56-4E2C-94D1-5CFDA9184A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8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E73B-3B13-4C35-9517-CC08F69C92F0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22CE-3F60-435F-8C90-D6B3C557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1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E73B-3B13-4C35-9517-CC08F69C92F0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22CE-3F60-435F-8C90-D6B3C557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9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E73B-3B13-4C35-9517-CC08F69C92F0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22CE-3F60-435F-8C90-D6B3C557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0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E73B-3B13-4C35-9517-CC08F69C92F0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22CE-3F60-435F-8C90-D6B3C557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E73B-3B13-4C35-9517-CC08F69C92F0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22CE-3F60-435F-8C90-D6B3C557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E73B-3B13-4C35-9517-CC08F69C92F0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22CE-3F60-435F-8C90-D6B3C557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E73B-3B13-4C35-9517-CC08F69C92F0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22CE-3F60-435F-8C90-D6B3C557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1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E73B-3B13-4C35-9517-CC08F69C92F0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22CE-3F60-435F-8C90-D6B3C557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2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E73B-3B13-4C35-9517-CC08F69C92F0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22CE-3F60-435F-8C90-D6B3C557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E73B-3B13-4C35-9517-CC08F69C92F0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22CE-3F60-435F-8C90-D6B3C557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3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E73B-3B13-4C35-9517-CC08F69C92F0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22CE-3F60-435F-8C90-D6B3C557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6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9E73B-3B13-4C35-9517-CC08F69C92F0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122CE-3F60-435F-8C90-D6B3C557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清除浮动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清除浮动面面观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4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更好的方法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29640" y="2522695"/>
            <a:ext cx="973778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clearfix:after</a:t>
            </a:r>
            <a:r>
              <a:rPr lang="en-US" altLang="zh-CN" sz="2400" dirty="0" smtClean="0"/>
              <a:t> { content: </a:t>
            </a:r>
            <a:r>
              <a:rPr lang="en-US" altLang="zh-CN" sz="2400" dirty="0"/>
              <a:t>''</a:t>
            </a:r>
            <a:r>
              <a:rPr lang="en-US" altLang="zh-CN" sz="2400" dirty="0" smtClean="0"/>
              <a:t>; </a:t>
            </a:r>
            <a:r>
              <a:rPr lang="en-US" altLang="zh-CN" sz="2400" dirty="0" smtClean="0">
                <a:solidFill>
                  <a:srgbClr val="FF0000"/>
                </a:solidFill>
              </a:rPr>
              <a:t>display: table;</a:t>
            </a:r>
            <a:r>
              <a:rPr lang="en-US" altLang="zh-CN" sz="2400" dirty="0" smtClean="0"/>
              <a:t> clear: both; }</a:t>
            </a:r>
          </a:p>
          <a:p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clearfix</a:t>
            </a:r>
            <a:r>
              <a:rPr lang="en-US" altLang="zh-CN" sz="2400" dirty="0" smtClean="0"/>
              <a:t> { *zoom: 1; 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89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切勿滥用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67857" y="2095907"/>
            <a:ext cx="10478278" cy="1007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60492" y="2095907"/>
            <a:ext cx="4762500" cy="4114800"/>
            <a:chOff x="260492" y="2095907"/>
            <a:chExt cx="4762500" cy="41148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492" y="2095907"/>
              <a:ext cx="4762500" cy="41148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085338" y="3657599"/>
              <a:ext cx="1112808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float:left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29247" y="2768824"/>
            <a:ext cx="2541296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clearfix</a:t>
            </a:r>
            <a:r>
              <a:rPr lang="zh-CN" altLang="en-US" dirty="0" smtClean="0">
                <a:solidFill>
                  <a:srgbClr val="FF0000"/>
                </a:solidFill>
              </a:rPr>
              <a:t>应用在包含浮动子元素的</a:t>
            </a:r>
            <a:r>
              <a:rPr lang="zh-CN" altLang="en-US" dirty="0" smtClean="0">
                <a:solidFill>
                  <a:srgbClr val="0070C0"/>
                </a:solidFill>
              </a:rPr>
              <a:t>父级元素</a:t>
            </a:r>
            <a:r>
              <a:rPr lang="zh-CN" altLang="en-US" dirty="0" smtClean="0">
                <a:solidFill>
                  <a:srgbClr val="FF0000"/>
                </a:solidFill>
              </a:rPr>
              <a:t>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</p:cNvCxnSpPr>
          <p:nvPr/>
        </p:nvCxnSpPr>
        <p:spPr>
          <a:xfrm flipH="1" flipV="1">
            <a:off x="8445260" y="2280151"/>
            <a:ext cx="454635" cy="488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7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8313" y="1726086"/>
            <a:ext cx="82626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乱入的</a:t>
            </a:r>
            <a:r>
              <a:rPr lang="en-US" altLang="zh-CN" sz="2800" dirty="0" err="1" smtClean="0"/>
              <a:t>haslayout</a:t>
            </a:r>
            <a:r>
              <a:rPr lang="zh-CN" altLang="en-US" sz="2800" dirty="0" smtClean="0"/>
              <a:t>往往会让</a:t>
            </a:r>
            <a:r>
              <a:rPr lang="en-US" altLang="zh-CN" sz="2800" dirty="0" smtClean="0"/>
              <a:t>IE6/IE7</a:t>
            </a:r>
            <a:r>
              <a:rPr lang="zh-CN" altLang="en-US" sz="2800" dirty="0" smtClean="0"/>
              <a:t>做出出格的事情</a:t>
            </a:r>
            <a:r>
              <a:rPr lang="zh-CN" altLang="en-US" sz="2800" dirty="0"/>
              <a:t>！</a:t>
            </a:r>
            <a:endParaRPr lang="en-US" altLang="zh-CN" sz="2800" dirty="0" smtClean="0"/>
          </a:p>
        </p:txBody>
      </p:sp>
      <p:sp>
        <p:nvSpPr>
          <p:cNvPr id="3" name="矩形 2"/>
          <p:cNvSpPr/>
          <p:nvPr/>
        </p:nvSpPr>
        <p:spPr>
          <a:xfrm>
            <a:off x="1528313" y="2758380"/>
            <a:ext cx="8262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浮动也会触发</a:t>
            </a:r>
            <a:r>
              <a:rPr lang="en-US" altLang="zh-CN" sz="2800" dirty="0" err="1" smtClean="0"/>
              <a:t>haslayout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所以</a:t>
            </a:r>
            <a:r>
              <a:rPr lang="zh-CN" altLang="en-US" sz="2800" dirty="0" smtClean="0"/>
              <a:t>，浮动在</a:t>
            </a:r>
            <a:r>
              <a:rPr lang="en-US" altLang="zh-CN" sz="2800" dirty="0" smtClean="0"/>
              <a:t>IE6/IE7</a:t>
            </a:r>
            <a:r>
              <a:rPr lang="zh-CN" altLang="en-US" sz="2800" dirty="0" smtClean="0"/>
              <a:t>下更显魔性！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1528313" y="4221561"/>
            <a:ext cx="82626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但浮动普遍滥用了！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304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2895779"/>
            <a:ext cx="1428750" cy="14287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255699" y="2641391"/>
            <a:ext cx="5064147" cy="13503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哦？比方说？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5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71359" y="2958665"/>
            <a:ext cx="3551207" cy="748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且听下回分解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27" y="2685332"/>
            <a:ext cx="1143000" cy="1409700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 rot="5400000">
            <a:off x="5823798" y="1069589"/>
            <a:ext cx="1186871" cy="441836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更准确的说法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36830" y="2812212"/>
            <a:ext cx="208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 smtClean="0"/>
              <a:t>清除浮动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5466271" y="2820839"/>
            <a:ext cx="390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带来的影响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4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两大基本方法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743310" y="14779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solidFill>
                  <a:schemeClr val="bg1"/>
                </a:solidFill>
              </a:rPr>
              <a:t>包裹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7857" y="2095907"/>
            <a:ext cx="10478278" cy="1007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60492" y="2095907"/>
            <a:ext cx="4762500" cy="4114800"/>
            <a:chOff x="260492" y="2095907"/>
            <a:chExt cx="4762500" cy="41148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492" y="2095907"/>
              <a:ext cx="4762500" cy="41148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085338" y="3657599"/>
              <a:ext cx="1112808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float:left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146168" y="1354837"/>
            <a:ext cx="187706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父元素高度塌陷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8" idx="2"/>
          </p:cNvCxnSpPr>
          <p:nvPr/>
        </p:nvCxnSpPr>
        <p:spPr>
          <a:xfrm flipH="1">
            <a:off x="7824158" y="1724169"/>
            <a:ext cx="260541" cy="371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4226943" y="4934309"/>
            <a:ext cx="2501661" cy="940280"/>
            <a:chOff x="4226943" y="4934309"/>
            <a:chExt cx="2501661" cy="940280"/>
          </a:xfrm>
        </p:grpSpPr>
        <p:sp>
          <p:nvSpPr>
            <p:cNvPr id="11" name="线形标注 1 10"/>
            <p:cNvSpPr/>
            <p:nvPr/>
          </p:nvSpPr>
          <p:spPr>
            <a:xfrm>
              <a:off x="4226943" y="4934309"/>
              <a:ext cx="2501661" cy="940280"/>
            </a:xfrm>
            <a:prstGeom prst="borderCallout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04581" y="5072332"/>
              <a:ext cx="2346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方法</a:t>
              </a: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：</a:t>
              </a:r>
              <a:endParaRPr lang="en-US" altLang="zh-CN" b="1" dirty="0" smtClean="0"/>
            </a:p>
            <a:p>
              <a:r>
                <a:rPr lang="zh-CN" altLang="en-US" dirty="0" smtClean="0"/>
                <a:t>脚底插入</a:t>
              </a:r>
              <a:r>
                <a:rPr lang="en-US" altLang="zh-CN" dirty="0" err="1" smtClean="0"/>
                <a:t>clear:both</a:t>
              </a:r>
              <a:r>
                <a:rPr lang="en-US" altLang="zh-CN" dirty="0" smtClean="0"/>
                <a:t>;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84699" y="2568435"/>
            <a:ext cx="2517165" cy="1184056"/>
            <a:chOff x="4226943" y="4934309"/>
            <a:chExt cx="2517165" cy="1184056"/>
          </a:xfrm>
        </p:grpSpPr>
        <p:sp>
          <p:nvSpPr>
            <p:cNvPr id="15" name="线形标注 1 14"/>
            <p:cNvSpPr/>
            <p:nvPr/>
          </p:nvSpPr>
          <p:spPr>
            <a:xfrm>
              <a:off x="4226943" y="4934309"/>
              <a:ext cx="2517165" cy="1184056"/>
            </a:xfrm>
            <a:prstGeom prst="borderCallout1">
              <a:avLst>
                <a:gd name="adj1" fmla="val 18750"/>
                <a:gd name="adj2" fmla="val -8333"/>
                <a:gd name="adj3" fmla="val -24818"/>
                <a:gd name="adj4" fmla="val -4318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04581" y="5072332"/>
              <a:ext cx="23463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方法</a:t>
              </a:r>
              <a:r>
                <a:rPr lang="en-US" altLang="zh-CN" b="1" dirty="0" smtClean="0"/>
                <a:t>2</a:t>
              </a:r>
              <a:r>
                <a:rPr lang="zh-CN" altLang="en-US" b="1" dirty="0" smtClean="0"/>
                <a:t>：</a:t>
              </a:r>
              <a:endParaRPr lang="en-US" altLang="zh-CN" b="1" dirty="0" smtClean="0"/>
            </a:p>
            <a:p>
              <a:r>
                <a:rPr lang="zh-CN" altLang="en-US" dirty="0" smtClean="0"/>
                <a:t>父元素</a:t>
              </a:r>
              <a:r>
                <a:rPr lang="en-US" altLang="zh-CN" dirty="0" smtClean="0"/>
                <a:t>BFC(IE8+) </a:t>
              </a:r>
              <a:r>
                <a:rPr lang="zh-CN" altLang="en-US" dirty="0" smtClean="0"/>
                <a:t>或</a:t>
              </a:r>
              <a:endParaRPr lang="en-US" altLang="zh-CN" dirty="0" smtClean="0"/>
            </a:p>
            <a:p>
              <a:r>
                <a:rPr lang="en-US" altLang="zh-CN" dirty="0" err="1" smtClean="0"/>
                <a:t>haslayout</a:t>
              </a:r>
              <a:r>
                <a:rPr lang="en-US" altLang="zh-CN" dirty="0" smtClean="0"/>
                <a:t>(IE6/IE7)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950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方法差异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2035834"/>
            <a:ext cx="309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 smtClean="0"/>
              <a:t>clear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smtClean="0"/>
              <a:t>BFC/</a:t>
            </a:r>
            <a:r>
              <a:rPr lang="en-US" altLang="zh-CN" sz="2400" dirty="0" err="1" smtClean="0"/>
              <a:t>haslayout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208362" y="450581"/>
            <a:ext cx="7649051" cy="3043117"/>
            <a:chOff x="2208362" y="450581"/>
            <a:chExt cx="7649051" cy="30431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117" y="450581"/>
              <a:ext cx="4572296" cy="3043117"/>
            </a:xfrm>
            <a:prstGeom prst="rect">
              <a:avLst/>
            </a:prstGeom>
          </p:spPr>
        </p:pic>
        <p:cxnSp>
          <p:nvCxnSpPr>
            <p:cNvPr id="9" name="直接箭头连接符 8"/>
            <p:cNvCxnSpPr/>
            <p:nvPr/>
          </p:nvCxnSpPr>
          <p:spPr>
            <a:xfrm flipV="1">
              <a:off x="2208362" y="1871932"/>
              <a:ext cx="2518913" cy="4140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208362" y="2967487"/>
            <a:ext cx="7648755" cy="3701810"/>
            <a:chOff x="2208362" y="2967487"/>
            <a:chExt cx="7648755" cy="37018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117" y="3811797"/>
              <a:ext cx="4572000" cy="2857500"/>
            </a:xfrm>
            <a:prstGeom prst="rect">
              <a:avLst/>
            </a:prstGeom>
          </p:spPr>
        </p:pic>
        <p:cxnSp>
          <p:nvCxnSpPr>
            <p:cNvPr id="11" name="直接箭头连接符 10"/>
            <p:cNvCxnSpPr/>
            <p:nvPr/>
          </p:nvCxnSpPr>
          <p:spPr>
            <a:xfrm>
              <a:off x="2208362" y="2967487"/>
              <a:ext cx="2432649" cy="18978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155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clear</a:t>
            </a:r>
            <a:r>
              <a:rPr lang="zh-CN" altLang="en-US" dirty="0" smtClean="0"/>
              <a:t>通常</a:t>
            </a:r>
            <a:r>
              <a:rPr lang="zh-CN" altLang="en-US" dirty="0" smtClean="0"/>
              <a:t>应用形式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199" y="2122099"/>
            <a:ext cx="10621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800" dirty="0" smtClean="0"/>
              <a:t>HTML block</a:t>
            </a:r>
            <a:r>
              <a:rPr lang="zh-CN" altLang="en-US" sz="2800" dirty="0" smtClean="0"/>
              <a:t>水平元素</a:t>
            </a:r>
            <a:r>
              <a:rPr lang="zh-CN" altLang="en-US" sz="2800" dirty="0" smtClean="0"/>
              <a:t>底部走</a:t>
            </a:r>
            <a:r>
              <a:rPr lang="zh-CN" altLang="en-US" sz="2800" dirty="0" smtClean="0"/>
              <a:t>起    </a:t>
            </a:r>
            <a:r>
              <a:rPr lang="en-US" altLang="zh-CN" sz="2800" dirty="0" smtClean="0"/>
              <a:t>-  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&lt;div …&gt;&lt;/div&gt;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smtClean="0"/>
              <a:t>CSS after</a:t>
            </a:r>
            <a:r>
              <a:rPr lang="zh-CN" altLang="en-US" sz="2800" dirty="0" smtClean="0"/>
              <a:t>伪元素底部</a:t>
            </a:r>
            <a:r>
              <a:rPr lang="zh-CN" altLang="en-US" sz="2800" dirty="0" smtClean="0"/>
              <a:t>生成            </a:t>
            </a:r>
            <a:r>
              <a:rPr lang="en-US" altLang="zh-CN" sz="2800" dirty="0" smtClean="0"/>
              <a:t>-  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</a:rPr>
              <a:t>clearfix:after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 {}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3796" y="1788045"/>
            <a:ext cx="805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 div</a:t>
            </a:r>
            <a:r>
              <a:rPr lang="zh-CN" altLang="en-US" sz="2800" dirty="0" smtClean="0"/>
              <a:t>元素 </a:t>
            </a:r>
            <a:r>
              <a:rPr lang="en-US" altLang="zh-CN" sz="2800" dirty="0" smtClean="0"/>
              <a:t>– </a:t>
            </a:r>
            <a:r>
              <a:rPr lang="zh-CN" altLang="en-US" sz="2800" dirty="0" smtClean="0"/>
              <a:t>很多裸露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div</a:t>
            </a:r>
            <a:r>
              <a:rPr lang="zh-CN" altLang="en-US" sz="2800" dirty="0" smtClean="0"/>
              <a:t>标签看上去好讨厌！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71" y="2342133"/>
            <a:ext cx="3110362" cy="17500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3796" y="4262052"/>
            <a:ext cx="7475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2. after</a:t>
            </a:r>
            <a:r>
              <a:rPr lang="zh-CN" altLang="en-US" sz="2800" dirty="0" smtClean="0"/>
              <a:t>伪元素 </a:t>
            </a:r>
            <a:r>
              <a:rPr lang="en-US" altLang="zh-CN" sz="2800" dirty="0" smtClean="0"/>
              <a:t>– IE6/IE7: </a:t>
            </a:r>
            <a:r>
              <a:rPr lang="zh-CN" altLang="en-US" sz="2800" dirty="0" smtClean="0"/>
              <a:t>你哪位？你妈贵姓？</a:t>
            </a:r>
            <a:endParaRPr lang="zh-CN" altLang="en-US" sz="2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504771" y="4860227"/>
            <a:ext cx="3170081" cy="1780944"/>
            <a:chOff x="1504771" y="4860227"/>
            <a:chExt cx="3170081" cy="178094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71" y="4860227"/>
              <a:ext cx="3170081" cy="178094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591035" y="4955115"/>
              <a:ext cx="68961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IE6/IE7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07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BFC/</a:t>
            </a:r>
            <a:r>
              <a:rPr lang="en-US" altLang="zh-CN" dirty="0" err="1" smtClean="0"/>
              <a:t>haslayout</a:t>
            </a:r>
            <a:r>
              <a:rPr lang="zh-CN" altLang="en-US" dirty="0" smtClean="0"/>
              <a:t>通常</a:t>
            </a:r>
            <a:r>
              <a:rPr lang="zh-CN" altLang="en-US" dirty="0"/>
              <a:t>声明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2122099"/>
            <a:ext cx="99706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float:left</a:t>
            </a:r>
            <a:r>
              <a:rPr lang="en-US" altLang="zh-CN" sz="2800" dirty="0" smtClean="0"/>
              <a:t>/right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position:absolute</a:t>
            </a:r>
            <a:r>
              <a:rPr lang="en-US" altLang="zh-CN" sz="2800" dirty="0" smtClean="0"/>
              <a:t>/fixed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overflow:hidden</a:t>
            </a:r>
            <a:r>
              <a:rPr lang="en-US" altLang="zh-CN" sz="2800" dirty="0" smtClean="0"/>
              <a:t>/scroll </a:t>
            </a:r>
            <a:r>
              <a:rPr lang="en-US" altLang="zh-CN" sz="2800" dirty="0" smtClean="0"/>
              <a:t>(IE7+)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display:inline-block</a:t>
            </a:r>
            <a:r>
              <a:rPr lang="en-US" altLang="zh-CN" sz="2800" dirty="0" smtClean="0"/>
              <a:t>/table-cell(IE8+)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width/height/</a:t>
            </a:r>
            <a:r>
              <a:rPr lang="en-US" altLang="zh-CN" sz="2800" dirty="0" smtClean="0">
                <a:solidFill>
                  <a:srgbClr val="FF0000"/>
                </a:solidFill>
              </a:rPr>
              <a:t>zoom:1</a:t>
            </a:r>
            <a:r>
              <a:rPr lang="en-US" altLang="zh-CN" sz="2800" dirty="0" smtClean="0"/>
              <a:t>/…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 smtClean="0"/>
              <a:t>IE6/IE7)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87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088395"/>
            <a:ext cx="35092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 无法“一方通行”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 你我</a:t>
            </a:r>
            <a:r>
              <a:rPr lang="zh-CN" altLang="en-US" sz="2800" dirty="0" smtClean="0"/>
              <a:t>相逢不</a:t>
            </a:r>
            <a:r>
              <a:rPr lang="zh-CN" altLang="en-US" sz="2800" dirty="0" smtClean="0"/>
              <a:t>相识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1304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权衡后的策略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915866"/>
            <a:ext cx="972915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clearfix:after</a:t>
            </a:r>
            <a:r>
              <a:rPr lang="en-US" altLang="zh-CN" dirty="0" smtClean="0"/>
              <a:t> { content: </a:t>
            </a:r>
            <a:r>
              <a:rPr lang="en-US" altLang="zh-CN" dirty="0"/>
              <a:t>''</a:t>
            </a:r>
            <a:r>
              <a:rPr lang="en-US" altLang="zh-CN" dirty="0" smtClean="0"/>
              <a:t>; display: block; height: 0; overflow: hidden; clear: both; }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clearfix</a:t>
            </a:r>
            <a:r>
              <a:rPr lang="en-US" altLang="zh-CN" dirty="0" smtClean="0"/>
              <a:t> { *zoom: 1; 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3181073"/>
            <a:ext cx="129490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fix:after</a:t>
            </a:r>
            <a:r>
              <a:rPr lang="en-US" altLang="zh-CN" dirty="0" smtClean="0"/>
              <a:t> {}</a:t>
            </a:r>
          </a:p>
          <a:p>
            <a:r>
              <a:rPr lang="en-US" altLang="zh-CN" dirty="0" smtClean="0"/>
              <a:t>.fix 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95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鑫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811</Words>
  <Application>Microsoft Office PowerPoint</Application>
  <PresentationFormat>宽屏</PresentationFormat>
  <Paragraphs>73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4. 清除浮动</vt:lpstr>
      <vt:lpstr>更准确的说法</vt:lpstr>
      <vt:lpstr>两大基本方法</vt:lpstr>
      <vt:lpstr>方法差异</vt:lpstr>
      <vt:lpstr>clear通常应用形式</vt:lpstr>
      <vt:lpstr>不足</vt:lpstr>
      <vt:lpstr>BFC/haslayout通常声明</vt:lpstr>
      <vt:lpstr>不足</vt:lpstr>
      <vt:lpstr>权衡后的策略</vt:lpstr>
      <vt:lpstr>更好的方法</vt:lpstr>
      <vt:lpstr>切勿滥用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zhangxinxu</dc:creator>
  <cp:lastModifiedBy>zhangxinxu</cp:lastModifiedBy>
  <cp:revision>247</cp:revision>
  <dcterms:created xsi:type="dcterms:W3CDTF">2014-07-20T00:34:09Z</dcterms:created>
  <dcterms:modified xsi:type="dcterms:W3CDTF">2014-07-20T17:09:22Z</dcterms:modified>
</cp:coreProperties>
</file>