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9" autoAdjust="0"/>
  </p:normalViewPr>
  <p:slideViewPr>
    <p:cSldViewPr snapToGrid="0">
      <p:cViewPr varScale="1">
        <p:scale>
          <a:sx n="107" d="100"/>
          <a:sy n="107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3AC97-F978-46FB-8CBA-BB35E172E2C9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10C13-709F-4878-9688-B28C64B97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0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10C13-709F-4878-9688-B28C64B971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每个浮动就像一个砖头，固定好尺寸，一个一个堆砌起来，页面就出来了，这就是“切页面”称呼的由来！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10C13-709F-4878-9688-B28C64B971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1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人在学习的时候总是不自觉拿现实世界做映射。浮动砌砖布局跟搭积木感觉很类似。因此，浮动这种砌砖布局非常容易理解与上手，这就是浮动滥用的重要原因之一。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10C13-709F-4878-9688-B28C64B971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3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墙上砸个窟窿，切好的墙就会倒掉；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尺寸限定，模块到另外一个尺寸容器中，不配对，要重新整，完全没有重用性啊；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切砖布局在低版本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下匪夷所思的问题很多，只教你欲哭无泪。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因此，综上所述，尽量少用浮动实现砌砖头一样的布局！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10C13-709F-4878-9688-B28C64B971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26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道家所主张的“道”，是指天地万物的本质及其自然循环的规律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。顺其自然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，追其本质。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10C13-709F-4878-9688-B28C64B971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浮动原本设计就是文字环绕，应用于流体布局的，因此，要想让浮动熠熠生辉，还是要融入到流体布局中。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10C13-709F-4878-9688-B28C64B9711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4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2AB-70F0-457E-BBA4-74BE21F4A005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D498-380E-4513-A304-6DF65A594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8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2AB-70F0-457E-BBA4-74BE21F4A005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D498-380E-4513-A304-6DF65A594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9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2AB-70F0-457E-BBA4-74BE21F4A005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D498-380E-4513-A304-6DF65A594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0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2AB-70F0-457E-BBA4-74BE21F4A005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D498-380E-4513-A304-6DF65A594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4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2AB-70F0-457E-BBA4-74BE21F4A005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D498-380E-4513-A304-6DF65A594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7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2AB-70F0-457E-BBA4-74BE21F4A005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D498-380E-4513-A304-6DF65A594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6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2AB-70F0-457E-BBA4-74BE21F4A005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D498-380E-4513-A304-6DF65A594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2AB-70F0-457E-BBA4-74BE21F4A005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D498-380E-4513-A304-6DF65A594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1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2AB-70F0-457E-BBA4-74BE21F4A005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D498-380E-4513-A304-6DF65A594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87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2AB-70F0-457E-BBA4-74BE21F4A005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D498-380E-4513-A304-6DF65A594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0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2AB-70F0-457E-BBA4-74BE21F4A005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D498-380E-4513-A304-6DF65A594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32AB-70F0-457E-BBA4-74BE21F4A005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D498-380E-4513-A304-6DF65A594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8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5. float</a:t>
            </a:r>
            <a:r>
              <a:rPr lang="zh-CN" altLang="en-US" dirty="0" smtClean="0"/>
              <a:t>的滥用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不在其职而谋其政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0619" y="2493034"/>
            <a:ext cx="606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我本流体布局生，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春江流水应犹在！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60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79" y="2895779"/>
            <a:ext cx="1428750" cy="14287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070971" y="2641391"/>
            <a:ext cx="5747283" cy="14503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哦？那怎样才能借助浮动实现流体布局呢？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5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71359" y="2958665"/>
            <a:ext cx="3551207" cy="748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且听下回分解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27" y="2685332"/>
            <a:ext cx="1143000" cy="140970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 rot="5400000">
            <a:off x="5823798" y="1069589"/>
            <a:ext cx="1186871" cy="441836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0619" y="2493034"/>
            <a:ext cx="606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我本流体布局生，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无奈苦逼砌砖头！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97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问世间砌砖头为何物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77334" cy="46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直教浮动生死相许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292988"/>
            <a:ext cx="85010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smtClean="0"/>
              <a:t>元素</a:t>
            </a:r>
            <a:r>
              <a:rPr lang="en-US" altLang="zh-CN" sz="3200" smtClean="0"/>
              <a:t>block</a:t>
            </a:r>
            <a:r>
              <a:rPr lang="zh-CN" altLang="en-US" sz="3200" dirty="0" smtClean="0"/>
              <a:t>块状化（砖头化）；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破坏性造成的紧密排列特性（去空格化）；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40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砖头是如何砌成的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1524000" cy="471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59181" y="1690688"/>
            <a:ext cx="7442201" cy="471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98363" y="1690688"/>
            <a:ext cx="1810326" cy="471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40000" y="1754909"/>
            <a:ext cx="7232073" cy="23137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39999" y="4151743"/>
            <a:ext cx="7232073" cy="21797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23128" y="1835726"/>
            <a:ext cx="1699491" cy="215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12674" y="1835725"/>
            <a:ext cx="1699491" cy="215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02220" y="1835724"/>
            <a:ext cx="1699491" cy="215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84840" y="1835723"/>
            <a:ext cx="1699491" cy="215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23128" y="4230249"/>
            <a:ext cx="1699491" cy="2022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19600" y="4223325"/>
            <a:ext cx="5264731" cy="2022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8200" y="212436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width:100px;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float:left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27674" y="203661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width:120px;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float:right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06256" y="203661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width:120px;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floatleft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03883" y="205971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width:120px;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floatleft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31531" y="205971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width:120px;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floatleft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67969" y="212436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width:120px;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floatleft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06256" y="439787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width:120px;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floatleft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03883" y="439787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width:380px;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floatleft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57754" y="3837769"/>
            <a:ext cx="27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width:550px;float:left;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砌砖布局的问题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292988"/>
            <a:ext cx="39308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妙脆</a:t>
            </a:r>
            <a:r>
              <a:rPr lang="zh-CN" altLang="en-US" sz="3200" dirty="0" smtClean="0"/>
              <a:t>角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嘎吱脆；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吝啬鬼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重用废；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洋葱头</a:t>
            </a:r>
            <a:r>
              <a:rPr lang="en-US" altLang="zh-CN" sz="3200" dirty="0" smtClean="0"/>
              <a:t>-IE7</a:t>
            </a:r>
            <a:r>
              <a:rPr lang="zh-CN" altLang="en-US" sz="3200" dirty="0" smtClean="0"/>
              <a:t>飙泪；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627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70" y="2668443"/>
            <a:ext cx="1428750" cy="14287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399683" y="2668443"/>
            <a:ext cx="5064147" cy="13503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那该怎么破？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6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655"/>
            <a:ext cx="4345671" cy="52693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23259" y="1980191"/>
            <a:ext cx="849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333333"/>
                </a:solidFill>
                <a:latin typeface="arial" panose="020B0604020202020204" pitchFamily="34" charset="0"/>
              </a:rPr>
              <a:t>“人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</a:rPr>
              <a:t>法地，地法天，天法道，道法</a:t>
            </a:r>
            <a:r>
              <a:rPr lang="zh-CN" altLang="en-US" sz="3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自然”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89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375</Words>
  <Application>Microsoft Office PowerPoint</Application>
  <PresentationFormat>宽屏</PresentationFormat>
  <Paragraphs>51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Arial</vt:lpstr>
      <vt:lpstr>Calibri</vt:lpstr>
      <vt:lpstr>Office 主题</vt:lpstr>
      <vt:lpstr>5. float的滥用</vt:lpstr>
      <vt:lpstr>PowerPoint 演示文稿</vt:lpstr>
      <vt:lpstr>问世间砌砖头为何物</vt:lpstr>
      <vt:lpstr>直教浮动生死相许</vt:lpstr>
      <vt:lpstr>砖头是如何砌成的</vt:lpstr>
      <vt:lpstr>PowerPoint 演示文稿</vt:lpstr>
      <vt:lpstr>砌砖布局的问题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zhangxinxu</dc:creator>
  <cp:lastModifiedBy>zhangxinxu</cp:lastModifiedBy>
  <cp:revision>102</cp:revision>
  <dcterms:created xsi:type="dcterms:W3CDTF">2014-07-21T12:53:44Z</dcterms:created>
  <dcterms:modified xsi:type="dcterms:W3CDTF">2014-07-27T17:34:35Z</dcterms:modified>
</cp:coreProperties>
</file>