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987F-2E3D-4D4E-A4D9-48514DB6B2B3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AB28D-59AA-4985-BFCA-FAAFD9609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9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文字环绕效果产生无非就是坑位被图片占了。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B28D-59AA-4985-BFCA-FAAFD9609E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文字环绕效果产生无非就是坑位被图片占了。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B28D-59AA-4985-BFCA-FAAFD9609E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8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文字环绕效果产生无非就是坑位被图片占了。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B28D-59AA-4985-BFCA-FAAFD9609E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5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文字环绕效果产生无非就是坑位被图片占了。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AB28D-59AA-4985-BFCA-FAAFD9609E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5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8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4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2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6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4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36B2-3A5F-4F83-9FFC-BD42D01FBD8B}" type="datetimeFigureOut">
              <a:rPr lang="zh-CN" altLang="en-US" smtClean="0"/>
              <a:t>2014/7/27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D56F-462D-4A00-A936-D3FF8F392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1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浮动与流体布局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更多技能，更多选择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0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看家本领</a:t>
            </a:r>
            <a:r>
              <a:rPr lang="en-US" altLang="zh-CN" dirty="0"/>
              <a:t> –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文字</a:t>
            </a:r>
            <a:r>
              <a:rPr lang="zh-CN" altLang="en-US" dirty="0" smtClean="0"/>
              <a:t>环绕萌萌哒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9524" cy="33047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47134" y="1799288"/>
            <a:ext cx="270725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float</a:t>
            </a:r>
          </a:p>
          <a:p>
            <a:r>
              <a:rPr lang="en-US" altLang="zh-CN" sz="3200" dirty="0" smtClean="0"/>
              <a:t>~~follow~~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33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文字环绕变身</a:t>
            </a:r>
            <a:r>
              <a:rPr lang="zh-CN" altLang="en-US" dirty="0" smtClean="0"/>
              <a:t>↘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1" y="4028624"/>
            <a:ext cx="6934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float:left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左青龙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err="1" smtClean="0"/>
              <a:t>float:right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右白虎</a:t>
            </a:r>
            <a:r>
              <a:rPr lang="en-US" altLang="zh-CN" sz="3200" dirty="0" smtClean="0"/>
              <a:t>)</a:t>
            </a:r>
          </a:p>
          <a:p>
            <a:r>
              <a:rPr lang="en-US" altLang="zh-CN" sz="3200" dirty="0" smtClean="0"/>
              <a:t>text-align: center(</a:t>
            </a:r>
            <a:r>
              <a:rPr lang="zh-CN" altLang="en-US" sz="3200" dirty="0" smtClean="0"/>
              <a:t>中间是标题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864108"/>
            <a:ext cx="105156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左青龙                                            </a:t>
            </a:r>
            <a:r>
              <a:rPr lang="zh-CN" altLang="en-US" sz="3600" dirty="0" smtClean="0"/>
              <a:t>中间是标题                          </a:t>
            </a:r>
            <a:r>
              <a:rPr lang="zh-CN" altLang="en-US" dirty="0" smtClean="0"/>
              <a:t>右白虎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29" y="4028624"/>
            <a:ext cx="1656271" cy="15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文字</a:t>
            </a:r>
            <a:r>
              <a:rPr lang="zh-CN" altLang="en-US" dirty="0" smtClean="0"/>
              <a:t>环绕衍生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单侧固定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41"/>
            <a:ext cx="5780952" cy="21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528956"/>
            <a:ext cx="815915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width+float</a:t>
            </a:r>
            <a:endParaRPr lang="en-US" altLang="zh-CN" sz="3200" dirty="0" smtClean="0"/>
          </a:p>
          <a:p>
            <a:r>
              <a:rPr lang="en-US" altLang="zh-CN" sz="3200" dirty="0" smtClean="0"/>
              <a:t>padding-left/margin-left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8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与显示位置匹配的单侧固定布局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528956"/>
            <a:ext cx="815915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width:100% + float</a:t>
            </a:r>
          </a:p>
          <a:p>
            <a:r>
              <a:rPr lang="en-US" altLang="zh-CN" sz="3200" dirty="0" smtClean="0"/>
              <a:t>    padding-left/margin-left</a:t>
            </a:r>
          </a:p>
          <a:p>
            <a:r>
              <a:rPr lang="en-US" altLang="zh-CN" sz="3200" dirty="0" smtClean="0"/>
              <a:t>width + float + margin</a:t>
            </a:r>
            <a:r>
              <a:rPr lang="zh-CN" altLang="en-US" sz="3200" dirty="0" smtClean="0"/>
              <a:t>负值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9524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高级进化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智能自适应尺寸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4528956"/>
            <a:ext cx="815915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float</a:t>
            </a:r>
          </a:p>
          <a:p>
            <a:r>
              <a:rPr lang="en-US" altLang="zh-CN" sz="3200" dirty="0" smtClean="0"/>
              <a:t>display: table-cell           IE8+</a:t>
            </a:r>
          </a:p>
          <a:p>
            <a:r>
              <a:rPr lang="en-US" altLang="zh-CN" sz="3200" dirty="0" smtClean="0"/>
              <a:t>display: inline-block       IE7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0000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1947" y="2467154"/>
            <a:ext cx="21499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 smtClean="0"/>
              <a:t>等</a:t>
            </a:r>
            <a:r>
              <a:rPr lang="en-US" altLang="zh-CN" sz="8800" dirty="0" smtClean="0"/>
              <a:t>~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338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152182" y="2981587"/>
            <a:ext cx="4758905" cy="604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终回预告：兼容性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913846" y="763878"/>
            <a:ext cx="1196555" cy="5039463"/>
          </a:xfrm>
          <a:prstGeom prst="wedgeRectCallout">
            <a:avLst>
              <a:gd name="adj1" fmla="val -20833"/>
              <a:gd name="adj2" fmla="val 57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163</Words>
  <Application>Microsoft Office PowerPoint</Application>
  <PresentationFormat>宽屏</PresentationFormat>
  <Paragraphs>31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6. 浮动与流体布局</vt:lpstr>
      <vt:lpstr>看家本领 – 文字环绕萌萌哒</vt:lpstr>
      <vt:lpstr>文字环绕变身↘ </vt:lpstr>
      <vt:lpstr>文字环绕衍生 – 单侧固定</vt:lpstr>
      <vt:lpstr>DOM与显示位置匹配的单侧固定布局</vt:lpstr>
      <vt:lpstr>高级进化 – 智能自适应尺寸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zhangxinxu</dc:creator>
  <cp:lastModifiedBy>zhangxinxu</cp:lastModifiedBy>
  <cp:revision>71</cp:revision>
  <dcterms:created xsi:type="dcterms:W3CDTF">2014-07-27T06:01:21Z</dcterms:created>
  <dcterms:modified xsi:type="dcterms:W3CDTF">2014-07-27T12:18:08Z</dcterms:modified>
</cp:coreProperties>
</file>