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E2C2-350C-41E1-BFAD-CEF7834ABE94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A24D4-46FC-4F3C-9CEC-E16FA1C9D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IE6 </a:t>
            </a:r>
            <a:r>
              <a:rPr lang="en-US" altLang="zh-CN" dirty="0" err="1" smtClean="0"/>
              <a:t>byebye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A24D4-46FC-4F3C-9CEC-E16FA1C9D5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4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9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8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0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3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44C1-A357-4BA4-8900-1A5CB2AB56E6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19F0-FE03-4D30-A09A-D006D79AC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3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浮动与兼容性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不同老爸不同命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1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3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</a:t>
            </a:r>
            <a:r>
              <a:rPr lang="en-US" altLang="zh-CN" dirty="0" smtClean="0"/>
              <a:t>IE7</a:t>
            </a:r>
            <a:r>
              <a:rPr lang="zh-CN" altLang="en-US" dirty="0" smtClean="0"/>
              <a:t>飙泪的浮动问题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183285"/>
            <a:ext cx="690605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含clear的浮动元素包裹不正确的问题；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浮动元素倒数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个莫名垂直间距问题；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浮动元素最后一个字符重复问题；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浮动元素楼梯排列问题；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浮动元素和文本不在同一行的问题；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4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563089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 smtClean="0"/>
              <a:t>合理使用浮动，且用且珍惜！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0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563089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 smtClean="0"/>
              <a:t>全剧终！谢谢观赏！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72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83</Words>
  <Application>Microsoft Office PowerPoint</Application>
  <PresentationFormat>宽屏</PresentationFormat>
  <Paragraphs>13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7. 浮动与兼容性</vt:lpstr>
      <vt:lpstr>PowerPoint 演示文稿</vt:lpstr>
      <vt:lpstr>让IE7飙泪的浮动问题</vt:lpstr>
      <vt:lpstr>合理使用浮动，且用且珍惜！ </vt:lpstr>
      <vt:lpstr>全剧终！谢谢观赏！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zhangxinxu</dc:creator>
  <cp:lastModifiedBy>zhangxinxu</cp:lastModifiedBy>
  <cp:revision>24</cp:revision>
  <dcterms:created xsi:type="dcterms:W3CDTF">2014-07-27T12:18:54Z</dcterms:created>
  <dcterms:modified xsi:type="dcterms:W3CDTF">2014-07-27T13:55:06Z</dcterms:modified>
</cp:coreProperties>
</file>