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3"/>
  </p:notesMasterIdLst>
  <p:sldIdLst>
    <p:sldId id="332" r:id="rId2"/>
    <p:sldId id="256" r:id="rId3"/>
    <p:sldId id="313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334" r:id="rId12"/>
    <p:sldId id="333" r:id="rId13"/>
    <p:sldId id="267" r:id="rId14"/>
    <p:sldId id="268" r:id="rId15"/>
    <p:sldId id="269" r:id="rId16"/>
    <p:sldId id="325" r:id="rId17"/>
    <p:sldId id="326" r:id="rId18"/>
    <p:sldId id="327" r:id="rId19"/>
    <p:sldId id="270" r:id="rId20"/>
    <p:sldId id="271" r:id="rId21"/>
    <p:sldId id="273" r:id="rId22"/>
    <p:sldId id="315" r:id="rId23"/>
    <p:sldId id="316" r:id="rId24"/>
    <p:sldId id="317" r:id="rId25"/>
    <p:sldId id="272" r:id="rId26"/>
    <p:sldId id="274" r:id="rId27"/>
    <p:sldId id="275" r:id="rId28"/>
    <p:sldId id="279" r:id="rId29"/>
    <p:sldId id="318" r:id="rId30"/>
    <p:sldId id="319" r:id="rId31"/>
    <p:sldId id="320" r:id="rId32"/>
    <p:sldId id="321" r:id="rId33"/>
    <p:sldId id="322" r:id="rId34"/>
    <p:sldId id="323" r:id="rId35"/>
    <p:sldId id="280" r:id="rId36"/>
    <p:sldId id="281" r:id="rId37"/>
    <p:sldId id="282" r:id="rId38"/>
    <p:sldId id="283" r:id="rId39"/>
    <p:sldId id="335" r:id="rId40"/>
    <p:sldId id="284" r:id="rId41"/>
    <p:sldId id="285" r:id="rId42"/>
    <p:sldId id="286" r:id="rId43"/>
    <p:sldId id="287" r:id="rId44"/>
    <p:sldId id="288" r:id="rId45"/>
    <p:sldId id="290" r:id="rId46"/>
    <p:sldId id="336" r:id="rId47"/>
    <p:sldId id="337" r:id="rId48"/>
    <p:sldId id="324" r:id="rId49"/>
    <p:sldId id="292" r:id="rId50"/>
    <p:sldId id="338" r:id="rId51"/>
    <p:sldId id="340" r:id="rId52"/>
    <p:sldId id="311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14" r:id="rId68"/>
    <p:sldId id="308" r:id="rId69"/>
    <p:sldId id="309" r:id="rId70"/>
    <p:sldId id="310" r:id="rId71"/>
    <p:sldId id="312" r:id="rId72"/>
  </p:sldIdLst>
  <p:sldSz cx="9144000" cy="6858000" type="screen4x3"/>
  <p:notesSz cx="6858000" cy="9144000"/>
  <p:custDataLst>
    <p:tags r:id="rId74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12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2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2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2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2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2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2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2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2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4" userDrawn="1">
          <p15:clr>
            <a:srgbClr val="A4A3A4"/>
          </p15:clr>
        </p15:guide>
        <p15:guide id="2" pos="5556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00FF"/>
    <a:srgbClr val="FF0000"/>
    <a:srgbClr val="008080"/>
    <a:srgbClr val="FFF0B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49" autoAdjust="0"/>
    <p:restoredTop sz="94669" autoAdjust="0"/>
  </p:normalViewPr>
  <p:slideViewPr>
    <p:cSldViewPr>
      <p:cViewPr varScale="1">
        <p:scale>
          <a:sx n="77" d="100"/>
          <a:sy n="77" d="100"/>
        </p:scale>
        <p:origin x="264" y="43"/>
      </p:cViewPr>
      <p:guideLst>
        <p:guide pos="224"/>
        <p:guide pos="5556"/>
        <p:guide orient="horz" pos="4110"/>
        <p:guide orient="horz" pos="618"/>
        <p:guide orient="horz" pos="406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wmf"/><Relationship Id="rId7" Type="http://schemas.openxmlformats.org/officeDocument/2006/relationships/image" Target="../media/image84.e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64.wmf"/><Relationship Id="rId1" Type="http://schemas.openxmlformats.org/officeDocument/2006/relationships/image" Target="../media/image86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e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63.wmf"/><Relationship Id="rId4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6.wmf"/><Relationship Id="rId7" Type="http://schemas.openxmlformats.org/officeDocument/2006/relationships/image" Target="../media/image119.wmf"/><Relationship Id="rId2" Type="http://schemas.openxmlformats.org/officeDocument/2006/relationships/image" Target="../media/image86.wmf"/><Relationship Id="rId1" Type="http://schemas.openxmlformats.org/officeDocument/2006/relationships/image" Target="../media/image115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87.wmf"/><Relationship Id="rId4" Type="http://schemas.openxmlformats.org/officeDocument/2006/relationships/image" Target="../media/image64.wmf"/><Relationship Id="rId9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12" Type="http://schemas.openxmlformats.org/officeDocument/2006/relationships/image" Target="../media/image147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e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emf"/><Relationship Id="rId7" Type="http://schemas.openxmlformats.org/officeDocument/2006/relationships/image" Target="../media/image174.wmf"/><Relationship Id="rId2" Type="http://schemas.openxmlformats.org/officeDocument/2006/relationships/image" Target="../media/image169.e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emf"/><Relationship Id="rId10" Type="http://schemas.openxmlformats.org/officeDocument/2006/relationships/image" Target="../media/image177.wmf"/><Relationship Id="rId4" Type="http://schemas.openxmlformats.org/officeDocument/2006/relationships/image" Target="../media/image171.emf"/><Relationship Id="rId9" Type="http://schemas.openxmlformats.org/officeDocument/2006/relationships/image" Target="../media/image17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e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7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1.wmf"/><Relationship Id="rId1" Type="http://schemas.openxmlformats.org/officeDocument/2006/relationships/image" Target="../media/image186.e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3.wmf"/><Relationship Id="rId1" Type="http://schemas.openxmlformats.org/officeDocument/2006/relationships/image" Target="../media/image198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36.wmf"/><Relationship Id="rId5" Type="http://schemas.openxmlformats.org/officeDocument/2006/relationships/image" Target="../media/image213.wmf"/><Relationship Id="rId4" Type="http://schemas.openxmlformats.org/officeDocument/2006/relationships/image" Target="../media/image1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image" Target="../media/image228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12" Type="http://schemas.openxmlformats.org/officeDocument/2006/relationships/image" Target="../media/image227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11" Type="http://schemas.openxmlformats.org/officeDocument/2006/relationships/image" Target="../media/image226.wmf"/><Relationship Id="rId5" Type="http://schemas.openxmlformats.org/officeDocument/2006/relationships/image" Target="../media/image220.wmf"/><Relationship Id="rId10" Type="http://schemas.openxmlformats.org/officeDocument/2006/relationships/image" Target="../media/image225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31.wmf"/><Relationship Id="rId7" Type="http://schemas.openxmlformats.org/officeDocument/2006/relationships/image" Target="../media/image220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21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3" Type="http://schemas.openxmlformats.org/officeDocument/2006/relationships/image" Target="../media/image238.emf"/><Relationship Id="rId7" Type="http://schemas.openxmlformats.org/officeDocument/2006/relationships/image" Target="../media/image242.wmf"/><Relationship Id="rId12" Type="http://schemas.openxmlformats.org/officeDocument/2006/relationships/image" Target="../media/image247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11" Type="http://schemas.openxmlformats.org/officeDocument/2006/relationships/image" Target="../media/image246.wmf"/><Relationship Id="rId5" Type="http://schemas.openxmlformats.org/officeDocument/2006/relationships/image" Target="../media/image240.emf"/><Relationship Id="rId10" Type="http://schemas.openxmlformats.org/officeDocument/2006/relationships/image" Target="../media/image245.emf"/><Relationship Id="rId4" Type="http://schemas.openxmlformats.org/officeDocument/2006/relationships/image" Target="../media/image239.wmf"/><Relationship Id="rId9" Type="http://schemas.openxmlformats.org/officeDocument/2006/relationships/image" Target="../media/image24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57.emf"/><Relationship Id="rId1" Type="http://schemas.openxmlformats.org/officeDocument/2006/relationships/image" Target="../media/image256.emf"/><Relationship Id="rId6" Type="http://schemas.openxmlformats.org/officeDocument/2006/relationships/image" Target="../media/image259.emf"/><Relationship Id="rId5" Type="http://schemas.openxmlformats.org/officeDocument/2006/relationships/image" Target="../media/image241.wmf"/><Relationship Id="rId4" Type="http://schemas.openxmlformats.org/officeDocument/2006/relationships/image" Target="../media/image258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image" Target="../media/image262.emf"/><Relationship Id="rId7" Type="http://schemas.openxmlformats.org/officeDocument/2006/relationships/image" Target="../media/image242.w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6" Type="http://schemas.openxmlformats.org/officeDocument/2006/relationships/image" Target="../media/image265.wmf"/><Relationship Id="rId5" Type="http://schemas.openxmlformats.org/officeDocument/2006/relationships/image" Target="../media/image264.emf"/><Relationship Id="rId10" Type="http://schemas.openxmlformats.org/officeDocument/2006/relationships/image" Target="../media/image268.emf"/><Relationship Id="rId4" Type="http://schemas.openxmlformats.org/officeDocument/2006/relationships/image" Target="../media/image263.wmf"/><Relationship Id="rId9" Type="http://schemas.openxmlformats.org/officeDocument/2006/relationships/image" Target="../media/image26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emf"/><Relationship Id="rId1" Type="http://schemas.openxmlformats.org/officeDocument/2006/relationships/image" Target="../media/image275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7" Type="http://schemas.openxmlformats.org/officeDocument/2006/relationships/image" Target="../media/image83.wmf"/><Relationship Id="rId2" Type="http://schemas.openxmlformats.org/officeDocument/2006/relationships/image" Target="../media/image281.wmf"/><Relationship Id="rId1" Type="http://schemas.openxmlformats.org/officeDocument/2006/relationships/image" Target="../media/image280.e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3.emf"/><Relationship Id="rId2" Type="http://schemas.openxmlformats.org/officeDocument/2006/relationships/image" Target="../media/image288.wmf"/><Relationship Id="rId1" Type="http://schemas.openxmlformats.org/officeDocument/2006/relationships/image" Target="../media/image287.e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85.wmf"/><Relationship Id="rId1" Type="http://schemas.openxmlformats.org/officeDocument/2006/relationships/image" Target="../media/image295.wmf"/><Relationship Id="rId4" Type="http://schemas.openxmlformats.org/officeDocument/2006/relationships/image" Target="../media/image297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e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2" Type="http://schemas.openxmlformats.org/officeDocument/2006/relationships/image" Target="../media/image294.wmf"/><Relationship Id="rId1" Type="http://schemas.openxmlformats.org/officeDocument/2006/relationships/image" Target="../media/image308.wmf"/><Relationship Id="rId6" Type="http://schemas.openxmlformats.org/officeDocument/2006/relationships/image" Target="../media/image312.wmf"/><Relationship Id="rId11" Type="http://schemas.openxmlformats.org/officeDocument/2006/relationships/image" Target="../media/image317.emf"/><Relationship Id="rId5" Type="http://schemas.openxmlformats.org/officeDocument/2006/relationships/image" Target="../media/image311.wmf"/><Relationship Id="rId10" Type="http://schemas.openxmlformats.org/officeDocument/2006/relationships/image" Target="../media/image316.wmf"/><Relationship Id="rId4" Type="http://schemas.openxmlformats.org/officeDocument/2006/relationships/image" Target="../media/image310.wmf"/><Relationship Id="rId9" Type="http://schemas.openxmlformats.org/officeDocument/2006/relationships/image" Target="../media/image315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20.wmf"/><Relationship Id="rId7" Type="http://schemas.openxmlformats.org/officeDocument/2006/relationships/image" Target="../media/image324.e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emf"/><Relationship Id="rId11" Type="http://schemas.openxmlformats.org/officeDocument/2006/relationships/image" Target="../media/image328.emf"/><Relationship Id="rId5" Type="http://schemas.openxmlformats.org/officeDocument/2006/relationships/image" Target="../media/image322.wmf"/><Relationship Id="rId10" Type="http://schemas.openxmlformats.org/officeDocument/2006/relationships/image" Target="../media/image327.emf"/><Relationship Id="rId4" Type="http://schemas.openxmlformats.org/officeDocument/2006/relationships/image" Target="../media/image321.wmf"/><Relationship Id="rId9" Type="http://schemas.openxmlformats.org/officeDocument/2006/relationships/image" Target="../media/image326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emf"/><Relationship Id="rId1" Type="http://schemas.openxmlformats.org/officeDocument/2006/relationships/image" Target="../media/image329.wmf"/><Relationship Id="rId5" Type="http://schemas.openxmlformats.org/officeDocument/2006/relationships/image" Target="../media/image333.emf"/><Relationship Id="rId4" Type="http://schemas.openxmlformats.org/officeDocument/2006/relationships/image" Target="../media/image332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image" Target="../media/image336.wmf"/><Relationship Id="rId7" Type="http://schemas.openxmlformats.org/officeDocument/2006/relationships/image" Target="../media/image308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e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9" Type="http://schemas.openxmlformats.org/officeDocument/2006/relationships/image" Target="../media/image318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image" Target="../media/image343.wmf"/><Relationship Id="rId7" Type="http://schemas.openxmlformats.org/officeDocument/2006/relationships/image" Target="../media/image347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11" Type="http://schemas.openxmlformats.org/officeDocument/2006/relationships/image" Target="../media/image318.wmf"/><Relationship Id="rId5" Type="http://schemas.openxmlformats.org/officeDocument/2006/relationships/image" Target="../media/image345.wmf"/><Relationship Id="rId10" Type="http://schemas.openxmlformats.org/officeDocument/2006/relationships/image" Target="../media/image350.emf"/><Relationship Id="rId4" Type="http://schemas.openxmlformats.org/officeDocument/2006/relationships/image" Target="../media/image344.wmf"/><Relationship Id="rId9" Type="http://schemas.openxmlformats.org/officeDocument/2006/relationships/image" Target="../media/image349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wmf"/><Relationship Id="rId7" Type="http://schemas.openxmlformats.org/officeDocument/2006/relationships/image" Target="../media/image356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7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wmf"/><Relationship Id="rId2" Type="http://schemas.openxmlformats.org/officeDocument/2006/relationships/image" Target="../media/image360.wmf"/><Relationship Id="rId1" Type="http://schemas.openxmlformats.org/officeDocument/2006/relationships/image" Target="../media/image359.emf"/><Relationship Id="rId5" Type="http://schemas.openxmlformats.org/officeDocument/2006/relationships/image" Target="../media/image363.wmf"/><Relationship Id="rId4" Type="http://schemas.openxmlformats.org/officeDocument/2006/relationships/image" Target="../media/image36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wmf"/><Relationship Id="rId7" Type="http://schemas.openxmlformats.org/officeDocument/2006/relationships/image" Target="../media/image370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6" Type="http://schemas.openxmlformats.org/officeDocument/2006/relationships/image" Target="../media/image369.wmf"/><Relationship Id="rId5" Type="http://schemas.openxmlformats.org/officeDocument/2006/relationships/image" Target="../media/image368.wmf"/><Relationship Id="rId4" Type="http://schemas.openxmlformats.org/officeDocument/2006/relationships/image" Target="../media/image36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wmf"/><Relationship Id="rId2" Type="http://schemas.openxmlformats.org/officeDocument/2006/relationships/image" Target="../media/image360.wmf"/><Relationship Id="rId1" Type="http://schemas.openxmlformats.org/officeDocument/2006/relationships/image" Target="../media/image30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e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4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wmf"/><Relationship Id="rId2" Type="http://schemas.openxmlformats.org/officeDocument/2006/relationships/image" Target="../media/image373.emf"/><Relationship Id="rId1" Type="http://schemas.openxmlformats.org/officeDocument/2006/relationships/image" Target="../media/image372.wmf"/><Relationship Id="rId4" Type="http://schemas.openxmlformats.org/officeDocument/2006/relationships/image" Target="../media/image375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3" Type="http://schemas.openxmlformats.org/officeDocument/2006/relationships/image" Target="../media/image378.wmf"/><Relationship Id="rId7" Type="http://schemas.openxmlformats.org/officeDocument/2006/relationships/image" Target="../media/image382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Relationship Id="rId6" Type="http://schemas.openxmlformats.org/officeDocument/2006/relationships/image" Target="../media/image381.wmf"/><Relationship Id="rId5" Type="http://schemas.openxmlformats.org/officeDocument/2006/relationships/image" Target="../media/image380.wmf"/><Relationship Id="rId10" Type="http://schemas.openxmlformats.org/officeDocument/2006/relationships/image" Target="../media/image385.wmf"/><Relationship Id="rId4" Type="http://schemas.openxmlformats.org/officeDocument/2006/relationships/image" Target="../media/image379.wmf"/><Relationship Id="rId9" Type="http://schemas.openxmlformats.org/officeDocument/2006/relationships/image" Target="../media/image384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59.wmf"/><Relationship Id="rId5" Type="http://schemas.openxmlformats.org/officeDocument/2006/relationships/image" Target="../media/image58.e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tx1"/>
                </a:solidFill>
              </a:defRPr>
            </a:lvl1pPr>
          </a:lstStyle>
          <a:p>
            <a:fld id="{9E76ECF5-9F88-445B-A881-543A30EDD7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8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963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78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048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242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47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41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132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26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663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014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24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223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961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645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1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145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257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215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926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12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905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54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36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945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25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281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779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170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32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65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829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586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41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47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1109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4479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1284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677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917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015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2955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685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2260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95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7504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8131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3116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239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571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0343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0044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0877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6124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4826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55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3233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1724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012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8937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4032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981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275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67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61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927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96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10C-793C-4EBD-BDD7-4FA632555C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8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3599-4D86-45C7-AA44-261F6E7CF2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0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0309-B340-4B92-B3A0-B68BDFD1ED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24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99A-1504-40F4-A057-C9943C3392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74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c7cd9fd3-95be-4895-a18c-01ed58a211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EEE023C-D29C-44A4-9807-63A0502EAFFE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176819" y="4024872"/>
            <a:ext cx="3917278" cy="2047726"/>
            <a:chOff x="654511" y="1531088"/>
            <a:chExt cx="10877774" cy="4264704"/>
          </a:xfrm>
          <a:gradFill>
            <a:gsLst>
              <a:gs pos="0">
                <a:schemeClr val="bg2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grpSpPr>
        <p:sp>
          <p:nvSpPr>
            <p:cNvPr id="22" name="ïṩ1îďé">
              <a:extLst>
                <a:ext uri="{FF2B5EF4-FFF2-40B4-BE49-F238E27FC236}">
                  <a16:creationId xmlns:a16="http://schemas.microsoft.com/office/drawing/2014/main" id="{102DF690-2934-4983-AF0F-DC0FBA14DC97}"/>
                </a:ext>
              </a:extLst>
            </p:cNvPr>
            <p:cNvSpPr/>
            <p:nvPr/>
          </p:nvSpPr>
          <p:spPr bwMode="auto">
            <a:xfrm>
              <a:off x="4357583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" name="îsḻîḋe">
              <a:extLst>
                <a:ext uri="{FF2B5EF4-FFF2-40B4-BE49-F238E27FC236}">
                  <a16:creationId xmlns:a16="http://schemas.microsoft.com/office/drawing/2014/main" id="{893BE368-B59A-41B5-99B2-03C1E72D2B8F}"/>
                </a:ext>
              </a:extLst>
            </p:cNvPr>
            <p:cNvSpPr/>
            <p:nvPr/>
          </p:nvSpPr>
          <p:spPr bwMode="auto">
            <a:xfrm>
              <a:off x="4474847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iṥḷîḑè">
              <a:extLst>
                <a:ext uri="{FF2B5EF4-FFF2-40B4-BE49-F238E27FC236}">
                  <a16:creationId xmlns:a16="http://schemas.microsoft.com/office/drawing/2014/main" id="{96C43E47-C1B9-45B1-9631-1F4599E4F622}"/>
                </a:ext>
              </a:extLst>
            </p:cNvPr>
            <p:cNvSpPr/>
            <p:nvPr/>
          </p:nvSpPr>
          <p:spPr bwMode="auto">
            <a:xfrm>
              <a:off x="4590568" y="1531088"/>
              <a:ext cx="103378" cy="54004"/>
            </a:xfrm>
            <a:custGeom>
              <a:avLst/>
              <a:gdLst>
                <a:gd name="T0" fmla="*/ 28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8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" name="ï$ļiḍe">
              <a:extLst>
                <a:ext uri="{FF2B5EF4-FFF2-40B4-BE49-F238E27FC236}">
                  <a16:creationId xmlns:a16="http://schemas.microsoft.com/office/drawing/2014/main" id="{7BCEE5AB-7CFE-45C3-A9E0-B5AA78F632E0}"/>
                </a:ext>
              </a:extLst>
            </p:cNvPr>
            <p:cNvSpPr/>
            <p:nvPr/>
          </p:nvSpPr>
          <p:spPr bwMode="auto">
            <a:xfrm>
              <a:off x="4710918" y="1531088"/>
              <a:ext cx="103378" cy="54004"/>
            </a:xfrm>
            <a:custGeom>
              <a:avLst/>
              <a:gdLst>
                <a:gd name="T0" fmla="*/ 27 w 28"/>
                <a:gd name="T1" fmla="*/ 7 h 15"/>
                <a:gd name="T2" fmla="*/ 15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2" y="0"/>
                    <a:pt x="15" y="0"/>
                  </a:cubicBezTo>
                  <a:cubicBezTo>
                    <a:pt x="8" y="0"/>
                    <a:pt x="1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" name="îṥ1íḍè">
              <a:extLst>
                <a:ext uri="{FF2B5EF4-FFF2-40B4-BE49-F238E27FC236}">
                  <a16:creationId xmlns:a16="http://schemas.microsoft.com/office/drawing/2014/main" id="{D263DA40-9627-46D8-9261-17580D10BA03}"/>
                </a:ext>
              </a:extLst>
            </p:cNvPr>
            <p:cNvSpPr/>
            <p:nvPr/>
          </p:nvSpPr>
          <p:spPr bwMode="auto">
            <a:xfrm>
              <a:off x="4102997" y="1595892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" name="í$ḷïḋê">
              <a:extLst>
                <a:ext uri="{FF2B5EF4-FFF2-40B4-BE49-F238E27FC236}">
                  <a16:creationId xmlns:a16="http://schemas.microsoft.com/office/drawing/2014/main" id="{9BC75C97-6E1A-45BD-BE21-24449FC4E2F6}"/>
                </a:ext>
              </a:extLst>
            </p:cNvPr>
            <p:cNvSpPr/>
            <p:nvPr/>
          </p:nvSpPr>
          <p:spPr bwMode="auto">
            <a:xfrm>
              <a:off x="4223347" y="1595892"/>
              <a:ext cx="101834" cy="55546"/>
            </a:xfrm>
            <a:custGeom>
              <a:avLst/>
              <a:gdLst>
                <a:gd name="T0" fmla="*/ 27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" name="î$ļídé">
              <a:extLst>
                <a:ext uri="{FF2B5EF4-FFF2-40B4-BE49-F238E27FC236}">
                  <a16:creationId xmlns:a16="http://schemas.microsoft.com/office/drawing/2014/main" id="{A357F51B-7456-4F1F-BEBB-D2C1FE4153B9}"/>
                </a:ext>
              </a:extLst>
            </p:cNvPr>
            <p:cNvSpPr/>
            <p:nvPr/>
          </p:nvSpPr>
          <p:spPr bwMode="auto">
            <a:xfrm>
              <a:off x="4339067" y="1595892"/>
              <a:ext cx="106464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3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" name="ís1íḍè">
              <a:extLst>
                <a:ext uri="{FF2B5EF4-FFF2-40B4-BE49-F238E27FC236}">
                  <a16:creationId xmlns:a16="http://schemas.microsoft.com/office/drawing/2014/main" id="{B9A286CB-9E9A-4A08-AF62-9CB7DA4E16D6}"/>
                </a:ext>
              </a:extLst>
            </p:cNvPr>
            <p:cNvSpPr/>
            <p:nvPr/>
          </p:nvSpPr>
          <p:spPr bwMode="auto">
            <a:xfrm>
              <a:off x="4459417" y="1595892"/>
              <a:ext cx="103378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" name="işľíďé">
              <a:extLst>
                <a:ext uri="{FF2B5EF4-FFF2-40B4-BE49-F238E27FC236}">
                  <a16:creationId xmlns:a16="http://schemas.microsoft.com/office/drawing/2014/main" id="{82B9DC92-4CC1-4065-A5D5-B2DA027B5ED4}"/>
                </a:ext>
              </a:extLst>
            </p:cNvPr>
            <p:cNvSpPr/>
            <p:nvPr/>
          </p:nvSpPr>
          <p:spPr bwMode="auto">
            <a:xfrm>
              <a:off x="4579767" y="1595892"/>
              <a:ext cx="103378" cy="55546"/>
            </a:xfrm>
            <a:custGeom>
              <a:avLst/>
              <a:gdLst>
                <a:gd name="T0" fmla="*/ 27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5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" name="ïṧ1ïďè">
              <a:extLst>
                <a:ext uri="{FF2B5EF4-FFF2-40B4-BE49-F238E27FC236}">
                  <a16:creationId xmlns:a16="http://schemas.microsoft.com/office/drawing/2014/main" id="{C30392E3-B57F-4446-AFAB-35F550D8DB2B}"/>
                </a:ext>
              </a:extLst>
            </p:cNvPr>
            <p:cNvSpPr/>
            <p:nvPr/>
          </p:nvSpPr>
          <p:spPr bwMode="auto">
            <a:xfrm>
              <a:off x="4697031" y="1595892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8" y="0"/>
                    <a:pt x="2" y="4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" name="í$ḷíḋê">
              <a:extLst>
                <a:ext uri="{FF2B5EF4-FFF2-40B4-BE49-F238E27FC236}">
                  <a16:creationId xmlns:a16="http://schemas.microsoft.com/office/drawing/2014/main" id="{7FE03CEF-D154-4556-B238-4856A962C28F}"/>
                </a:ext>
              </a:extLst>
            </p:cNvPr>
            <p:cNvSpPr/>
            <p:nvPr/>
          </p:nvSpPr>
          <p:spPr bwMode="auto">
            <a:xfrm>
              <a:off x="3839153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8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" name="ísľïdè">
              <a:extLst>
                <a:ext uri="{FF2B5EF4-FFF2-40B4-BE49-F238E27FC236}">
                  <a16:creationId xmlns:a16="http://schemas.microsoft.com/office/drawing/2014/main" id="{14C743A3-88BC-47C3-B3C1-8CF1C8FF33C1}"/>
                </a:ext>
              </a:extLst>
            </p:cNvPr>
            <p:cNvSpPr/>
            <p:nvPr/>
          </p:nvSpPr>
          <p:spPr bwMode="auto">
            <a:xfrm>
              <a:off x="395950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" name="ïṣ1ïḓè">
              <a:extLst>
                <a:ext uri="{FF2B5EF4-FFF2-40B4-BE49-F238E27FC236}">
                  <a16:creationId xmlns:a16="http://schemas.microsoft.com/office/drawing/2014/main" id="{96BB9E2C-E904-49D7-9E87-0756E38DC835}"/>
                </a:ext>
              </a:extLst>
            </p:cNvPr>
            <p:cNvSpPr/>
            <p:nvPr/>
          </p:nvSpPr>
          <p:spPr bwMode="auto">
            <a:xfrm>
              <a:off x="407985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" name="iṡ1îḋè">
              <a:extLst>
                <a:ext uri="{FF2B5EF4-FFF2-40B4-BE49-F238E27FC236}">
                  <a16:creationId xmlns:a16="http://schemas.microsoft.com/office/drawing/2014/main" id="{EC08DAD0-0423-4DE2-B3FD-23E9D05C97DB}"/>
                </a:ext>
              </a:extLst>
            </p:cNvPr>
            <p:cNvSpPr/>
            <p:nvPr/>
          </p:nvSpPr>
          <p:spPr bwMode="auto">
            <a:xfrm>
              <a:off x="420483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" name="išľiďè">
              <a:extLst>
                <a:ext uri="{FF2B5EF4-FFF2-40B4-BE49-F238E27FC236}">
                  <a16:creationId xmlns:a16="http://schemas.microsoft.com/office/drawing/2014/main" id="{41F963C2-2F03-4B85-BA64-A16B4C0AFE22}"/>
                </a:ext>
              </a:extLst>
            </p:cNvPr>
            <p:cNvSpPr/>
            <p:nvPr/>
          </p:nvSpPr>
          <p:spPr bwMode="auto">
            <a:xfrm>
              <a:off x="432518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" name="ïṧlíḓê">
              <a:extLst>
                <a:ext uri="{FF2B5EF4-FFF2-40B4-BE49-F238E27FC236}">
                  <a16:creationId xmlns:a16="http://schemas.microsoft.com/office/drawing/2014/main" id="{85FD8503-8070-4AAE-83CD-2CCD0C64176D}"/>
                </a:ext>
              </a:extLst>
            </p:cNvPr>
            <p:cNvSpPr/>
            <p:nvPr/>
          </p:nvSpPr>
          <p:spPr bwMode="auto">
            <a:xfrm>
              <a:off x="44455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" name="išḷiďè">
              <a:extLst>
                <a:ext uri="{FF2B5EF4-FFF2-40B4-BE49-F238E27FC236}">
                  <a16:creationId xmlns:a16="http://schemas.microsoft.com/office/drawing/2014/main" id="{915CF795-AF9A-477F-8A3F-34B86F368108}"/>
                </a:ext>
              </a:extLst>
            </p:cNvPr>
            <p:cNvSpPr/>
            <p:nvPr/>
          </p:nvSpPr>
          <p:spPr bwMode="auto">
            <a:xfrm>
              <a:off x="45658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" name="iśḻiḑe">
              <a:extLst>
                <a:ext uri="{FF2B5EF4-FFF2-40B4-BE49-F238E27FC236}">
                  <a16:creationId xmlns:a16="http://schemas.microsoft.com/office/drawing/2014/main" id="{F43FA276-2B22-4025-8E96-6E225B55044B}"/>
                </a:ext>
              </a:extLst>
            </p:cNvPr>
            <p:cNvSpPr/>
            <p:nvPr/>
          </p:nvSpPr>
          <p:spPr bwMode="auto">
            <a:xfrm>
              <a:off x="46862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" name="îs1îďé">
              <a:extLst>
                <a:ext uri="{FF2B5EF4-FFF2-40B4-BE49-F238E27FC236}">
                  <a16:creationId xmlns:a16="http://schemas.microsoft.com/office/drawing/2014/main" id="{C02C18B0-0F75-4EDE-9526-0D47D662967A}"/>
                </a:ext>
              </a:extLst>
            </p:cNvPr>
            <p:cNvSpPr/>
            <p:nvPr/>
          </p:nvSpPr>
          <p:spPr bwMode="auto">
            <a:xfrm>
              <a:off x="48065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" name="íṧ1iḍè">
              <a:extLst>
                <a:ext uri="{FF2B5EF4-FFF2-40B4-BE49-F238E27FC236}">
                  <a16:creationId xmlns:a16="http://schemas.microsoft.com/office/drawing/2014/main" id="{71A0FDED-1DE8-4F4F-8C32-3D2156972311}"/>
                </a:ext>
              </a:extLst>
            </p:cNvPr>
            <p:cNvSpPr/>
            <p:nvPr/>
          </p:nvSpPr>
          <p:spPr bwMode="auto">
            <a:xfrm>
              <a:off x="4926930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1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" name="î$1ïďè">
              <a:extLst>
                <a:ext uri="{FF2B5EF4-FFF2-40B4-BE49-F238E27FC236}">
                  <a16:creationId xmlns:a16="http://schemas.microsoft.com/office/drawing/2014/main" id="{D7451D7A-024F-47B5-9943-2577B4EE436B}"/>
                </a:ext>
              </a:extLst>
            </p:cNvPr>
            <p:cNvSpPr/>
            <p:nvPr/>
          </p:nvSpPr>
          <p:spPr bwMode="auto">
            <a:xfrm>
              <a:off x="3697202" y="1734757"/>
              <a:ext cx="109550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2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" name="iṥḻíḓê">
              <a:extLst>
                <a:ext uri="{FF2B5EF4-FFF2-40B4-BE49-F238E27FC236}">
                  <a16:creationId xmlns:a16="http://schemas.microsoft.com/office/drawing/2014/main" id="{0A7333E2-D30C-42A9-A8A7-F770E5CCE9D7}"/>
                </a:ext>
              </a:extLst>
            </p:cNvPr>
            <p:cNvSpPr/>
            <p:nvPr/>
          </p:nvSpPr>
          <p:spPr bwMode="auto">
            <a:xfrm>
              <a:off x="3817551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8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" name="íṧľïḑê">
              <a:extLst>
                <a:ext uri="{FF2B5EF4-FFF2-40B4-BE49-F238E27FC236}">
                  <a16:creationId xmlns:a16="http://schemas.microsoft.com/office/drawing/2014/main" id="{7631A48B-8AC3-4220-936F-90FFD1E62F9D}"/>
                </a:ext>
              </a:extLst>
            </p:cNvPr>
            <p:cNvSpPr/>
            <p:nvPr/>
          </p:nvSpPr>
          <p:spPr bwMode="auto">
            <a:xfrm>
              <a:off x="394098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7 w 29"/>
                <a:gd name="T3" fmla="*/ 0 h 16"/>
                <a:gd name="T4" fmla="*/ 1 w 29"/>
                <a:gd name="T5" fmla="*/ 8 h 16"/>
                <a:gd name="T6" fmla="*/ 12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" name="îSliḍê">
              <a:extLst>
                <a:ext uri="{FF2B5EF4-FFF2-40B4-BE49-F238E27FC236}">
                  <a16:creationId xmlns:a16="http://schemas.microsoft.com/office/drawing/2014/main" id="{6BA7AE59-8194-4C04-9B02-D4A2FDDDD42D}"/>
                </a:ext>
              </a:extLst>
            </p:cNvPr>
            <p:cNvSpPr/>
            <p:nvPr/>
          </p:nvSpPr>
          <p:spPr bwMode="auto">
            <a:xfrm>
              <a:off x="4062880" y="1734757"/>
              <a:ext cx="108006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" name="ísḻïďe">
              <a:extLst>
                <a:ext uri="{FF2B5EF4-FFF2-40B4-BE49-F238E27FC236}">
                  <a16:creationId xmlns:a16="http://schemas.microsoft.com/office/drawing/2014/main" id="{78169831-ABB7-4F5A-8544-497C9D2B1858}"/>
                </a:ext>
              </a:extLst>
            </p:cNvPr>
            <p:cNvSpPr/>
            <p:nvPr/>
          </p:nvSpPr>
          <p:spPr bwMode="auto">
            <a:xfrm>
              <a:off x="4183230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2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" name="ïṧľíḑê">
              <a:extLst>
                <a:ext uri="{FF2B5EF4-FFF2-40B4-BE49-F238E27FC236}">
                  <a16:creationId xmlns:a16="http://schemas.microsoft.com/office/drawing/2014/main" id="{5A81ED26-02AC-4ECA-8F2D-8548E1D4B62E}"/>
                </a:ext>
              </a:extLst>
            </p:cNvPr>
            <p:cNvSpPr/>
            <p:nvPr/>
          </p:nvSpPr>
          <p:spPr bwMode="auto">
            <a:xfrm>
              <a:off x="4306666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" name="iSlîďe">
              <a:extLst>
                <a:ext uri="{FF2B5EF4-FFF2-40B4-BE49-F238E27FC236}">
                  <a16:creationId xmlns:a16="http://schemas.microsoft.com/office/drawing/2014/main" id="{C0C5012A-B5F7-4169-81D7-69DF090C87CB}"/>
                </a:ext>
              </a:extLst>
            </p:cNvPr>
            <p:cNvSpPr/>
            <p:nvPr/>
          </p:nvSpPr>
          <p:spPr bwMode="auto">
            <a:xfrm>
              <a:off x="4427016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" name="íśliḋe">
              <a:extLst>
                <a:ext uri="{FF2B5EF4-FFF2-40B4-BE49-F238E27FC236}">
                  <a16:creationId xmlns:a16="http://schemas.microsoft.com/office/drawing/2014/main" id="{C8D561BD-C8A0-441A-9141-C0583E006695}"/>
                </a:ext>
              </a:extLst>
            </p:cNvPr>
            <p:cNvSpPr/>
            <p:nvPr/>
          </p:nvSpPr>
          <p:spPr bwMode="auto">
            <a:xfrm>
              <a:off x="455045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" name="iṩliḓè">
              <a:extLst>
                <a:ext uri="{FF2B5EF4-FFF2-40B4-BE49-F238E27FC236}">
                  <a16:creationId xmlns:a16="http://schemas.microsoft.com/office/drawing/2014/main" id="{7F9E6668-A294-4DE1-92E8-8788995F8406}"/>
                </a:ext>
              </a:extLst>
            </p:cNvPr>
            <p:cNvSpPr/>
            <p:nvPr/>
          </p:nvSpPr>
          <p:spPr bwMode="auto">
            <a:xfrm>
              <a:off x="467080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" name="iṩḷíḑê">
              <a:extLst>
                <a:ext uri="{FF2B5EF4-FFF2-40B4-BE49-F238E27FC236}">
                  <a16:creationId xmlns:a16="http://schemas.microsoft.com/office/drawing/2014/main" id="{7819A34C-8740-4E80-BFF2-8DA13FBD59FA}"/>
                </a:ext>
              </a:extLst>
            </p:cNvPr>
            <p:cNvSpPr/>
            <p:nvPr/>
          </p:nvSpPr>
          <p:spPr bwMode="auto">
            <a:xfrm>
              <a:off x="4795779" y="1734757"/>
              <a:ext cx="101834" cy="58632"/>
            </a:xfrm>
            <a:custGeom>
              <a:avLst/>
              <a:gdLst>
                <a:gd name="T0" fmla="*/ 28 w 28"/>
                <a:gd name="T1" fmla="*/ 8 h 16"/>
                <a:gd name="T2" fmla="*/ 15 w 28"/>
                <a:gd name="T3" fmla="*/ 0 h 16"/>
                <a:gd name="T4" fmla="*/ 0 w 28"/>
                <a:gd name="T5" fmla="*/ 8 h 16"/>
                <a:gd name="T6" fmla="*/ 13 w 28"/>
                <a:gd name="T7" fmla="*/ 16 h 16"/>
                <a:gd name="T8" fmla="*/ 28 w 2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0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" name="íśļïḑê">
              <a:extLst>
                <a:ext uri="{FF2B5EF4-FFF2-40B4-BE49-F238E27FC236}">
                  <a16:creationId xmlns:a16="http://schemas.microsoft.com/office/drawing/2014/main" id="{7D81F20B-3401-4BB2-8804-A2F417AC35D0}"/>
                </a:ext>
              </a:extLst>
            </p:cNvPr>
            <p:cNvSpPr/>
            <p:nvPr/>
          </p:nvSpPr>
          <p:spPr bwMode="auto">
            <a:xfrm>
              <a:off x="3919386" y="1804190"/>
              <a:ext cx="109550" cy="61718"/>
            </a:xfrm>
            <a:custGeom>
              <a:avLst/>
              <a:gdLst>
                <a:gd name="T0" fmla="*/ 28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2 w 30"/>
                <a:gd name="T7" fmla="*/ 17 h 17"/>
                <a:gd name="T8" fmla="*/ 28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8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" name="íSlîḑé">
              <a:extLst>
                <a:ext uri="{FF2B5EF4-FFF2-40B4-BE49-F238E27FC236}">
                  <a16:creationId xmlns:a16="http://schemas.microsoft.com/office/drawing/2014/main" id="{EA4ACAE7-1BB6-4D3C-94E8-5E72BF100C59}"/>
                </a:ext>
              </a:extLst>
            </p:cNvPr>
            <p:cNvSpPr/>
            <p:nvPr/>
          </p:nvSpPr>
          <p:spPr bwMode="auto">
            <a:xfrm>
              <a:off x="4039736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8 w 30"/>
                <a:gd name="T3" fmla="*/ 0 h 17"/>
                <a:gd name="T4" fmla="*/ 2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8" y="0"/>
                  </a:cubicBezTo>
                  <a:cubicBezTo>
                    <a:pt x="10" y="0"/>
                    <a:pt x="3" y="4"/>
                    <a:pt x="2" y="9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" name="îş1iḓe">
              <a:extLst>
                <a:ext uri="{FF2B5EF4-FFF2-40B4-BE49-F238E27FC236}">
                  <a16:creationId xmlns:a16="http://schemas.microsoft.com/office/drawing/2014/main" id="{433D0C4D-E6B1-4D75-85AE-CB6D94CC3DE2}"/>
                </a:ext>
              </a:extLst>
            </p:cNvPr>
            <p:cNvSpPr/>
            <p:nvPr/>
          </p:nvSpPr>
          <p:spPr bwMode="auto">
            <a:xfrm>
              <a:off x="4164715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3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" name="îSḻïḓé">
              <a:extLst>
                <a:ext uri="{FF2B5EF4-FFF2-40B4-BE49-F238E27FC236}">
                  <a16:creationId xmlns:a16="http://schemas.microsoft.com/office/drawing/2014/main" id="{ED852219-E4D6-4478-AB38-25E6661C0659}"/>
                </a:ext>
              </a:extLst>
            </p:cNvPr>
            <p:cNvSpPr/>
            <p:nvPr/>
          </p:nvSpPr>
          <p:spPr bwMode="auto">
            <a:xfrm>
              <a:off x="4288151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4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" name="ïṣ1iḋe">
              <a:extLst>
                <a:ext uri="{FF2B5EF4-FFF2-40B4-BE49-F238E27FC236}">
                  <a16:creationId xmlns:a16="http://schemas.microsoft.com/office/drawing/2014/main" id="{19ECC8E9-11F2-4A9D-A08C-C78222FDB1AA}"/>
                </a:ext>
              </a:extLst>
            </p:cNvPr>
            <p:cNvSpPr/>
            <p:nvPr/>
          </p:nvSpPr>
          <p:spPr bwMode="auto">
            <a:xfrm>
              <a:off x="4413129" y="1804190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" name="ïšľíḋé">
              <a:extLst>
                <a:ext uri="{FF2B5EF4-FFF2-40B4-BE49-F238E27FC236}">
                  <a16:creationId xmlns:a16="http://schemas.microsoft.com/office/drawing/2014/main" id="{09B186BE-6542-4819-8EEC-376AB2D604EF}"/>
                </a:ext>
              </a:extLst>
            </p:cNvPr>
            <p:cNvSpPr/>
            <p:nvPr/>
          </p:nvSpPr>
          <p:spPr bwMode="auto">
            <a:xfrm>
              <a:off x="4536564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" name="îṥḷíďe">
              <a:extLst>
                <a:ext uri="{FF2B5EF4-FFF2-40B4-BE49-F238E27FC236}">
                  <a16:creationId xmlns:a16="http://schemas.microsoft.com/office/drawing/2014/main" id="{363282D5-9059-45A3-9944-FCE7B40AA31F}"/>
                </a:ext>
              </a:extLst>
            </p:cNvPr>
            <p:cNvSpPr/>
            <p:nvPr/>
          </p:nvSpPr>
          <p:spPr bwMode="auto">
            <a:xfrm>
              <a:off x="4660000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0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" name="ïṩḷîḍé">
              <a:extLst>
                <a:ext uri="{FF2B5EF4-FFF2-40B4-BE49-F238E27FC236}">
                  <a16:creationId xmlns:a16="http://schemas.microsoft.com/office/drawing/2014/main" id="{16340AA2-AA1E-4857-BF33-83C67E6E8AC8}"/>
                </a:ext>
              </a:extLst>
            </p:cNvPr>
            <p:cNvSpPr/>
            <p:nvPr/>
          </p:nvSpPr>
          <p:spPr bwMode="auto">
            <a:xfrm>
              <a:off x="4780350" y="1804190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" name="işļîḓé">
              <a:extLst>
                <a:ext uri="{FF2B5EF4-FFF2-40B4-BE49-F238E27FC236}">
                  <a16:creationId xmlns:a16="http://schemas.microsoft.com/office/drawing/2014/main" id="{95AC9F7F-77A6-4F07-8BC3-23B5E6D93561}"/>
                </a:ext>
              </a:extLst>
            </p:cNvPr>
            <p:cNvSpPr/>
            <p:nvPr/>
          </p:nvSpPr>
          <p:spPr bwMode="auto">
            <a:xfrm>
              <a:off x="4022764" y="1878251"/>
              <a:ext cx="108006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" name="ïṩļiďê">
              <a:extLst>
                <a:ext uri="{FF2B5EF4-FFF2-40B4-BE49-F238E27FC236}">
                  <a16:creationId xmlns:a16="http://schemas.microsoft.com/office/drawing/2014/main" id="{D0C8F411-7C90-42E5-B88D-9BADCA66F3E3}"/>
                </a:ext>
              </a:extLst>
            </p:cNvPr>
            <p:cNvSpPr/>
            <p:nvPr/>
          </p:nvSpPr>
          <p:spPr bwMode="auto">
            <a:xfrm>
              <a:off x="4146199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" name="ïśḷiḑé">
              <a:extLst>
                <a:ext uri="{FF2B5EF4-FFF2-40B4-BE49-F238E27FC236}">
                  <a16:creationId xmlns:a16="http://schemas.microsoft.com/office/drawing/2014/main" id="{65789423-8837-4614-80F6-C085C845F8F1}"/>
                </a:ext>
              </a:extLst>
            </p:cNvPr>
            <p:cNvSpPr/>
            <p:nvPr/>
          </p:nvSpPr>
          <p:spPr bwMode="auto">
            <a:xfrm>
              <a:off x="4269635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" name="i$ḷíḑè">
              <a:extLst>
                <a:ext uri="{FF2B5EF4-FFF2-40B4-BE49-F238E27FC236}">
                  <a16:creationId xmlns:a16="http://schemas.microsoft.com/office/drawing/2014/main" id="{1BFA3AEC-DF3B-4901-A067-582BC8460833}"/>
                </a:ext>
              </a:extLst>
            </p:cNvPr>
            <p:cNvSpPr/>
            <p:nvPr/>
          </p:nvSpPr>
          <p:spPr bwMode="auto">
            <a:xfrm>
              <a:off x="439461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4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" name="í$lîdè">
              <a:extLst>
                <a:ext uri="{FF2B5EF4-FFF2-40B4-BE49-F238E27FC236}">
                  <a16:creationId xmlns:a16="http://schemas.microsoft.com/office/drawing/2014/main" id="{F129C5B6-1634-4C74-9B37-E1DE6E9E8CE5}"/>
                </a:ext>
              </a:extLst>
            </p:cNvPr>
            <p:cNvSpPr/>
            <p:nvPr/>
          </p:nvSpPr>
          <p:spPr bwMode="auto">
            <a:xfrm>
              <a:off x="4522678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" name="î$líďè">
              <a:extLst>
                <a:ext uri="{FF2B5EF4-FFF2-40B4-BE49-F238E27FC236}">
                  <a16:creationId xmlns:a16="http://schemas.microsoft.com/office/drawing/2014/main" id="{3F02F3CB-F339-438D-BF18-D1A866A63116}"/>
                </a:ext>
              </a:extLst>
            </p:cNvPr>
            <p:cNvSpPr/>
            <p:nvPr/>
          </p:nvSpPr>
          <p:spPr bwMode="auto">
            <a:xfrm>
              <a:off x="4646114" y="1878251"/>
              <a:ext cx="104920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" name="îṩ1ïḍê">
              <a:extLst>
                <a:ext uri="{FF2B5EF4-FFF2-40B4-BE49-F238E27FC236}">
                  <a16:creationId xmlns:a16="http://schemas.microsoft.com/office/drawing/2014/main" id="{E58F5C15-F60B-4F89-B2F3-FCB3E7F95DA3}"/>
                </a:ext>
              </a:extLst>
            </p:cNvPr>
            <p:cNvSpPr/>
            <p:nvPr/>
          </p:nvSpPr>
          <p:spPr bwMode="auto">
            <a:xfrm>
              <a:off x="3999619" y="1953855"/>
              <a:ext cx="114178" cy="63261"/>
            </a:xfrm>
            <a:custGeom>
              <a:avLst/>
              <a:gdLst>
                <a:gd name="T0" fmla="*/ 29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" name="iṩļïḍé">
              <a:extLst>
                <a:ext uri="{FF2B5EF4-FFF2-40B4-BE49-F238E27FC236}">
                  <a16:creationId xmlns:a16="http://schemas.microsoft.com/office/drawing/2014/main" id="{A6BA9EED-6DCF-4320-958B-9FA7ABDD067D}"/>
                </a:ext>
              </a:extLst>
            </p:cNvPr>
            <p:cNvSpPr/>
            <p:nvPr/>
          </p:nvSpPr>
          <p:spPr bwMode="auto">
            <a:xfrm>
              <a:off x="4124598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2 w 31"/>
                <a:gd name="T5" fmla="*/ 8 h 17"/>
                <a:gd name="T6" fmla="*/ 14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0" y="0"/>
                    <a:pt x="3" y="4"/>
                    <a:pt x="2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" name="íṣḷiḍe">
              <a:extLst>
                <a:ext uri="{FF2B5EF4-FFF2-40B4-BE49-F238E27FC236}">
                  <a16:creationId xmlns:a16="http://schemas.microsoft.com/office/drawing/2014/main" id="{4D80F41B-79DC-4A75-81AE-0BD46854C16A}"/>
                </a:ext>
              </a:extLst>
            </p:cNvPr>
            <p:cNvSpPr/>
            <p:nvPr/>
          </p:nvSpPr>
          <p:spPr bwMode="auto">
            <a:xfrm>
              <a:off x="4252662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7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7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" name="iŝľídé">
              <a:extLst>
                <a:ext uri="{FF2B5EF4-FFF2-40B4-BE49-F238E27FC236}">
                  <a16:creationId xmlns:a16="http://schemas.microsoft.com/office/drawing/2014/main" id="{EB2359E0-C2A4-42EB-A448-ECD4DA7C3076}"/>
                </a:ext>
              </a:extLst>
            </p:cNvPr>
            <p:cNvSpPr/>
            <p:nvPr/>
          </p:nvSpPr>
          <p:spPr bwMode="auto">
            <a:xfrm>
              <a:off x="410608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" name="í$líḋé">
              <a:extLst>
                <a:ext uri="{FF2B5EF4-FFF2-40B4-BE49-F238E27FC236}">
                  <a16:creationId xmlns:a16="http://schemas.microsoft.com/office/drawing/2014/main" id="{0034BDC1-5331-4FA4-AA78-ECAFC2F54A2A}"/>
                </a:ext>
              </a:extLst>
            </p:cNvPr>
            <p:cNvSpPr/>
            <p:nvPr/>
          </p:nvSpPr>
          <p:spPr bwMode="auto">
            <a:xfrm>
              <a:off x="4883728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6 w 30"/>
                <a:gd name="T3" fmla="*/ 0 h 17"/>
                <a:gd name="T4" fmla="*/ 1 w 30"/>
                <a:gd name="T5" fmla="*/ 8 h 17"/>
                <a:gd name="T6" fmla="*/ 14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" name="îṩľíḑe">
              <a:extLst>
                <a:ext uri="{FF2B5EF4-FFF2-40B4-BE49-F238E27FC236}">
                  <a16:creationId xmlns:a16="http://schemas.microsoft.com/office/drawing/2014/main" id="{435D098C-D384-4C09-A36B-9AE4433123C6}"/>
                </a:ext>
              </a:extLst>
            </p:cNvPr>
            <p:cNvSpPr/>
            <p:nvPr/>
          </p:nvSpPr>
          <p:spPr bwMode="auto">
            <a:xfrm>
              <a:off x="5010250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6 w 29"/>
                <a:gd name="T3" fmla="*/ 0 h 17"/>
                <a:gd name="T4" fmla="*/ 1 w 29"/>
                <a:gd name="T5" fmla="*/ 8 h 17"/>
                <a:gd name="T6" fmla="*/ 14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" name="îṡḷïḍe">
              <a:extLst>
                <a:ext uri="{FF2B5EF4-FFF2-40B4-BE49-F238E27FC236}">
                  <a16:creationId xmlns:a16="http://schemas.microsoft.com/office/drawing/2014/main" id="{55A31B42-27FF-449B-A83E-5CBB36E18045}"/>
                </a:ext>
              </a:extLst>
            </p:cNvPr>
            <p:cNvSpPr/>
            <p:nvPr/>
          </p:nvSpPr>
          <p:spPr bwMode="auto">
            <a:xfrm>
              <a:off x="6525423" y="1953855"/>
              <a:ext cx="104920" cy="63261"/>
            </a:xfrm>
            <a:custGeom>
              <a:avLst/>
              <a:gdLst>
                <a:gd name="T0" fmla="*/ 28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" name="îŝḷîḋè">
              <a:extLst>
                <a:ext uri="{FF2B5EF4-FFF2-40B4-BE49-F238E27FC236}">
                  <a16:creationId xmlns:a16="http://schemas.microsoft.com/office/drawing/2014/main" id="{33EEA1A6-E056-4B82-BA28-F11FED9F825A}"/>
                </a:ext>
              </a:extLst>
            </p:cNvPr>
            <p:cNvSpPr/>
            <p:nvPr/>
          </p:nvSpPr>
          <p:spPr bwMode="auto">
            <a:xfrm>
              <a:off x="6533137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" name="îṣḷïḋe">
              <a:extLst>
                <a:ext uri="{FF2B5EF4-FFF2-40B4-BE49-F238E27FC236}">
                  <a16:creationId xmlns:a16="http://schemas.microsoft.com/office/drawing/2014/main" id="{EE79B08A-3FD9-45EC-8A6C-B15175B23346}"/>
                </a:ext>
              </a:extLst>
            </p:cNvPr>
            <p:cNvSpPr/>
            <p:nvPr/>
          </p:nvSpPr>
          <p:spPr bwMode="auto">
            <a:xfrm>
              <a:off x="6539309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" name="ïsľîḍe">
              <a:extLst>
                <a:ext uri="{FF2B5EF4-FFF2-40B4-BE49-F238E27FC236}">
                  <a16:creationId xmlns:a16="http://schemas.microsoft.com/office/drawing/2014/main" id="{30CE66A5-F644-45CA-A338-FA512B6B0895}"/>
                </a:ext>
              </a:extLst>
            </p:cNvPr>
            <p:cNvSpPr/>
            <p:nvPr/>
          </p:nvSpPr>
          <p:spPr bwMode="auto">
            <a:xfrm>
              <a:off x="655782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" name="îŝlïdê">
              <a:extLst>
                <a:ext uri="{FF2B5EF4-FFF2-40B4-BE49-F238E27FC236}">
                  <a16:creationId xmlns:a16="http://schemas.microsoft.com/office/drawing/2014/main" id="{2594B922-6C3B-4292-B94D-3FB2B7C61FF0}"/>
                </a:ext>
              </a:extLst>
            </p:cNvPr>
            <p:cNvSpPr/>
            <p:nvPr/>
          </p:nvSpPr>
          <p:spPr bwMode="auto">
            <a:xfrm>
              <a:off x="6153572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" name="iS1îḑe">
              <a:extLst>
                <a:ext uri="{FF2B5EF4-FFF2-40B4-BE49-F238E27FC236}">
                  <a16:creationId xmlns:a16="http://schemas.microsoft.com/office/drawing/2014/main" id="{C9BDE604-87C7-4CEC-8756-AF615EF727AD}"/>
                </a:ext>
              </a:extLst>
            </p:cNvPr>
            <p:cNvSpPr/>
            <p:nvPr/>
          </p:nvSpPr>
          <p:spPr bwMode="auto">
            <a:xfrm>
              <a:off x="6284723" y="2108150"/>
              <a:ext cx="104920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5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" name="í$liḑè">
              <a:extLst>
                <a:ext uri="{FF2B5EF4-FFF2-40B4-BE49-F238E27FC236}">
                  <a16:creationId xmlns:a16="http://schemas.microsoft.com/office/drawing/2014/main" id="{53D08EB8-3D7A-4978-8974-48D9FC2CA350}"/>
                </a:ext>
              </a:extLst>
            </p:cNvPr>
            <p:cNvSpPr/>
            <p:nvPr/>
          </p:nvSpPr>
          <p:spPr bwMode="auto">
            <a:xfrm>
              <a:off x="6412787" y="2108150"/>
              <a:ext cx="108006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" name="ïŝḻïďé">
              <a:extLst>
                <a:ext uri="{FF2B5EF4-FFF2-40B4-BE49-F238E27FC236}">
                  <a16:creationId xmlns:a16="http://schemas.microsoft.com/office/drawing/2014/main" id="{439DC861-03FA-4F4E-8CEB-8C27A21EC6AA}"/>
                </a:ext>
              </a:extLst>
            </p:cNvPr>
            <p:cNvSpPr/>
            <p:nvPr/>
          </p:nvSpPr>
          <p:spPr bwMode="auto">
            <a:xfrm>
              <a:off x="628780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" name="ïŝ1iḍè">
              <a:extLst>
                <a:ext uri="{FF2B5EF4-FFF2-40B4-BE49-F238E27FC236}">
                  <a16:creationId xmlns:a16="http://schemas.microsoft.com/office/drawing/2014/main" id="{D95FB2CB-47D5-418E-AB8A-2AD950C4A05A}"/>
                </a:ext>
              </a:extLst>
            </p:cNvPr>
            <p:cNvSpPr/>
            <p:nvPr/>
          </p:nvSpPr>
          <p:spPr bwMode="auto">
            <a:xfrm>
              <a:off x="641895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" name="ïşḻîḍê">
              <a:extLst>
                <a:ext uri="{FF2B5EF4-FFF2-40B4-BE49-F238E27FC236}">
                  <a16:creationId xmlns:a16="http://schemas.microsoft.com/office/drawing/2014/main" id="{07B787FD-AB69-47D5-837B-2E393913F89F}"/>
                </a:ext>
              </a:extLst>
            </p:cNvPr>
            <p:cNvSpPr/>
            <p:nvPr/>
          </p:nvSpPr>
          <p:spPr bwMode="auto">
            <a:xfrm>
              <a:off x="629552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" name="ïṧļïḍè">
              <a:extLst>
                <a:ext uri="{FF2B5EF4-FFF2-40B4-BE49-F238E27FC236}">
                  <a16:creationId xmlns:a16="http://schemas.microsoft.com/office/drawing/2014/main" id="{63DC2CAF-4763-4435-9EA9-63EF2329A976}"/>
                </a:ext>
              </a:extLst>
            </p:cNvPr>
            <p:cNvSpPr/>
            <p:nvPr/>
          </p:nvSpPr>
          <p:spPr bwMode="auto">
            <a:xfrm>
              <a:off x="642667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" name="íş1îḑe">
              <a:extLst>
                <a:ext uri="{FF2B5EF4-FFF2-40B4-BE49-F238E27FC236}">
                  <a16:creationId xmlns:a16="http://schemas.microsoft.com/office/drawing/2014/main" id="{1B123D7C-BD9B-4C66-918B-F24ADB14175F}"/>
                </a:ext>
              </a:extLst>
            </p:cNvPr>
            <p:cNvSpPr/>
            <p:nvPr/>
          </p:nvSpPr>
          <p:spPr bwMode="auto">
            <a:xfrm>
              <a:off x="6298609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5"/>
                    <a:pt x="8" y="19"/>
                    <a:pt x="17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" name="ïṧľïḓê">
              <a:extLst>
                <a:ext uri="{FF2B5EF4-FFF2-40B4-BE49-F238E27FC236}">
                  <a16:creationId xmlns:a16="http://schemas.microsoft.com/office/drawing/2014/main" id="{4072B8F3-FA69-4F1C-AD95-0C47F0C026A5}"/>
                </a:ext>
              </a:extLst>
            </p:cNvPr>
            <p:cNvSpPr/>
            <p:nvPr/>
          </p:nvSpPr>
          <p:spPr bwMode="auto">
            <a:xfrm>
              <a:off x="6434389" y="2356565"/>
              <a:ext cx="112636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6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" name="íŝḷîďè">
              <a:extLst>
                <a:ext uri="{FF2B5EF4-FFF2-40B4-BE49-F238E27FC236}">
                  <a16:creationId xmlns:a16="http://schemas.microsoft.com/office/drawing/2014/main" id="{CF31BB05-85B7-4316-A9A7-F753B398CE10}"/>
                </a:ext>
              </a:extLst>
            </p:cNvPr>
            <p:cNvSpPr/>
            <p:nvPr/>
          </p:nvSpPr>
          <p:spPr bwMode="auto">
            <a:xfrm>
              <a:off x="5886643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" name="ïSļîḑé">
              <a:extLst>
                <a:ext uri="{FF2B5EF4-FFF2-40B4-BE49-F238E27FC236}">
                  <a16:creationId xmlns:a16="http://schemas.microsoft.com/office/drawing/2014/main" id="{886A7705-43E2-40D5-85E3-5DF70A90F81E}"/>
                </a:ext>
              </a:extLst>
            </p:cNvPr>
            <p:cNvSpPr/>
            <p:nvPr/>
          </p:nvSpPr>
          <p:spPr bwMode="auto">
            <a:xfrm>
              <a:off x="6010079" y="1878251"/>
              <a:ext cx="103378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" name="işḻîḋê">
              <a:extLst>
                <a:ext uri="{FF2B5EF4-FFF2-40B4-BE49-F238E27FC236}">
                  <a16:creationId xmlns:a16="http://schemas.microsoft.com/office/drawing/2014/main" id="{E40744C8-A80F-4811-AA3F-C0D299FBC8AB}"/>
                </a:ext>
              </a:extLst>
            </p:cNvPr>
            <p:cNvSpPr/>
            <p:nvPr/>
          </p:nvSpPr>
          <p:spPr bwMode="auto">
            <a:xfrm>
              <a:off x="6135057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5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" name="ïSlîḍê">
              <a:extLst>
                <a:ext uri="{FF2B5EF4-FFF2-40B4-BE49-F238E27FC236}">
                  <a16:creationId xmlns:a16="http://schemas.microsoft.com/office/drawing/2014/main" id="{6B5A2D25-9362-4F5D-B628-EF53C6962B5E}"/>
                </a:ext>
              </a:extLst>
            </p:cNvPr>
            <p:cNvSpPr/>
            <p:nvPr/>
          </p:nvSpPr>
          <p:spPr bwMode="auto">
            <a:xfrm>
              <a:off x="6258493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" name="í$liḋé">
              <a:extLst>
                <a:ext uri="{FF2B5EF4-FFF2-40B4-BE49-F238E27FC236}">
                  <a16:creationId xmlns:a16="http://schemas.microsoft.com/office/drawing/2014/main" id="{4C940F01-25C0-404D-9F2F-66F580BA4291}"/>
                </a:ext>
              </a:extLst>
            </p:cNvPr>
            <p:cNvSpPr/>
            <p:nvPr/>
          </p:nvSpPr>
          <p:spPr bwMode="auto">
            <a:xfrm>
              <a:off x="6383472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" name="ïş1iḋé">
              <a:extLst>
                <a:ext uri="{FF2B5EF4-FFF2-40B4-BE49-F238E27FC236}">
                  <a16:creationId xmlns:a16="http://schemas.microsoft.com/office/drawing/2014/main" id="{788D73D4-7FB1-46A5-BBA3-3A65392A9F71}"/>
                </a:ext>
              </a:extLst>
            </p:cNvPr>
            <p:cNvSpPr/>
            <p:nvPr/>
          </p:nvSpPr>
          <p:spPr bwMode="auto">
            <a:xfrm>
              <a:off x="5758578" y="1953855"/>
              <a:ext cx="10646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" name="ïṩḻiďè">
              <a:extLst>
                <a:ext uri="{FF2B5EF4-FFF2-40B4-BE49-F238E27FC236}">
                  <a16:creationId xmlns:a16="http://schemas.microsoft.com/office/drawing/2014/main" id="{B61BD69A-487B-4F5F-AD5E-A46665D86DD1}"/>
                </a:ext>
              </a:extLst>
            </p:cNvPr>
            <p:cNvSpPr/>
            <p:nvPr/>
          </p:nvSpPr>
          <p:spPr bwMode="auto">
            <a:xfrm>
              <a:off x="5886643" y="1953855"/>
              <a:ext cx="10183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" name="îšľîḑé">
              <a:extLst>
                <a:ext uri="{FF2B5EF4-FFF2-40B4-BE49-F238E27FC236}">
                  <a16:creationId xmlns:a16="http://schemas.microsoft.com/office/drawing/2014/main" id="{A9F44DFA-EF17-4544-B666-1F500C26EA3C}"/>
                </a:ext>
              </a:extLst>
            </p:cNvPr>
            <p:cNvSpPr/>
            <p:nvPr/>
          </p:nvSpPr>
          <p:spPr bwMode="auto">
            <a:xfrm>
              <a:off x="6010079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" name="íṡļîdê">
              <a:extLst>
                <a:ext uri="{FF2B5EF4-FFF2-40B4-BE49-F238E27FC236}">
                  <a16:creationId xmlns:a16="http://schemas.microsoft.com/office/drawing/2014/main" id="{6A991939-25B7-40A2-B19E-C8D1B917CE0B}"/>
                </a:ext>
              </a:extLst>
            </p:cNvPr>
            <p:cNvSpPr/>
            <p:nvPr/>
          </p:nvSpPr>
          <p:spPr bwMode="auto">
            <a:xfrm>
              <a:off x="6138143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" name="îŝlïdê">
              <a:extLst>
                <a:ext uri="{FF2B5EF4-FFF2-40B4-BE49-F238E27FC236}">
                  <a16:creationId xmlns:a16="http://schemas.microsoft.com/office/drawing/2014/main" id="{45727B24-0937-4BA0-A1FB-CCB334149D51}"/>
                </a:ext>
              </a:extLst>
            </p:cNvPr>
            <p:cNvSpPr/>
            <p:nvPr/>
          </p:nvSpPr>
          <p:spPr bwMode="auto">
            <a:xfrm>
              <a:off x="6263122" y="1953855"/>
              <a:ext cx="104920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" name="iṧḷiḑé">
              <a:extLst>
                <a:ext uri="{FF2B5EF4-FFF2-40B4-BE49-F238E27FC236}">
                  <a16:creationId xmlns:a16="http://schemas.microsoft.com/office/drawing/2014/main" id="{CD2DB3B8-B313-47EC-9FCE-A2CB2E8E4FF4}"/>
                </a:ext>
              </a:extLst>
            </p:cNvPr>
            <p:cNvSpPr/>
            <p:nvPr/>
          </p:nvSpPr>
          <p:spPr bwMode="auto">
            <a:xfrm>
              <a:off x="6389644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" name="íSḷiḑé">
              <a:extLst>
                <a:ext uri="{FF2B5EF4-FFF2-40B4-BE49-F238E27FC236}">
                  <a16:creationId xmlns:a16="http://schemas.microsoft.com/office/drawing/2014/main" id="{56F25E39-404D-40AE-9C03-C9D0B3DB19B1}"/>
                </a:ext>
              </a:extLst>
            </p:cNvPr>
            <p:cNvSpPr/>
            <p:nvPr/>
          </p:nvSpPr>
          <p:spPr bwMode="auto">
            <a:xfrm>
              <a:off x="563051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" name="ïṣ1ïdé">
              <a:extLst>
                <a:ext uri="{FF2B5EF4-FFF2-40B4-BE49-F238E27FC236}">
                  <a16:creationId xmlns:a16="http://schemas.microsoft.com/office/drawing/2014/main" id="{E5F89078-F2A4-42B0-B4DC-5B6E01DDAFED}"/>
                </a:ext>
              </a:extLst>
            </p:cNvPr>
            <p:cNvSpPr/>
            <p:nvPr/>
          </p:nvSpPr>
          <p:spPr bwMode="auto">
            <a:xfrm>
              <a:off x="575857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7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" name="íšḷîḓê">
              <a:extLst>
                <a:ext uri="{FF2B5EF4-FFF2-40B4-BE49-F238E27FC236}">
                  <a16:creationId xmlns:a16="http://schemas.microsoft.com/office/drawing/2014/main" id="{108A4F95-A231-4E9C-9B12-2C31C97EE8A1}"/>
                </a:ext>
              </a:extLst>
            </p:cNvPr>
            <p:cNvSpPr/>
            <p:nvPr/>
          </p:nvSpPr>
          <p:spPr bwMode="auto">
            <a:xfrm>
              <a:off x="5886643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" name="ïṡḷíḑé">
              <a:extLst>
                <a:ext uri="{FF2B5EF4-FFF2-40B4-BE49-F238E27FC236}">
                  <a16:creationId xmlns:a16="http://schemas.microsoft.com/office/drawing/2014/main" id="{7272293E-85FB-49D2-9BC4-7D153CFEE29A}"/>
                </a:ext>
              </a:extLst>
            </p:cNvPr>
            <p:cNvSpPr/>
            <p:nvPr/>
          </p:nvSpPr>
          <p:spPr bwMode="auto">
            <a:xfrm>
              <a:off x="614894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1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0" name="íşľide">
              <a:extLst>
                <a:ext uri="{FF2B5EF4-FFF2-40B4-BE49-F238E27FC236}">
                  <a16:creationId xmlns:a16="http://schemas.microsoft.com/office/drawing/2014/main" id="{F78A0242-EB50-47BD-A830-E7829865C4FF}"/>
                </a:ext>
              </a:extLst>
            </p:cNvPr>
            <p:cNvSpPr/>
            <p:nvPr/>
          </p:nvSpPr>
          <p:spPr bwMode="auto">
            <a:xfrm>
              <a:off x="626929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1" name="îṣlîdè">
              <a:extLst>
                <a:ext uri="{FF2B5EF4-FFF2-40B4-BE49-F238E27FC236}">
                  <a16:creationId xmlns:a16="http://schemas.microsoft.com/office/drawing/2014/main" id="{44E8A47F-0141-472D-A77E-84F40E7C8F7E}"/>
                </a:ext>
              </a:extLst>
            </p:cNvPr>
            <p:cNvSpPr/>
            <p:nvPr/>
          </p:nvSpPr>
          <p:spPr bwMode="auto">
            <a:xfrm>
              <a:off x="639735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2" name="ïsḷïḑé">
              <a:extLst>
                <a:ext uri="{FF2B5EF4-FFF2-40B4-BE49-F238E27FC236}">
                  <a16:creationId xmlns:a16="http://schemas.microsoft.com/office/drawing/2014/main" id="{61481E11-CDCC-4778-B858-A9ECD492768E}"/>
                </a:ext>
              </a:extLst>
            </p:cNvPr>
            <p:cNvSpPr/>
            <p:nvPr/>
          </p:nvSpPr>
          <p:spPr bwMode="auto">
            <a:xfrm>
              <a:off x="5627428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5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3" name="îṣļîḑe">
              <a:extLst>
                <a:ext uri="{FF2B5EF4-FFF2-40B4-BE49-F238E27FC236}">
                  <a16:creationId xmlns:a16="http://schemas.microsoft.com/office/drawing/2014/main" id="{3D248C59-349B-420B-8454-F43350F7A01E}"/>
                </a:ext>
              </a:extLst>
            </p:cNvPr>
            <p:cNvSpPr/>
            <p:nvPr/>
          </p:nvSpPr>
          <p:spPr bwMode="auto">
            <a:xfrm>
              <a:off x="5758578" y="2108150"/>
              <a:ext cx="106464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4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4" name="iṥ1ïde">
              <a:extLst>
                <a:ext uri="{FF2B5EF4-FFF2-40B4-BE49-F238E27FC236}">
                  <a16:creationId xmlns:a16="http://schemas.microsoft.com/office/drawing/2014/main" id="{DFFB0376-2E7F-445C-8F69-3AE3D54B50C5}"/>
                </a:ext>
              </a:extLst>
            </p:cNvPr>
            <p:cNvSpPr/>
            <p:nvPr/>
          </p:nvSpPr>
          <p:spPr bwMode="auto">
            <a:xfrm>
              <a:off x="5886643" y="2108150"/>
              <a:ext cx="106464" cy="6480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5" name="ïSľíḓé">
              <a:extLst>
                <a:ext uri="{FF2B5EF4-FFF2-40B4-BE49-F238E27FC236}">
                  <a16:creationId xmlns:a16="http://schemas.microsoft.com/office/drawing/2014/main" id="{46590D79-6FEF-4178-A65B-0B298589377B}"/>
                </a:ext>
              </a:extLst>
            </p:cNvPr>
            <p:cNvSpPr/>
            <p:nvPr/>
          </p:nvSpPr>
          <p:spPr bwMode="auto">
            <a:xfrm>
              <a:off x="5635142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6" name="íšļïdè">
              <a:extLst>
                <a:ext uri="{FF2B5EF4-FFF2-40B4-BE49-F238E27FC236}">
                  <a16:creationId xmlns:a16="http://schemas.microsoft.com/office/drawing/2014/main" id="{731A6C35-426E-43B0-96F9-1FE00241192C}"/>
                </a:ext>
              </a:extLst>
            </p:cNvPr>
            <p:cNvSpPr/>
            <p:nvPr/>
          </p:nvSpPr>
          <p:spPr bwMode="auto">
            <a:xfrm>
              <a:off x="5766293" y="2188383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7" name="íŝḷiďé">
              <a:extLst>
                <a:ext uri="{FF2B5EF4-FFF2-40B4-BE49-F238E27FC236}">
                  <a16:creationId xmlns:a16="http://schemas.microsoft.com/office/drawing/2014/main" id="{EFAC3673-75F2-4E72-B239-51910E04A500}"/>
                </a:ext>
              </a:extLst>
            </p:cNvPr>
            <p:cNvSpPr/>
            <p:nvPr/>
          </p:nvSpPr>
          <p:spPr bwMode="auto">
            <a:xfrm>
              <a:off x="5897443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8" name="isḷiḓê">
              <a:extLst>
                <a:ext uri="{FF2B5EF4-FFF2-40B4-BE49-F238E27FC236}">
                  <a16:creationId xmlns:a16="http://schemas.microsoft.com/office/drawing/2014/main" id="{A39B707E-ECF5-464F-BC5C-ABADCAFB0064}"/>
                </a:ext>
              </a:extLst>
            </p:cNvPr>
            <p:cNvSpPr/>
            <p:nvPr/>
          </p:nvSpPr>
          <p:spPr bwMode="auto">
            <a:xfrm>
              <a:off x="602859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9" name="ïŝľiďè">
              <a:extLst>
                <a:ext uri="{FF2B5EF4-FFF2-40B4-BE49-F238E27FC236}">
                  <a16:creationId xmlns:a16="http://schemas.microsoft.com/office/drawing/2014/main" id="{ED7D1866-E13C-4DA7-8D01-B27F85B81E08}"/>
                </a:ext>
              </a:extLst>
            </p:cNvPr>
            <p:cNvSpPr/>
            <p:nvPr/>
          </p:nvSpPr>
          <p:spPr bwMode="auto">
            <a:xfrm>
              <a:off x="615974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0" name="işļïďe">
              <a:extLst>
                <a:ext uri="{FF2B5EF4-FFF2-40B4-BE49-F238E27FC236}">
                  <a16:creationId xmlns:a16="http://schemas.microsoft.com/office/drawing/2014/main" id="{C971D0A0-CAC6-466C-B702-FBCC4B825AAA}"/>
                </a:ext>
              </a:extLst>
            </p:cNvPr>
            <p:cNvSpPr/>
            <p:nvPr/>
          </p:nvSpPr>
          <p:spPr bwMode="auto">
            <a:xfrm>
              <a:off x="5379013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0 w 30"/>
                <a:gd name="T5" fmla="*/ 9 h 18"/>
                <a:gd name="T6" fmla="*/ 14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1" name="iṥliḑê">
              <a:extLst>
                <a:ext uri="{FF2B5EF4-FFF2-40B4-BE49-F238E27FC236}">
                  <a16:creationId xmlns:a16="http://schemas.microsoft.com/office/drawing/2014/main" id="{10716CAF-C7C1-48D8-8AF4-3948FD49797F}"/>
                </a:ext>
              </a:extLst>
            </p:cNvPr>
            <p:cNvSpPr/>
            <p:nvPr/>
          </p:nvSpPr>
          <p:spPr bwMode="auto">
            <a:xfrm>
              <a:off x="5244777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2" name="ïŝļiḍê">
              <a:extLst>
                <a:ext uri="{FF2B5EF4-FFF2-40B4-BE49-F238E27FC236}">
                  <a16:creationId xmlns:a16="http://schemas.microsoft.com/office/drawing/2014/main" id="{5C8B1226-71D9-4A9C-B352-A58958C53429}"/>
                </a:ext>
              </a:extLst>
            </p:cNvPr>
            <p:cNvSpPr/>
            <p:nvPr/>
          </p:nvSpPr>
          <p:spPr bwMode="auto">
            <a:xfrm>
              <a:off x="5375927" y="2188383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5 w 29"/>
                <a:gd name="T3" fmla="*/ 0 h 19"/>
                <a:gd name="T4" fmla="*/ 0 w 29"/>
                <a:gd name="T5" fmla="*/ 9 h 19"/>
                <a:gd name="T6" fmla="*/ 14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3" name="íšḷíḑê">
              <a:extLst>
                <a:ext uri="{FF2B5EF4-FFF2-40B4-BE49-F238E27FC236}">
                  <a16:creationId xmlns:a16="http://schemas.microsoft.com/office/drawing/2014/main" id="{F44B8DBE-0F0B-4644-8E5D-8BA4C9D6B74D}"/>
                </a:ext>
              </a:extLst>
            </p:cNvPr>
            <p:cNvSpPr/>
            <p:nvPr/>
          </p:nvSpPr>
          <p:spPr bwMode="auto">
            <a:xfrm>
              <a:off x="5237062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4" name="îṣlíḍe">
              <a:extLst>
                <a:ext uri="{FF2B5EF4-FFF2-40B4-BE49-F238E27FC236}">
                  <a16:creationId xmlns:a16="http://schemas.microsoft.com/office/drawing/2014/main" id="{DD2FD9A6-572A-44CD-AB96-90BDE52A8A2B}"/>
                </a:ext>
              </a:extLst>
            </p:cNvPr>
            <p:cNvSpPr/>
            <p:nvPr/>
          </p:nvSpPr>
          <p:spPr bwMode="auto">
            <a:xfrm>
              <a:off x="549936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5" name="iSḻiďe">
              <a:extLst>
                <a:ext uri="{FF2B5EF4-FFF2-40B4-BE49-F238E27FC236}">
                  <a16:creationId xmlns:a16="http://schemas.microsoft.com/office/drawing/2014/main" id="{74458429-E4E0-4B09-98A7-644CD77DF787}"/>
                </a:ext>
              </a:extLst>
            </p:cNvPr>
            <p:cNvSpPr/>
            <p:nvPr/>
          </p:nvSpPr>
          <p:spPr bwMode="auto">
            <a:xfrm>
              <a:off x="5635142" y="2271702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6" name="ïṡḻîdè">
              <a:extLst>
                <a:ext uri="{FF2B5EF4-FFF2-40B4-BE49-F238E27FC236}">
                  <a16:creationId xmlns:a16="http://schemas.microsoft.com/office/drawing/2014/main" id="{32E7C798-25E4-4E06-87BB-2D222919DF4B}"/>
                </a:ext>
              </a:extLst>
            </p:cNvPr>
            <p:cNvSpPr/>
            <p:nvPr/>
          </p:nvSpPr>
          <p:spPr bwMode="auto">
            <a:xfrm>
              <a:off x="5766293" y="2271702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7" name="íSļïḋe">
              <a:extLst>
                <a:ext uri="{FF2B5EF4-FFF2-40B4-BE49-F238E27FC236}">
                  <a16:creationId xmlns:a16="http://schemas.microsoft.com/office/drawing/2014/main" id="{D9D26163-4BF4-4FFE-8713-FBA8ACDB0B69}"/>
                </a:ext>
              </a:extLst>
            </p:cNvPr>
            <p:cNvSpPr/>
            <p:nvPr/>
          </p:nvSpPr>
          <p:spPr bwMode="auto">
            <a:xfrm>
              <a:off x="589744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8" name="íŝlîḓe">
              <a:extLst>
                <a:ext uri="{FF2B5EF4-FFF2-40B4-BE49-F238E27FC236}">
                  <a16:creationId xmlns:a16="http://schemas.microsoft.com/office/drawing/2014/main" id="{D768F261-1C58-472B-A759-283A5F7CD2E6}"/>
                </a:ext>
              </a:extLst>
            </p:cNvPr>
            <p:cNvSpPr/>
            <p:nvPr/>
          </p:nvSpPr>
          <p:spPr bwMode="auto">
            <a:xfrm>
              <a:off x="6033223" y="2271702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9" name="ïṣlîḍe">
              <a:extLst>
                <a:ext uri="{FF2B5EF4-FFF2-40B4-BE49-F238E27FC236}">
                  <a16:creationId xmlns:a16="http://schemas.microsoft.com/office/drawing/2014/main" id="{B85D9734-A55F-473D-8D9A-D083C59B76D7}"/>
                </a:ext>
              </a:extLst>
            </p:cNvPr>
            <p:cNvSpPr/>
            <p:nvPr/>
          </p:nvSpPr>
          <p:spPr bwMode="auto">
            <a:xfrm>
              <a:off x="616437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0" name="ïṣ1iďè">
              <a:extLst>
                <a:ext uri="{FF2B5EF4-FFF2-40B4-BE49-F238E27FC236}">
                  <a16:creationId xmlns:a16="http://schemas.microsoft.com/office/drawing/2014/main" id="{CA21288E-6F08-4246-99B5-70BD3DD7247D}"/>
                </a:ext>
              </a:extLst>
            </p:cNvPr>
            <p:cNvSpPr/>
            <p:nvPr/>
          </p:nvSpPr>
          <p:spPr bwMode="auto">
            <a:xfrm>
              <a:off x="5360498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6 w 31"/>
                <a:gd name="T3" fmla="*/ 0 h 19"/>
                <a:gd name="T4" fmla="*/ 1 w 31"/>
                <a:gd name="T5" fmla="*/ 9 h 19"/>
                <a:gd name="T6" fmla="*/ 15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1" name="ïšḷíḋe">
              <a:extLst>
                <a:ext uri="{FF2B5EF4-FFF2-40B4-BE49-F238E27FC236}">
                  <a16:creationId xmlns:a16="http://schemas.microsoft.com/office/drawing/2014/main" id="{6F6CEF36-DD43-4142-A39E-6FC4562D3E77}"/>
                </a:ext>
              </a:extLst>
            </p:cNvPr>
            <p:cNvSpPr/>
            <p:nvPr/>
          </p:nvSpPr>
          <p:spPr bwMode="auto">
            <a:xfrm>
              <a:off x="5496277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6 w 31"/>
                <a:gd name="T3" fmla="*/ 0 h 19"/>
                <a:gd name="T4" fmla="*/ 0 w 31"/>
                <a:gd name="T5" fmla="*/ 9 h 19"/>
                <a:gd name="T6" fmla="*/ 15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2" name="ïṧḷíḋé">
              <a:extLst>
                <a:ext uri="{FF2B5EF4-FFF2-40B4-BE49-F238E27FC236}">
                  <a16:creationId xmlns:a16="http://schemas.microsoft.com/office/drawing/2014/main" id="{5FE85102-FE88-4668-85B1-2B24CDD7DCAD}"/>
                </a:ext>
              </a:extLst>
            </p:cNvPr>
            <p:cNvSpPr/>
            <p:nvPr/>
          </p:nvSpPr>
          <p:spPr bwMode="auto">
            <a:xfrm>
              <a:off x="5630514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3" name="íṣľíďé">
              <a:extLst>
                <a:ext uri="{FF2B5EF4-FFF2-40B4-BE49-F238E27FC236}">
                  <a16:creationId xmlns:a16="http://schemas.microsoft.com/office/drawing/2014/main" id="{0753942E-3774-4070-B8AE-47C5F8CA825D}"/>
                </a:ext>
              </a:extLst>
            </p:cNvPr>
            <p:cNvSpPr/>
            <p:nvPr/>
          </p:nvSpPr>
          <p:spPr bwMode="auto">
            <a:xfrm>
              <a:off x="5766293" y="2356565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4" name="ïṥlïḍè">
              <a:extLst>
                <a:ext uri="{FF2B5EF4-FFF2-40B4-BE49-F238E27FC236}">
                  <a16:creationId xmlns:a16="http://schemas.microsoft.com/office/drawing/2014/main" id="{377FB2D4-DEF2-4DF2-B545-3FCC8B78CB80}"/>
                </a:ext>
              </a:extLst>
            </p:cNvPr>
            <p:cNvSpPr/>
            <p:nvPr/>
          </p:nvSpPr>
          <p:spPr bwMode="auto">
            <a:xfrm>
              <a:off x="590052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5" name="ï$ḻîḓé">
              <a:extLst>
                <a:ext uri="{FF2B5EF4-FFF2-40B4-BE49-F238E27FC236}">
                  <a16:creationId xmlns:a16="http://schemas.microsoft.com/office/drawing/2014/main" id="{A3FB1CB2-30DD-474A-9193-47010081A27F}"/>
                </a:ext>
              </a:extLst>
            </p:cNvPr>
            <p:cNvSpPr/>
            <p:nvPr/>
          </p:nvSpPr>
          <p:spPr bwMode="auto">
            <a:xfrm>
              <a:off x="6033223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5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1" y="15"/>
                    <a:pt x="7" y="19"/>
                    <a:pt x="16" y="19"/>
                  </a:cubicBezTo>
                  <a:cubicBezTo>
                    <a:pt x="24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6" name="iS1idè">
              <a:extLst>
                <a:ext uri="{FF2B5EF4-FFF2-40B4-BE49-F238E27FC236}">
                  <a16:creationId xmlns:a16="http://schemas.microsoft.com/office/drawing/2014/main" id="{159C72C9-BCD8-438A-8C09-6E777BF12A19}"/>
                </a:ext>
              </a:extLst>
            </p:cNvPr>
            <p:cNvSpPr/>
            <p:nvPr/>
          </p:nvSpPr>
          <p:spPr bwMode="auto">
            <a:xfrm>
              <a:off x="616745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6" y="19"/>
                  </a:cubicBezTo>
                  <a:cubicBezTo>
                    <a:pt x="24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7" name="ísľíḑe">
              <a:extLst>
                <a:ext uri="{FF2B5EF4-FFF2-40B4-BE49-F238E27FC236}">
                  <a16:creationId xmlns:a16="http://schemas.microsoft.com/office/drawing/2014/main" id="{EC0123EE-E2D4-4B7D-9C8E-C25AC6026B7A}"/>
                </a:ext>
              </a:extLst>
            </p:cNvPr>
            <p:cNvSpPr/>
            <p:nvPr/>
          </p:nvSpPr>
          <p:spPr bwMode="auto">
            <a:xfrm>
              <a:off x="521854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8" name="íṡľîḋê">
              <a:extLst>
                <a:ext uri="{FF2B5EF4-FFF2-40B4-BE49-F238E27FC236}">
                  <a16:creationId xmlns:a16="http://schemas.microsoft.com/office/drawing/2014/main" id="{801E064D-6911-4579-AF6C-D26E47FBDABA}"/>
                </a:ext>
              </a:extLst>
            </p:cNvPr>
            <p:cNvSpPr/>
            <p:nvPr/>
          </p:nvSpPr>
          <p:spPr bwMode="auto">
            <a:xfrm>
              <a:off x="5357412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9" name="ïṥļíḍè">
              <a:extLst>
                <a:ext uri="{FF2B5EF4-FFF2-40B4-BE49-F238E27FC236}">
                  <a16:creationId xmlns:a16="http://schemas.microsoft.com/office/drawing/2014/main" id="{1B0A6EEB-7871-43B8-A02D-07BAA7EC6C56}"/>
                </a:ext>
              </a:extLst>
            </p:cNvPr>
            <p:cNvSpPr/>
            <p:nvPr/>
          </p:nvSpPr>
          <p:spPr bwMode="auto">
            <a:xfrm>
              <a:off x="5493191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0" name="iSľíḍe">
              <a:extLst>
                <a:ext uri="{FF2B5EF4-FFF2-40B4-BE49-F238E27FC236}">
                  <a16:creationId xmlns:a16="http://schemas.microsoft.com/office/drawing/2014/main" id="{C6300E10-740A-439E-BCE8-60893C360D3D}"/>
                </a:ext>
              </a:extLst>
            </p:cNvPr>
            <p:cNvSpPr/>
            <p:nvPr/>
          </p:nvSpPr>
          <p:spPr bwMode="auto">
            <a:xfrm>
              <a:off x="5627428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1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1" name="iṡ1íḋe">
              <a:extLst>
                <a:ext uri="{FF2B5EF4-FFF2-40B4-BE49-F238E27FC236}">
                  <a16:creationId xmlns:a16="http://schemas.microsoft.com/office/drawing/2014/main" id="{B2CDB350-4A81-49ED-A060-9FA2A6F0633E}"/>
                </a:ext>
              </a:extLst>
            </p:cNvPr>
            <p:cNvSpPr/>
            <p:nvPr/>
          </p:nvSpPr>
          <p:spPr bwMode="auto">
            <a:xfrm>
              <a:off x="5766293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2" name="îṡľiďê">
              <a:extLst>
                <a:ext uri="{FF2B5EF4-FFF2-40B4-BE49-F238E27FC236}">
                  <a16:creationId xmlns:a16="http://schemas.microsoft.com/office/drawing/2014/main" id="{57620456-F447-4E87-8238-B816A5A152FF}"/>
                </a:ext>
              </a:extLst>
            </p:cNvPr>
            <p:cNvSpPr/>
            <p:nvPr/>
          </p:nvSpPr>
          <p:spPr bwMode="auto">
            <a:xfrm>
              <a:off x="5900529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3" name="íṥḻiḑê">
              <a:extLst>
                <a:ext uri="{FF2B5EF4-FFF2-40B4-BE49-F238E27FC236}">
                  <a16:creationId xmlns:a16="http://schemas.microsoft.com/office/drawing/2014/main" id="{CCA163D8-7F95-4B2B-8990-EC5045E3AF02}"/>
                </a:ext>
              </a:extLst>
            </p:cNvPr>
            <p:cNvSpPr/>
            <p:nvPr/>
          </p:nvSpPr>
          <p:spPr bwMode="auto">
            <a:xfrm>
              <a:off x="6036308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1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4" name="ï$ḻiḓe">
              <a:extLst>
                <a:ext uri="{FF2B5EF4-FFF2-40B4-BE49-F238E27FC236}">
                  <a16:creationId xmlns:a16="http://schemas.microsoft.com/office/drawing/2014/main" id="{F83D3966-BC8C-4306-8E85-7AF10E13B9A2}"/>
                </a:ext>
              </a:extLst>
            </p:cNvPr>
            <p:cNvSpPr/>
            <p:nvPr/>
          </p:nvSpPr>
          <p:spPr bwMode="auto">
            <a:xfrm>
              <a:off x="6170545" y="2439884"/>
              <a:ext cx="114178" cy="74061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1" y="16"/>
                    <a:pt x="8" y="20"/>
                    <a:pt x="16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5" name="ïṣļîḓe">
              <a:extLst>
                <a:ext uri="{FF2B5EF4-FFF2-40B4-BE49-F238E27FC236}">
                  <a16:creationId xmlns:a16="http://schemas.microsoft.com/office/drawing/2014/main" id="{7D0FA0FB-7D23-4EA8-BB68-E0EB16CB1C73}"/>
                </a:ext>
              </a:extLst>
            </p:cNvPr>
            <p:cNvSpPr/>
            <p:nvPr/>
          </p:nvSpPr>
          <p:spPr bwMode="auto">
            <a:xfrm>
              <a:off x="5210833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5" y="0"/>
                    <a:pt x="17" y="0"/>
                  </a:cubicBezTo>
                  <a:cubicBezTo>
                    <a:pt x="9" y="0"/>
                    <a:pt x="1" y="4"/>
                    <a:pt x="1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6" name="ïṧḷídè">
              <a:extLst>
                <a:ext uri="{FF2B5EF4-FFF2-40B4-BE49-F238E27FC236}">
                  <a16:creationId xmlns:a16="http://schemas.microsoft.com/office/drawing/2014/main" id="{3D156A27-8B46-453E-8E48-1CBE5A2CB7F7}"/>
                </a:ext>
              </a:extLst>
            </p:cNvPr>
            <p:cNvSpPr/>
            <p:nvPr/>
          </p:nvSpPr>
          <p:spPr bwMode="auto">
            <a:xfrm>
              <a:off x="5349698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0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7" name="iSlídê">
              <a:extLst>
                <a:ext uri="{FF2B5EF4-FFF2-40B4-BE49-F238E27FC236}">
                  <a16:creationId xmlns:a16="http://schemas.microsoft.com/office/drawing/2014/main" id="{8403FDA4-C561-4D2E-8AD3-5F3DF1CA1E67}"/>
                </a:ext>
              </a:extLst>
            </p:cNvPr>
            <p:cNvSpPr/>
            <p:nvPr/>
          </p:nvSpPr>
          <p:spPr bwMode="auto">
            <a:xfrm>
              <a:off x="6039394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7" y="20"/>
                    <a:pt x="16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8" name="íṧļïḋê">
              <a:extLst>
                <a:ext uri="{FF2B5EF4-FFF2-40B4-BE49-F238E27FC236}">
                  <a16:creationId xmlns:a16="http://schemas.microsoft.com/office/drawing/2014/main" id="{1FC123AF-7C57-4644-AF26-851C84DDFAF1}"/>
                </a:ext>
              </a:extLst>
            </p:cNvPr>
            <p:cNvSpPr/>
            <p:nvPr/>
          </p:nvSpPr>
          <p:spPr bwMode="auto">
            <a:xfrm>
              <a:off x="6175174" y="2532461"/>
              <a:ext cx="115721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6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9" name="íSļîḑe">
              <a:extLst>
                <a:ext uri="{FF2B5EF4-FFF2-40B4-BE49-F238E27FC236}">
                  <a16:creationId xmlns:a16="http://schemas.microsoft.com/office/drawing/2014/main" id="{C37B167F-08E2-49EE-ADF9-A0EE15DA4AC7}"/>
                </a:ext>
              </a:extLst>
            </p:cNvPr>
            <p:cNvSpPr/>
            <p:nvPr/>
          </p:nvSpPr>
          <p:spPr bwMode="auto">
            <a:xfrm>
              <a:off x="6314039" y="2532461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0" name="isļïḍé">
              <a:extLst>
                <a:ext uri="{FF2B5EF4-FFF2-40B4-BE49-F238E27FC236}">
                  <a16:creationId xmlns:a16="http://schemas.microsoft.com/office/drawing/2014/main" id="{D1D73902-59D7-4E09-AE8E-2AA49120CCA9}"/>
                </a:ext>
              </a:extLst>
            </p:cNvPr>
            <p:cNvSpPr/>
            <p:nvPr/>
          </p:nvSpPr>
          <p:spPr bwMode="auto">
            <a:xfrm>
              <a:off x="6448276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1" name="íşļíde">
              <a:extLst>
                <a:ext uri="{FF2B5EF4-FFF2-40B4-BE49-F238E27FC236}">
                  <a16:creationId xmlns:a16="http://schemas.microsoft.com/office/drawing/2014/main" id="{CB841E15-84A1-4298-AFBB-FB53D73110E1}"/>
                </a:ext>
              </a:extLst>
            </p:cNvPr>
            <p:cNvSpPr/>
            <p:nvPr/>
          </p:nvSpPr>
          <p:spPr bwMode="auto">
            <a:xfrm>
              <a:off x="9228665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8"/>
                    <a:pt x="15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2" name="išľîḋè">
              <a:extLst>
                <a:ext uri="{FF2B5EF4-FFF2-40B4-BE49-F238E27FC236}">
                  <a16:creationId xmlns:a16="http://schemas.microsoft.com/office/drawing/2014/main" id="{703BCC40-A986-4628-9B7C-47C2B32DD20D}"/>
                </a:ext>
              </a:extLst>
            </p:cNvPr>
            <p:cNvSpPr/>
            <p:nvPr/>
          </p:nvSpPr>
          <p:spPr bwMode="auto">
            <a:xfrm>
              <a:off x="9324328" y="3112609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14 w 39"/>
                <a:gd name="T3" fmla="*/ 0 h 24"/>
                <a:gd name="T4" fmla="*/ 3 w 39"/>
                <a:gd name="T5" fmla="*/ 12 h 24"/>
                <a:gd name="T6" fmla="*/ 2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4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3" name="ïṣ1iḑe">
              <a:extLst>
                <a:ext uri="{FF2B5EF4-FFF2-40B4-BE49-F238E27FC236}">
                  <a16:creationId xmlns:a16="http://schemas.microsoft.com/office/drawing/2014/main" id="{5B254699-BCE7-477C-840A-5C2445525939}"/>
                </a:ext>
              </a:extLst>
            </p:cNvPr>
            <p:cNvSpPr/>
            <p:nvPr/>
          </p:nvSpPr>
          <p:spPr bwMode="auto">
            <a:xfrm>
              <a:off x="8717950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3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4" name="îsľîḋê">
              <a:extLst>
                <a:ext uri="{FF2B5EF4-FFF2-40B4-BE49-F238E27FC236}">
                  <a16:creationId xmlns:a16="http://schemas.microsoft.com/office/drawing/2014/main" id="{A4B77E08-CF6E-4896-BCFE-696DA8DEF647}"/>
                </a:ext>
              </a:extLst>
            </p:cNvPr>
            <p:cNvSpPr/>
            <p:nvPr/>
          </p:nvSpPr>
          <p:spPr bwMode="auto">
            <a:xfrm>
              <a:off x="8842929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5" name="îṡlîḋe">
              <a:extLst>
                <a:ext uri="{FF2B5EF4-FFF2-40B4-BE49-F238E27FC236}">
                  <a16:creationId xmlns:a16="http://schemas.microsoft.com/office/drawing/2014/main" id="{3DC0B4BF-330F-4DF0-AEBC-7B6C5280AF71}"/>
                </a:ext>
              </a:extLst>
            </p:cNvPr>
            <p:cNvSpPr/>
            <p:nvPr/>
          </p:nvSpPr>
          <p:spPr bwMode="auto">
            <a:xfrm>
              <a:off x="9210150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6" name="îśļîďe">
              <a:extLst>
                <a:ext uri="{FF2B5EF4-FFF2-40B4-BE49-F238E27FC236}">
                  <a16:creationId xmlns:a16="http://schemas.microsoft.com/office/drawing/2014/main" id="{196774EE-2406-4354-A5A1-446A546C4681}"/>
                </a:ext>
              </a:extLst>
            </p:cNvPr>
            <p:cNvSpPr/>
            <p:nvPr/>
          </p:nvSpPr>
          <p:spPr bwMode="auto">
            <a:xfrm>
              <a:off x="933512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19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7" name="íşḷíḑè">
              <a:extLst>
                <a:ext uri="{FF2B5EF4-FFF2-40B4-BE49-F238E27FC236}">
                  <a16:creationId xmlns:a16="http://schemas.microsoft.com/office/drawing/2014/main" id="{68D7E9C8-FCBD-44B1-86E6-8FD79ABAB9DC}"/>
                </a:ext>
              </a:extLst>
            </p:cNvPr>
            <p:cNvSpPr/>
            <p:nvPr/>
          </p:nvSpPr>
          <p:spPr bwMode="auto">
            <a:xfrm>
              <a:off x="6466791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8" name="îṧḷiḓê">
              <a:extLst>
                <a:ext uri="{FF2B5EF4-FFF2-40B4-BE49-F238E27FC236}">
                  <a16:creationId xmlns:a16="http://schemas.microsoft.com/office/drawing/2014/main" id="{DFBEAECE-9E22-427E-B036-5D13CEFC8BAC}"/>
                </a:ext>
              </a:extLst>
            </p:cNvPr>
            <p:cNvSpPr/>
            <p:nvPr/>
          </p:nvSpPr>
          <p:spPr bwMode="auto">
            <a:xfrm>
              <a:off x="6550110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9" name="işļîdè">
              <a:extLst>
                <a:ext uri="{FF2B5EF4-FFF2-40B4-BE49-F238E27FC236}">
                  <a16:creationId xmlns:a16="http://schemas.microsoft.com/office/drawing/2014/main" id="{BBFBE982-BE42-491B-AFF2-A1B24F7EDF34}"/>
                </a:ext>
              </a:extLst>
            </p:cNvPr>
            <p:cNvSpPr/>
            <p:nvPr/>
          </p:nvSpPr>
          <p:spPr bwMode="auto">
            <a:xfrm>
              <a:off x="6699775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5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9" y="19"/>
                    <a:pt x="17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0" name="iŝḷïďê">
              <a:extLst>
                <a:ext uri="{FF2B5EF4-FFF2-40B4-BE49-F238E27FC236}">
                  <a16:creationId xmlns:a16="http://schemas.microsoft.com/office/drawing/2014/main" id="{38D0C1E7-395A-46EE-A94D-5474D1EA44DB}"/>
                </a:ext>
              </a:extLst>
            </p:cNvPr>
            <p:cNvSpPr/>
            <p:nvPr/>
          </p:nvSpPr>
          <p:spPr bwMode="auto">
            <a:xfrm>
              <a:off x="6568626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1" name="ïṣļídê">
              <a:extLst>
                <a:ext uri="{FF2B5EF4-FFF2-40B4-BE49-F238E27FC236}">
                  <a16:creationId xmlns:a16="http://schemas.microsoft.com/office/drawing/2014/main" id="{80A75145-5F33-42DA-BA2C-8079B9E50DB9}"/>
                </a:ext>
              </a:extLst>
            </p:cNvPr>
            <p:cNvSpPr/>
            <p:nvPr/>
          </p:nvSpPr>
          <p:spPr bwMode="auto">
            <a:xfrm>
              <a:off x="671057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5"/>
                    <a:pt x="23" y="0"/>
                    <a:pt x="15" y="0"/>
                  </a:cubicBezTo>
                  <a:cubicBezTo>
                    <a:pt x="7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2" name="ï$ḷïḓé">
              <a:extLst>
                <a:ext uri="{FF2B5EF4-FFF2-40B4-BE49-F238E27FC236}">
                  <a16:creationId xmlns:a16="http://schemas.microsoft.com/office/drawing/2014/main" id="{D9D36F05-210A-4593-B120-E1681EB70757}"/>
                </a:ext>
              </a:extLst>
            </p:cNvPr>
            <p:cNvSpPr/>
            <p:nvPr/>
          </p:nvSpPr>
          <p:spPr bwMode="auto">
            <a:xfrm>
              <a:off x="6587141" y="2532461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3" name="íśľiḋè">
              <a:extLst>
                <a:ext uri="{FF2B5EF4-FFF2-40B4-BE49-F238E27FC236}">
                  <a16:creationId xmlns:a16="http://schemas.microsoft.com/office/drawing/2014/main" id="{342ED7C4-EBCD-413D-8F45-5713E7EA4E62}"/>
                </a:ext>
              </a:extLst>
            </p:cNvPr>
            <p:cNvSpPr/>
            <p:nvPr/>
          </p:nvSpPr>
          <p:spPr bwMode="auto">
            <a:xfrm>
              <a:off x="6722920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4" name="ïṩļiḍè">
              <a:extLst>
                <a:ext uri="{FF2B5EF4-FFF2-40B4-BE49-F238E27FC236}">
                  <a16:creationId xmlns:a16="http://schemas.microsoft.com/office/drawing/2014/main" id="{84E8A6E9-F7E9-4BF4-9604-2F56F18F2798}"/>
                </a:ext>
              </a:extLst>
            </p:cNvPr>
            <p:cNvSpPr/>
            <p:nvPr/>
          </p:nvSpPr>
          <p:spPr bwMode="auto">
            <a:xfrm>
              <a:off x="686024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5" name="î$líḍe">
              <a:extLst>
                <a:ext uri="{FF2B5EF4-FFF2-40B4-BE49-F238E27FC236}">
                  <a16:creationId xmlns:a16="http://schemas.microsoft.com/office/drawing/2014/main" id="{12AB271C-6122-42C7-ABB1-EF4706651D54}"/>
                </a:ext>
              </a:extLst>
            </p:cNvPr>
            <p:cNvSpPr/>
            <p:nvPr/>
          </p:nvSpPr>
          <p:spPr bwMode="auto">
            <a:xfrm>
              <a:off x="6597941" y="2623494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8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6" name="íṣ1ïḍe">
              <a:extLst>
                <a:ext uri="{FF2B5EF4-FFF2-40B4-BE49-F238E27FC236}">
                  <a16:creationId xmlns:a16="http://schemas.microsoft.com/office/drawing/2014/main" id="{6D5F981B-81F3-4FCB-9924-92666A585E10}"/>
                </a:ext>
              </a:extLst>
            </p:cNvPr>
            <p:cNvSpPr/>
            <p:nvPr/>
          </p:nvSpPr>
          <p:spPr bwMode="auto">
            <a:xfrm>
              <a:off x="6736806" y="2623494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7" name="î$ḷïḋé">
              <a:extLst>
                <a:ext uri="{FF2B5EF4-FFF2-40B4-BE49-F238E27FC236}">
                  <a16:creationId xmlns:a16="http://schemas.microsoft.com/office/drawing/2014/main" id="{1F21BEF9-659C-4BC3-BD10-0F58BF7B083B}"/>
                </a:ext>
              </a:extLst>
            </p:cNvPr>
            <p:cNvSpPr/>
            <p:nvPr/>
          </p:nvSpPr>
          <p:spPr bwMode="auto">
            <a:xfrm>
              <a:off x="6875671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6"/>
                    <a:pt x="9" y="20"/>
                    <a:pt x="18" y="20"/>
                  </a:cubicBezTo>
                  <a:cubicBezTo>
                    <a:pt x="26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8" name="i$lïḋê">
              <a:extLst>
                <a:ext uri="{FF2B5EF4-FFF2-40B4-BE49-F238E27FC236}">
                  <a16:creationId xmlns:a16="http://schemas.microsoft.com/office/drawing/2014/main" id="{B0623F4B-22C3-4682-B5EC-91E3A5700C6C}"/>
                </a:ext>
              </a:extLst>
            </p:cNvPr>
            <p:cNvSpPr/>
            <p:nvPr/>
          </p:nvSpPr>
          <p:spPr bwMode="auto">
            <a:xfrm>
              <a:off x="7014537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9" name="ïşļíḓè">
              <a:extLst>
                <a:ext uri="{FF2B5EF4-FFF2-40B4-BE49-F238E27FC236}">
                  <a16:creationId xmlns:a16="http://schemas.microsoft.com/office/drawing/2014/main" id="{68F09FEB-4755-4416-8C11-1640247F6838}"/>
                </a:ext>
              </a:extLst>
            </p:cNvPr>
            <p:cNvSpPr/>
            <p:nvPr/>
          </p:nvSpPr>
          <p:spPr bwMode="auto">
            <a:xfrm>
              <a:off x="6605656" y="2714528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0" name="iŝliḓê">
              <a:extLst>
                <a:ext uri="{FF2B5EF4-FFF2-40B4-BE49-F238E27FC236}">
                  <a16:creationId xmlns:a16="http://schemas.microsoft.com/office/drawing/2014/main" id="{C6921841-CDDE-4D2E-920E-B0F83310C190}"/>
                </a:ext>
              </a:extLst>
            </p:cNvPr>
            <p:cNvSpPr/>
            <p:nvPr/>
          </p:nvSpPr>
          <p:spPr bwMode="auto">
            <a:xfrm>
              <a:off x="6747607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1" name="ïṩḷîḑe">
              <a:extLst>
                <a:ext uri="{FF2B5EF4-FFF2-40B4-BE49-F238E27FC236}">
                  <a16:creationId xmlns:a16="http://schemas.microsoft.com/office/drawing/2014/main" id="{E2F60072-CBC7-4F93-916C-ED5DE2400EDC}"/>
                </a:ext>
              </a:extLst>
            </p:cNvPr>
            <p:cNvSpPr/>
            <p:nvPr/>
          </p:nvSpPr>
          <p:spPr bwMode="auto">
            <a:xfrm>
              <a:off x="688647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2" name="îṩḻíḍê">
              <a:extLst>
                <a:ext uri="{FF2B5EF4-FFF2-40B4-BE49-F238E27FC236}">
                  <a16:creationId xmlns:a16="http://schemas.microsoft.com/office/drawing/2014/main" id="{0D8BE7BE-4DDE-45A3-B362-3886A7E6543B}"/>
                </a:ext>
              </a:extLst>
            </p:cNvPr>
            <p:cNvSpPr/>
            <p:nvPr/>
          </p:nvSpPr>
          <p:spPr bwMode="auto">
            <a:xfrm>
              <a:off x="7028424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3" name="îslïde">
              <a:extLst>
                <a:ext uri="{FF2B5EF4-FFF2-40B4-BE49-F238E27FC236}">
                  <a16:creationId xmlns:a16="http://schemas.microsoft.com/office/drawing/2014/main" id="{C6CE8A86-4E7D-44F2-BFB3-4C1C4A16171C}"/>
                </a:ext>
              </a:extLst>
            </p:cNvPr>
            <p:cNvSpPr/>
            <p:nvPr/>
          </p:nvSpPr>
          <p:spPr bwMode="auto">
            <a:xfrm>
              <a:off x="661645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8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4" name="iṣḻíḍè">
              <a:extLst>
                <a:ext uri="{FF2B5EF4-FFF2-40B4-BE49-F238E27FC236}">
                  <a16:creationId xmlns:a16="http://schemas.microsoft.com/office/drawing/2014/main" id="{A6EA8453-CD7C-4186-9062-C66F80E7189E}"/>
                </a:ext>
              </a:extLst>
            </p:cNvPr>
            <p:cNvSpPr/>
            <p:nvPr/>
          </p:nvSpPr>
          <p:spPr bwMode="auto">
            <a:xfrm>
              <a:off x="6758407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5" name="îşḻîḓé">
              <a:extLst>
                <a:ext uri="{FF2B5EF4-FFF2-40B4-BE49-F238E27FC236}">
                  <a16:creationId xmlns:a16="http://schemas.microsoft.com/office/drawing/2014/main" id="{1FC97679-D00F-4B8D-B3FB-317D64F01A7F}"/>
                </a:ext>
              </a:extLst>
            </p:cNvPr>
            <p:cNvSpPr/>
            <p:nvPr/>
          </p:nvSpPr>
          <p:spPr bwMode="auto">
            <a:xfrm>
              <a:off x="6900359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6" name="ïṥľïdê">
              <a:extLst>
                <a:ext uri="{FF2B5EF4-FFF2-40B4-BE49-F238E27FC236}">
                  <a16:creationId xmlns:a16="http://schemas.microsoft.com/office/drawing/2014/main" id="{783DAC07-071F-45BB-96F5-D337900A78BA}"/>
                </a:ext>
              </a:extLst>
            </p:cNvPr>
            <p:cNvSpPr/>
            <p:nvPr/>
          </p:nvSpPr>
          <p:spPr bwMode="auto">
            <a:xfrm>
              <a:off x="662725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7" name="ïṣļiḋé">
              <a:extLst>
                <a:ext uri="{FF2B5EF4-FFF2-40B4-BE49-F238E27FC236}">
                  <a16:creationId xmlns:a16="http://schemas.microsoft.com/office/drawing/2014/main" id="{E5224FBB-8307-4FD1-8B65-B1D45835D350}"/>
                </a:ext>
              </a:extLst>
            </p:cNvPr>
            <p:cNvSpPr/>
            <p:nvPr/>
          </p:nvSpPr>
          <p:spPr bwMode="auto">
            <a:xfrm>
              <a:off x="677383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8" name="ïṩļîḓé">
              <a:extLst>
                <a:ext uri="{FF2B5EF4-FFF2-40B4-BE49-F238E27FC236}">
                  <a16:creationId xmlns:a16="http://schemas.microsoft.com/office/drawing/2014/main" id="{FAB58E20-5D2C-4F8B-897A-785A5A5209AC}"/>
                </a:ext>
              </a:extLst>
            </p:cNvPr>
            <p:cNvSpPr/>
            <p:nvPr/>
          </p:nvSpPr>
          <p:spPr bwMode="auto">
            <a:xfrm>
              <a:off x="6915788" y="2907396"/>
              <a:ext cx="128065" cy="84863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9" name="i$ḷïde">
              <a:extLst>
                <a:ext uri="{FF2B5EF4-FFF2-40B4-BE49-F238E27FC236}">
                  <a16:creationId xmlns:a16="http://schemas.microsoft.com/office/drawing/2014/main" id="{97028EAD-F88E-457F-AA75-74DA9D3BAC5C}"/>
                </a:ext>
              </a:extLst>
            </p:cNvPr>
            <p:cNvSpPr/>
            <p:nvPr/>
          </p:nvSpPr>
          <p:spPr bwMode="auto">
            <a:xfrm>
              <a:off x="7060825" y="2907396"/>
              <a:ext cx="128065" cy="84863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0" name="ïṡḻiďé">
              <a:extLst>
                <a:ext uri="{FF2B5EF4-FFF2-40B4-BE49-F238E27FC236}">
                  <a16:creationId xmlns:a16="http://schemas.microsoft.com/office/drawing/2014/main" id="{097A6926-CFCF-4E5A-AC38-BE3C0D8F0543}"/>
                </a:ext>
              </a:extLst>
            </p:cNvPr>
            <p:cNvSpPr/>
            <p:nvPr/>
          </p:nvSpPr>
          <p:spPr bwMode="auto">
            <a:xfrm>
              <a:off x="7207405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9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1" name="iṧḷiḑê">
              <a:extLst>
                <a:ext uri="{FF2B5EF4-FFF2-40B4-BE49-F238E27FC236}">
                  <a16:creationId xmlns:a16="http://schemas.microsoft.com/office/drawing/2014/main" id="{6C7B4034-EEB3-4B2E-BD72-15324A2DE177}"/>
                </a:ext>
              </a:extLst>
            </p:cNvPr>
            <p:cNvSpPr/>
            <p:nvPr/>
          </p:nvSpPr>
          <p:spPr bwMode="auto">
            <a:xfrm>
              <a:off x="6784638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2" name="îŝ1ídè">
              <a:extLst>
                <a:ext uri="{FF2B5EF4-FFF2-40B4-BE49-F238E27FC236}">
                  <a16:creationId xmlns:a16="http://schemas.microsoft.com/office/drawing/2014/main" id="{47351457-0637-49C8-BF51-8EDFC6A1E68E}"/>
                </a:ext>
              </a:extLst>
            </p:cNvPr>
            <p:cNvSpPr/>
            <p:nvPr/>
          </p:nvSpPr>
          <p:spPr bwMode="auto">
            <a:xfrm>
              <a:off x="6929675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3" name="îşliḍe">
              <a:extLst>
                <a:ext uri="{FF2B5EF4-FFF2-40B4-BE49-F238E27FC236}">
                  <a16:creationId xmlns:a16="http://schemas.microsoft.com/office/drawing/2014/main" id="{D8C9CEDD-DEE7-4061-B28F-5BB30BC49310}"/>
                </a:ext>
              </a:extLst>
            </p:cNvPr>
            <p:cNvSpPr/>
            <p:nvPr/>
          </p:nvSpPr>
          <p:spPr bwMode="auto">
            <a:xfrm>
              <a:off x="7079340" y="3010774"/>
              <a:ext cx="128065" cy="83319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4" name="ïsliḑè">
              <a:extLst>
                <a:ext uri="{FF2B5EF4-FFF2-40B4-BE49-F238E27FC236}">
                  <a16:creationId xmlns:a16="http://schemas.microsoft.com/office/drawing/2014/main" id="{C96A213F-39D8-415B-A402-83531439B801}"/>
                </a:ext>
              </a:extLst>
            </p:cNvPr>
            <p:cNvSpPr/>
            <p:nvPr/>
          </p:nvSpPr>
          <p:spPr bwMode="auto">
            <a:xfrm>
              <a:off x="7225921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5" name="ïšľídé">
              <a:extLst>
                <a:ext uri="{FF2B5EF4-FFF2-40B4-BE49-F238E27FC236}">
                  <a16:creationId xmlns:a16="http://schemas.microsoft.com/office/drawing/2014/main" id="{B98FF766-3221-424F-AB6E-C5CCFC989212}"/>
                </a:ext>
              </a:extLst>
            </p:cNvPr>
            <p:cNvSpPr/>
            <p:nvPr/>
          </p:nvSpPr>
          <p:spPr bwMode="auto">
            <a:xfrm>
              <a:off x="7664118" y="3010774"/>
              <a:ext cx="131151" cy="83319"/>
            </a:xfrm>
            <a:custGeom>
              <a:avLst/>
              <a:gdLst>
                <a:gd name="T0" fmla="*/ 35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5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6" name="ïŝļiďé">
              <a:extLst>
                <a:ext uri="{FF2B5EF4-FFF2-40B4-BE49-F238E27FC236}">
                  <a16:creationId xmlns:a16="http://schemas.microsoft.com/office/drawing/2014/main" id="{4A0240DD-4728-4AE4-BD58-9154B56A5E94}"/>
                </a:ext>
              </a:extLst>
            </p:cNvPr>
            <p:cNvSpPr/>
            <p:nvPr/>
          </p:nvSpPr>
          <p:spPr bwMode="auto">
            <a:xfrm>
              <a:off x="679852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7" name="ïŝḻïďê">
              <a:extLst>
                <a:ext uri="{FF2B5EF4-FFF2-40B4-BE49-F238E27FC236}">
                  <a16:creationId xmlns:a16="http://schemas.microsoft.com/office/drawing/2014/main" id="{C56A63C8-680D-4BB4-A3E8-156B24EECE10}"/>
                </a:ext>
              </a:extLst>
            </p:cNvPr>
            <p:cNvSpPr/>
            <p:nvPr/>
          </p:nvSpPr>
          <p:spPr bwMode="auto">
            <a:xfrm>
              <a:off x="694819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5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5" y="0"/>
                  </a:cubicBezTo>
                  <a:cubicBezTo>
                    <a:pt x="6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8" name="îṧlíḋe">
              <a:extLst>
                <a:ext uri="{FF2B5EF4-FFF2-40B4-BE49-F238E27FC236}">
                  <a16:creationId xmlns:a16="http://schemas.microsoft.com/office/drawing/2014/main" id="{F556CCE2-4F3F-42AE-BCF0-044C9A2220B0}"/>
                </a:ext>
              </a:extLst>
            </p:cNvPr>
            <p:cNvSpPr/>
            <p:nvPr/>
          </p:nvSpPr>
          <p:spPr bwMode="auto">
            <a:xfrm>
              <a:off x="763788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9" name="ïṣḻïḍê">
              <a:extLst>
                <a:ext uri="{FF2B5EF4-FFF2-40B4-BE49-F238E27FC236}">
                  <a16:creationId xmlns:a16="http://schemas.microsoft.com/office/drawing/2014/main" id="{36BFA142-C597-49BB-94E0-983D321EDA23}"/>
                </a:ext>
              </a:extLst>
            </p:cNvPr>
            <p:cNvSpPr/>
            <p:nvPr/>
          </p:nvSpPr>
          <p:spPr bwMode="auto">
            <a:xfrm>
              <a:off x="778446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0" name="íslíḋé">
              <a:extLst>
                <a:ext uri="{FF2B5EF4-FFF2-40B4-BE49-F238E27FC236}">
                  <a16:creationId xmlns:a16="http://schemas.microsoft.com/office/drawing/2014/main" id="{21173AB8-F752-4757-8246-048DED4897B2}"/>
                </a:ext>
              </a:extLst>
            </p:cNvPr>
            <p:cNvSpPr/>
            <p:nvPr/>
          </p:nvSpPr>
          <p:spPr bwMode="auto">
            <a:xfrm>
              <a:off x="7926418" y="2907396"/>
              <a:ext cx="134237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1" name="íśḷíḍè">
              <a:extLst>
                <a:ext uri="{FF2B5EF4-FFF2-40B4-BE49-F238E27FC236}">
                  <a16:creationId xmlns:a16="http://schemas.microsoft.com/office/drawing/2014/main" id="{D9FA4444-2D3D-4F65-AE2A-96DC5C594403}"/>
                </a:ext>
              </a:extLst>
            </p:cNvPr>
            <p:cNvSpPr/>
            <p:nvPr/>
          </p:nvSpPr>
          <p:spPr bwMode="auto">
            <a:xfrm>
              <a:off x="8072998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2" name="ïṣḻïḋê">
              <a:extLst>
                <a:ext uri="{FF2B5EF4-FFF2-40B4-BE49-F238E27FC236}">
                  <a16:creationId xmlns:a16="http://schemas.microsoft.com/office/drawing/2014/main" id="{42053098-3AB1-4FED-9942-586612017CDF}"/>
                </a:ext>
              </a:extLst>
            </p:cNvPr>
            <p:cNvSpPr/>
            <p:nvPr/>
          </p:nvSpPr>
          <p:spPr bwMode="auto">
            <a:xfrm>
              <a:off x="8218035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3" name="is1íḍé">
              <a:extLst>
                <a:ext uri="{FF2B5EF4-FFF2-40B4-BE49-F238E27FC236}">
                  <a16:creationId xmlns:a16="http://schemas.microsoft.com/office/drawing/2014/main" id="{3C6117CC-9A99-4446-B51D-93E5AA9F499A}"/>
                </a:ext>
              </a:extLst>
            </p:cNvPr>
            <p:cNvSpPr/>
            <p:nvPr/>
          </p:nvSpPr>
          <p:spPr bwMode="auto">
            <a:xfrm>
              <a:off x="835998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4" name="iŝļiḍè">
              <a:extLst>
                <a:ext uri="{FF2B5EF4-FFF2-40B4-BE49-F238E27FC236}">
                  <a16:creationId xmlns:a16="http://schemas.microsoft.com/office/drawing/2014/main" id="{B5433D20-1A09-4659-8616-EB87DC2A09D9}"/>
                </a:ext>
              </a:extLst>
            </p:cNvPr>
            <p:cNvSpPr/>
            <p:nvPr/>
          </p:nvSpPr>
          <p:spPr bwMode="auto">
            <a:xfrm>
              <a:off x="850656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5" name="ïşľîḓê">
              <a:extLst>
                <a:ext uri="{FF2B5EF4-FFF2-40B4-BE49-F238E27FC236}">
                  <a16:creationId xmlns:a16="http://schemas.microsoft.com/office/drawing/2014/main" id="{B2D43CDF-1D2E-4850-82BE-FD9B64CEED5F}"/>
                </a:ext>
              </a:extLst>
            </p:cNvPr>
            <p:cNvSpPr/>
            <p:nvPr/>
          </p:nvSpPr>
          <p:spPr bwMode="auto">
            <a:xfrm>
              <a:off x="864851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5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6" name="íŝľíḍé">
              <a:extLst>
                <a:ext uri="{FF2B5EF4-FFF2-40B4-BE49-F238E27FC236}">
                  <a16:creationId xmlns:a16="http://schemas.microsoft.com/office/drawing/2014/main" id="{6100C83B-545E-4A36-8AE8-DA0BAC08580D}"/>
                </a:ext>
              </a:extLst>
            </p:cNvPr>
            <p:cNvSpPr/>
            <p:nvPr/>
          </p:nvSpPr>
          <p:spPr bwMode="auto">
            <a:xfrm>
              <a:off x="879509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7" name="íṡľïḍé">
              <a:extLst>
                <a:ext uri="{FF2B5EF4-FFF2-40B4-BE49-F238E27FC236}">
                  <a16:creationId xmlns:a16="http://schemas.microsoft.com/office/drawing/2014/main" id="{38997806-F602-400E-8BD0-C2DA9B061AEF}"/>
                </a:ext>
              </a:extLst>
            </p:cNvPr>
            <p:cNvSpPr/>
            <p:nvPr/>
          </p:nvSpPr>
          <p:spPr bwMode="auto">
            <a:xfrm>
              <a:off x="7134886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9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8" name="iSľiḓe">
              <a:extLst>
                <a:ext uri="{FF2B5EF4-FFF2-40B4-BE49-F238E27FC236}">
                  <a16:creationId xmlns:a16="http://schemas.microsoft.com/office/drawing/2014/main" id="{DC6060A3-DBD4-4232-9E29-1491248EAF36}"/>
                </a:ext>
              </a:extLst>
            </p:cNvPr>
            <p:cNvSpPr/>
            <p:nvPr/>
          </p:nvSpPr>
          <p:spPr bwMode="auto">
            <a:xfrm>
              <a:off x="727375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8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9" name="ïSļídé">
              <a:extLst>
                <a:ext uri="{FF2B5EF4-FFF2-40B4-BE49-F238E27FC236}">
                  <a16:creationId xmlns:a16="http://schemas.microsoft.com/office/drawing/2014/main" id="{72C591F6-9B56-4972-B3A3-E5E0FCF30FA6}"/>
                </a:ext>
              </a:extLst>
            </p:cNvPr>
            <p:cNvSpPr/>
            <p:nvPr/>
          </p:nvSpPr>
          <p:spPr bwMode="auto">
            <a:xfrm>
              <a:off x="7407988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5 w 34"/>
                <a:gd name="T3" fmla="*/ 0 h 20"/>
                <a:gd name="T4" fmla="*/ 2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0" name="i$ḷiḑè">
              <a:extLst>
                <a:ext uri="{FF2B5EF4-FFF2-40B4-BE49-F238E27FC236}">
                  <a16:creationId xmlns:a16="http://schemas.microsoft.com/office/drawing/2014/main" id="{78A789A3-B2BB-4004-A698-6A20EDA66F01}"/>
                </a:ext>
              </a:extLst>
            </p:cNvPr>
            <p:cNvSpPr/>
            <p:nvPr/>
          </p:nvSpPr>
          <p:spPr bwMode="auto">
            <a:xfrm>
              <a:off x="7546854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1" name="ïSḻiḍé">
              <a:extLst>
                <a:ext uri="{FF2B5EF4-FFF2-40B4-BE49-F238E27FC236}">
                  <a16:creationId xmlns:a16="http://schemas.microsoft.com/office/drawing/2014/main" id="{CBF30CC6-04C4-41AF-B65E-382C7DF6BD71}"/>
                </a:ext>
              </a:extLst>
            </p:cNvPr>
            <p:cNvSpPr/>
            <p:nvPr/>
          </p:nvSpPr>
          <p:spPr bwMode="auto">
            <a:xfrm>
              <a:off x="7682633" y="2532461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9" y="20"/>
                    <a:pt x="34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2" name="íṧḷíde">
              <a:extLst>
                <a:ext uri="{FF2B5EF4-FFF2-40B4-BE49-F238E27FC236}">
                  <a16:creationId xmlns:a16="http://schemas.microsoft.com/office/drawing/2014/main" id="{2CC9FD93-7C87-4987-A132-57CB60422E6A}"/>
                </a:ext>
              </a:extLst>
            </p:cNvPr>
            <p:cNvSpPr/>
            <p:nvPr/>
          </p:nvSpPr>
          <p:spPr bwMode="auto">
            <a:xfrm>
              <a:off x="7819955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3" name="íṡlïdè">
              <a:extLst>
                <a:ext uri="{FF2B5EF4-FFF2-40B4-BE49-F238E27FC236}">
                  <a16:creationId xmlns:a16="http://schemas.microsoft.com/office/drawing/2014/main" id="{C2E12014-10E5-4FC6-B928-457BF749926C}"/>
                </a:ext>
              </a:extLst>
            </p:cNvPr>
            <p:cNvSpPr/>
            <p:nvPr/>
          </p:nvSpPr>
          <p:spPr bwMode="auto">
            <a:xfrm>
              <a:off x="7958820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4" name="iṣ1iďé">
              <a:extLst>
                <a:ext uri="{FF2B5EF4-FFF2-40B4-BE49-F238E27FC236}">
                  <a16:creationId xmlns:a16="http://schemas.microsoft.com/office/drawing/2014/main" id="{E7602728-6218-44F9-9967-524D0666139B}"/>
                </a:ext>
              </a:extLst>
            </p:cNvPr>
            <p:cNvSpPr/>
            <p:nvPr/>
          </p:nvSpPr>
          <p:spPr bwMode="auto">
            <a:xfrm>
              <a:off x="8094599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2" y="20"/>
                    <a:pt x="21" y="20"/>
                  </a:cubicBezTo>
                  <a:cubicBezTo>
                    <a:pt x="29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5" name="išļïḋe">
              <a:extLst>
                <a:ext uri="{FF2B5EF4-FFF2-40B4-BE49-F238E27FC236}">
                  <a16:creationId xmlns:a16="http://schemas.microsoft.com/office/drawing/2014/main" id="{9B880814-C83C-4843-88E2-381299306E3B}"/>
                </a:ext>
              </a:extLst>
            </p:cNvPr>
            <p:cNvSpPr/>
            <p:nvPr/>
          </p:nvSpPr>
          <p:spPr bwMode="auto">
            <a:xfrm>
              <a:off x="8233464" y="2532461"/>
              <a:ext cx="123436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3" y="15"/>
                    <a:pt x="12" y="20"/>
                    <a:pt x="21" y="20"/>
                  </a:cubicBezTo>
                  <a:cubicBezTo>
                    <a:pt x="29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6" name="ïsḷïďè">
              <a:extLst>
                <a:ext uri="{FF2B5EF4-FFF2-40B4-BE49-F238E27FC236}">
                  <a16:creationId xmlns:a16="http://schemas.microsoft.com/office/drawing/2014/main" id="{0736F552-5F4C-47DA-8044-3FB9C844B79E}"/>
                </a:ext>
              </a:extLst>
            </p:cNvPr>
            <p:cNvSpPr/>
            <p:nvPr/>
          </p:nvSpPr>
          <p:spPr bwMode="auto">
            <a:xfrm>
              <a:off x="8367701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7" name="ïsļïḓe">
              <a:extLst>
                <a:ext uri="{FF2B5EF4-FFF2-40B4-BE49-F238E27FC236}">
                  <a16:creationId xmlns:a16="http://schemas.microsoft.com/office/drawing/2014/main" id="{EDCCE93B-EFE7-409C-B98A-C49DE4C26AAE}"/>
                </a:ext>
              </a:extLst>
            </p:cNvPr>
            <p:cNvSpPr/>
            <p:nvPr/>
          </p:nvSpPr>
          <p:spPr bwMode="auto">
            <a:xfrm>
              <a:off x="8506566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8" name="îṩ1îdé">
              <a:extLst>
                <a:ext uri="{FF2B5EF4-FFF2-40B4-BE49-F238E27FC236}">
                  <a16:creationId xmlns:a16="http://schemas.microsoft.com/office/drawing/2014/main" id="{AD2844BC-4388-4828-8F9F-1330CE0469CB}"/>
                </a:ext>
              </a:extLst>
            </p:cNvPr>
            <p:cNvSpPr/>
            <p:nvPr/>
          </p:nvSpPr>
          <p:spPr bwMode="auto">
            <a:xfrm>
              <a:off x="8642346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2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9" name="í$1ídê">
              <a:extLst>
                <a:ext uri="{FF2B5EF4-FFF2-40B4-BE49-F238E27FC236}">
                  <a16:creationId xmlns:a16="http://schemas.microsoft.com/office/drawing/2014/main" id="{10986A18-3BDF-4AA9-A8C3-658687102A95}"/>
                </a:ext>
              </a:extLst>
            </p:cNvPr>
            <p:cNvSpPr/>
            <p:nvPr/>
          </p:nvSpPr>
          <p:spPr bwMode="auto">
            <a:xfrm>
              <a:off x="7153402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0" name="íš1íďé">
              <a:extLst>
                <a:ext uri="{FF2B5EF4-FFF2-40B4-BE49-F238E27FC236}">
                  <a16:creationId xmlns:a16="http://schemas.microsoft.com/office/drawing/2014/main" id="{5FA12A22-C958-49C8-9C8E-6A5B459E0198}"/>
                </a:ext>
              </a:extLst>
            </p:cNvPr>
            <p:cNvSpPr/>
            <p:nvPr/>
          </p:nvSpPr>
          <p:spPr bwMode="auto">
            <a:xfrm>
              <a:off x="7290725" y="2623494"/>
              <a:ext cx="121893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1" name="ïṩļîḍê">
              <a:extLst>
                <a:ext uri="{FF2B5EF4-FFF2-40B4-BE49-F238E27FC236}">
                  <a16:creationId xmlns:a16="http://schemas.microsoft.com/office/drawing/2014/main" id="{39617B43-CAED-4A63-A292-35E17A621DEC}"/>
                </a:ext>
              </a:extLst>
            </p:cNvPr>
            <p:cNvSpPr/>
            <p:nvPr/>
          </p:nvSpPr>
          <p:spPr bwMode="auto">
            <a:xfrm>
              <a:off x="7429590" y="2623494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1" y="20"/>
                    <a:pt x="19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2" name="íṡľïdê">
              <a:extLst>
                <a:ext uri="{FF2B5EF4-FFF2-40B4-BE49-F238E27FC236}">
                  <a16:creationId xmlns:a16="http://schemas.microsoft.com/office/drawing/2014/main" id="{E1792515-2F71-490E-92FE-AE97A9BB7441}"/>
                </a:ext>
              </a:extLst>
            </p:cNvPr>
            <p:cNvSpPr/>
            <p:nvPr/>
          </p:nvSpPr>
          <p:spPr bwMode="auto">
            <a:xfrm>
              <a:off x="7568455" y="2623494"/>
              <a:ext cx="124979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3" name="ïṡḻiḑè">
              <a:extLst>
                <a:ext uri="{FF2B5EF4-FFF2-40B4-BE49-F238E27FC236}">
                  <a16:creationId xmlns:a16="http://schemas.microsoft.com/office/drawing/2014/main" id="{9546F414-5DB8-4774-BE34-A97307751B73}"/>
                </a:ext>
              </a:extLst>
            </p:cNvPr>
            <p:cNvSpPr/>
            <p:nvPr/>
          </p:nvSpPr>
          <p:spPr bwMode="auto">
            <a:xfrm>
              <a:off x="7707320" y="2623494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4" name="îŝḷïḑe">
              <a:extLst>
                <a:ext uri="{FF2B5EF4-FFF2-40B4-BE49-F238E27FC236}">
                  <a16:creationId xmlns:a16="http://schemas.microsoft.com/office/drawing/2014/main" id="{CA82F058-F46D-4340-86AC-EB26B417BA16}"/>
                </a:ext>
              </a:extLst>
            </p:cNvPr>
            <p:cNvSpPr/>
            <p:nvPr/>
          </p:nvSpPr>
          <p:spPr bwMode="auto">
            <a:xfrm>
              <a:off x="7846185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0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5" name="iṩ1ïḑe">
              <a:extLst>
                <a:ext uri="{FF2B5EF4-FFF2-40B4-BE49-F238E27FC236}">
                  <a16:creationId xmlns:a16="http://schemas.microsoft.com/office/drawing/2014/main" id="{D8FA418B-359A-4664-9D8A-39DA138FA3E2}"/>
                </a:ext>
              </a:extLst>
            </p:cNvPr>
            <p:cNvSpPr/>
            <p:nvPr/>
          </p:nvSpPr>
          <p:spPr bwMode="auto">
            <a:xfrm>
              <a:off x="7985050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6" name="íṥliḓè">
              <a:extLst>
                <a:ext uri="{FF2B5EF4-FFF2-40B4-BE49-F238E27FC236}">
                  <a16:creationId xmlns:a16="http://schemas.microsoft.com/office/drawing/2014/main" id="{F28991EA-95AE-41FC-B894-494269068E9F}"/>
                </a:ext>
              </a:extLst>
            </p:cNvPr>
            <p:cNvSpPr/>
            <p:nvPr/>
          </p:nvSpPr>
          <p:spPr bwMode="auto">
            <a:xfrm>
              <a:off x="8123916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7" name="íşḻiḋé">
              <a:extLst>
                <a:ext uri="{FF2B5EF4-FFF2-40B4-BE49-F238E27FC236}">
                  <a16:creationId xmlns:a16="http://schemas.microsoft.com/office/drawing/2014/main" id="{AE490EF1-F976-4788-98D7-07F82B4293F9}"/>
                </a:ext>
              </a:extLst>
            </p:cNvPr>
            <p:cNvSpPr/>
            <p:nvPr/>
          </p:nvSpPr>
          <p:spPr bwMode="auto">
            <a:xfrm>
              <a:off x="8262781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8" name="iṩ1iḑé">
              <a:extLst>
                <a:ext uri="{FF2B5EF4-FFF2-40B4-BE49-F238E27FC236}">
                  <a16:creationId xmlns:a16="http://schemas.microsoft.com/office/drawing/2014/main" id="{D1E2EDAA-B04D-4E92-B719-F9B120281B4E}"/>
                </a:ext>
              </a:extLst>
            </p:cNvPr>
            <p:cNvSpPr/>
            <p:nvPr/>
          </p:nvSpPr>
          <p:spPr bwMode="auto">
            <a:xfrm>
              <a:off x="8400103" y="2623494"/>
              <a:ext cx="132693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2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2" y="20"/>
                  </a:cubicBezTo>
                  <a:cubicBezTo>
                    <a:pt x="30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9" name="islîḑe">
              <a:extLst>
                <a:ext uri="{FF2B5EF4-FFF2-40B4-BE49-F238E27FC236}">
                  <a16:creationId xmlns:a16="http://schemas.microsoft.com/office/drawing/2014/main" id="{34B28B48-C39C-43D4-8D03-17EFBCECC1B8}"/>
                </a:ext>
              </a:extLst>
            </p:cNvPr>
            <p:cNvSpPr/>
            <p:nvPr/>
          </p:nvSpPr>
          <p:spPr bwMode="auto">
            <a:xfrm>
              <a:off x="853896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0" name="ïşḷîḑê">
              <a:extLst>
                <a:ext uri="{FF2B5EF4-FFF2-40B4-BE49-F238E27FC236}">
                  <a16:creationId xmlns:a16="http://schemas.microsoft.com/office/drawing/2014/main" id="{00D43F05-F8A5-4F34-B6C0-21E70B0CCC96}"/>
                </a:ext>
              </a:extLst>
            </p:cNvPr>
            <p:cNvSpPr/>
            <p:nvPr/>
          </p:nvSpPr>
          <p:spPr bwMode="auto">
            <a:xfrm>
              <a:off x="867783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1" name="ïṩḷíḑé">
              <a:extLst>
                <a:ext uri="{FF2B5EF4-FFF2-40B4-BE49-F238E27FC236}">
                  <a16:creationId xmlns:a16="http://schemas.microsoft.com/office/drawing/2014/main" id="{633FBB3D-E217-4D6A-8CEF-A6B42124C530}"/>
                </a:ext>
              </a:extLst>
            </p:cNvPr>
            <p:cNvSpPr/>
            <p:nvPr/>
          </p:nvSpPr>
          <p:spPr bwMode="auto">
            <a:xfrm>
              <a:off x="7170375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4 w 33"/>
                <a:gd name="T3" fmla="*/ 0 h 22"/>
                <a:gd name="T4" fmla="*/ 1 w 33"/>
                <a:gd name="T5" fmla="*/ 11 h 22"/>
                <a:gd name="T6" fmla="*/ 19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2" name="îŝļîḓé">
              <a:extLst>
                <a:ext uri="{FF2B5EF4-FFF2-40B4-BE49-F238E27FC236}">
                  <a16:creationId xmlns:a16="http://schemas.microsoft.com/office/drawing/2014/main" id="{DBDA8093-46A3-4F55-981D-C09167C574C3}"/>
                </a:ext>
              </a:extLst>
            </p:cNvPr>
            <p:cNvSpPr/>
            <p:nvPr/>
          </p:nvSpPr>
          <p:spPr bwMode="auto">
            <a:xfrm>
              <a:off x="7309240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3" name="íṥļiḓe">
              <a:extLst>
                <a:ext uri="{FF2B5EF4-FFF2-40B4-BE49-F238E27FC236}">
                  <a16:creationId xmlns:a16="http://schemas.microsoft.com/office/drawing/2014/main" id="{E5422D98-4169-48BF-B4C9-19714EF42931}"/>
                </a:ext>
              </a:extLst>
            </p:cNvPr>
            <p:cNvSpPr/>
            <p:nvPr/>
          </p:nvSpPr>
          <p:spPr bwMode="auto">
            <a:xfrm>
              <a:off x="745273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4" name="ïšḻíďé">
              <a:extLst>
                <a:ext uri="{FF2B5EF4-FFF2-40B4-BE49-F238E27FC236}">
                  <a16:creationId xmlns:a16="http://schemas.microsoft.com/office/drawing/2014/main" id="{61FC06D3-D425-4675-9485-976B1D2560DB}"/>
                </a:ext>
              </a:extLst>
            </p:cNvPr>
            <p:cNvSpPr/>
            <p:nvPr/>
          </p:nvSpPr>
          <p:spPr bwMode="auto">
            <a:xfrm>
              <a:off x="759005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5" name="ïṥḻiḋê">
              <a:extLst>
                <a:ext uri="{FF2B5EF4-FFF2-40B4-BE49-F238E27FC236}">
                  <a16:creationId xmlns:a16="http://schemas.microsoft.com/office/drawing/2014/main" id="{8245FB61-CF9D-4CA1-8778-5147429949FF}"/>
                </a:ext>
              </a:extLst>
            </p:cNvPr>
            <p:cNvSpPr/>
            <p:nvPr/>
          </p:nvSpPr>
          <p:spPr bwMode="auto">
            <a:xfrm>
              <a:off x="7733550" y="2714528"/>
              <a:ext cx="126522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6" name="îşľïḋê">
              <a:extLst>
                <a:ext uri="{FF2B5EF4-FFF2-40B4-BE49-F238E27FC236}">
                  <a16:creationId xmlns:a16="http://schemas.microsoft.com/office/drawing/2014/main" id="{52FBD054-741F-468C-AAC3-DE8653F6DB8B}"/>
                </a:ext>
              </a:extLst>
            </p:cNvPr>
            <p:cNvSpPr/>
            <p:nvPr/>
          </p:nvSpPr>
          <p:spPr bwMode="auto">
            <a:xfrm>
              <a:off x="7872415" y="2714528"/>
              <a:ext cx="126522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7" name="iṧḻíḍê">
              <a:extLst>
                <a:ext uri="{FF2B5EF4-FFF2-40B4-BE49-F238E27FC236}">
                  <a16:creationId xmlns:a16="http://schemas.microsoft.com/office/drawing/2014/main" id="{59D402E3-193C-4701-8B2B-263EBDCA7284}"/>
                </a:ext>
              </a:extLst>
            </p:cNvPr>
            <p:cNvSpPr/>
            <p:nvPr/>
          </p:nvSpPr>
          <p:spPr bwMode="auto">
            <a:xfrm>
              <a:off x="801436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8" name="iṥľîḋe">
              <a:extLst>
                <a:ext uri="{FF2B5EF4-FFF2-40B4-BE49-F238E27FC236}">
                  <a16:creationId xmlns:a16="http://schemas.microsoft.com/office/drawing/2014/main" id="{5CBBA441-4F67-4170-84D3-E8FF831A450E}"/>
                </a:ext>
              </a:extLst>
            </p:cNvPr>
            <p:cNvSpPr/>
            <p:nvPr/>
          </p:nvSpPr>
          <p:spPr bwMode="auto">
            <a:xfrm>
              <a:off x="815323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5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9" name="îṧlîḑé">
              <a:extLst>
                <a:ext uri="{FF2B5EF4-FFF2-40B4-BE49-F238E27FC236}">
                  <a16:creationId xmlns:a16="http://schemas.microsoft.com/office/drawing/2014/main" id="{98C50A04-BA8E-4648-AEA3-4B2F3D5E8EDA}"/>
                </a:ext>
              </a:extLst>
            </p:cNvPr>
            <p:cNvSpPr/>
            <p:nvPr/>
          </p:nvSpPr>
          <p:spPr bwMode="auto">
            <a:xfrm>
              <a:off x="8295182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0" name="iṩļiḑê">
              <a:extLst>
                <a:ext uri="{FF2B5EF4-FFF2-40B4-BE49-F238E27FC236}">
                  <a16:creationId xmlns:a16="http://schemas.microsoft.com/office/drawing/2014/main" id="{65169ED0-56F0-4991-B12D-DF6FF5B17580}"/>
                </a:ext>
              </a:extLst>
            </p:cNvPr>
            <p:cNvSpPr/>
            <p:nvPr/>
          </p:nvSpPr>
          <p:spPr bwMode="auto">
            <a:xfrm>
              <a:off x="8437133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1" name="îŝľîďê">
              <a:extLst>
                <a:ext uri="{FF2B5EF4-FFF2-40B4-BE49-F238E27FC236}">
                  <a16:creationId xmlns:a16="http://schemas.microsoft.com/office/drawing/2014/main" id="{492804FE-BCFD-4630-AB73-B3247843814B}"/>
                </a:ext>
              </a:extLst>
            </p:cNvPr>
            <p:cNvSpPr/>
            <p:nvPr/>
          </p:nvSpPr>
          <p:spPr bwMode="auto">
            <a:xfrm>
              <a:off x="8575998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2" name="íṩlïďê">
              <a:extLst>
                <a:ext uri="{FF2B5EF4-FFF2-40B4-BE49-F238E27FC236}">
                  <a16:creationId xmlns:a16="http://schemas.microsoft.com/office/drawing/2014/main" id="{EF480A26-D767-4016-A62B-6C3281AD237F}"/>
                </a:ext>
              </a:extLst>
            </p:cNvPr>
            <p:cNvSpPr/>
            <p:nvPr/>
          </p:nvSpPr>
          <p:spPr bwMode="auto">
            <a:xfrm>
              <a:off x="871795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3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3" name="íṩľïḋè">
              <a:extLst>
                <a:ext uri="{FF2B5EF4-FFF2-40B4-BE49-F238E27FC236}">
                  <a16:creationId xmlns:a16="http://schemas.microsoft.com/office/drawing/2014/main" id="{E120FD60-E60D-4B7F-9434-7BD9F2034C10}"/>
                </a:ext>
              </a:extLst>
            </p:cNvPr>
            <p:cNvSpPr/>
            <p:nvPr/>
          </p:nvSpPr>
          <p:spPr bwMode="auto">
            <a:xfrm>
              <a:off x="7185804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4" name="iśľïḍé">
              <a:extLst>
                <a:ext uri="{FF2B5EF4-FFF2-40B4-BE49-F238E27FC236}">
                  <a16:creationId xmlns:a16="http://schemas.microsoft.com/office/drawing/2014/main" id="{D09CF73F-7DB1-4762-AD32-589F162704A4}"/>
                </a:ext>
              </a:extLst>
            </p:cNvPr>
            <p:cNvSpPr/>
            <p:nvPr/>
          </p:nvSpPr>
          <p:spPr bwMode="auto">
            <a:xfrm>
              <a:off x="7330841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5" name="îşľîďê">
              <a:extLst>
                <a:ext uri="{FF2B5EF4-FFF2-40B4-BE49-F238E27FC236}">
                  <a16:creationId xmlns:a16="http://schemas.microsoft.com/office/drawing/2014/main" id="{6A67B135-16E7-4339-AC17-A83812B1F885}"/>
                </a:ext>
              </a:extLst>
            </p:cNvPr>
            <p:cNvSpPr/>
            <p:nvPr/>
          </p:nvSpPr>
          <p:spPr bwMode="auto">
            <a:xfrm>
              <a:off x="747433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20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20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6" name="iṧlïḓê">
              <a:extLst>
                <a:ext uri="{FF2B5EF4-FFF2-40B4-BE49-F238E27FC236}">
                  <a16:creationId xmlns:a16="http://schemas.microsoft.com/office/drawing/2014/main" id="{5181B008-F662-4603-8230-749124BABCBD}"/>
                </a:ext>
              </a:extLst>
            </p:cNvPr>
            <p:cNvSpPr/>
            <p:nvPr/>
          </p:nvSpPr>
          <p:spPr bwMode="auto">
            <a:xfrm>
              <a:off x="7616287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7" name="íṩļîḋé">
              <a:extLst>
                <a:ext uri="{FF2B5EF4-FFF2-40B4-BE49-F238E27FC236}">
                  <a16:creationId xmlns:a16="http://schemas.microsoft.com/office/drawing/2014/main" id="{D98EA530-C40A-4541-9D82-D066697A1B44}"/>
                </a:ext>
              </a:extLst>
            </p:cNvPr>
            <p:cNvSpPr/>
            <p:nvPr/>
          </p:nvSpPr>
          <p:spPr bwMode="auto">
            <a:xfrm>
              <a:off x="7758238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8" name="ïšḷíḍe">
              <a:extLst>
                <a:ext uri="{FF2B5EF4-FFF2-40B4-BE49-F238E27FC236}">
                  <a16:creationId xmlns:a16="http://schemas.microsoft.com/office/drawing/2014/main" id="{996C9A8D-34A3-4C65-B98D-00D2492E49EB}"/>
                </a:ext>
              </a:extLst>
            </p:cNvPr>
            <p:cNvSpPr/>
            <p:nvPr/>
          </p:nvSpPr>
          <p:spPr bwMode="auto">
            <a:xfrm>
              <a:off x="7900189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9" name="íslídè">
              <a:extLst>
                <a:ext uri="{FF2B5EF4-FFF2-40B4-BE49-F238E27FC236}">
                  <a16:creationId xmlns:a16="http://schemas.microsoft.com/office/drawing/2014/main" id="{84AA254B-B2E2-499B-94D5-FA4D6D6F5A45}"/>
                </a:ext>
              </a:extLst>
            </p:cNvPr>
            <p:cNvSpPr/>
            <p:nvPr/>
          </p:nvSpPr>
          <p:spPr bwMode="auto">
            <a:xfrm>
              <a:off x="8043682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1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0" name="îṧlïdê">
              <a:extLst>
                <a:ext uri="{FF2B5EF4-FFF2-40B4-BE49-F238E27FC236}">
                  <a16:creationId xmlns:a16="http://schemas.microsoft.com/office/drawing/2014/main" id="{59F27FC0-876F-41BC-8FFF-14D7985FB657}"/>
                </a:ext>
              </a:extLst>
            </p:cNvPr>
            <p:cNvSpPr/>
            <p:nvPr/>
          </p:nvSpPr>
          <p:spPr bwMode="auto">
            <a:xfrm>
              <a:off x="8185633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1" name="íṣļíḑe">
              <a:extLst>
                <a:ext uri="{FF2B5EF4-FFF2-40B4-BE49-F238E27FC236}">
                  <a16:creationId xmlns:a16="http://schemas.microsoft.com/office/drawing/2014/main" id="{4829E289-6492-4137-9575-6437D4B53AAF}"/>
                </a:ext>
              </a:extLst>
            </p:cNvPr>
            <p:cNvSpPr/>
            <p:nvPr/>
          </p:nvSpPr>
          <p:spPr bwMode="auto">
            <a:xfrm>
              <a:off x="8327585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2" name="îṡḷîḍê">
              <a:extLst>
                <a:ext uri="{FF2B5EF4-FFF2-40B4-BE49-F238E27FC236}">
                  <a16:creationId xmlns:a16="http://schemas.microsoft.com/office/drawing/2014/main" id="{3CF33E95-ABC7-41CB-A5B1-3BE94D7A9ECD}"/>
                </a:ext>
              </a:extLst>
            </p:cNvPr>
            <p:cNvSpPr/>
            <p:nvPr/>
          </p:nvSpPr>
          <p:spPr bwMode="auto">
            <a:xfrm>
              <a:off x="8469536" y="2810191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2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4" y="22"/>
                    <a:pt x="22" y="22"/>
                  </a:cubicBezTo>
                  <a:cubicBezTo>
                    <a:pt x="31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3" name="îṡ1îdé">
              <a:extLst>
                <a:ext uri="{FF2B5EF4-FFF2-40B4-BE49-F238E27FC236}">
                  <a16:creationId xmlns:a16="http://schemas.microsoft.com/office/drawing/2014/main" id="{7E4F94C1-2688-4272-943F-3D092418A4DD}"/>
                </a:ext>
              </a:extLst>
            </p:cNvPr>
            <p:cNvSpPr/>
            <p:nvPr/>
          </p:nvSpPr>
          <p:spPr bwMode="auto">
            <a:xfrm>
              <a:off x="8613030" y="2810191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4" name="î$ļíḋé">
              <a:extLst>
                <a:ext uri="{FF2B5EF4-FFF2-40B4-BE49-F238E27FC236}">
                  <a16:creationId xmlns:a16="http://schemas.microsoft.com/office/drawing/2014/main" id="{52B6D75C-8936-4E2A-AF53-A17D5018A372}"/>
                </a:ext>
              </a:extLst>
            </p:cNvPr>
            <p:cNvSpPr/>
            <p:nvPr/>
          </p:nvSpPr>
          <p:spPr bwMode="auto">
            <a:xfrm>
              <a:off x="8754981" y="2810191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5" name="îşļïḋê">
              <a:extLst>
                <a:ext uri="{FF2B5EF4-FFF2-40B4-BE49-F238E27FC236}">
                  <a16:creationId xmlns:a16="http://schemas.microsoft.com/office/drawing/2014/main" id="{7518B4E6-83F1-439E-96C2-338407EE3314}"/>
                </a:ext>
              </a:extLst>
            </p:cNvPr>
            <p:cNvSpPr/>
            <p:nvPr/>
          </p:nvSpPr>
          <p:spPr bwMode="auto">
            <a:xfrm>
              <a:off x="9889046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12 w 35"/>
                <a:gd name="T3" fmla="*/ 0 h 18"/>
                <a:gd name="T4" fmla="*/ 3 w 35"/>
                <a:gd name="T5" fmla="*/ 9 h 18"/>
                <a:gd name="T6" fmla="*/ 23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8"/>
                    <a:pt x="23" y="18"/>
                  </a:cubicBezTo>
                  <a:cubicBezTo>
                    <a:pt x="31" y="18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6" name="îṥlîḋé">
              <a:extLst>
                <a:ext uri="{FF2B5EF4-FFF2-40B4-BE49-F238E27FC236}">
                  <a16:creationId xmlns:a16="http://schemas.microsoft.com/office/drawing/2014/main" id="{36CF732B-CF8C-4A0A-A570-6F392B3BFB6A}"/>
                </a:ext>
              </a:extLst>
            </p:cNvPr>
            <p:cNvSpPr/>
            <p:nvPr/>
          </p:nvSpPr>
          <p:spPr bwMode="auto">
            <a:xfrm>
              <a:off x="980881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7" name="iślîḓe">
              <a:extLst>
                <a:ext uri="{FF2B5EF4-FFF2-40B4-BE49-F238E27FC236}">
                  <a16:creationId xmlns:a16="http://schemas.microsoft.com/office/drawing/2014/main" id="{8A092B9F-59EF-44EE-B498-7DE8A928287F}"/>
                </a:ext>
              </a:extLst>
            </p:cNvPr>
            <p:cNvSpPr/>
            <p:nvPr/>
          </p:nvSpPr>
          <p:spPr bwMode="auto">
            <a:xfrm>
              <a:off x="993996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8" name="íŝḷíḑê">
              <a:extLst>
                <a:ext uri="{FF2B5EF4-FFF2-40B4-BE49-F238E27FC236}">
                  <a16:creationId xmlns:a16="http://schemas.microsoft.com/office/drawing/2014/main" id="{4068E6DD-1FDA-4479-A0E5-19E80E8AD059}"/>
                </a:ext>
              </a:extLst>
            </p:cNvPr>
            <p:cNvSpPr/>
            <p:nvPr/>
          </p:nvSpPr>
          <p:spPr bwMode="auto">
            <a:xfrm>
              <a:off x="950639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4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5"/>
                    <a:pt x="15" y="19"/>
                    <a:pt x="24" y="19"/>
                  </a:cubicBezTo>
                  <a:cubicBezTo>
                    <a:pt x="32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9" name="işḷîḋê">
              <a:extLst>
                <a:ext uri="{FF2B5EF4-FFF2-40B4-BE49-F238E27FC236}">
                  <a16:creationId xmlns:a16="http://schemas.microsoft.com/office/drawing/2014/main" id="{8DD517FA-7745-4060-B624-2117CDA04E66}"/>
                </a:ext>
              </a:extLst>
            </p:cNvPr>
            <p:cNvSpPr/>
            <p:nvPr/>
          </p:nvSpPr>
          <p:spPr bwMode="auto">
            <a:xfrm>
              <a:off x="9554228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0" name="ísľïďé">
              <a:extLst>
                <a:ext uri="{FF2B5EF4-FFF2-40B4-BE49-F238E27FC236}">
                  <a16:creationId xmlns:a16="http://schemas.microsoft.com/office/drawing/2014/main" id="{0F960F44-6561-4FE8-AC49-23E255AD0E25}"/>
                </a:ext>
              </a:extLst>
            </p:cNvPr>
            <p:cNvSpPr/>
            <p:nvPr/>
          </p:nvSpPr>
          <p:spPr bwMode="auto">
            <a:xfrm>
              <a:off x="9600516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5"/>
                    <a:pt x="16" y="20"/>
                    <a:pt x="24" y="20"/>
                  </a:cubicBezTo>
                  <a:cubicBezTo>
                    <a:pt x="33" y="20"/>
                    <a:pt x="37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1" name="îŝ1îdê">
              <a:extLst>
                <a:ext uri="{FF2B5EF4-FFF2-40B4-BE49-F238E27FC236}">
                  <a16:creationId xmlns:a16="http://schemas.microsoft.com/office/drawing/2014/main" id="{1C95E43B-09ED-4179-83ED-3CB3F337530D}"/>
                </a:ext>
              </a:extLst>
            </p:cNvPr>
            <p:cNvSpPr/>
            <p:nvPr/>
          </p:nvSpPr>
          <p:spPr bwMode="auto">
            <a:xfrm>
              <a:off x="9375246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2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2" name="îs1íḑé">
              <a:extLst>
                <a:ext uri="{FF2B5EF4-FFF2-40B4-BE49-F238E27FC236}">
                  <a16:creationId xmlns:a16="http://schemas.microsoft.com/office/drawing/2014/main" id="{DEFD8F02-F952-4540-8073-2FAF33CCC9FC}"/>
                </a:ext>
              </a:extLst>
            </p:cNvPr>
            <p:cNvSpPr/>
            <p:nvPr/>
          </p:nvSpPr>
          <p:spPr bwMode="auto">
            <a:xfrm>
              <a:off x="9514111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3" name="ísļîďé">
              <a:extLst>
                <a:ext uri="{FF2B5EF4-FFF2-40B4-BE49-F238E27FC236}">
                  <a16:creationId xmlns:a16="http://schemas.microsoft.com/office/drawing/2014/main" id="{6FC8EEF3-379F-46B0-BB6E-A904DF5E96AA}"/>
                </a:ext>
              </a:extLst>
            </p:cNvPr>
            <p:cNvSpPr/>
            <p:nvPr/>
          </p:nvSpPr>
          <p:spPr bwMode="auto">
            <a:xfrm>
              <a:off x="9375246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4" name="isľïḓè">
              <a:extLst>
                <a:ext uri="{FF2B5EF4-FFF2-40B4-BE49-F238E27FC236}">
                  <a16:creationId xmlns:a16="http://schemas.microsoft.com/office/drawing/2014/main" id="{7D230C34-6784-4E4F-B30C-D83BF9347808}"/>
                </a:ext>
              </a:extLst>
            </p:cNvPr>
            <p:cNvSpPr/>
            <p:nvPr/>
          </p:nvSpPr>
          <p:spPr bwMode="auto">
            <a:xfrm>
              <a:off x="941844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5" name="işľíḋe">
              <a:extLst>
                <a:ext uri="{FF2B5EF4-FFF2-40B4-BE49-F238E27FC236}">
                  <a16:creationId xmlns:a16="http://schemas.microsoft.com/office/drawing/2014/main" id="{28BB0872-C5CF-4E41-8EFF-6339CA00BD1A}"/>
                </a:ext>
              </a:extLst>
            </p:cNvPr>
            <p:cNvSpPr/>
            <p:nvPr/>
          </p:nvSpPr>
          <p:spPr bwMode="auto">
            <a:xfrm>
              <a:off x="946319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4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6" name="i$ľîdê">
              <a:extLst>
                <a:ext uri="{FF2B5EF4-FFF2-40B4-BE49-F238E27FC236}">
                  <a16:creationId xmlns:a16="http://schemas.microsoft.com/office/drawing/2014/main" id="{0EAFA948-9B73-4675-B047-3E0E4CF3CDB0}"/>
                </a:ext>
              </a:extLst>
            </p:cNvPr>
            <p:cNvSpPr/>
            <p:nvPr/>
          </p:nvSpPr>
          <p:spPr bwMode="auto">
            <a:xfrm>
              <a:off x="8199520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13 w 31"/>
                <a:gd name="T3" fmla="*/ 0 h 16"/>
                <a:gd name="T4" fmla="*/ 2 w 31"/>
                <a:gd name="T5" fmla="*/ 8 h 16"/>
                <a:gd name="T6" fmla="*/ 19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2" y="8"/>
                  </a:cubicBezTo>
                  <a:cubicBezTo>
                    <a:pt x="4" y="12"/>
                    <a:pt x="11" y="16"/>
                    <a:pt x="19" y="16"/>
                  </a:cubicBezTo>
                  <a:cubicBezTo>
                    <a:pt x="26" y="16"/>
                    <a:pt x="31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7" name="ïŝḷîďè">
              <a:extLst>
                <a:ext uri="{FF2B5EF4-FFF2-40B4-BE49-F238E27FC236}">
                  <a16:creationId xmlns:a16="http://schemas.microsoft.com/office/drawing/2014/main" id="{C7CE48F4-EE80-4748-8BC6-DE05A69A81A9}"/>
                </a:ext>
              </a:extLst>
            </p:cNvPr>
            <p:cNvSpPr/>
            <p:nvPr/>
          </p:nvSpPr>
          <p:spPr bwMode="auto">
            <a:xfrm>
              <a:off x="710865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8" y="16"/>
                    <a:pt x="16" y="16"/>
                  </a:cubicBezTo>
                  <a:cubicBezTo>
                    <a:pt x="23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8" name="îṧľiḋe">
              <a:extLst>
                <a:ext uri="{FF2B5EF4-FFF2-40B4-BE49-F238E27FC236}">
                  <a16:creationId xmlns:a16="http://schemas.microsoft.com/office/drawing/2014/main" id="{0C87BC46-BA42-456B-940D-96D0F395F432}"/>
                </a:ext>
              </a:extLst>
            </p:cNvPr>
            <p:cNvSpPr/>
            <p:nvPr/>
          </p:nvSpPr>
          <p:spPr bwMode="auto">
            <a:xfrm>
              <a:off x="722900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9" y="16"/>
                    <a:pt x="16" y="16"/>
                  </a:cubicBezTo>
                  <a:cubicBezTo>
                    <a:pt x="24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9" name="íŝlîďê">
              <a:extLst>
                <a:ext uri="{FF2B5EF4-FFF2-40B4-BE49-F238E27FC236}">
                  <a16:creationId xmlns:a16="http://schemas.microsoft.com/office/drawing/2014/main" id="{7F21B55E-CA1B-4F60-B013-BA8499308FDF}"/>
                </a:ext>
              </a:extLst>
            </p:cNvPr>
            <p:cNvSpPr/>
            <p:nvPr/>
          </p:nvSpPr>
          <p:spPr bwMode="auto">
            <a:xfrm>
              <a:off x="68756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0" name="iŝ1îḑe">
              <a:extLst>
                <a:ext uri="{FF2B5EF4-FFF2-40B4-BE49-F238E27FC236}">
                  <a16:creationId xmlns:a16="http://schemas.microsoft.com/office/drawing/2014/main" id="{8BE2D830-026B-48CE-8252-4CF987FDD848}"/>
                </a:ext>
              </a:extLst>
            </p:cNvPr>
            <p:cNvSpPr/>
            <p:nvPr/>
          </p:nvSpPr>
          <p:spPr bwMode="auto">
            <a:xfrm>
              <a:off x="6999108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1" name="î$ḻïḋè">
              <a:extLst>
                <a:ext uri="{FF2B5EF4-FFF2-40B4-BE49-F238E27FC236}">
                  <a16:creationId xmlns:a16="http://schemas.microsoft.com/office/drawing/2014/main" id="{C1A94A3B-C798-4B26-BBBD-4A2DBAB708AE}"/>
                </a:ext>
              </a:extLst>
            </p:cNvPr>
            <p:cNvSpPr/>
            <p:nvPr/>
          </p:nvSpPr>
          <p:spPr bwMode="auto">
            <a:xfrm>
              <a:off x="6889558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2" name="íŝ1îḑe">
              <a:extLst>
                <a:ext uri="{FF2B5EF4-FFF2-40B4-BE49-F238E27FC236}">
                  <a16:creationId xmlns:a16="http://schemas.microsoft.com/office/drawing/2014/main" id="{80D15B27-A077-41D7-8554-50D10A86164A}"/>
                </a:ext>
              </a:extLst>
            </p:cNvPr>
            <p:cNvSpPr/>
            <p:nvPr/>
          </p:nvSpPr>
          <p:spPr bwMode="auto">
            <a:xfrm>
              <a:off x="713797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3" name="ïślidê">
              <a:extLst>
                <a:ext uri="{FF2B5EF4-FFF2-40B4-BE49-F238E27FC236}">
                  <a16:creationId xmlns:a16="http://schemas.microsoft.com/office/drawing/2014/main" id="{F30D6E42-2822-4CAE-99BC-04D196674651}"/>
                </a:ext>
              </a:extLst>
            </p:cNvPr>
            <p:cNvSpPr/>
            <p:nvPr/>
          </p:nvSpPr>
          <p:spPr bwMode="auto">
            <a:xfrm>
              <a:off x="7262951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4" name="ïsḷíďé">
              <a:extLst>
                <a:ext uri="{FF2B5EF4-FFF2-40B4-BE49-F238E27FC236}">
                  <a16:creationId xmlns:a16="http://schemas.microsoft.com/office/drawing/2014/main" id="{7D30983C-1ADE-4646-AE1D-035E54CC9370}"/>
                </a:ext>
              </a:extLst>
            </p:cNvPr>
            <p:cNvSpPr/>
            <p:nvPr/>
          </p:nvSpPr>
          <p:spPr bwMode="auto">
            <a:xfrm>
              <a:off x="7386387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5" name="iṩľîḍè">
              <a:extLst>
                <a:ext uri="{FF2B5EF4-FFF2-40B4-BE49-F238E27FC236}">
                  <a16:creationId xmlns:a16="http://schemas.microsoft.com/office/drawing/2014/main" id="{E2014C74-CA59-4D9C-8463-9BD5AE11AA8B}"/>
                </a:ext>
              </a:extLst>
            </p:cNvPr>
            <p:cNvSpPr/>
            <p:nvPr/>
          </p:nvSpPr>
          <p:spPr bwMode="auto">
            <a:xfrm>
              <a:off x="7634802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6" name="ï$lîdé">
              <a:extLst>
                <a:ext uri="{FF2B5EF4-FFF2-40B4-BE49-F238E27FC236}">
                  <a16:creationId xmlns:a16="http://schemas.microsoft.com/office/drawing/2014/main" id="{52EE20BB-A62B-4633-A296-D3716300FBBC}"/>
                </a:ext>
              </a:extLst>
            </p:cNvPr>
            <p:cNvSpPr/>
            <p:nvPr/>
          </p:nvSpPr>
          <p:spPr bwMode="auto">
            <a:xfrm>
              <a:off x="7736637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7" name="îṧļiḓé">
              <a:extLst>
                <a:ext uri="{FF2B5EF4-FFF2-40B4-BE49-F238E27FC236}">
                  <a16:creationId xmlns:a16="http://schemas.microsoft.com/office/drawing/2014/main" id="{22DFEDB8-05AC-4561-9561-D4A2D045C7BE}"/>
                </a:ext>
              </a:extLst>
            </p:cNvPr>
            <p:cNvSpPr/>
            <p:nvPr/>
          </p:nvSpPr>
          <p:spPr bwMode="auto">
            <a:xfrm>
              <a:off x="78600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2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8" name="ïṧ1ïḓé">
              <a:extLst>
                <a:ext uri="{FF2B5EF4-FFF2-40B4-BE49-F238E27FC236}">
                  <a16:creationId xmlns:a16="http://schemas.microsoft.com/office/drawing/2014/main" id="{CABB4A39-0A25-4460-8312-5082C10B31DE}"/>
                </a:ext>
              </a:extLst>
            </p:cNvPr>
            <p:cNvSpPr/>
            <p:nvPr/>
          </p:nvSpPr>
          <p:spPr bwMode="auto">
            <a:xfrm>
              <a:off x="79804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9" name="îsļiďè">
              <a:extLst>
                <a:ext uri="{FF2B5EF4-FFF2-40B4-BE49-F238E27FC236}">
                  <a16:creationId xmlns:a16="http://schemas.microsoft.com/office/drawing/2014/main" id="{C70CB2A1-EEF3-4336-B5BA-C2B750F2E99A}"/>
                </a:ext>
              </a:extLst>
            </p:cNvPr>
            <p:cNvSpPr/>
            <p:nvPr/>
          </p:nvSpPr>
          <p:spPr bwMode="auto">
            <a:xfrm>
              <a:off x="8105400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0" name="íślíďê">
              <a:extLst>
                <a:ext uri="{FF2B5EF4-FFF2-40B4-BE49-F238E27FC236}">
                  <a16:creationId xmlns:a16="http://schemas.microsoft.com/office/drawing/2014/main" id="{DC23E40D-70A1-4493-8916-54C907D8841A}"/>
                </a:ext>
              </a:extLst>
            </p:cNvPr>
            <p:cNvSpPr/>
            <p:nvPr/>
          </p:nvSpPr>
          <p:spPr bwMode="auto">
            <a:xfrm>
              <a:off x="8228836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1" name="ïṧlïḑè">
              <a:extLst>
                <a:ext uri="{FF2B5EF4-FFF2-40B4-BE49-F238E27FC236}">
                  <a16:creationId xmlns:a16="http://schemas.microsoft.com/office/drawing/2014/main" id="{0A1B86F5-C8BE-4A0E-89B4-B226716AC713}"/>
                </a:ext>
              </a:extLst>
            </p:cNvPr>
            <p:cNvSpPr/>
            <p:nvPr/>
          </p:nvSpPr>
          <p:spPr bwMode="auto">
            <a:xfrm>
              <a:off x="8349186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2" name="iślîḑè">
              <a:extLst>
                <a:ext uri="{FF2B5EF4-FFF2-40B4-BE49-F238E27FC236}">
                  <a16:creationId xmlns:a16="http://schemas.microsoft.com/office/drawing/2014/main" id="{565CE68E-CE26-4051-9060-03F3E0473107}"/>
                </a:ext>
              </a:extLst>
            </p:cNvPr>
            <p:cNvSpPr/>
            <p:nvPr/>
          </p:nvSpPr>
          <p:spPr bwMode="auto">
            <a:xfrm>
              <a:off x="8474165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3" name="íṣliḋe">
              <a:extLst>
                <a:ext uri="{FF2B5EF4-FFF2-40B4-BE49-F238E27FC236}">
                  <a16:creationId xmlns:a16="http://schemas.microsoft.com/office/drawing/2014/main" id="{D7279875-8BDA-4291-A8D4-2C5109A419C6}"/>
                </a:ext>
              </a:extLst>
            </p:cNvPr>
            <p:cNvSpPr/>
            <p:nvPr/>
          </p:nvSpPr>
          <p:spPr bwMode="auto">
            <a:xfrm>
              <a:off x="9290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3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4" name="íSḷïďè">
              <a:extLst>
                <a:ext uri="{FF2B5EF4-FFF2-40B4-BE49-F238E27FC236}">
                  <a16:creationId xmlns:a16="http://schemas.microsoft.com/office/drawing/2014/main" id="{552C9FEC-98FD-4393-AFE8-35EE33933C13}"/>
                </a:ext>
              </a:extLst>
            </p:cNvPr>
            <p:cNvSpPr/>
            <p:nvPr/>
          </p:nvSpPr>
          <p:spPr bwMode="auto">
            <a:xfrm>
              <a:off x="94153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5" name="ïšľïḋê">
              <a:extLst>
                <a:ext uri="{FF2B5EF4-FFF2-40B4-BE49-F238E27FC236}">
                  <a16:creationId xmlns:a16="http://schemas.microsoft.com/office/drawing/2014/main" id="{6A800946-C9BA-4C4F-8715-36B9014A7C8B}"/>
                </a:ext>
              </a:extLst>
            </p:cNvPr>
            <p:cNvSpPr/>
            <p:nvPr/>
          </p:nvSpPr>
          <p:spPr bwMode="auto">
            <a:xfrm>
              <a:off x="9543426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6" name="îsḻïḋe">
              <a:extLst>
                <a:ext uri="{FF2B5EF4-FFF2-40B4-BE49-F238E27FC236}">
                  <a16:creationId xmlns:a16="http://schemas.microsoft.com/office/drawing/2014/main" id="{DE3D6538-3CA8-42E7-99C6-A7C06BA31975}"/>
                </a:ext>
              </a:extLst>
            </p:cNvPr>
            <p:cNvSpPr/>
            <p:nvPr/>
          </p:nvSpPr>
          <p:spPr bwMode="auto">
            <a:xfrm>
              <a:off x="96668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7" name="íslîďè">
              <a:extLst>
                <a:ext uri="{FF2B5EF4-FFF2-40B4-BE49-F238E27FC236}">
                  <a16:creationId xmlns:a16="http://schemas.microsoft.com/office/drawing/2014/main" id="{2E6AE6EC-B1D4-4E22-B1AC-895BBA44B1FC}"/>
                </a:ext>
              </a:extLst>
            </p:cNvPr>
            <p:cNvSpPr/>
            <p:nvPr/>
          </p:nvSpPr>
          <p:spPr bwMode="auto">
            <a:xfrm>
              <a:off x="97949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8" name="íSļíḑe">
              <a:extLst>
                <a:ext uri="{FF2B5EF4-FFF2-40B4-BE49-F238E27FC236}">
                  <a16:creationId xmlns:a16="http://schemas.microsoft.com/office/drawing/2014/main" id="{3CD5E521-48AD-4E1E-8CDE-C17ECBC031A5}"/>
                </a:ext>
              </a:extLst>
            </p:cNvPr>
            <p:cNvSpPr/>
            <p:nvPr/>
          </p:nvSpPr>
          <p:spPr bwMode="auto">
            <a:xfrm>
              <a:off x="99183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9" name="i$ḻiďê">
              <a:extLst>
                <a:ext uri="{FF2B5EF4-FFF2-40B4-BE49-F238E27FC236}">
                  <a16:creationId xmlns:a16="http://schemas.microsoft.com/office/drawing/2014/main" id="{02AF73AD-4594-4E2D-817A-B82D4473A93F}"/>
                </a:ext>
              </a:extLst>
            </p:cNvPr>
            <p:cNvSpPr/>
            <p:nvPr/>
          </p:nvSpPr>
          <p:spPr bwMode="auto">
            <a:xfrm>
              <a:off x="100464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1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0" name="isḷïdé">
              <a:extLst>
                <a:ext uri="{FF2B5EF4-FFF2-40B4-BE49-F238E27FC236}">
                  <a16:creationId xmlns:a16="http://schemas.microsoft.com/office/drawing/2014/main" id="{92DC3EDC-9419-40BD-AB49-E16CB94A1E7B}"/>
                </a:ext>
              </a:extLst>
            </p:cNvPr>
            <p:cNvSpPr/>
            <p:nvPr/>
          </p:nvSpPr>
          <p:spPr bwMode="auto">
            <a:xfrm>
              <a:off x="101698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7" y="13"/>
                    <a:pt x="16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1" name="iś1íďè">
              <a:extLst>
                <a:ext uri="{FF2B5EF4-FFF2-40B4-BE49-F238E27FC236}">
                  <a16:creationId xmlns:a16="http://schemas.microsoft.com/office/drawing/2014/main" id="{DD39DE30-EFF7-4CB8-86C6-ED82E5D28EA4}"/>
                </a:ext>
              </a:extLst>
            </p:cNvPr>
            <p:cNvSpPr/>
            <p:nvPr/>
          </p:nvSpPr>
          <p:spPr bwMode="auto">
            <a:xfrm>
              <a:off x="10297928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11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2" name="íṣľíḓe">
              <a:extLst>
                <a:ext uri="{FF2B5EF4-FFF2-40B4-BE49-F238E27FC236}">
                  <a16:creationId xmlns:a16="http://schemas.microsoft.com/office/drawing/2014/main" id="{82BB3852-DCD9-4818-9AA2-083D5D676FC3}"/>
                </a:ext>
              </a:extLst>
            </p:cNvPr>
            <p:cNvSpPr/>
            <p:nvPr/>
          </p:nvSpPr>
          <p:spPr bwMode="auto">
            <a:xfrm>
              <a:off x="933050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3" name="ïŝ1iḍê">
              <a:extLst>
                <a:ext uri="{FF2B5EF4-FFF2-40B4-BE49-F238E27FC236}">
                  <a16:creationId xmlns:a16="http://schemas.microsoft.com/office/drawing/2014/main" id="{52CA7E68-AC4D-4469-B347-E731726A642E}"/>
                </a:ext>
              </a:extLst>
            </p:cNvPr>
            <p:cNvSpPr/>
            <p:nvPr/>
          </p:nvSpPr>
          <p:spPr bwMode="auto">
            <a:xfrm>
              <a:off x="9458565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4" name="îṥliḑe">
              <a:extLst>
                <a:ext uri="{FF2B5EF4-FFF2-40B4-BE49-F238E27FC236}">
                  <a16:creationId xmlns:a16="http://schemas.microsoft.com/office/drawing/2014/main" id="{C117A9B7-99ED-44D2-A6A6-2C41E5C5A7BC}"/>
                </a:ext>
              </a:extLst>
            </p:cNvPr>
            <p:cNvSpPr/>
            <p:nvPr/>
          </p:nvSpPr>
          <p:spPr bwMode="auto">
            <a:xfrm>
              <a:off x="9586629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5" name="ïṥliḓe">
              <a:extLst>
                <a:ext uri="{FF2B5EF4-FFF2-40B4-BE49-F238E27FC236}">
                  <a16:creationId xmlns:a16="http://schemas.microsoft.com/office/drawing/2014/main" id="{E1213FB4-4CAB-4287-B3DA-AB4B67778AF5}"/>
                </a:ext>
              </a:extLst>
            </p:cNvPr>
            <p:cNvSpPr/>
            <p:nvPr/>
          </p:nvSpPr>
          <p:spPr bwMode="auto">
            <a:xfrm>
              <a:off x="9714694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6" name="iṩ1îḑé">
              <a:extLst>
                <a:ext uri="{FF2B5EF4-FFF2-40B4-BE49-F238E27FC236}">
                  <a16:creationId xmlns:a16="http://schemas.microsoft.com/office/drawing/2014/main" id="{9E0AD258-A650-4A82-9969-E59210D4482A}"/>
                </a:ext>
              </a:extLst>
            </p:cNvPr>
            <p:cNvSpPr/>
            <p:nvPr/>
          </p:nvSpPr>
          <p:spPr bwMode="auto">
            <a:xfrm>
              <a:off x="984275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7" name="íS1iďê">
              <a:extLst>
                <a:ext uri="{FF2B5EF4-FFF2-40B4-BE49-F238E27FC236}">
                  <a16:creationId xmlns:a16="http://schemas.microsoft.com/office/drawing/2014/main" id="{F4932905-5085-4968-8900-0B2883B70FF7}"/>
                </a:ext>
              </a:extLst>
            </p:cNvPr>
            <p:cNvSpPr/>
            <p:nvPr/>
          </p:nvSpPr>
          <p:spPr bwMode="auto">
            <a:xfrm>
              <a:off x="996928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1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8" name="ïṧľïdè">
              <a:extLst>
                <a:ext uri="{FF2B5EF4-FFF2-40B4-BE49-F238E27FC236}">
                  <a16:creationId xmlns:a16="http://schemas.microsoft.com/office/drawing/2014/main" id="{76C06C05-FDE3-4789-B343-A27AD337B901}"/>
                </a:ext>
              </a:extLst>
            </p:cNvPr>
            <p:cNvSpPr/>
            <p:nvPr/>
          </p:nvSpPr>
          <p:spPr bwMode="auto">
            <a:xfrm>
              <a:off x="10097345" y="2031003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1 w 35"/>
                <a:gd name="T3" fmla="*/ 0 h 17"/>
                <a:gd name="T4" fmla="*/ 3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9" name="îšḷïdè">
              <a:extLst>
                <a:ext uri="{FF2B5EF4-FFF2-40B4-BE49-F238E27FC236}">
                  <a16:creationId xmlns:a16="http://schemas.microsoft.com/office/drawing/2014/main" id="{0C1AA59D-4B89-41D1-9425-40886EDCB7D4}"/>
                </a:ext>
              </a:extLst>
            </p:cNvPr>
            <p:cNvSpPr/>
            <p:nvPr/>
          </p:nvSpPr>
          <p:spPr bwMode="auto">
            <a:xfrm>
              <a:off x="1022232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12 w 36"/>
                <a:gd name="T3" fmla="*/ 0 h 17"/>
                <a:gd name="T4" fmla="*/ 4 w 36"/>
                <a:gd name="T5" fmla="*/ 9 h 17"/>
                <a:gd name="T6" fmla="*/ 24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6" y="17"/>
                    <a:pt x="24" y="17"/>
                  </a:cubicBezTo>
                  <a:cubicBezTo>
                    <a:pt x="32" y="17"/>
                    <a:pt x="36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0" name="íşļiḑè">
              <a:extLst>
                <a:ext uri="{FF2B5EF4-FFF2-40B4-BE49-F238E27FC236}">
                  <a16:creationId xmlns:a16="http://schemas.microsoft.com/office/drawing/2014/main" id="{69756780-F581-4BAC-BDDE-56AB306205AE}"/>
                </a:ext>
              </a:extLst>
            </p:cNvPr>
            <p:cNvSpPr/>
            <p:nvPr/>
          </p:nvSpPr>
          <p:spPr bwMode="auto">
            <a:xfrm>
              <a:off x="7758238" y="1878251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1" name="iśḻídè">
              <a:extLst>
                <a:ext uri="{FF2B5EF4-FFF2-40B4-BE49-F238E27FC236}">
                  <a16:creationId xmlns:a16="http://schemas.microsoft.com/office/drawing/2014/main" id="{EA9EDE28-7ACF-4587-A7B6-BEDB11EFBE7A}"/>
                </a:ext>
              </a:extLst>
            </p:cNvPr>
            <p:cNvSpPr/>
            <p:nvPr/>
          </p:nvSpPr>
          <p:spPr bwMode="auto">
            <a:xfrm>
              <a:off x="7883216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2" name="iṡ1íḓè">
              <a:extLst>
                <a:ext uri="{FF2B5EF4-FFF2-40B4-BE49-F238E27FC236}">
                  <a16:creationId xmlns:a16="http://schemas.microsoft.com/office/drawing/2014/main" id="{625D2B42-CE3C-432F-BDE2-31524F3A181E}"/>
                </a:ext>
              </a:extLst>
            </p:cNvPr>
            <p:cNvSpPr/>
            <p:nvPr/>
          </p:nvSpPr>
          <p:spPr bwMode="auto">
            <a:xfrm>
              <a:off x="8006652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3" name="ïṥļiḋê">
              <a:extLst>
                <a:ext uri="{FF2B5EF4-FFF2-40B4-BE49-F238E27FC236}">
                  <a16:creationId xmlns:a16="http://schemas.microsoft.com/office/drawing/2014/main" id="{E65E8C96-1A4D-4E62-BC49-CA3A9CA938AB}"/>
                </a:ext>
              </a:extLst>
            </p:cNvPr>
            <p:cNvSpPr/>
            <p:nvPr/>
          </p:nvSpPr>
          <p:spPr bwMode="auto">
            <a:xfrm>
              <a:off x="813008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4" name="îşľïḍê">
              <a:extLst>
                <a:ext uri="{FF2B5EF4-FFF2-40B4-BE49-F238E27FC236}">
                  <a16:creationId xmlns:a16="http://schemas.microsoft.com/office/drawing/2014/main" id="{3183E58C-40D6-43D1-B5AB-CB47983CA795}"/>
                </a:ext>
              </a:extLst>
            </p:cNvPr>
            <p:cNvSpPr/>
            <p:nvPr/>
          </p:nvSpPr>
          <p:spPr bwMode="auto">
            <a:xfrm>
              <a:off x="8255067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5" name="íślîdé">
              <a:extLst>
                <a:ext uri="{FF2B5EF4-FFF2-40B4-BE49-F238E27FC236}">
                  <a16:creationId xmlns:a16="http://schemas.microsoft.com/office/drawing/2014/main" id="{75C03476-966D-4571-942B-B1CB7652A409}"/>
                </a:ext>
              </a:extLst>
            </p:cNvPr>
            <p:cNvSpPr/>
            <p:nvPr/>
          </p:nvSpPr>
          <p:spPr bwMode="auto">
            <a:xfrm>
              <a:off x="8383131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6" name="iṡľîďé">
              <a:extLst>
                <a:ext uri="{FF2B5EF4-FFF2-40B4-BE49-F238E27FC236}">
                  <a16:creationId xmlns:a16="http://schemas.microsoft.com/office/drawing/2014/main" id="{D0BCDDD7-1D8A-4E23-8C89-DAACC9FF650C}"/>
                </a:ext>
              </a:extLst>
            </p:cNvPr>
            <p:cNvSpPr/>
            <p:nvPr/>
          </p:nvSpPr>
          <p:spPr bwMode="auto">
            <a:xfrm>
              <a:off x="8506566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7" name="iṥḷiḓé">
              <a:extLst>
                <a:ext uri="{FF2B5EF4-FFF2-40B4-BE49-F238E27FC236}">
                  <a16:creationId xmlns:a16="http://schemas.microsoft.com/office/drawing/2014/main" id="{320D99EC-D22D-4BD7-A277-B63A799AFA06}"/>
                </a:ext>
              </a:extLst>
            </p:cNvPr>
            <p:cNvSpPr/>
            <p:nvPr/>
          </p:nvSpPr>
          <p:spPr bwMode="auto">
            <a:xfrm>
              <a:off x="8630002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8" name="iś1ídé">
              <a:extLst>
                <a:ext uri="{FF2B5EF4-FFF2-40B4-BE49-F238E27FC236}">
                  <a16:creationId xmlns:a16="http://schemas.microsoft.com/office/drawing/2014/main" id="{F4100A6E-E278-4BCA-A8FB-8B22A8B1C223}"/>
                </a:ext>
              </a:extLst>
            </p:cNvPr>
            <p:cNvSpPr/>
            <p:nvPr/>
          </p:nvSpPr>
          <p:spPr bwMode="auto">
            <a:xfrm>
              <a:off x="8754981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9" name="ïśḷïḍé">
              <a:extLst>
                <a:ext uri="{FF2B5EF4-FFF2-40B4-BE49-F238E27FC236}">
                  <a16:creationId xmlns:a16="http://schemas.microsoft.com/office/drawing/2014/main" id="{95B80906-32EC-47EB-B85B-7F954227C44E}"/>
                </a:ext>
              </a:extLst>
            </p:cNvPr>
            <p:cNvSpPr/>
            <p:nvPr/>
          </p:nvSpPr>
          <p:spPr bwMode="auto">
            <a:xfrm>
              <a:off x="887841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0" name="iśḻidê">
              <a:extLst>
                <a:ext uri="{FF2B5EF4-FFF2-40B4-BE49-F238E27FC236}">
                  <a16:creationId xmlns:a16="http://schemas.microsoft.com/office/drawing/2014/main" id="{C858B3AA-6C85-4707-9723-FBC1BCE29B15}"/>
                </a:ext>
              </a:extLst>
            </p:cNvPr>
            <p:cNvSpPr/>
            <p:nvPr/>
          </p:nvSpPr>
          <p:spPr bwMode="auto">
            <a:xfrm>
              <a:off x="900339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1" name="ïṡľíḋè">
              <a:extLst>
                <a:ext uri="{FF2B5EF4-FFF2-40B4-BE49-F238E27FC236}">
                  <a16:creationId xmlns:a16="http://schemas.microsoft.com/office/drawing/2014/main" id="{3DA09629-7279-4BAB-B3AD-B73D732B865E}"/>
                </a:ext>
              </a:extLst>
            </p:cNvPr>
            <p:cNvSpPr/>
            <p:nvPr/>
          </p:nvSpPr>
          <p:spPr bwMode="auto">
            <a:xfrm>
              <a:off x="9126831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2" name="ïsļïḋé">
              <a:extLst>
                <a:ext uri="{FF2B5EF4-FFF2-40B4-BE49-F238E27FC236}">
                  <a16:creationId xmlns:a16="http://schemas.microsoft.com/office/drawing/2014/main" id="{F20BBF67-68AF-46F4-BBBE-F98B337E5111}"/>
                </a:ext>
              </a:extLst>
            </p:cNvPr>
            <p:cNvSpPr/>
            <p:nvPr/>
          </p:nvSpPr>
          <p:spPr bwMode="auto">
            <a:xfrm>
              <a:off x="9250267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3" name="iṩlîḓe">
              <a:extLst>
                <a:ext uri="{FF2B5EF4-FFF2-40B4-BE49-F238E27FC236}">
                  <a16:creationId xmlns:a16="http://schemas.microsoft.com/office/drawing/2014/main" id="{9BAED734-8C68-43FC-A1E4-C8D66638A00B}"/>
                </a:ext>
              </a:extLst>
            </p:cNvPr>
            <p:cNvSpPr/>
            <p:nvPr/>
          </p:nvSpPr>
          <p:spPr bwMode="auto">
            <a:xfrm>
              <a:off x="9375246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4" name="îṧ1îḓê">
              <a:extLst>
                <a:ext uri="{FF2B5EF4-FFF2-40B4-BE49-F238E27FC236}">
                  <a16:creationId xmlns:a16="http://schemas.microsoft.com/office/drawing/2014/main" id="{A46C82BA-479F-4C59-99BF-09629761495F}"/>
                </a:ext>
              </a:extLst>
            </p:cNvPr>
            <p:cNvSpPr/>
            <p:nvPr/>
          </p:nvSpPr>
          <p:spPr bwMode="auto">
            <a:xfrm>
              <a:off x="949868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5" name="ïṡḻïḑé">
              <a:extLst>
                <a:ext uri="{FF2B5EF4-FFF2-40B4-BE49-F238E27FC236}">
                  <a16:creationId xmlns:a16="http://schemas.microsoft.com/office/drawing/2014/main" id="{E6FB7DEA-F441-4CE4-B62C-03B9E6A05B09}"/>
                </a:ext>
              </a:extLst>
            </p:cNvPr>
            <p:cNvSpPr/>
            <p:nvPr/>
          </p:nvSpPr>
          <p:spPr bwMode="auto">
            <a:xfrm>
              <a:off x="962366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6" name="ïṧľiḋè">
              <a:extLst>
                <a:ext uri="{FF2B5EF4-FFF2-40B4-BE49-F238E27FC236}">
                  <a16:creationId xmlns:a16="http://schemas.microsoft.com/office/drawing/2014/main" id="{82E23FED-A5F9-4175-9AB4-984B710F9987}"/>
                </a:ext>
              </a:extLst>
            </p:cNvPr>
            <p:cNvSpPr/>
            <p:nvPr/>
          </p:nvSpPr>
          <p:spPr bwMode="auto">
            <a:xfrm>
              <a:off x="9747095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7" name="íš1îḑê">
              <a:extLst>
                <a:ext uri="{FF2B5EF4-FFF2-40B4-BE49-F238E27FC236}">
                  <a16:creationId xmlns:a16="http://schemas.microsoft.com/office/drawing/2014/main" id="{72D2136D-A61F-4FF5-AD8E-655441C390EB}"/>
                </a:ext>
              </a:extLst>
            </p:cNvPr>
            <p:cNvSpPr/>
            <p:nvPr/>
          </p:nvSpPr>
          <p:spPr bwMode="auto">
            <a:xfrm>
              <a:off x="987053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8" name="iš1ïḓe">
              <a:extLst>
                <a:ext uri="{FF2B5EF4-FFF2-40B4-BE49-F238E27FC236}">
                  <a16:creationId xmlns:a16="http://schemas.microsoft.com/office/drawing/2014/main" id="{E918114A-8462-44DB-B5B8-E8B1F4AD5E49}"/>
                </a:ext>
              </a:extLst>
            </p:cNvPr>
            <p:cNvSpPr/>
            <p:nvPr/>
          </p:nvSpPr>
          <p:spPr bwMode="auto">
            <a:xfrm>
              <a:off x="999551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9" name="íṡļïḑe">
              <a:extLst>
                <a:ext uri="{FF2B5EF4-FFF2-40B4-BE49-F238E27FC236}">
                  <a16:creationId xmlns:a16="http://schemas.microsoft.com/office/drawing/2014/main" id="{A39C374F-8BC6-4DD0-8C64-63EC7BF6711D}"/>
                </a:ext>
              </a:extLst>
            </p:cNvPr>
            <p:cNvSpPr/>
            <p:nvPr/>
          </p:nvSpPr>
          <p:spPr bwMode="auto">
            <a:xfrm>
              <a:off x="10118946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2 w 35"/>
                <a:gd name="T3" fmla="*/ 0 h 17"/>
                <a:gd name="T4" fmla="*/ 4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0" name="îśļîḍê">
              <a:extLst>
                <a:ext uri="{FF2B5EF4-FFF2-40B4-BE49-F238E27FC236}">
                  <a16:creationId xmlns:a16="http://schemas.microsoft.com/office/drawing/2014/main" id="{CF910CF4-1F4D-43DA-9D8F-4BA80964322D}"/>
                </a:ext>
              </a:extLst>
            </p:cNvPr>
            <p:cNvSpPr/>
            <p:nvPr/>
          </p:nvSpPr>
          <p:spPr bwMode="auto">
            <a:xfrm>
              <a:off x="6648859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1" name="îşļïḋè">
              <a:extLst>
                <a:ext uri="{FF2B5EF4-FFF2-40B4-BE49-F238E27FC236}">
                  <a16:creationId xmlns:a16="http://schemas.microsoft.com/office/drawing/2014/main" id="{8A673398-BDF9-4D07-9C4C-EE8376E35FD3}"/>
                </a:ext>
              </a:extLst>
            </p:cNvPr>
            <p:cNvSpPr/>
            <p:nvPr/>
          </p:nvSpPr>
          <p:spPr bwMode="auto">
            <a:xfrm>
              <a:off x="6776924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6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2" name="íSlîḍê">
              <a:extLst>
                <a:ext uri="{FF2B5EF4-FFF2-40B4-BE49-F238E27FC236}">
                  <a16:creationId xmlns:a16="http://schemas.microsoft.com/office/drawing/2014/main" id="{DE6728B0-9CE8-4430-B9EF-86EBEC8178A8}"/>
                </a:ext>
              </a:extLst>
            </p:cNvPr>
            <p:cNvSpPr/>
            <p:nvPr/>
          </p:nvSpPr>
          <p:spPr bwMode="auto">
            <a:xfrm>
              <a:off x="6900360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3" name="işliḑê">
              <a:extLst>
                <a:ext uri="{FF2B5EF4-FFF2-40B4-BE49-F238E27FC236}">
                  <a16:creationId xmlns:a16="http://schemas.microsoft.com/office/drawing/2014/main" id="{04633216-457C-4AB7-A02A-611E084DA213}"/>
                </a:ext>
              </a:extLst>
            </p:cNvPr>
            <p:cNvSpPr/>
            <p:nvPr/>
          </p:nvSpPr>
          <p:spPr bwMode="auto">
            <a:xfrm>
              <a:off x="70284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0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4" name="îSļïḍe">
              <a:extLst>
                <a:ext uri="{FF2B5EF4-FFF2-40B4-BE49-F238E27FC236}">
                  <a16:creationId xmlns:a16="http://schemas.microsoft.com/office/drawing/2014/main" id="{D51A247C-1635-4BF5-B264-2A32B7AAD742}"/>
                </a:ext>
              </a:extLst>
            </p:cNvPr>
            <p:cNvSpPr/>
            <p:nvPr/>
          </p:nvSpPr>
          <p:spPr bwMode="auto">
            <a:xfrm>
              <a:off x="7153403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5" name="işliḍê">
              <a:extLst>
                <a:ext uri="{FF2B5EF4-FFF2-40B4-BE49-F238E27FC236}">
                  <a16:creationId xmlns:a16="http://schemas.microsoft.com/office/drawing/2014/main" id="{C3292EAE-45C8-4138-9F75-E2BDE4B39E8A}"/>
                </a:ext>
              </a:extLst>
            </p:cNvPr>
            <p:cNvSpPr/>
            <p:nvPr/>
          </p:nvSpPr>
          <p:spPr bwMode="auto">
            <a:xfrm>
              <a:off x="72799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6" name="ïŝľidé">
              <a:extLst>
                <a:ext uri="{FF2B5EF4-FFF2-40B4-BE49-F238E27FC236}">
                  <a16:creationId xmlns:a16="http://schemas.microsoft.com/office/drawing/2014/main" id="{D15A894D-DDCF-4F7C-B6FF-335000B97879}"/>
                </a:ext>
              </a:extLst>
            </p:cNvPr>
            <p:cNvSpPr/>
            <p:nvPr/>
          </p:nvSpPr>
          <p:spPr bwMode="auto">
            <a:xfrm>
              <a:off x="74049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7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10" y="17"/>
                    <a:pt x="17" y="17"/>
                  </a:cubicBezTo>
                  <a:cubicBezTo>
                    <a:pt x="25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7" name="ísļîḓé">
              <a:extLst>
                <a:ext uri="{FF2B5EF4-FFF2-40B4-BE49-F238E27FC236}">
                  <a16:creationId xmlns:a16="http://schemas.microsoft.com/office/drawing/2014/main" id="{11507830-AF58-40EF-AC89-6057864ED25A}"/>
                </a:ext>
              </a:extLst>
            </p:cNvPr>
            <p:cNvSpPr/>
            <p:nvPr/>
          </p:nvSpPr>
          <p:spPr bwMode="auto">
            <a:xfrm>
              <a:off x="7528338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4 w 31"/>
                <a:gd name="T3" fmla="*/ 0 h 17"/>
                <a:gd name="T4" fmla="*/ 2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8" name="îŝḻïḓé">
              <a:extLst>
                <a:ext uri="{FF2B5EF4-FFF2-40B4-BE49-F238E27FC236}">
                  <a16:creationId xmlns:a16="http://schemas.microsoft.com/office/drawing/2014/main" id="{D61E440C-D2C6-4C14-B532-6D2F3CE4C567}"/>
                </a:ext>
              </a:extLst>
            </p:cNvPr>
            <p:cNvSpPr/>
            <p:nvPr/>
          </p:nvSpPr>
          <p:spPr bwMode="auto">
            <a:xfrm>
              <a:off x="76564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9" name="ïṡļîďè">
              <a:extLst>
                <a:ext uri="{FF2B5EF4-FFF2-40B4-BE49-F238E27FC236}">
                  <a16:creationId xmlns:a16="http://schemas.microsoft.com/office/drawing/2014/main" id="{2D355989-50EB-4A61-AC84-0F2FA44A65BD}"/>
                </a:ext>
              </a:extLst>
            </p:cNvPr>
            <p:cNvSpPr/>
            <p:nvPr/>
          </p:nvSpPr>
          <p:spPr bwMode="auto">
            <a:xfrm>
              <a:off x="7779839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0" name="íṣľíďè">
              <a:extLst>
                <a:ext uri="{FF2B5EF4-FFF2-40B4-BE49-F238E27FC236}">
                  <a16:creationId xmlns:a16="http://schemas.microsoft.com/office/drawing/2014/main" id="{A4075892-D2D2-4784-9B04-0890C651DC14}"/>
                </a:ext>
              </a:extLst>
            </p:cNvPr>
            <p:cNvSpPr/>
            <p:nvPr/>
          </p:nvSpPr>
          <p:spPr bwMode="auto">
            <a:xfrm>
              <a:off x="7907903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1" name="iSļíḓé">
              <a:extLst>
                <a:ext uri="{FF2B5EF4-FFF2-40B4-BE49-F238E27FC236}">
                  <a16:creationId xmlns:a16="http://schemas.microsoft.com/office/drawing/2014/main" id="{8B99BDDF-D6A0-4D2E-A9DB-AA8DFEF28DED}"/>
                </a:ext>
              </a:extLst>
            </p:cNvPr>
            <p:cNvSpPr/>
            <p:nvPr/>
          </p:nvSpPr>
          <p:spPr bwMode="auto">
            <a:xfrm>
              <a:off x="80328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2" name="íSḷîḓé">
              <a:extLst>
                <a:ext uri="{FF2B5EF4-FFF2-40B4-BE49-F238E27FC236}">
                  <a16:creationId xmlns:a16="http://schemas.microsoft.com/office/drawing/2014/main" id="{E6FF8DCE-EE6E-43B6-A2ED-4F806B0B16A1}"/>
                </a:ext>
              </a:extLst>
            </p:cNvPr>
            <p:cNvSpPr/>
            <p:nvPr/>
          </p:nvSpPr>
          <p:spPr bwMode="auto">
            <a:xfrm>
              <a:off x="8159404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3" name="islïdê">
              <a:extLst>
                <a:ext uri="{FF2B5EF4-FFF2-40B4-BE49-F238E27FC236}">
                  <a16:creationId xmlns:a16="http://schemas.microsoft.com/office/drawing/2014/main" id="{BBBDC5F4-566A-4209-8547-83B19573A9DC}"/>
                </a:ext>
              </a:extLst>
            </p:cNvPr>
            <p:cNvSpPr/>
            <p:nvPr/>
          </p:nvSpPr>
          <p:spPr bwMode="auto">
            <a:xfrm>
              <a:off x="82843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4" name="í$1ïḋe">
              <a:extLst>
                <a:ext uri="{FF2B5EF4-FFF2-40B4-BE49-F238E27FC236}">
                  <a16:creationId xmlns:a16="http://schemas.microsoft.com/office/drawing/2014/main" id="{CD3D54F4-F643-4653-A6D5-6D0EA25AEFB9}"/>
                </a:ext>
              </a:extLst>
            </p:cNvPr>
            <p:cNvSpPr/>
            <p:nvPr/>
          </p:nvSpPr>
          <p:spPr bwMode="auto">
            <a:xfrm>
              <a:off x="84124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5" name="í$ḻiḓé">
              <a:extLst>
                <a:ext uri="{FF2B5EF4-FFF2-40B4-BE49-F238E27FC236}">
                  <a16:creationId xmlns:a16="http://schemas.microsoft.com/office/drawing/2014/main" id="{CED98315-D12E-482A-BE51-BC66379F9426}"/>
                </a:ext>
              </a:extLst>
            </p:cNvPr>
            <p:cNvSpPr/>
            <p:nvPr/>
          </p:nvSpPr>
          <p:spPr bwMode="auto">
            <a:xfrm>
              <a:off x="8535883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6" name="iS1íḑé">
              <a:extLst>
                <a:ext uri="{FF2B5EF4-FFF2-40B4-BE49-F238E27FC236}">
                  <a16:creationId xmlns:a16="http://schemas.microsoft.com/office/drawing/2014/main" id="{5CAD77BE-F3E4-44DC-A7A3-A44086405E9C}"/>
                </a:ext>
              </a:extLst>
            </p:cNvPr>
            <p:cNvSpPr/>
            <p:nvPr/>
          </p:nvSpPr>
          <p:spPr bwMode="auto">
            <a:xfrm>
              <a:off x="86639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7" name="iṡḻíḍê">
              <a:extLst>
                <a:ext uri="{FF2B5EF4-FFF2-40B4-BE49-F238E27FC236}">
                  <a16:creationId xmlns:a16="http://schemas.microsoft.com/office/drawing/2014/main" id="{D4DD1B31-3DDB-460C-A947-6FB238F10D96}"/>
                </a:ext>
              </a:extLst>
            </p:cNvPr>
            <p:cNvSpPr/>
            <p:nvPr/>
          </p:nvSpPr>
          <p:spPr bwMode="auto">
            <a:xfrm>
              <a:off x="8787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0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8" name="îṡļiḍê">
              <a:extLst>
                <a:ext uri="{FF2B5EF4-FFF2-40B4-BE49-F238E27FC236}">
                  <a16:creationId xmlns:a16="http://schemas.microsoft.com/office/drawing/2014/main" id="{AEE18F4A-45D7-4E36-9A70-F10DCC3BEC03}"/>
                </a:ext>
              </a:extLst>
            </p:cNvPr>
            <p:cNvSpPr/>
            <p:nvPr/>
          </p:nvSpPr>
          <p:spPr bwMode="auto">
            <a:xfrm>
              <a:off x="8915448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9" name="iṡļîdé">
              <a:extLst>
                <a:ext uri="{FF2B5EF4-FFF2-40B4-BE49-F238E27FC236}">
                  <a16:creationId xmlns:a16="http://schemas.microsoft.com/office/drawing/2014/main" id="{4CE5E8E9-F05E-4FCA-995C-521CD199345B}"/>
                </a:ext>
              </a:extLst>
            </p:cNvPr>
            <p:cNvSpPr/>
            <p:nvPr/>
          </p:nvSpPr>
          <p:spPr bwMode="auto">
            <a:xfrm>
              <a:off x="90388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0" name="iṡḷîdé">
              <a:extLst>
                <a:ext uri="{FF2B5EF4-FFF2-40B4-BE49-F238E27FC236}">
                  <a16:creationId xmlns:a16="http://schemas.microsoft.com/office/drawing/2014/main" id="{EB4923BD-4704-4F64-AEB1-BBD033B82621}"/>
                </a:ext>
              </a:extLst>
            </p:cNvPr>
            <p:cNvSpPr/>
            <p:nvPr/>
          </p:nvSpPr>
          <p:spPr bwMode="auto">
            <a:xfrm>
              <a:off x="9166947" y="1953855"/>
              <a:ext cx="120350" cy="63261"/>
            </a:xfrm>
            <a:custGeom>
              <a:avLst/>
              <a:gdLst>
                <a:gd name="T0" fmla="*/ 30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0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1" name="ï$líḍé">
              <a:extLst>
                <a:ext uri="{FF2B5EF4-FFF2-40B4-BE49-F238E27FC236}">
                  <a16:creationId xmlns:a16="http://schemas.microsoft.com/office/drawing/2014/main" id="{530601CD-86C1-4CE8-9686-03C6F73AF44E}"/>
                </a:ext>
              </a:extLst>
            </p:cNvPr>
            <p:cNvSpPr/>
            <p:nvPr/>
          </p:nvSpPr>
          <p:spPr bwMode="auto">
            <a:xfrm>
              <a:off x="6659660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2" name="íšļîďê">
              <a:extLst>
                <a:ext uri="{FF2B5EF4-FFF2-40B4-BE49-F238E27FC236}">
                  <a16:creationId xmlns:a16="http://schemas.microsoft.com/office/drawing/2014/main" id="{604ACFA8-6F0B-4B61-85CF-C33D4C87537A}"/>
                </a:ext>
              </a:extLst>
            </p:cNvPr>
            <p:cNvSpPr/>
            <p:nvPr/>
          </p:nvSpPr>
          <p:spPr bwMode="auto">
            <a:xfrm>
              <a:off x="6787724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3" name="ïşḷídê">
              <a:extLst>
                <a:ext uri="{FF2B5EF4-FFF2-40B4-BE49-F238E27FC236}">
                  <a16:creationId xmlns:a16="http://schemas.microsoft.com/office/drawing/2014/main" id="{B1E8A30B-3ADC-42F5-BAA6-9542C7F17C29}"/>
                </a:ext>
              </a:extLst>
            </p:cNvPr>
            <p:cNvSpPr/>
            <p:nvPr/>
          </p:nvSpPr>
          <p:spPr bwMode="auto">
            <a:xfrm>
              <a:off x="6915789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4" name="íśḷidè">
              <a:extLst>
                <a:ext uri="{FF2B5EF4-FFF2-40B4-BE49-F238E27FC236}">
                  <a16:creationId xmlns:a16="http://schemas.microsoft.com/office/drawing/2014/main" id="{C1A42675-955E-45C8-B634-4824070295AE}"/>
                </a:ext>
              </a:extLst>
            </p:cNvPr>
            <p:cNvSpPr/>
            <p:nvPr/>
          </p:nvSpPr>
          <p:spPr bwMode="auto">
            <a:xfrm>
              <a:off x="7043853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5" name="iṩ1íde">
              <a:extLst>
                <a:ext uri="{FF2B5EF4-FFF2-40B4-BE49-F238E27FC236}">
                  <a16:creationId xmlns:a16="http://schemas.microsoft.com/office/drawing/2014/main" id="{22FD1D06-D6C5-4093-8A17-C197F54508C6}"/>
                </a:ext>
              </a:extLst>
            </p:cNvPr>
            <p:cNvSpPr/>
            <p:nvPr/>
          </p:nvSpPr>
          <p:spPr bwMode="auto">
            <a:xfrm>
              <a:off x="716728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5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6" name="ïṥlíḑe">
              <a:extLst>
                <a:ext uri="{FF2B5EF4-FFF2-40B4-BE49-F238E27FC236}">
                  <a16:creationId xmlns:a16="http://schemas.microsoft.com/office/drawing/2014/main" id="{A59DFD6E-F501-49D3-A9AE-B9484BAD8691}"/>
                </a:ext>
              </a:extLst>
            </p:cNvPr>
            <p:cNvSpPr/>
            <p:nvPr/>
          </p:nvSpPr>
          <p:spPr bwMode="auto">
            <a:xfrm>
              <a:off x="729535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7" name="íṡḻïḑé">
              <a:extLst>
                <a:ext uri="{FF2B5EF4-FFF2-40B4-BE49-F238E27FC236}">
                  <a16:creationId xmlns:a16="http://schemas.microsoft.com/office/drawing/2014/main" id="{77B70AA4-011B-4CBE-8AC4-65AA5845FC8B}"/>
                </a:ext>
              </a:extLst>
            </p:cNvPr>
            <p:cNvSpPr/>
            <p:nvPr/>
          </p:nvSpPr>
          <p:spPr bwMode="auto">
            <a:xfrm>
              <a:off x="7423418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8" name="iśļîḓe">
              <a:extLst>
                <a:ext uri="{FF2B5EF4-FFF2-40B4-BE49-F238E27FC236}">
                  <a16:creationId xmlns:a16="http://schemas.microsoft.com/office/drawing/2014/main" id="{856BB605-C0A6-4C53-B647-09605D6C2F22}"/>
                </a:ext>
              </a:extLst>
            </p:cNvPr>
            <p:cNvSpPr/>
            <p:nvPr/>
          </p:nvSpPr>
          <p:spPr bwMode="auto">
            <a:xfrm>
              <a:off x="7549940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9" name="ïšlïdê">
              <a:extLst>
                <a:ext uri="{FF2B5EF4-FFF2-40B4-BE49-F238E27FC236}">
                  <a16:creationId xmlns:a16="http://schemas.microsoft.com/office/drawing/2014/main" id="{5097A6F4-DCBB-4737-ADF2-CEC9B23D2C73}"/>
                </a:ext>
              </a:extLst>
            </p:cNvPr>
            <p:cNvSpPr/>
            <p:nvPr/>
          </p:nvSpPr>
          <p:spPr bwMode="auto">
            <a:xfrm>
              <a:off x="7678005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0" name="ïṣliḋê">
              <a:extLst>
                <a:ext uri="{FF2B5EF4-FFF2-40B4-BE49-F238E27FC236}">
                  <a16:creationId xmlns:a16="http://schemas.microsoft.com/office/drawing/2014/main" id="{EBB1EDB8-FC6C-4077-BDC7-F1B1E4ADE158}"/>
                </a:ext>
              </a:extLst>
            </p:cNvPr>
            <p:cNvSpPr/>
            <p:nvPr/>
          </p:nvSpPr>
          <p:spPr bwMode="auto">
            <a:xfrm>
              <a:off x="780606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1" name="îSḷíďè">
              <a:extLst>
                <a:ext uri="{FF2B5EF4-FFF2-40B4-BE49-F238E27FC236}">
                  <a16:creationId xmlns:a16="http://schemas.microsoft.com/office/drawing/2014/main" id="{BFC77D3C-6F76-468F-A661-7E71A4C3851E}"/>
                </a:ext>
              </a:extLst>
            </p:cNvPr>
            <p:cNvSpPr/>
            <p:nvPr/>
          </p:nvSpPr>
          <p:spPr bwMode="auto">
            <a:xfrm>
              <a:off x="793413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2" name="íṣľîďé">
              <a:extLst>
                <a:ext uri="{FF2B5EF4-FFF2-40B4-BE49-F238E27FC236}">
                  <a16:creationId xmlns:a16="http://schemas.microsoft.com/office/drawing/2014/main" id="{524FA4AC-61F1-41A7-866F-3257A72F4676}"/>
                </a:ext>
              </a:extLst>
            </p:cNvPr>
            <p:cNvSpPr/>
            <p:nvPr/>
          </p:nvSpPr>
          <p:spPr bwMode="auto">
            <a:xfrm>
              <a:off x="8060655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3" name="ïṩḷíďé">
              <a:extLst>
                <a:ext uri="{FF2B5EF4-FFF2-40B4-BE49-F238E27FC236}">
                  <a16:creationId xmlns:a16="http://schemas.microsoft.com/office/drawing/2014/main" id="{8E03690E-8D99-42D3-93C8-87097A75276B}"/>
                </a:ext>
              </a:extLst>
            </p:cNvPr>
            <p:cNvSpPr/>
            <p:nvPr/>
          </p:nvSpPr>
          <p:spPr bwMode="auto">
            <a:xfrm>
              <a:off x="818563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4" name="îśḷïḍè">
              <a:extLst>
                <a:ext uri="{FF2B5EF4-FFF2-40B4-BE49-F238E27FC236}">
                  <a16:creationId xmlns:a16="http://schemas.microsoft.com/office/drawing/2014/main" id="{EBD72D92-3BC8-41D4-96E3-648559419750}"/>
                </a:ext>
              </a:extLst>
            </p:cNvPr>
            <p:cNvSpPr/>
            <p:nvPr/>
          </p:nvSpPr>
          <p:spPr bwMode="auto">
            <a:xfrm>
              <a:off x="831369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5" name="ïşľîḍê">
              <a:extLst>
                <a:ext uri="{FF2B5EF4-FFF2-40B4-BE49-F238E27FC236}">
                  <a16:creationId xmlns:a16="http://schemas.microsoft.com/office/drawing/2014/main" id="{90BE095A-2A3E-49EF-8EC4-55FE4E6239E9}"/>
                </a:ext>
              </a:extLst>
            </p:cNvPr>
            <p:cNvSpPr/>
            <p:nvPr/>
          </p:nvSpPr>
          <p:spPr bwMode="auto">
            <a:xfrm>
              <a:off x="844022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6" name="iṡ1iḋé">
              <a:extLst>
                <a:ext uri="{FF2B5EF4-FFF2-40B4-BE49-F238E27FC236}">
                  <a16:creationId xmlns:a16="http://schemas.microsoft.com/office/drawing/2014/main" id="{D4ECAACF-D8A9-40A6-9EC4-0456254CCF54}"/>
                </a:ext>
              </a:extLst>
            </p:cNvPr>
            <p:cNvSpPr/>
            <p:nvPr/>
          </p:nvSpPr>
          <p:spPr bwMode="auto">
            <a:xfrm>
              <a:off x="8568284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7" name="ïṧľíḋe">
              <a:extLst>
                <a:ext uri="{FF2B5EF4-FFF2-40B4-BE49-F238E27FC236}">
                  <a16:creationId xmlns:a16="http://schemas.microsoft.com/office/drawing/2014/main" id="{91F7821F-1E96-4615-912D-91FD413902B0}"/>
                </a:ext>
              </a:extLst>
            </p:cNvPr>
            <p:cNvSpPr/>
            <p:nvPr/>
          </p:nvSpPr>
          <p:spPr bwMode="auto">
            <a:xfrm>
              <a:off x="869634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8" name="îṩ1îďé">
              <a:extLst>
                <a:ext uri="{FF2B5EF4-FFF2-40B4-BE49-F238E27FC236}">
                  <a16:creationId xmlns:a16="http://schemas.microsoft.com/office/drawing/2014/main" id="{A6E7B79F-2419-4729-B1A4-45CD0AD43B70}"/>
                </a:ext>
              </a:extLst>
            </p:cNvPr>
            <p:cNvSpPr/>
            <p:nvPr/>
          </p:nvSpPr>
          <p:spPr bwMode="auto">
            <a:xfrm>
              <a:off x="882441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9" name="iṥḷíḍe">
              <a:extLst>
                <a:ext uri="{FF2B5EF4-FFF2-40B4-BE49-F238E27FC236}">
                  <a16:creationId xmlns:a16="http://schemas.microsoft.com/office/drawing/2014/main" id="{BB4FA093-7A8D-497A-B016-854AEAF05D6F}"/>
                </a:ext>
              </a:extLst>
            </p:cNvPr>
            <p:cNvSpPr/>
            <p:nvPr/>
          </p:nvSpPr>
          <p:spPr bwMode="auto">
            <a:xfrm>
              <a:off x="895247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0" name="iŝļîḑê">
              <a:extLst>
                <a:ext uri="{FF2B5EF4-FFF2-40B4-BE49-F238E27FC236}">
                  <a16:creationId xmlns:a16="http://schemas.microsoft.com/office/drawing/2014/main" id="{E7E7CA8D-2362-4FC7-A407-EED3128160F8}"/>
                </a:ext>
              </a:extLst>
            </p:cNvPr>
            <p:cNvSpPr/>
            <p:nvPr/>
          </p:nvSpPr>
          <p:spPr bwMode="auto">
            <a:xfrm>
              <a:off x="907900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1" name="ïş1íḑè">
              <a:extLst>
                <a:ext uri="{FF2B5EF4-FFF2-40B4-BE49-F238E27FC236}">
                  <a16:creationId xmlns:a16="http://schemas.microsoft.com/office/drawing/2014/main" id="{7E4CB71D-1AA9-4262-9AB7-5291509EDFCF}"/>
                </a:ext>
              </a:extLst>
            </p:cNvPr>
            <p:cNvSpPr/>
            <p:nvPr/>
          </p:nvSpPr>
          <p:spPr bwMode="auto">
            <a:xfrm>
              <a:off x="920397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3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2" name="íşliḑe">
              <a:extLst>
                <a:ext uri="{FF2B5EF4-FFF2-40B4-BE49-F238E27FC236}">
                  <a16:creationId xmlns:a16="http://schemas.microsoft.com/office/drawing/2014/main" id="{A18639C5-5A83-4DCF-B649-E72CB16C1952}"/>
                </a:ext>
              </a:extLst>
            </p:cNvPr>
            <p:cNvSpPr/>
            <p:nvPr/>
          </p:nvSpPr>
          <p:spPr bwMode="auto">
            <a:xfrm>
              <a:off x="667046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0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3" name="íṡ1îḋe">
              <a:extLst>
                <a:ext uri="{FF2B5EF4-FFF2-40B4-BE49-F238E27FC236}">
                  <a16:creationId xmlns:a16="http://schemas.microsoft.com/office/drawing/2014/main" id="{AD87E11C-3437-4987-9E34-FCDD82CA7E06}"/>
                </a:ext>
              </a:extLst>
            </p:cNvPr>
            <p:cNvSpPr/>
            <p:nvPr/>
          </p:nvSpPr>
          <p:spPr bwMode="auto">
            <a:xfrm>
              <a:off x="6798525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7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4" name="isḻîḍê">
              <a:extLst>
                <a:ext uri="{FF2B5EF4-FFF2-40B4-BE49-F238E27FC236}">
                  <a16:creationId xmlns:a16="http://schemas.microsoft.com/office/drawing/2014/main" id="{DB624C23-0C24-42CA-BC18-18C2DAD3C852}"/>
                </a:ext>
              </a:extLst>
            </p:cNvPr>
            <p:cNvSpPr/>
            <p:nvPr/>
          </p:nvSpPr>
          <p:spPr bwMode="auto">
            <a:xfrm>
              <a:off x="692658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5" name="iṣ1iḓé">
              <a:extLst>
                <a:ext uri="{FF2B5EF4-FFF2-40B4-BE49-F238E27FC236}">
                  <a16:creationId xmlns:a16="http://schemas.microsoft.com/office/drawing/2014/main" id="{5446B3B7-768B-4062-9CA9-2AC16914D1C6}"/>
                </a:ext>
              </a:extLst>
            </p:cNvPr>
            <p:cNvSpPr/>
            <p:nvPr/>
          </p:nvSpPr>
          <p:spPr bwMode="auto">
            <a:xfrm>
              <a:off x="705774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3 w 30"/>
                <a:gd name="T3" fmla="*/ 0 h 18"/>
                <a:gd name="T4" fmla="*/ 0 w 30"/>
                <a:gd name="T5" fmla="*/ 9 h 18"/>
                <a:gd name="T6" fmla="*/ 17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6" name="i$lîḍè">
              <a:extLst>
                <a:ext uri="{FF2B5EF4-FFF2-40B4-BE49-F238E27FC236}">
                  <a16:creationId xmlns:a16="http://schemas.microsoft.com/office/drawing/2014/main" id="{5CB09788-9293-4DF7-BEE3-61A07B8547AC}"/>
                </a:ext>
              </a:extLst>
            </p:cNvPr>
            <p:cNvSpPr/>
            <p:nvPr/>
          </p:nvSpPr>
          <p:spPr bwMode="auto">
            <a:xfrm>
              <a:off x="718580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7" name="ï$ḻîḋe">
              <a:extLst>
                <a:ext uri="{FF2B5EF4-FFF2-40B4-BE49-F238E27FC236}">
                  <a16:creationId xmlns:a16="http://schemas.microsoft.com/office/drawing/2014/main" id="{EFD1C855-D5F4-4EEB-B9E3-6EF5594027F8}"/>
                </a:ext>
              </a:extLst>
            </p:cNvPr>
            <p:cNvSpPr/>
            <p:nvPr/>
          </p:nvSpPr>
          <p:spPr bwMode="auto">
            <a:xfrm>
              <a:off x="731386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8" name="îş1îdê">
              <a:extLst>
                <a:ext uri="{FF2B5EF4-FFF2-40B4-BE49-F238E27FC236}">
                  <a16:creationId xmlns:a16="http://schemas.microsoft.com/office/drawing/2014/main" id="{85473679-013D-4DC0-8D1B-016DAF16E2EE}"/>
                </a:ext>
              </a:extLst>
            </p:cNvPr>
            <p:cNvSpPr/>
            <p:nvPr/>
          </p:nvSpPr>
          <p:spPr bwMode="auto">
            <a:xfrm>
              <a:off x="7440391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8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0" y="18"/>
                    <a:pt x="18" y="18"/>
                  </a:cubicBezTo>
                  <a:cubicBezTo>
                    <a:pt x="26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9" name="ïṣļîḋè">
              <a:extLst>
                <a:ext uri="{FF2B5EF4-FFF2-40B4-BE49-F238E27FC236}">
                  <a16:creationId xmlns:a16="http://schemas.microsoft.com/office/drawing/2014/main" id="{A2ECE8DC-C6C6-463E-A063-0ACD7B79C160}"/>
                </a:ext>
              </a:extLst>
            </p:cNvPr>
            <p:cNvSpPr/>
            <p:nvPr/>
          </p:nvSpPr>
          <p:spPr bwMode="auto">
            <a:xfrm>
              <a:off x="757308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0" name="ï$ļiḋê">
              <a:extLst>
                <a:ext uri="{FF2B5EF4-FFF2-40B4-BE49-F238E27FC236}">
                  <a16:creationId xmlns:a16="http://schemas.microsoft.com/office/drawing/2014/main" id="{0B054029-FA21-4E6D-B3ED-FA51A0F53030}"/>
                </a:ext>
              </a:extLst>
            </p:cNvPr>
            <p:cNvSpPr/>
            <p:nvPr/>
          </p:nvSpPr>
          <p:spPr bwMode="auto">
            <a:xfrm>
              <a:off x="7699606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0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1" name="íṡ1îdè">
              <a:extLst>
                <a:ext uri="{FF2B5EF4-FFF2-40B4-BE49-F238E27FC236}">
                  <a16:creationId xmlns:a16="http://schemas.microsoft.com/office/drawing/2014/main" id="{51C2AFC8-CAC6-4351-9E3D-63CA98C094D1}"/>
                </a:ext>
              </a:extLst>
            </p:cNvPr>
            <p:cNvSpPr/>
            <p:nvPr/>
          </p:nvSpPr>
          <p:spPr bwMode="auto">
            <a:xfrm>
              <a:off x="7827670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2" name="ïṧ1îḑê">
              <a:extLst>
                <a:ext uri="{FF2B5EF4-FFF2-40B4-BE49-F238E27FC236}">
                  <a16:creationId xmlns:a16="http://schemas.microsoft.com/office/drawing/2014/main" id="{5E5EAFF7-2621-4758-9BD4-98A73FA69D74}"/>
                </a:ext>
              </a:extLst>
            </p:cNvPr>
            <p:cNvSpPr/>
            <p:nvPr/>
          </p:nvSpPr>
          <p:spPr bwMode="auto">
            <a:xfrm>
              <a:off x="7958821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3" name="iṣḻïḋè">
              <a:extLst>
                <a:ext uri="{FF2B5EF4-FFF2-40B4-BE49-F238E27FC236}">
                  <a16:creationId xmlns:a16="http://schemas.microsoft.com/office/drawing/2014/main" id="{71DE9931-9B65-4EC8-9F7E-DB9EB7E89504}"/>
                </a:ext>
              </a:extLst>
            </p:cNvPr>
            <p:cNvSpPr/>
            <p:nvPr/>
          </p:nvSpPr>
          <p:spPr bwMode="auto">
            <a:xfrm>
              <a:off x="8086885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4" name="ïṥľide">
              <a:extLst>
                <a:ext uri="{FF2B5EF4-FFF2-40B4-BE49-F238E27FC236}">
                  <a16:creationId xmlns:a16="http://schemas.microsoft.com/office/drawing/2014/main" id="{06ACCDDB-DA10-4CA5-9894-2B03319E3971}"/>
                </a:ext>
              </a:extLst>
            </p:cNvPr>
            <p:cNvSpPr/>
            <p:nvPr/>
          </p:nvSpPr>
          <p:spPr bwMode="auto">
            <a:xfrm>
              <a:off x="8214950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5" name="ïṩḻïḑe">
              <a:extLst>
                <a:ext uri="{FF2B5EF4-FFF2-40B4-BE49-F238E27FC236}">
                  <a16:creationId xmlns:a16="http://schemas.microsoft.com/office/drawing/2014/main" id="{90FF111D-0AAF-4B49-80D5-8FE441993325}"/>
                </a:ext>
              </a:extLst>
            </p:cNvPr>
            <p:cNvSpPr/>
            <p:nvPr/>
          </p:nvSpPr>
          <p:spPr bwMode="auto">
            <a:xfrm>
              <a:off x="8346100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2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6" name="ïŝḻiḋê">
              <a:extLst>
                <a:ext uri="{FF2B5EF4-FFF2-40B4-BE49-F238E27FC236}">
                  <a16:creationId xmlns:a16="http://schemas.microsoft.com/office/drawing/2014/main" id="{4749DCE8-DEFA-46F6-B735-F9F550E572E1}"/>
                </a:ext>
              </a:extLst>
            </p:cNvPr>
            <p:cNvSpPr/>
            <p:nvPr/>
          </p:nvSpPr>
          <p:spPr bwMode="auto">
            <a:xfrm>
              <a:off x="8474165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7" name="ïšḻîḓè">
              <a:extLst>
                <a:ext uri="{FF2B5EF4-FFF2-40B4-BE49-F238E27FC236}">
                  <a16:creationId xmlns:a16="http://schemas.microsoft.com/office/drawing/2014/main" id="{3FED18E3-A0E0-4033-93A9-6A61840A0549}"/>
                </a:ext>
              </a:extLst>
            </p:cNvPr>
            <p:cNvSpPr/>
            <p:nvPr/>
          </p:nvSpPr>
          <p:spPr bwMode="auto">
            <a:xfrm>
              <a:off x="8600687" y="2108150"/>
              <a:ext cx="121893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8" name="ïśḻîḍé">
              <a:extLst>
                <a:ext uri="{FF2B5EF4-FFF2-40B4-BE49-F238E27FC236}">
                  <a16:creationId xmlns:a16="http://schemas.microsoft.com/office/drawing/2014/main" id="{7753A2AA-904D-48A6-BAD2-25FCB10AF998}"/>
                </a:ext>
              </a:extLst>
            </p:cNvPr>
            <p:cNvSpPr/>
            <p:nvPr/>
          </p:nvSpPr>
          <p:spPr bwMode="auto">
            <a:xfrm>
              <a:off x="8728751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9" name="îS1iḋé">
              <a:extLst>
                <a:ext uri="{FF2B5EF4-FFF2-40B4-BE49-F238E27FC236}">
                  <a16:creationId xmlns:a16="http://schemas.microsoft.com/office/drawing/2014/main" id="{2B0921C1-5AC9-4537-ACA7-5AFDBA080CA8}"/>
                </a:ext>
              </a:extLst>
            </p:cNvPr>
            <p:cNvSpPr/>
            <p:nvPr/>
          </p:nvSpPr>
          <p:spPr bwMode="auto">
            <a:xfrm>
              <a:off x="885990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2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0" name="íślïḓé">
              <a:extLst>
                <a:ext uri="{FF2B5EF4-FFF2-40B4-BE49-F238E27FC236}">
                  <a16:creationId xmlns:a16="http://schemas.microsoft.com/office/drawing/2014/main" id="{C5EE409A-5629-49D3-BA68-9B7D4467F5D7}"/>
                </a:ext>
              </a:extLst>
            </p:cNvPr>
            <p:cNvSpPr/>
            <p:nvPr/>
          </p:nvSpPr>
          <p:spPr bwMode="auto">
            <a:xfrm>
              <a:off x="8987966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1" name="íSlïďê">
              <a:extLst>
                <a:ext uri="{FF2B5EF4-FFF2-40B4-BE49-F238E27FC236}">
                  <a16:creationId xmlns:a16="http://schemas.microsoft.com/office/drawing/2014/main" id="{20C30940-F517-484E-A1EB-1E1617920162}"/>
                </a:ext>
              </a:extLst>
            </p:cNvPr>
            <p:cNvSpPr/>
            <p:nvPr/>
          </p:nvSpPr>
          <p:spPr bwMode="auto">
            <a:xfrm>
              <a:off x="9116031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2" name="isľidè">
              <a:extLst>
                <a:ext uri="{FF2B5EF4-FFF2-40B4-BE49-F238E27FC236}">
                  <a16:creationId xmlns:a16="http://schemas.microsoft.com/office/drawing/2014/main" id="{74789D10-52A6-415C-B41B-8554D158CCF7}"/>
                </a:ext>
              </a:extLst>
            </p:cNvPr>
            <p:cNvSpPr/>
            <p:nvPr/>
          </p:nvSpPr>
          <p:spPr bwMode="auto">
            <a:xfrm>
              <a:off x="9247181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3" name="î$ḷidê">
              <a:extLst>
                <a:ext uri="{FF2B5EF4-FFF2-40B4-BE49-F238E27FC236}">
                  <a16:creationId xmlns:a16="http://schemas.microsoft.com/office/drawing/2014/main" id="{3638F8BA-9431-4DD7-A744-64AE1DE05889}"/>
                </a:ext>
              </a:extLst>
            </p:cNvPr>
            <p:cNvSpPr/>
            <p:nvPr/>
          </p:nvSpPr>
          <p:spPr bwMode="auto">
            <a:xfrm>
              <a:off x="6678175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4" name="iṩḻíḋè">
              <a:extLst>
                <a:ext uri="{FF2B5EF4-FFF2-40B4-BE49-F238E27FC236}">
                  <a16:creationId xmlns:a16="http://schemas.microsoft.com/office/drawing/2014/main" id="{A5A255AB-4640-45BA-BB28-B0EB57AAAFD2}"/>
                </a:ext>
              </a:extLst>
            </p:cNvPr>
            <p:cNvSpPr/>
            <p:nvPr/>
          </p:nvSpPr>
          <p:spPr bwMode="auto">
            <a:xfrm>
              <a:off x="6809325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5" name="iṧľíḑê">
              <a:extLst>
                <a:ext uri="{FF2B5EF4-FFF2-40B4-BE49-F238E27FC236}">
                  <a16:creationId xmlns:a16="http://schemas.microsoft.com/office/drawing/2014/main" id="{C5580498-93A3-499D-B7F9-A9830377F169}"/>
                </a:ext>
              </a:extLst>
            </p:cNvPr>
            <p:cNvSpPr/>
            <p:nvPr/>
          </p:nvSpPr>
          <p:spPr bwMode="auto">
            <a:xfrm>
              <a:off x="6940476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6" name="îS1iḍé">
              <a:extLst>
                <a:ext uri="{FF2B5EF4-FFF2-40B4-BE49-F238E27FC236}">
                  <a16:creationId xmlns:a16="http://schemas.microsoft.com/office/drawing/2014/main" id="{B5976195-3884-43C4-8E92-A5BBD54CDC8E}"/>
                </a:ext>
              </a:extLst>
            </p:cNvPr>
            <p:cNvSpPr/>
            <p:nvPr/>
          </p:nvSpPr>
          <p:spPr bwMode="auto">
            <a:xfrm>
              <a:off x="7073170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3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7" name="isliḑè">
              <a:extLst>
                <a:ext uri="{FF2B5EF4-FFF2-40B4-BE49-F238E27FC236}">
                  <a16:creationId xmlns:a16="http://schemas.microsoft.com/office/drawing/2014/main" id="{25E1C3A8-D182-4409-8DF2-2F887D0A7170}"/>
                </a:ext>
              </a:extLst>
            </p:cNvPr>
            <p:cNvSpPr/>
            <p:nvPr/>
          </p:nvSpPr>
          <p:spPr bwMode="auto">
            <a:xfrm>
              <a:off x="719969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8" name="íṡ1îḍe">
              <a:extLst>
                <a:ext uri="{FF2B5EF4-FFF2-40B4-BE49-F238E27FC236}">
                  <a16:creationId xmlns:a16="http://schemas.microsoft.com/office/drawing/2014/main" id="{A9773960-4B62-4CFD-A00B-3D94460848C5}"/>
                </a:ext>
              </a:extLst>
            </p:cNvPr>
            <p:cNvSpPr/>
            <p:nvPr/>
          </p:nvSpPr>
          <p:spPr bwMode="auto">
            <a:xfrm>
              <a:off x="7330841" y="2188383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9" name="ïṩlíḓe">
              <a:extLst>
                <a:ext uri="{FF2B5EF4-FFF2-40B4-BE49-F238E27FC236}">
                  <a16:creationId xmlns:a16="http://schemas.microsoft.com/office/drawing/2014/main" id="{F896027B-587E-4405-AC9F-EBADEB4B33BB}"/>
                </a:ext>
              </a:extLst>
            </p:cNvPr>
            <p:cNvSpPr/>
            <p:nvPr/>
          </p:nvSpPr>
          <p:spPr bwMode="auto">
            <a:xfrm>
              <a:off x="746353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0" name="îSḷïḑe">
              <a:extLst>
                <a:ext uri="{FF2B5EF4-FFF2-40B4-BE49-F238E27FC236}">
                  <a16:creationId xmlns:a16="http://schemas.microsoft.com/office/drawing/2014/main" id="{9FE8262C-C6C7-4B6C-A7CF-39B3B26C49B9}"/>
                </a:ext>
              </a:extLst>
            </p:cNvPr>
            <p:cNvSpPr/>
            <p:nvPr/>
          </p:nvSpPr>
          <p:spPr bwMode="auto">
            <a:xfrm>
              <a:off x="759468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1" name="íŝļíḍe">
              <a:extLst>
                <a:ext uri="{FF2B5EF4-FFF2-40B4-BE49-F238E27FC236}">
                  <a16:creationId xmlns:a16="http://schemas.microsoft.com/office/drawing/2014/main" id="{D338AE77-8B63-4DAA-A8AA-159978AD3FE8}"/>
                </a:ext>
              </a:extLst>
            </p:cNvPr>
            <p:cNvSpPr/>
            <p:nvPr/>
          </p:nvSpPr>
          <p:spPr bwMode="auto">
            <a:xfrm>
              <a:off x="772275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2" name="iśḷiďe">
              <a:extLst>
                <a:ext uri="{FF2B5EF4-FFF2-40B4-BE49-F238E27FC236}">
                  <a16:creationId xmlns:a16="http://schemas.microsoft.com/office/drawing/2014/main" id="{B1D5BE14-D439-4CD5-A642-E76403D476A4}"/>
                </a:ext>
              </a:extLst>
            </p:cNvPr>
            <p:cNvSpPr/>
            <p:nvPr/>
          </p:nvSpPr>
          <p:spPr bwMode="auto">
            <a:xfrm>
              <a:off x="785390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2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3" name="î$ḻîdê">
              <a:extLst>
                <a:ext uri="{FF2B5EF4-FFF2-40B4-BE49-F238E27FC236}">
                  <a16:creationId xmlns:a16="http://schemas.microsoft.com/office/drawing/2014/main" id="{D40D40B6-DD5D-46A8-9265-62331E6E11AD}"/>
                </a:ext>
              </a:extLst>
            </p:cNvPr>
            <p:cNvSpPr/>
            <p:nvPr/>
          </p:nvSpPr>
          <p:spPr bwMode="auto">
            <a:xfrm>
              <a:off x="798505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4" name="íṥlíḍe">
              <a:extLst>
                <a:ext uri="{FF2B5EF4-FFF2-40B4-BE49-F238E27FC236}">
                  <a16:creationId xmlns:a16="http://schemas.microsoft.com/office/drawing/2014/main" id="{AEE08F7A-C470-430F-843E-5A4BD320A581}"/>
                </a:ext>
              </a:extLst>
            </p:cNvPr>
            <p:cNvSpPr/>
            <p:nvPr/>
          </p:nvSpPr>
          <p:spPr bwMode="auto">
            <a:xfrm>
              <a:off x="811311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5" name="îślïḑè">
              <a:extLst>
                <a:ext uri="{FF2B5EF4-FFF2-40B4-BE49-F238E27FC236}">
                  <a16:creationId xmlns:a16="http://schemas.microsoft.com/office/drawing/2014/main" id="{2C20DAA5-B333-40C7-BB94-240BF701F656}"/>
                </a:ext>
              </a:extLst>
            </p:cNvPr>
            <p:cNvSpPr/>
            <p:nvPr/>
          </p:nvSpPr>
          <p:spPr bwMode="auto">
            <a:xfrm>
              <a:off x="824426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6" name="ïṡľiḑê">
              <a:extLst>
                <a:ext uri="{FF2B5EF4-FFF2-40B4-BE49-F238E27FC236}">
                  <a16:creationId xmlns:a16="http://schemas.microsoft.com/office/drawing/2014/main" id="{941A9C11-CFBD-4A61-9A96-E8E07B6A1FC0}"/>
                </a:ext>
              </a:extLst>
            </p:cNvPr>
            <p:cNvSpPr/>
            <p:nvPr/>
          </p:nvSpPr>
          <p:spPr bwMode="auto">
            <a:xfrm>
              <a:off x="837541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7" name="ïṧḻiḍe">
              <a:extLst>
                <a:ext uri="{FF2B5EF4-FFF2-40B4-BE49-F238E27FC236}">
                  <a16:creationId xmlns:a16="http://schemas.microsoft.com/office/drawing/2014/main" id="{A7429C7C-5A5B-4643-ADC9-49497C206789}"/>
                </a:ext>
              </a:extLst>
            </p:cNvPr>
            <p:cNvSpPr/>
            <p:nvPr/>
          </p:nvSpPr>
          <p:spPr bwMode="auto">
            <a:xfrm>
              <a:off x="850656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8" name="íṧļiḓé">
              <a:extLst>
                <a:ext uri="{FF2B5EF4-FFF2-40B4-BE49-F238E27FC236}">
                  <a16:creationId xmlns:a16="http://schemas.microsoft.com/office/drawing/2014/main" id="{830EF5CE-A331-404C-A022-BE37367E6EE5}"/>
                </a:ext>
              </a:extLst>
            </p:cNvPr>
            <p:cNvSpPr/>
            <p:nvPr/>
          </p:nvSpPr>
          <p:spPr bwMode="auto">
            <a:xfrm>
              <a:off x="863463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3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9" name="íS1ïḍe">
              <a:extLst>
                <a:ext uri="{FF2B5EF4-FFF2-40B4-BE49-F238E27FC236}">
                  <a16:creationId xmlns:a16="http://schemas.microsoft.com/office/drawing/2014/main" id="{E77452A4-A626-4DFB-9B17-89EA6FDE55A1}"/>
                </a:ext>
              </a:extLst>
            </p:cNvPr>
            <p:cNvSpPr/>
            <p:nvPr/>
          </p:nvSpPr>
          <p:spPr bwMode="auto">
            <a:xfrm>
              <a:off x="876578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0" name="ïsľíḓe">
              <a:extLst>
                <a:ext uri="{FF2B5EF4-FFF2-40B4-BE49-F238E27FC236}">
                  <a16:creationId xmlns:a16="http://schemas.microsoft.com/office/drawing/2014/main" id="{0187502B-724C-4F4F-A736-30E62D4E3A57}"/>
                </a:ext>
              </a:extLst>
            </p:cNvPr>
            <p:cNvSpPr/>
            <p:nvPr/>
          </p:nvSpPr>
          <p:spPr bwMode="auto">
            <a:xfrm>
              <a:off x="8896932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1" name="îśḷíḋé">
              <a:extLst>
                <a:ext uri="{FF2B5EF4-FFF2-40B4-BE49-F238E27FC236}">
                  <a16:creationId xmlns:a16="http://schemas.microsoft.com/office/drawing/2014/main" id="{1DCBCDB5-6B35-4B7A-A7CB-4B349D52B1F4}"/>
                </a:ext>
              </a:extLst>
            </p:cNvPr>
            <p:cNvSpPr/>
            <p:nvPr/>
          </p:nvSpPr>
          <p:spPr bwMode="auto">
            <a:xfrm>
              <a:off x="9028082" y="2188383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2" name="îṡļiḓè">
              <a:extLst>
                <a:ext uri="{FF2B5EF4-FFF2-40B4-BE49-F238E27FC236}">
                  <a16:creationId xmlns:a16="http://schemas.microsoft.com/office/drawing/2014/main" id="{3DC82F34-4230-419E-AAC0-AACE0CEC9CC9}"/>
                </a:ext>
              </a:extLst>
            </p:cNvPr>
            <p:cNvSpPr/>
            <p:nvPr/>
          </p:nvSpPr>
          <p:spPr bwMode="auto">
            <a:xfrm>
              <a:off x="915614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3" name="ïṡ1idé">
              <a:extLst>
                <a:ext uri="{FF2B5EF4-FFF2-40B4-BE49-F238E27FC236}">
                  <a16:creationId xmlns:a16="http://schemas.microsoft.com/office/drawing/2014/main" id="{D5048822-F255-4A7F-81CA-DEFBC3359940}"/>
                </a:ext>
              </a:extLst>
            </p:cNvPr>
            <p:cNvSpPr/>
            <p:nvPr/>
          </p:nvSpPr>
          <p:spPr bwMode="auto">
            <a:xfrm>
              <a:off x="928729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4" name="îṣļïḑé">
              <a:extLst>
                <a:ext uri="{FF2B5EF4-FFF2-40B4-BE49-F238E27FC236}">
                  <a16:creationId xmlns:a16="http://schemas.microsoft.com/office/drawing/2014/main" id="{604DD0E4-00FE-4B09-BC8B-5CFC5769CAB0}"/>
                </a:ext>
              </a:extLst>
            </p:cNvPr>
            <p:cNvSpPr/>
            <p:nvPr/>
          </p:nvSpPr>
          <p:spPr bwMode="auto">
            <a:xfrm>
              <a:off x="6688975" y="2271702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5" name="íSḻíḋè">
              <a:extLst>
                <a:ext uri="{FF2B5EF4-FFF2-40B4-BE49-F238E27FC236}">
                  <a16:creationId xmlns:a16="http://schemas.microsoft.com/office/drawing/2014/main" id="{642DBFD6-F974-4982-ACF5-060F399A0798}"/>
                </a:ext>
              </a:extLst>
            </p:cNvPr>
            <p:cNvSpPr/>
            <p:nvPr/>
          </p:nvSpPr>
          <p:spPr bwMode="auto">
            <a:xfrm>
              <a:off x="6824755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6" name="íṡ1îḍe">
              <a:extLst>
                <a:ext uri="{FF2B5EF4-FFF2-40B4-BE49-F238E27FC236}">
                  <a16:creationId xmlns:a16="http://schemas.microsoft.com/office/drawing/2014/main" id="{1B1FAAD6-5F89-4B43-B65F-B4961719A8FB}"/>
                </a:ext>
              </a:extLst>
            </p:cNvPr>
            <p:cNvSpPr/>
            <p:nvPr/>
          </p:nvSpPr>
          <p:spPr bwMode="auto">
            <a:xfrm>
              <a:off x="6955906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7" name="íšļïḑè">
              <a:extLst>
                <a:ext uri="{FF2B5EF4-FFF2-40B4-BE49-F238E27FC236}">
                  <a16:creationId xmlns:a16="http://schemas.microsoft.com/office/drawing/2014/main" id="{D87A9A9D-41BE-404F-9A33-A56C1BD93953}"/>
                </a:ext>
              </a:extLst>
            </p:cNvPr>
            <p:cNvSpPr/>
            <p:nvPr/>
          </p:nvSpPr>
          <p:spPr bwMode="auto">
            <a:xfrm>
              <a:off x="7087056" y="2271702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8" name="ïślîďe">
              <a:extLst>
                <a:ext uri="{FF2B5EF4-FFF2-40B4-BE49-F238E27FC236}">
                  <a16:creationId xmlns:a16="http://schemas.microsoft.com/office/drawing/2014/main" id="{B3B143F7-123E-4B6A-A69B-7DF339925F61}"/>
                </a:ext>
              </a:extLst>
            </p:cNvPr>
            <p:cNvSpPr/>
            <p:nvPr/>
          </p:nvSpPr>
          <p:spPr bwMode="auto">
            <a:xfrm>
              <a:off x="721820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9" name="ïṧ1ïďe">
              <a:extLst>
                <a:ext uri="{FF2B5EF4-FFF2-40B4-BE49-F238E27FC236}">
                  <a16:creationId xmlns:a16="http://schemas.microsoft.com/office/drawing/2014/main" id="{1AD3968C-2D39-485E-8B77-897DA900B02F}"/>
                </a:ext>
              </a:extLst>
            </p:cNvPr>
            <p:cNvSpPr/>
            <p:nvPr/>
          </p:nvSpPr>
          <p:spPr bwMode="auto">
            <a:xfrm>
              <a:off x="7349356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0" name="îšḷide">
              <a:extLst>
                <a:ext uri="{FF2B5EF4-FFF2-40B4-BE49-F238E27FC236}">
                  <a16:creationId xmlns:a16="http://schemas.microsoft.com/office/drawing/2014/main" id="{5E5BA2E0-8114-43A4-84C4-ADF1C0000E32}"/>
                </a:ext>
              </a:extLst>
            </p:cNvPr>
            <p:cNvSpPr/>
            <p:nvPr/>
          </p:nvSpPr>
          <p:spPr bwMode="auto">
            <a:xfrm>
              <a:off x="7480507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1" name="îs1iḑè">
              <a:extLst>
                <a:ext uri="{FF2B5EF4-FFF2-40B4-BE49-F238E27FC236}">
                  <a16:creationId xmlns:a16="http://schemas.microsoft.com/office/drawing/2014/main" id="{FB2358B1-E3EE-4752-B5BA-58E4016385FF}"/>
                </a:ext>
              </a:extLst>
            </p:cNvPr>
            <p:cNvSpPr/>
            <p:nvPr/>
          </p:nvSpPr>
          <p:spPr bwMode="auto">
            <a:xfrm>
              <a:off x="761628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2" name="i$ḻïḓe">
              <a:extLst>
                <a:ext uri="{FF2B5EF4-FFF2-40B4-BE49-F238E27FC236}">
                  <a16:creationId xmlns:a16="http://schemas.microsoft.com/office/drawing/2014/main" id="{12C2810F-31A0-49D9-A6AC-9CCAF08F37A0}"/>
                </a:ext>
              </a:extLst>
            </p:cNvPr>
            <p:cNvSpPr/>
            <p:nvPr/>
          </p:nvSpPr>
          <p:spPr bwMode="auto">
            <a:xfrm>
              <a:off x="774743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3" name="iṣḻiďe">
              <a:extLst>
                <a:ext uri="{FF2B5EF4-FFF2-40B4-BE49-F238E27FC236}">
                  <a16:creationId xmlns:a16="http://schemas.microsoft.com/office/drawing/2014/main" id="{616443A3-891B-48E6-A88C-D4301079C750}"/>
                </a:ext>
              </a:extLst>
            </p:cNvPr>
            <p:cNvSpPr/>
            <p:nvPr/>
          </p:nvSpPr>
          <p:spPr bwMode="auto">
            <a:xfrm>
              <a:off x="787858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4" name="íṣ1ïḍé">
              <a:extLst>
                <a:ext uri="{FF2B5EF4-FFF2-40B4-BE49-F238E27FC236}">
                  <a16:creationId xmlns:a16="http://schemas.microsoft.com/office/drawing/2014/main" id="{92DC5D26-9467-4B00-8833-F91F8089B625}"/>
                </a:ext>
              </a:extLst>
            </p:cNvPr>
            <p:cNvSpPr/>
            <p:nvPr/>
          </p:nvSpPr>
          <p:spPr bwMode="auto">
            <a:xfrm>
              <a:off x="800973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5" name="íṣľïdè">
              <a:extLst>
                <a:ext uri="{FF2B5EF4-FFF2-40B4-BE49-F238E27FC236}">
                  <a16:creationId xmlns:a16="http://schemas.microsoft.com/office/drawing/2014/main" id="{4B1C911E-E792-4FD3-BC2C-E56C9CCE0214}"/>
                </a:ext>
              </a:extLst>
            </p:cNvPr>
            <p:cNvSpPr/>
            <p:nvPr/>
          </p:nvSpPr>
          <p:spPr bwMode="auto">
            <a:xfrm>
              <a:off x="8142431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6" name="í$ḷíḍé">
              <a:extLst>
                <a:ext uri="{FF2B5EF4-FFF2-40B4-BE49-F238E27FC236}">
                  <a16:creationId xmlns:a16="http://schemas.microsoft.com/office/drawing/2014/main" id="{B11452B7-A66F-401C-9BEF-A379FCB4225B}"/>
                </a:ext>
              </a:extLst>
            </p:cNvPr>
            <p:cNvSpPr/>
            <p:nvPr/>
          </p:nvSpPr>
          <p:spPr bwMode="auto">
            <a:xfrm>
              <a:off x="827358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7" name="išļïḑé">
              <a:extLst>
                <a:ext uri="{FF2B5EF4-FFF2-40B4-BE49-F238E27FC236}">
                  <a16:creationId xmlns:a16="http://schemas.microsoft.com/office/drawing/2014/main" id="{0116BF82-6F18-4F40-BF3C-28BB00B74BA1}"/>
                </a:ext>
              </a:extLst>
            </p:cNvPr>
            <p:cNvSpPr/>
            <p:nvPr/>
          </p:nvSpPr>
          <p:spPr bwMode="auto">
            <a:xfrm>
              <a:off x="840781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8" name="is1ïḓe">
              <a:extLst>
                <a:ext uri="{FF2B5EF4-FFF2-40B4-BE49-F238E27FC236}">
                  <a16:creationId xmlns:a16="http://schemas.microsoft.com/office/drawing/2014/main" id="{B8FA611A-2D35-49FF-9874-1421EBE3F62A}"/>
                </a:ext>
              </a:extLst>
            </p:cNvPr>
            <p:cNvSpPr/>
            <p:nvPr/>
          </p:nvSpPr>
          <p:spPr bwMode="auto">
            <a:xfrm>
              <a:off x="8538969" y="2271702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9" name="iṩ1íďè">
              <a:extLst>
                <a:ext uri="{FF2B5EF4-FFF2-40B4-BE49-F238E27FC236}">
                  <a16:creationId xmlns:a16="http://schemas.microsoft.com/office/drawing/2014/main" id="{3C477212-2384-4D73-9DAA-7A391F0F2B4E}"/>
                </a:ext>
              </a:extLst>
            </p:cNvPr>
            <p:cNvSpPr/>
            <p:nvPr/>
          </p:nvSpPr>
          <p:spPr bwMode="auto">
            <a:xfrm>
              <a:off x="867011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0" name="iṣḷîḓê">
              <a:extLst>
                <a:ext uri="{FF2B5EF4-FFF2-40B4-BE49-F238E27FC236}">
                  <a16:creationId xmlns:a16="http://schemas.microsoft.com/office/drawing/2014/main" id="{E7AA881A-E1E9-4350-A281-6560FD818176}"/>
                </a:ext>
              </a:extLst>
            </p:cNvPr>
            <p:cNvSpPr/>
            <p:nvPr/>
          </p:nvSpPr>
          <p:spPr bwMode="auto">
            <a:xfrm>
              <a:off x="880281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1" name="ïṡ1íḍé">
              <a:extLst>
                <a:ext uri="{FF2B5EF4-FFF2-40B4-BE49-F238E27FC236}">
                  <a16:creationId xmlns:a16="http://schemas.microsoft.com/office/drawing/2014/main" id="{49F1B84E-6524-4848-8631-01C1D085F34E}"/>
                </a:ext>
              </a:extLst>
            </p:cNvPr>
            <p:cNvSpPr/>
            <p:nvPr/>
          </p:nvSpPr>
          <p:spPr bwMode="auto">
            <a:xfrm>
              <a:off x="893396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2" name="íšlíďe">
              <a:extLst>
                <a:ext uri="{FF2B5EF4-FFF2-40B4-BE49-F238E27FC236}">
                  <a16:creationId xmlns:a16="http://schemas.microsoft.com/office/drawing/2014/main" id="{8BCBB9AD-2190-4F3C-A17E-2F8482AEA6E6}"/>
                </a:ext>
              </a:extLst>
            </p:cNvPr>
            <p:cNvSpPr/>
            <p:nvPr/>
          </p:nvSpPr>
          <p:spPr bwMode="auto">
            <a:xfrm>
              <a:off x="9065113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1" y="19"/>
                    <a:pt x="35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3" name="îṡ1íďè">
              <a:extLst>
                <a:ext uri="{FF2B5EF4-FFF2-40B4-BE49-F238E27FC236}">
                  <a16:creationId xmlns:a16="http://schemas.microsoft.com/office/drawing/2014/main" id="{69861BF0-3A1D-437A-AF69-6C731FB3BE28}"/>
                </a:ext>
              </a:extLst>
            </p:cNvPr>
            <p:cNvSpPr/>
            <p:nvPr/>
          </p:nvSpPr>
          <p:spPr bwMode="auto">
            <a:xfrm>
              <a:off x="9199350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4" name="íṥḻíḑé">
              <a:extLst>
                <a:ext uri="{FF2B5EF4-FFF2-40B4-BE49-F238E27FC236}">
                  <a16:creationId xmlns:a16="http://schemas.microsoft.com/office/drawing/2014/main" id="{F890BC6D-5CF2-4CDC-A456-E96B93462252}"/>
                </a:ext>
              </a:extLst>
            </p:cNvPr>
            <p:cNvSpPr/>
            <p:nvPr/>
          </p:nvSpPr>
          <p:spPr bwMode="auto">
            <a:xfrm>
              <a:off x="9330500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5" name="íşlídé">
              <a:extLst>
                <a:ext uri="{FF2B5EF4-FFF2-40B4-BE49-F238E27FC236}">
                  <a16:creationId xmlns:a16="http://schemas.microsoft.com/office/drawing/2014/main" id="{E67AF3D5-52A6-4EA6-94B4-F8710094C8B7}"/>
                </a:ext>
              </a:extLst>
            </p:cNvPr>
            <p:cNvSpPr/>
            <p:nvPr/>
          </p:nvSpPr>
          <p:spPr bwMode="auto">
            <a:xfrm>
              <a:off x="937524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6" name="ïṣ1îďe">
              <a:extLst>
                <a:ext uri="{FF2B5EF4-FFF2-40B4-BE49-F238E27FC236}">
                  <a16:creationId xmlns:a16="http://schemas.microsoft.com/office/drawing/2014/main" id="{116BF8F0-79A9-4FAF-A51D-E6EB22D293C0}"/>
                </a:ext>
              </a:extLst>
            </p:cNvPr>
            <p:cNvSpPr/>
            <p:nvPr/>
          </p:nvSpPr>
          <p:spPr bwMode="auto">
            <a:xfrm>
              <a:off x="6969792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9" y="19"/>
                    <a:pt x="17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7" name="îṣļîḑê">
              <a:extLst>
                <a:ext uri="{FF2B5EF4-FFF2-40B4-BE49-F238E27FC236}">
                  <a16:creationId xmlns:a16="http://schemas.microsoft.com/office/drawing/2014/main" id="{D6F96807-300C-4CF6-B4AA-DF2C76664F79}"/>
                </a:ext>
              </a:extLst>
            </p:cNvPr>
            <p:cNvSpPr/>
            <p:nvPr/>
          </p:nvSpPr>
          <p:spPr bwMode="auto">
            <a:xfrm>
              <a:off x="7102485" y="2356565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8" name="ïšļïďé">
              <a:extLst>
                <a:ext uri="{FF2B5EF4-FFF2-40B4-BE49-F238E27FC236}">
                  <a16:creationId xmlns:a16="http://schemas.microsoft.com/office/drawing/2014/main" id="{1E7188CB-67D2-4DDF-A353-A44DA20779C2}"/>
                </a:ext>
              </a:extLst>
            </p:cNvPr>
            <p:cNvSpPr/>
            <p:nvPr/>
          </p:nvSpPr>
          <p:spPr bwMode="auto">
            <a:xfrm>
              <a:off x="7236722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9" name="íṧḷíde">
              <a:extLst>
                <a:ext uri="{FF2B5EF4-FFF2-40B4-BE49-F238E27FC236}">
                  <a16:creationId xmlns:a16="http://schemas.microsoft.com/office/drawing/2014/main" id="{C2443170-F6A1-4F75-9BD7-287915ABE64D}"/>
                </a:ext>
              </a:extLst>
            </p:cNvPr>
            <p:cNvSpPr/>
            <p:nvPr/>
          </p:nvSpPr>
          <p:spPr bwMode="auto">
            <a:xfrm>
              <a:off x="736787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7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0" name="iṣḷîdè">
              <a:extLst>
                <a:ext uri="{FF2B5EF4-FFF2-40B4-BE49-F238E27FC236}">
                  <a16:creationId xmlns:a16="http://schemas.microsoft.com/office/drawing/2014/main" id="{C54E0066-19B0-4BA7-9060-68491BC45A22}"/>
                </a:ext>
              </a:extLst>
            </p:cNvPr>
            <p:cNvSpPr/>
            <p:nvPr/>
          </p:nvSpPr>
          <p:spPr bwMode="auto">
            <a:xfrm>
              <a:off x="7503651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1" name="íşḷîḑè">
              <a:extLst>
                <a:ext uri="{FF2B5EF4-FFF2-40B4-BE49-F238E27FC236}">
                  <a16:creationId xmlns:a16="http://schemas.microsoft.com/office/drawing/2014/main" id="{128E70DB-FF9F-42F2-9789-A1678EECDAC9}"/>
                </a:ext>
              </a:extLst>
            </p:cNvPr>
            <p:cNvSpPr/>
            <p:nvPr/>
          </p:nvSpPr>
          <p:spPr bwMode="auto">
            <a:xfrm>
              <a:off x="7637888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2" name="ïşľïḓè">
              <a:extLst>
                <a:ext uri="{FF2B5EF4-FFF2-40B4-BE49-F238E27FC236}">
                  <a16:creationId xmlns:a16="http://schemas.microsoft.com/office/drawing/2014/main" id="{3D2AB3BE-70F4-46DE-A4BC-AAD09C7F01E7}"/>
                </a:ext>
              </a:extLst>
            </p:cNvPr>
            <p:cNvSpPr/>
            <p:nvPr/>
          </p:nvSpPr>
          <p:spPr bwMode="auto">
            <a:xfrm>
              <a:off x="7769038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3" name="îş1iḋê">
              <a:extLst>
                <a:ext uri="{FF2B5EF4-FFF2-40B4-BE49-F238E27FC236}">
                  <a16:creationId xmlns:a16="http://schemas.microsoft.com/office/drawing/2014/main" id="{D6E1ECDF-1CC6-4F30-A418-C1E32728E522}"/>
                </a:ext>
              </a:extLst>
            </p:cNvPr>
            <p:cNvSpPr/>
            <p:nvPr/>
          </p:nvSpPr>
          <p:spPr bwMode="auto">
            <a:xfrm>
              <a:off x="7904817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4" name="iṩ1îdè">
              <a:extLst>
                <a:ext uri="{FF2B5EF4-FFF2-40B4-BE49-F238E27FC236}">
                  <a16:creationId xmlns:a16="http://schemas.microsoft.com/office/drawing/2014/main" id="{41A87069-6EEC-439F-A0C9-3C51AB1AB114}"/>
                </a:ext>
              </a:extLst>
            </p:cNvPr>
            <p:cNvSpPr/>
            <p:nvPr/>
          </p:nvSpPr>
          <p:spPr bwMode="auto">
            <a:xfrm>
              <a:off x="8039054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8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5" name="ïṥľïḑè">
              <a:extLst>
                <a:ext uri="{FF2B5EF4-FFF2-40B4-BE49-F238E27FC236}">
                  <a16:creationId xmlns:a16="http://schemas.microsoft.com/office/drawing/2014/main" id="{2544CB56-5FCF-4588-9C28-BBAC0FAF18C7}"/>
                </a:ext>
              </a:extLst>
            </p:cNvPr>
            <p:cNvSpPr/>
            <p:nvPr/>
          </p:nvSpPr>
          <p:spPr bwMode="auto">
            <a:xfrm>
              <a:off x="8170204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6" name="íSļiḋé">
              <a:extLst>
                <a:ext uri="{FF2B5EF4-FFF2-40B4-BE49-F238E27FC236}">
                  <a16:creationId xmlns:a16="http://schemas.microsoft.com/office/drawing/2014/main" id="{06B8AF31-E247-4578-A2DD-9851D9A23DE5}"/>
                </a:ext>
              </a:extLst>
            </p:cNvPr>
            <p:cNvSpPr/>
            <p:nvPr/>
          </p:nvSpPr>
          <p:spPr bwMode="auto">
            <a:xfrm>
              <a:off x="830598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7" name="iṡlídê">
              <a:extLst>
                <a:ext uri="{FF2B5EF4-FFF2-40B4-BE49-F238E27FC236}">
                  <a16:creationId xmlns:a16="http://schemas.microsoft.com/office/drawing/2014/main" id="{38531063-6A8A-401F-9604-E0855D39BB1A}"/>
                </a:ext>
              </a:extLst>
            </p:cNvPr>
            <p:cNvSpPr/>
            <p:nvPr/>
          </p:nvSpPr>
          <p:spPr bwMode="auto">
            <a:xfrm>
              <a:off x="8437134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4 w 35"/>
                <a:gd name="T3" fmla="*/ 0 h 19"/>
                <a:gd name="T4" fmla="*/ 2 w 35"/>
                <a:gd name="T5" fmla="*/ 9 h 19"/>
                <a:gd name="T6" fmla="*/ 21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8" name="iś1îḓe">
              <a:extLst>
                <a:ext uri="{FF2B5EF4-FFF2-40B4-BE49-F238E27FC236}">
                  <a16:creationId xmlns:a16="http://schemas.microsoft.com/office/drawing/2014/main" id="{370588A5-481C-4555-A600-7CC683F9D917}"/>
                </a:ext>
              </a:extLst>
            </p:cNvPr>
            <p:cNvSpPr/>
            <p:nvPr/>
          </p:nvSpPr>
          <p:spPr bwMode="auto">
            <a:xfrm>
              <a:off x="8572914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9" name="išľïḑé">
              <a:extLst>
                <a:ext uri="{FF2B5EF4-FFF2-40B4-BE49-F238E27FC236}">
                  <a16:creationId xmlns:a16="http://schemas.microsoft.com/office/drawing/2014/main" id="{E84801E0-4CF4-44B8-9692-A1355A2157F2}"/>
                </a:ext>
              </a:extLst>
            </p:cNvPr>
            <p:cNvSpPr/>
            <p:nvPr/>
          </p:nvSpPr>
          <p:spPr bwMode="auto">
            <a:xfrm>
              <a:off x="8707149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0" name="íṣḻíḓê">
              <a:extLst>
                <a:ext uri="{FF2B5EF4-FFF2-40B4-BE49-F238E27FC236}">
                  <a16:creationId xmlns:a16="http://schemas.microsoft.com/office/drawing/2014/main" id="{522A5469-6A11-4294-8FA1-A02621E37795}"/>
                </a:ext>
              </a:extLst>
            </p:cNvPr>
            <p:cNvSpPr/>
            <p:nvPr/>
          </p:nvSpPr>
          <p:spPr bwMode="auto">
            <a:xfrm>
              <a:off x="8838300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1" name="ïšliḑé">
              <a:extLst>
                <a:ext uri="{FF2B5EF4-FFF2-40B4-BE49-F238E27FC236}">
                  <a16:creationId xmlns:a16="http://schemas.microsoft.com/office/drawing/2014/main" id="{96BE4DD9-1F86-40ED-8A0A-BF3205C6F3FA}"/>
                </a:ext>
              </a:extLst>
            </p:cNvPr>
            <p:cNvSpPr/>
            <p:nvPr/>
          </p:nvSpPr>
          <p:spPr bwMode="auto">
            <a:xfrm>
              <a:off x="8974080" y="2356565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2" name="îṥḷídê">
              <a:extLst>
                <a:ext uri="{FF2B5EF4-FFF2-40B4-BE49-F238E27FC236}">
                  <a16:creationId xmlns:a16="http://schemas.microsoft.com/office/drawing/2014/main" id="{C6256ACC-562A-4516-B825-113360F7084C}"/>
                </a:ext>
              </a:extLst>
            </p:cNvPr>
            <p:cNvSpPr/>
            <p:nvPr/>
          </p:nvSpPr>
          <p:spPr bwMode="auto">
            <a:xfrm>
              <a:off x="910831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5"/>
                    <a:pt x="13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3" name="íŝľiḑé">
              <a:extLst>
                <a:ext uri="{FF2B5EF4-FFF2-40B4-BE49-F238E27FC236}">
                  <a16:creationId xmlns:a16="http://schemas.microsoft.com/office/drawing/2014/main" id="{6188FE57-16CF-4C45-A703-D3B67AE27B45}"/>
                </a:ext>
              </a:extLst>
            </p:cNvPr>
            <p:cNvSpPr/>
            <p:nvPr/>
          </p:nvSpPr>
          <p:spPr bwMode="auto">
            <a:xfrm>
              <a:off x="923946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4" name="iṡḻíḓé">
              <a:extLst>
                <a:ext uri="{FF2B5EF4-FFF2-40B4-BE49-F238E27FC236}">
                  <a16:creationId xmlns:a16="http://schemas.microsoft.com/office/drawing/2014/main" id="{1BF49BFA-EEBE-492A-B470-BD7D13633202}"/>
                </a:ext>
              </a:extLst>
            </p:cNvPr>
            <p:cNvSpPr/>
            <p:nvPr/>
          </p:nvSpPr>
          <p:spPr bwMode="auto">
            <a:xfrm>
              <a:off x="6985221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5" name="ïṡľiḓé">
              <a:extLst>
                <a:ext uri="{FF2B5EF4-FFF2-40B4-BE49-F238E27FC236}">
                  <a16:creationId xmlns:a16="http://schemas.microsoft.com/office/drawing/2014/main" id="{4EF0A753-69EB-495E-BD36-2FDF870DDF04}"/>
                </a:ext>
              </a:extLst>
            </p:cNvPr>
            <p:cNvSpPr/>
            <p:nvPr/>
          </p:nvSpPr>
          <p:spPr bwMode="auto">
            <a:xfrm>
              <a:off x="7119458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6" name="îṥḷíḍe">
              <a:extLst>
                <a:ext uri="{FF2B5EF4-FFF2-40B4-BE49-F238E27FC236}">
                  <a16:creationId xmlns:a16="http://schemas.microsoft.com/office/drawing/2014/main" id="{AA537B2F-CF4D-4F96-BD3B-06DFF798BCDC}"/>
                </a:ext>
              </a:extLst>
            </p:cNvPr>
            <p:cNvSpPr/>
            <p:nvPr/>
          </p:nvSpPr>
          <p:spPr bwMode="auto">
            <a:xfrm>
              <a:off x="725523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7" name="îṧḷíďe">
              <a:extLst>
                <a:ext uri="{FF2B5EF4-FFF2-40B4-BE49-F238E27FC236}">
                  <a16:creationId xmlns:a16="http://schemas.microsoft.com/office/drawing/2014/main" id="{E287B576-399B-4B00-8E4D-EDED28226352}"/>
                </a:ext>
              </a:extLst>
            </p:cNvPr>
            <p:cNvSpPr/>
            <p:nvPr/>
          </p:nvSpPr>
          <p:spPr bwMode="auto">
            <a:xfrm>
              <a:off x="7389473" y="2439884"/>
              <a:ext cx="120350" cy="74061"/>
            </a:xfrm>
            <a:custGeom>
              <a:avLst/>
              <a:gdLst>
                <a:gd name="T0" fmla="*/ 31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1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8" name="íŝḷíḑê">
              <a:extLst>
                <a:ext uri="{FF2B5EF4-FFF2-40B4-BE49-F238E27FC236}">
                  <a16:creationId xmlns:a16="http://schemas.microsoft.com/office/drawing/2014/main" id="{798BFE17-04D7-4036-A2F7-EEAEB8CB4424}"/>
                </a:ext>
              </a:extLst>
            </p:cNvPr>
            <p:cNvSpPr/>
            <p:nvPr/>
          </p:nvSpPr>
          <p:spPr bwMode="auto">
            <a:xfrm>
              <a:off x="7525252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9" name="iṡḻiḋè">
              <a:extLst>
                <a:ext uri="{FF2B5EF4-FFF2-40B4-BE49-F238E27FC236}">
                  <a16:creationId xmlns:a16="http://schemas.microsoft.com/office/drawing/2014/main" id="{CA69F994-8F7A-4B0C-8EF3-15682EA3AD5A}"/>
                </a:ext>
              </a:extLst>
            </p:cNvPr>
            <p:cNvSpPr/>
            <p:nvPr/>
          </p:nvSpPr>
          <p:spPr bwMode="auto">
            <a:xfrm>
              <a:off x="7659489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1" y="20"/>
                    <a:pt x="19" y="20"/>
                  </a:cubicBezTo>
                  <a:cubicBezTo>
                    <a:pt x="28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0" name="iṥ1îḋè">
              <a:extLst>
                <a:ext uri="{FF2B5EF4-FFF2-40B4-BE49-F238E27FC236}">
                  <a16:creationId xmlns:a16="http://schemas.microsoft.com/office/drawing/2014/main" id="{4898F1E2-DF6A-469E-A25F-3F0B46C8F995}"/>
                </a:ext>
              </a:extLst>
            </p:cNvPr>
            <p:cNvSpPr/>
            <p:nvPr/>
          </p:nvSpPr>
          <p:spPr bwMode="auto">
            <a:xfrm>
              <a:off x="7795269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1" name="iṣḷiďè">
              <a:extLst>
                <a:ext uri="{FF2B5EF4-FFF2-40B4-BE49-F238E27FC236}">
                  <a16:creationId xmlns:a16="http://schemas.microsoft.com/office/drawing/2014/main" id="{EDBA0707-AA91-4027-AEC2-6E3F43E4FF2B}"/>
                </a:ext>
              </a:extLst>
            </p:cNvPr>
            <p:cNvSpPr/>
            <p:nvPr/>
          </p:nvSpPr>
          <p:spPr bwMode="auto">
            <a:xfrm>
              <a:off x="7929504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2" name="isliḍê">
              <a:extLst>
                <a:ext uri="{FF2B5EF4-FFF2-40B4-BE49-F238E27FC236}">
                  <a16:creationId xmlns:a16="http://schemas.microsoft.com/office/drawing/2014/main" id="{63569BD3-F8DF-4B3D-A70E-CF3DB703BF9A}"/>
                </a:ext>
              </a:extLst>
            </p:cNvPr>
            <p:cNvSpPr/>
            <p:nvPr/>
          </p:nvSpPr>
          <p:spPr bwMode="auto">
            <a:xfrm>
              <a:off x="8065284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0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3" name="išľîḓe">
              <a:extLst>
                <a:ext uri="{FF2B5EF4-FFF2-40B4-BE49-F238E27FC236}">
                  <a16:creationId xmlns:a16="http://schemas.microsoft.com/office/drawing/2014/main" id="{B84DA0C3-12C4-4DF7-BC33-C6E4C328BE73}"/>
                </a:ext>
              </a:extLst>
            </p:cNvPr>
            <p:cNvSpPr/>
            <p:nvPr/>
          </p:nvSpPr>
          <p:spPr bwMode="auto">
            <a:xfrm>
              <a:off x="8199520" y="2439884"/>
              <a:ext cx="124979" cy="74061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4" name="ïṩḻîďè">
              <a:extLst>
                <a:ext uri="{FF2B5EF4-FFF2-40B4-BE49-F238E27FC236}">
                  <a16:creationId xmlns:a16="http://schemas.microsoft.com/office/drawing/2014/main" id="{AB6E7581-1A29-4F5F-A18D-695FF109AB44}"/>
                </a:ext>
              </a:extLst>
            </p:cNvPr>
            <p:cNvSpPr/>
            <p:nvPr/>
          </p:nvSpPr>
          <p:spPr bwMode="auto">
            <a:xfrm>
              <a:off x="833530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5" name="îṡlíḋê">
              <a:extLst>
                <a:ext uri="{FF2B5EF4-FFF2-40B4-BE49-F238E27FC236}">
                  <a16:creationId xmlns:a16="http://schemas.microsoft.com/office/drawing/2014/main" id="{CF29E6CF-4EFF-4A25-BF81-18BC3DCA38A1}"/>
                </a:ext>
              </a:extLst>
            </p:cNvPr>
            <p:cNvSpPr/>
            <p:nvPr/>
          </p:nvSpPr>
          <p:spPr bwMode="auto">
            <a:xfrm>
              <a:off x="8469536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3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3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6" name="i$ľídè">
              <a:extLst>
                <a:ext uri="{FF2B5EF4-FFF2-40B4-BE49-F238E27FC236}">
                  <a16:creationId xmlns:a16="http://schemas.microsoft.com/office/drawing/2014/main" id="{DB28CD45-DDBF-4B47-90BB-15ECE1D654DD}"/>
                </a:ext>
              </a:extLst>
            </p:cNvPr>
            <p:cNvSpPr/>
            <p:nvPr/>
          </p:nvSpPr>
          <p:spPr bwMode="auto">
            <a:xfrm>
              <a:off x="8608401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7" name="íṡḷíḋè">
              <a:extLst>
                <a:ext uri="{FF2B5EF4-FFF2-40B4-BE49-F238E27FC236}">
                  <a16:creationId xmlns:a16="http://schemas.microsoft.com/office/drawing/2014/main" id="{EBE6599C-DBE4-43FC-BF4E-BDBE7B568B28}"/>
                </a:ext>
              </a:extLst>
            </p:cNvPr>
            <p:cNvSpPr/>
            <p:nvPr/>
          </p:nvSpPr>
          <p:spPr bwMode="auto">
            <a:xfrm>
              <a:off x="8744180" y="2439884"/>
              <a:ext cx="126522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8" name="íş1idè">
              <a:extLst>
                <a:ext uri="{FF2B5EF4-FFF2-40B4-BE49-F238E27FC236}">
                  <a16:creationId xmlns:a16="http://schemas.microsoft.com/office/drawing/2014/main" id="{47DCC400-C35C-4D3C-AA4A-15CDA43A4504}"/>
                </a:ext>
              </a:extLst>
            </p:cNvPr>
            <p:cNvSpPr/>
            <p:nvPr/>
          </p:nvSpPr>
          <p:spPr bwMode="auto">
            <a:xfrm>
              <a:off x="8878417" y="2439884"/>
              <a:ext cx="128065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9" name="ïṡḷïḑê">
              <a:extLst>
                <a:ext uri="{FF2B5EF4-FFF2-40B4-BE49-F238E27FC236}">
                  <a16:creationId xmlns:a16="http://schemas.microsoft.com/office/drawing/2014/main" id="{62FDAF88-30B9-47F9-A15C-740325C29C5D}"/>
                </a:ext>
              </a:extLst>
            </p:cNvPr>
            <p:cNvSpPr/>
            <p:nvPr/>
          </p:nvSpPr>
          <p:spPr bwMode="auto">
            <a:xfrm>
              <a:off x="9014196" y="2439884"/>
              <a:ext cx="126522" cy="74061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0" name="íṥļíḍé">
              <a:extLst>
                <a:ext uri="{FF2B5EF4-FFF2-40B4-BE49-F238E27FC236}">
                  <a16:creationId xmlns:a16="http://schemas.microsoft.com/office/drawing/2014/main" id="{38350B52-EF0D-493B-8F88-8B67F21BC2EA}"/>
                </a:ext>
              </a:extLst>
            </p:cNvPr>
            <p:cNvSpPr/>
            <p:nvPr/>
          </p:nvSpPr>
          <p:spPr bwMode="auto">
            <a:xfrm>
              <a:off x="9148432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1" name="iṧḻíde">
              <a:extLst>
                <a:ext uri="{FF2B5EF4-FFF2-40B4-BE49-F238E27FC236}">
                  <a16:creationId xmlns:a16="http://schemas.microsoft.com/office/drawing/2014/main" id="{6BD6E761-31F5-4FBC-BEB9-830506AF0E40}"/>
                </a:ext>
              </a:extLst>
            </p:cNvPr>
            <p:cNvSpPr/>
            <p:nvPr/>
          </p:nvSpPr>
          <p:spPr bwMode="auto">
            <a:xfrm>
              <a:off x="9284211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2" name="íṣḷiḍè">
              <a:extLst>
                <a:ext uri="{FF2B5EF4-FFF2-40B4-BE49-F238E27FC236}">
                  <a16:creationId xmlns:a16="http://schemas.microsoft.com/office/drawing/2014/main" id="{A012A2E0-960C-4C49-98FB-F980630E4104}"/>
                </a:ext>
              </a:extLst>
            </p:cNvPr>
            <p:cNvSpPr/>
            <p:nvPr/>
          </p:nvSpPr>
          <p:spPr bwMode="auto">
            <a:xfrm>
              <a:off x="8779668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5" y="15"/>
                    <a:pt x="13" y="20"/>
                    <a:pt x="22" y="20"/>
                  </a:cubicBezTo>
                  <a:cubicBezTo>
                    <a:pt x="31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3" name="íṥlíḋê">
              <a:extLst>
                <a:ext uri="{FF2B5EF4-FFF2-40B4-BE49-F238E27FC236}">
                  <a16:creationId xmlns:a16="http://schemas.microsoft.com/office/drawing/2014/main" id="{FA68640D-962D-4FF6-B239-0CB4FAEF3D61}"/>
                </a:ext>
              </a:extLst>
            </p:cNvPr>
            <p:cNvSpPr/>
            <p:nvPr/>
          </p:nvSpPr>
          <p:spPr bwMode="auto">
            <a:xfrm>
              <a:off x="8915448" y="2532461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4" name="íṩlïḑê">
              <a:extLst>
                <a:ext uri="{FF2B5EF4-FFF2-40B4-BE49-F238E27FC236}">
                  <a16:creationId xmlns:a16="http://schemas.microsoft.com/office/drawing/2014/main" id="{2A5E50E7-6995-4242-BCA2-9B84FF1A6570}"/>
                </a:ext>
              </a:extLst>
            </p:cNvPr>
            <p:cNvSpPr/>
            <p:nvPr/>
          </p:nvSpPr>
          <p:spPr bwMode="auto">
            <a:xfrm>
              <a:off x="9193178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5" name="isļîďé">
              <a:extLst>
                <a:ext uri="{FF2B5EF4-FFF2-40B4-BE49-F238E27FC236}">
                  <a16:creationId xmlns:a16="http://schemas.microsoft.com/office/drawing/2014/main" id="{3AAF1F60-DA90-4547-9D6E-BE22488E6E2C}"/>
                </a:ext>
              </a:extLst>
            </p:cNvPr>
            <p:cNvSpPr/>
            <p:nvPr/>
          </p:nvSpPr>
          <p:spPr bwMode="auto">
            <a:xfrm>
              <a:off x="8816699" y="2623495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6" name="îšḻiḋè">
              <a:extLst>
                <a:ext uri="{FF2B5EF4-FFF2-40B4-BE49-F238E27FC236}">
                  <a16:creationId xmlns:a16="http://schemas.microsoft.com/office/drawing/2014/main" id="{FC099A4B-5A57-44F2-A9D3-85768CB9C1F4}"/>
                </a:ext>
              </a:extLst>
            </p:cNvPr>
            <p:cNvSpPr/>
            <p:nvPr/>
          </p:nvSpPr>
          <p:spPr bwMode="auto">
            <a:xfrm>
              <a:off x="8955564" y="2623495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4 w 37"/>
                <a:gd name="T3" fmla="*/ 0 h 20"/>
                <a:gd name="T4" fmla="*/ 3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2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7" name="íSḻïďé">
              <a:extLst>
                <a:ext uri="{FF2B5EF4-FFF2-40B4-BE49-F238E27FC236}">
                  <a16:creationId xmlns:a16="http://schemas.microsoft.com/office/drawing/2014/main" id="{C0DF0CF2-0827-4D95-ABA1-4A1C4336DD47}"/>
                </a:ext>
              </a:extLst>
            </p:cNvPr>
            <p:cNvSpPr/>
            <p:nvPr/>
          </p:nvSpPr>
          <p:spPr bwMode="auto">
            <a:xfrm>
              <a:off x="9236381" y="2623495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8" name="îŝ1íḑe">
              <a:extLst>
                <a:ext uri="{FF2B5EF4-FFF2-40B4-BE49-F238E27FC236}">
                  <a16:creationId xmlns:a16="http://schemas.microsoft.com/office/drawing/2014/main" id="{980A9977-E5EF-4E00-9D6B-471DF4BB7B80}"/>
                </a:ext>
              </a:extLst>
            </p:cNvPr>
            <p:cNvSpPr/>
            <p:nvPr/>
          </p:nvSpPr>
          <p:spPr bwMode="auto">
            <a:xfrm>
              <a:off x="8856816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9" name="îşlîḋe">
              <a:extLst>
                <a:ext uri="{FF2B5EF4-FFF2-40B4-BE49-F238E27FC236}">
                  <a16:creationId xmlns:a16="http://schemas.microsoft.com/office/drawing/2014/main" id="{19705987-65F5-4C6F-B688-20A57B8EB8A8}"/>
                </a:ext>
              </a:extLst>
            </p:cNvPr>
            <p:cNvSpPr/>
            <p:nvPr/>
          </p:nvSpPr>
          <p:spPr bwMode="auto">
            <a:xfrm>
              <a:off x="8998767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3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0" name="íśliḋê">
              <a:extLst>
                <a:ext uri="{FF2B5EF4-FFF2-40B4-BE49-F238E27FC236}">
                  <a16:creationId xmlns:a16="http://schemas.microsoft.com/office/drawing/2014/main" id="{8CC1ED18-85DB-40FA-8335-C542BA4CE44A}"/>
                </a:ext>
              </a:extLst>
            </p:cNvPr>
            <p:cNvSpPr/>
            <p:nvPr/>
          </p:nvSpPr>
          <p:spPr bwMode="auto">
            <a:xfrm>
              <a:off x="8896932" y="2810191"/>
              <a:ext cx="135779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5" y="22"/>
                    <a:pt x="24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1" name="îŝḷiḑé">
              <a:extLst>
                <a:ext uri="{FF2B5EF4-FFF2-40B4-BE49-F238E27FC236}">
                  <a16:creationId xmlns:a16="http://schemas.microsoft.com/office/drawing/2014/main" id="{2E928468-731F-4EC0-B720-5F664B1325FC}"/>
                </a:ext>
              </a:extLst>
            </p:cNvPr>
            <p:cNvSpPr/>
            <p:nvPr/>
          </p:nvSpPr>
          <p:spPr bwMode="auto">
            <a:xfrm>
              <a:off x="9038883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14 w 38"/>
                <a:gd name="T3" fmla="*/ 0 h 22"/>
                <a:gd name="T4" fmla="*/ 3 w 38"/>
                <a:gd name="T5" fmla="*/ 11 h 22"/>
                <a:gd name="T6" fmla="*/ 2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7"/>
                    <a:pt x="15" y="22"/>
                    <a:pt x="24" y="22"/>
                  </a:cubicBezTo>
                  <a:cubicBezTo>
                    <a:pt x="33" y="22"/>
                    <a:pt x="38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2" name="îsľïďe">
              <a:extLst>
                <a:ext uri="{FF2B5EF4-FFF2-40B4-BE49-F238E27FC236}">
                  <a16:creationId xmlns:a16="http://schemas.microsoft.com/office/drawing/2014/main" id="{B9DEE06D-5B92-46D0-B1EC-28BAFFE5F311}"/>
                </a:ext>
              </a:extLst>
            </p:cNvPr>
            <p:cNvSpPr/>
            <p:nvPr/>
          </p:nvSpPr>
          <p:spPr bwMode="auto">
            <a:xfrm>
              <a:off x="8940135" y="2907397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3" name="iṡļîḋê">
              <a:extLst>
                <a:ext uri="{FF2B5EF4-FFF2-40B4-BE49-F238E27FC236}">
                  <a16:creationId xmlns:a16="http://schemas.microsoft.com/office/drawing/2014/main" id="{A4ABA3EF-11FB-4BCA-B94D-73F1EA90EB76}"/>
                </a:ext>
              </a:extLst>
            </p:cNvPr>
            <p:cNvSpPr/>
            <p:nvPr/>
          </p:nvSpPr>
          <p:spPr bwMode="auto">
            <a:xfrm>
              <a:off x="7809155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2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4" name="ïšľîďê">
              <a:extLst>
                <a:ext uri="{FF2B5EF4-FFF2-40B4-BE49-F238E27FC236}">
                  <a16:creationId xmlns:a16="http://schemas.microsoft.com/office/drawing/2014/main" id="{10ED3131-B939-4BD9-A834-B28B77F99E31}"/>
                </a:ext>
              </a:extLst>
            </p:cNvPr>
            <p:cNvSpPr/>
            <p:nvPr/>
          </p:nvSpPr>
          <p:spPr bwMode="auto">
            <a:xfrm>
              <a:off x="7955735" y="3010774"/>
              <a:ext cx="134237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5" name="işḷïďê">
              <a:extLst>
                <a:ext uri="{FF2B5EF4-FFF2-40B4-BE49-F238E27FC236}">
                  <a16:creationId xmlns:a16="http://schemas.microsoft.com/office/drawing/2014/main" id="{236940FC-D3C2-4DC1-BCE5-F8954CBA4677}"/>
                </a:ext>
              </a:extLst>
            </p:cNvPr>
            <p:cNvSpPr/>
            <p:nvPr/>
          </p:nvSpPr>
          <p:spPr bwMode="auto">
            <a:xfrm>
              <a:off x="8105400" y="3010774"/>
              <a:ext cx="131151" cy="83319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1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3" y="18"/>
                    <a:pt x="12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6" name="iṡḷïḋe">
              <a:extLst>
                <a:ext uri="{FF2B5EF4-FFF2-40B4-BE49-F238E27FC236}">
                  <a16:creationId xmlns:a16="http://schemas.microsoft.com/office/drawing/2014/main" id="{D5EC84CA-4FF9-4655-88BD-D1C4359D1383}"/>
                </a:ext>
              </a:extLst>
            </p:cNvPr>
            <p:cNvSpPr/>
            <p:nvPr/>
          </p:nvSpPr>
          <p:spPr bwMode="auto">
            <a:xfrm>
              <a:off x="8397018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7" name="ïṡlîḓè">
              <a:extLst>
                <a:ext uri="{FF2B5EF4-FFF2-40B4-BE49-F238E27FC236}">
                  <a16:creationId xmlns:a16="http://schemas.microsoft.com/office/drawing/2014/main" id="{E3583CE0-ED75-433A-918A-CB7C4B452A22}"/>
                </a:ext>
              </a:extLst>
            </p:cNvPr>
            <p:cNvSpPr/>
            <p:nvPr/>
          </p:nvSpPr>
          <p:spPr bwMode="auto">
            <a:xfrm>
              <a:off x="8543597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2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8" name="îšḻiḓê">
              <a:extLst>
                <a:ext uri="{FF2B5EF4-FFF2-40B4-BE49-F238E27FC236}">
                  <a16:creationId xmlns:a16="http://schemas.microsoft.com/office/drawing/2014/main" id="{1912BF88-DEA7-4526-9995-BAEF1B6767F0}"/>
                </a:ext>
              </a:extLst>
            </p:cNvPr>
            <p:cNvSpPr/>
            <p:nvPr/>
          </p:nvSpPr>
          <p:spPr bwMode="auto">
            <a:xfrm>
              <a:off x="868863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9" name="íŝ1íḋè">
              <a:extLst>
                <a:ext uri="{FF2B5EF4-FFF2-40B4-BE49-F238E27FC236}">
                  <a16:creationId xmlns:a16="http://schemas.microsoft.com/office/drawing/2014/main" id="{51BCC521-2969-4469-9388-1B3E4A07D2DA}"/>
                </a:ext>
              </a:extLst>
            </p:cNvPr>
            <p:cNvSpPr/>
            <p:nvPr/>
          </p:nvSpPr>
          <p:spPr bwMode="auto">
            <a:xfrm>
              <a:off x="7838471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2 w 37"/>
                <a:gd name="T5" fmla="*/ 12 h 24"/>
                <a:gd name="T6" fmla="*/ 21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2" y="12"/>
                  </a:cubicBezTo>
                  <a:cubicBezTo>
                    <a:pt x="3" y="19"/>
                    <a:pt x="12" y="24"/>
                    <a:pt x="21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0" name="ísḷîdé">
              <a:extLst>
                <a:ext uri="{FF2B5EF4-FFF2-40B4-BE49-F238E27FC236}">
                  <a16:creationId xmlns:a16="http://schemas.microsoft.com/office/drawing/2014/main" id="{E15423CC-1466-414F-988E-16C5EE8D2DAC}"/>
                </a:ext>
              </a:extLst>
            </p:cNvPr>
            <p:cNvSpPr/>
            <p:nvPr/>
          </p:nvSpPr>
          <p:spPr bwMode="auto">
            <a:xfrm>
              <a:off x="7988136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1" name="ïŝlîḑé">
              <a:extLst>
                <a:ext uri="{FF2B5EF4-FFF2-40B4-BE49-F238E27FC236}">
                  <a16:creationId xmlns:a16="http://schemas.microsoft.com/office/drawing/2014/main" id="{911F9FB3-67E9-4D51-BF01-BF044872A574}"/>
                </a:ext>
              </a:extLst>
            </p:cNvPr>
            <p:cNvSpPr/>
            <p:nvPr/>
          </p:nvSpPr>
          <p:spPr bwMode="auto">
            <a:xfrm>
              <a:off x="8434048" y="3112609"/>
              <a:ext cx="138865" cy="87948"/>
            </a:xfrm>
            <a:custGeom>
              <a:avLst/>
              <a:gdLst>
                <a:gd name="T0" fmla="*/ 35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3 w 38"/>
                <a:gd name="T7" fmla="*/ 24 h 24"/>
                <a:gd name="T8" fmla="*/ 35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5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4" y="19"/>
                    <a:pt x="13" y="24"/>
                    <a:pt x="23" y="24"/>
                  </a:cubicBezTo>
                  <a:cubicBezTo>
                    <a:pt x="32" y="24"/>
                    <a:pt x="38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2" name="ís1íďê">
              <a:extLst>
                <a:ext uri="{FF2B5EF4-FFF2-40B4-BE49-F238E27FC236}">
                  <a16:creationId xmlns:a16="http://schemas.microsoft.com/office/drawing/2014/main" id="{7684A59E-E315-4844-BE79-D4033D5F3AFC}"/>
                </a:ext>
              </a:extLst>
            </p:cNvPr>
            <p:cNvSpPr/>
            <p:nvPr/>
          </p:nvSpPr>
          <p:spPr bwMode="auto">
            <a:xfrm>
              <a:off x="8579085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3" name="îślïďe">
              <a:extLst>
                <a:ext uri="{FF2B5EF4-FFF2-40B4-BE49-F238E27FC236}">
                  <a16:creationId xmlns:a16="http://schemas.microsoft.com/office/drawing/2014/main" id="{4C73A6A7-3BAE-40E0-BEE7-E8F38A579F12}"/>
                </a:ext>
              </a:extLst>
            </p:cNvPr>
            <p:cNvSpPr/>
            <p:nvPr/>
          </p:nvSpPr>
          <p:spPr bwMode="auto">
            <a:xfrm>
              <a:off x="8728751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4" name="ïSlïḍe">
              <a:extLst>
                <a:ext uri="{FF2B5EF4-FFF2-40B4-BE49-F238E27FC236}">
                  <a16:creationId xmlns:a16="http://schemas.microsoft.com/office/drawing/2014/main" id="{DB2938F9-C885-41C3-9CF1-87E5177B3713}"/>
                </a:ext>
              </a:extLst>
            </p:cNvPr>
            <p:cNvSpPr/>
            <p:nvPr/>
          </p:nvSpPr>
          <p:spPr bwMode="auto">
            <a:xfrm>
              <a:off x="8878417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5" name="ïŝ1íḍe">
              <a:extLst>
                <a:ext uri="{FF2B5EF4-FFF2-40B4-BE49-F238E27FC236}">
                  <a16:creationId xmlns:a16="http://schemas.microsoft.com/office/drawing/2014/main" id="{A26F8255-5CC9-4565-A651-FEB482D55F3C}"/>
                </a:ext>
              </a:extLst>
            </p:cNvPr>
            <p:cNvSpPr/>
            <p:nvPr/>
          </p:nvSpPr>
          <p:spPr bwMode="auto">
            <a:xfrm>
              <a:off x="7867787" y="3222158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6" name="ísľîḓê">
              <a:extLst>
                <a:ext uri="{FF2B5EF4-FFF2-40B4-BE49-F238E27FC236}">
                  <a16:creationId xmlns:a16="http://schemas.microsoft.com/office/drawing/2014/main" id="{AA193C24-C4F5-42B0-B030-2F6A6B1D853E}"/>
                </a:ext>
              </a:extLst>
            </p:cNvPr>
            <p:cNvSpPr/>
            <p:nvPr/>
          </p:nvSpPr>
          <p:spPr bwMode="auto">
            <a:xfrm>
              <a:off x="8017453" y="3222158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2 w 38"/>
                <a:gd name="T5" fmla="*/ 12 h 24"/>
                <a:gd name="T6" fmla="*/ 22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2" y="12"/>
                  </a:cubicBezTo>
                  <a:cubicBezTo>
                    <a:pt x="4" y="19"/>
                    <a:pt x="13" y="24"/>
                    <a:pt x="22" y="24"/>
                  </a:cubicBezTo>
                  <a:cubicBezTo>
                    <a:pt x="32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7" name="islíḓé">
              <a:extLst>
                <a:ext uri="{FF2B5EF4-FFF2-40B4-BE49-F238E27FC236}">
                  <a16:creationId xmlns:a16="http://schemas.microsoft.com/office/drawing/2014/main" id="{5EE9A466-89DB-4B68-8D78-DDAC3C4FFC96}"/>
                </a:ext>
              </a:extLst>
            </p:cNvPr>
            <p:cNvSpPr/>
            <p:nvPr/>
          </p:nvSpPr>
          <p:spPr bwMode="auto">
            <a:xfrm>
              <a:off x="8619202" y="3222158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15 w 39"/>
                <a:gd name="T3" fmla="*/ 0 h 24"/>
                <a:gd name="T4" fmla="*/ 2 w 39"/>
                <a:gd name="T5" fmla="*/ 12 h 24"/>
                <a:gd name="T6" fmla="*/ 2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4" y="24"/>
                    <a:pt x="24" y="24"/>
                  </a:cubicBezTo>
                  <a:cubicBezTo>
                    <a:pt x="33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8" name="îSḻíďe">
              <a:extLst>
                <a:ext uri="{FF2B5EF4-FFF2-40B4-BE49-F238E27FC236}">
                  <a16:creationId xmlns:a16="http://schemas.microsoft.com/office/drawing/2014/main" id="{8B02BD82-59BF-489D-8526-46DFBD1F430C}"/>
                </a:ext>
              </a:extLst>
            </p:cNvPr>
            <p:cNvSpPr/>
            <p:nvPr/>
          </p:nvSpPr>
          <p:spPr bwMode="auto">
            <a:xfrm>
              <a:off x="8768867" y="3222158"/>
              <a:ext cx="143495" cy="87948"/>
            </a:xfrm>
            <a:custGeom>
              <a:avLst/>
              <a:gdLst>
                <a:gd name="T0" fmla="*/ 37 w 39"/>
                <a:gd name="T1" fmla="*/ 12 h 24"/>
                <a:gd name="T2" fmla="*/ 15 w 39"/>
                <a:gd name="T3" fmla="*/ 0 h 24"/>
                <a:gd name="T4" fmla="*/ 3 w 39"/>
                <a:gd name="T5" fmla="*/ 12 h 24"/>
                <a:gd name="T6" fmla="*/ 24 w 39"/>
                <a:gd name="T7" fmla="*/ 24 h 24"/>
                <a:gd name="T8" fmla="*/ 37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4" y="24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9" name="iṥlîḓê">
              <a:extLst>
                <a:ext uri="{FF2B5EF4-FFF2-40B4-BE49-F238E27FC236}">
                  <a16:creationId xmlns:a16="http://schemas.microsoft.com/office/drawing/2014/main" id="{30C72900-C317-426F-AC56-80A2E245188F}"/>
                </a:ext>
              </a:extLst>
            </p:cNvPr>
            <p:cNvSpPr/>
            <p:nvPr/>
          </p:nvSpPr>
          <p:spPr bwMode="auto">
            <a:xfrm>
              <a:off x="8918534" y="3222158"/>
              <a:ext cx="146580" cy="87948"/>
            </a:xfrm>
            <a:custGeom>
              <a:avLst/>
              <a:gdLst>
                <a:gd name="T0" fmla="*/ 37 w 40"/>
                <a:gd name="T1" fmla="*/ 12 h 24"/>
                <a:gd name="T2" fmla="*/ 15 w 40"/>
                <a:gd name="T3" fmla="*/ 0 h 24"/>
                <a:gd name="T4" fmla="*/ 3 w 40"/>
                <a:gd name="T5" fmla="*/ 12 h 24"/>
                <a:gd name="T6" fmla="*/ 2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0" name="íşliḓê">
              <a:extLst>
                <a:ext uri="{FF2B5EF4-FFF2-40B4-BE49-F238E27FC236}">
                  <a16:creationId xmlns:a16="http://schemas.microsoft.com/office/drawing/2014/main" id="{750B0640-9419-44BF-85AF-9F8352559BFB}"/>
                </a:ext>
              </a:extLst>
            </p:cNvPr>
            <p:cNvSpPr/>
            <p:nvPr/>
          </p:nvSpPr>
          <p:spPr bwMode="auto">
            <a:xfrm>
              <a:off x="7897103" y="3331707"/>
              <a:ext cx="138865" cy="91034"/>
            </a:xfrm>
            <a:custGeom>
              <a:avLst/>
              <a:gdLst>
                <a:gd name="T0" fmla="*/ 36 w 38"/>
                <a:gd name="T1" fmla="*/ 12 h 25"/>
                <a:gd name="T2" fmla="*/ 15 w 38"/>
                <a:gd name="T3" fmla="*/ 0 h 25"/>
                <a:gd name="T4" fmla="*/ 1 w 38"/>
                <a:gd name="T5" fmla="*/ 12 h 25"/>
                <a:gd name="T6" fmla="*/ 22 w 38"/>
                <a:gd name="T7" fmla="*/ 25 h 25"/>
                <a:gd name="T8" fmla="*/ 36 w 38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6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5"/>
                    <a:pt x="22" y="25"/>
                  </a:cubicBezTo>
                  <a:cubicBezTo>
                    <a:pt x="32" y="25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1" name="îšļïďê">
              <a:extLst>
                <a:ext uri="{FF2B5EF4-FFF2-40B4-BE49-F238E27FC236}">
                  <a16:creationId xmlns:a16="http://schemas.microsoft.com/office/drawing/2014/main" id="{959C58AE-1116-43B6-A3F7-1B6432F5A0E9}"/>
                </a:ext>
              </a:extLst>
            </p:cNvPr>
            <p:cNvSpPr/>
            <p:nvPr/>
          </p:nvSpPr>
          <p:spPr bwMode="auto">
            <a:xfrm>
              <a:off x="8659319" y="3331707"/>
              <a:ext cx="143495" cy="91034"/>
            </a:xfrm>
            <a:custGeom>
              <a:avLst/>
              <a:gdLst>
                <a:gd name="T0" fmla="*/ 37 w 39"/>
                <a:gd name="T1" fmla="*/ 12 h 25"/>
                <a:gd name="T2" fmla="*/ 15 w 39"/>
                <a:gd name="T3" fmla="*/ 0 h 25"/>
                <a:gd name="T4" fmla="*/ 2 w 39"/>
                <a:gd name="T5" fmla="*/ 12 h 25"/>
                <a:gd name="T6" fmla="*/ 24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5" y="25"/>
                    <a:pt x="24" y="25"/>
                  </a:cubicBezTo>
                  <a:cubicBezTo>
                    <a:pt x="34" y="25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2" name="íşļiḓé">
              <a:extLst>
                <a:ext uri="{FF2B5EF4-FFF2-40B4-BE49-F238E27FC236}">
                  <a16:creationId xmlns:a16="http://schemas.microsoft.com/office/drawing/2014/main" id="{5895F32D-E12E-4289-89AD-41AF965D6317}"/>
                </a:ext>
              </a:extLst>
            </p:cNvPr>
            <p:cNvSpPr/>
            <p:nvPr/>
          </p:nvSpPr>
          <p:spPr bwMode="auto">
            <a:xfrm>
              <a:off x="8856816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5 w 40"/>
                <a:gd name="T3" fmla="*/ 0 h 26"/>
                <a:gd name="T4" fmla="*/ 2 w 40"/>
                <a:gd name="T5" fmla="*/ 12 h 26"/>
                <a:gd name="T6" fmla="*/ 2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5" y="26"/>
                    <a:pt x="25" y="26"/>
                  </a:cubicBezTo>
                  <a:cubicBezTo>
                    <a:pt x="34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3" name="ïṣlîḋè">
              <a:extLst>
                <a:ext uri="{FF2B5EF4-FFF2-40B4-BE49-F238E27FC236}">
                  <a16:creationId xmlns:a16="http://schemas.microsoft.com/office/drawing/2014/main" id="{31FC9098-0B6A-4AD1-B5CA-AF5D1EA3DC7F}"/>
                </a:ext>
              </a:extLst>
            </p:cNvPr>
            <p:cNvSpPr/>
            <p:nvPr/>
          </p:nvSpPr>
          <p:spPr bwMode="auto">
            <a:xfrm>
              <a:off x="5905159" y="2714528"/>
              <a:ext cx="112636" cy="80233"/>
            </a:xfrm>
            <a:custGeom>
              <a:avLst/>
              <a:gdLst>
                <a:gd name="T0" fmla="*/ 31 w 31"/>
                <a:gd name="T1" fmla="*/ 11 h 22"/>
                <a:gd name="T2" fmla="*/ 15 w 31"/>
                <a:gd name="T3" fmla="*/ 0 h 22"/>
                <a:gd name="T4" fmla="*/ 0 w 31"/>
                <a:gd name="T5" fmla="*/ 11 h 22"/>
                <a:gd name="T6" fmla="*/ 16 w 31"/>
                <a:gd name="T7" fmla="*/ 22 h 22"/>
                <a:gd name="T8" fmla="*/ 31 w 31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1" y="17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4" name="íṥḻiḍê">
              <a:extLst>
                <a:ext uri="{FF2B5EF4-FFF2-40B4-BE49-F238E27FC236}">
                  <a16:creationId xmlns:a16="http://schemas.microsoft.com/office/drawing/2014/main" id="{E466138D-99A6-4A67-9FB3-7ED576A4C396}"/>
                </a:ext>
              </a:extLst>
            </p:cNvPr>
            <p:cNvSpPr/>
            <p:nvPr/>
          </p:nvSpPr>
          <p:spPr bwMode="auto">
            <a:xfrm>
              <a:off x="6044024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5" name="ïšľíḍê">
              <a:extLst>
                <a:ext uri="{FF2B5EF4-FFF2-40B4-BE49-F238E27FC236}">
                  <a16:creationId xmlns:a16="http://schemas.microsoft.com/office/drawing/2014/main" id="{AFB68D3E-2E25-4A99-8A5A-27E6ABC2F955}"/>
                </a:ext>
              </a:extLst>
            </p:cNvPr>
            <p:cNvSpPr/>
            <p:nvPr/>
          </p:nvSpPr>
          <p:spPr bwMode="auto">
            <a:xfrm>
              <a:off x="6185975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5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6" name="îşľíḓê">
              <a:extLst>
                <a:ext uri="{FF2B5EF4-FFF2-40B4-BE49-F238E27FC236}">
                  <a16:creationId xmlns:a16="http://schemas.microsoft.com/office/drawing/2014/main" id="{29B52F36-5678-44B2-9F2A-F7B63C662D77}"/>
                </a:ext>
              </a:extLst>
            </p:cNvPr>
            <p:cNvSpPr/>
            <p:nvPr/>
          </p:nvSpPr>
          <p:spPr bwMode="auto">
            <a:xfrm>
              <a:off x="6324840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7" name="ïŝ1iḓê">
              <a:extLst>
                <a:ext uri="{FF2B5EF4-FFF2-40B4-BE49-F238E27FC236}">
                  <a16:creationId xmlns:a16="http://schemas.microsoft.com/office/drawing/2014/main" id="{5E0189DD-42F7-472B-A254-7CB4462B51E3}"/>
                </a:ext>
              </a:extLst>
            </p:cNvPr>
            <p:cNvSpPr/>
            <p:nvPr/>
          </p:nvSpPr>
          <p:spPr bwMode="auto">
            <a:xfrm>
              <a:off x="7087056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1" y="15"/>
                  </a:cubicBezTo>
                  <a:cubicBezTo>
                    <a:pt x="2" y="23"/>
                    <a:pt x="12" y="30"/>
                    <a:pt x="22" y="30"/>
                  </a:cubicBezTo>
                  <a:cubicBezTo>
                    <a:pt x="33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8" name="íšḷîḓe">
              <a:extLst>
                <a:ext uri="{FF2B5EF4-FFF2-40B4-BE49-F238E27FC236}">
                  <a16:creationId xmlns:a16="http://schemas.microsoft.com/office/drawing/2014/main" id="{B34B37AC-D640-4C8B-BD27-CF3827564E17}"/>
                </a:ext>
              </a:extLst>
            </p:cNvPr>
            <p:cNvSpPr/>
            <p:nvPr/>
          </p:nvSpPr>
          <p:spPr bwMode="auto">
            <a:xfrm>
              <a:off x="6937390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2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8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2" y="31"/>
                    <a:pt x="22" y="31"/>
                  </a:cubicBezTo>
                  <a:cubicBezTo>
                    <a:pt x="33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9" name="ïṣḷïďe">
              <a:extLst>
                <a:ext uri="{FF2B5EF4-FFF2-40B4-BE49-F238E27FC236}">
                  <a16:creationId xmlns:a16="http://schemas.microsoft.com/office/drawing/2014/main" id="{4E36F7F9-07DF-4BF9-A4F0-A4FAAEF8C454}"/>
                </a:ext>
              </a:extLst>
            </p:cNvPr>
            <p:cNvSpPr/>
            <p:nvPr/>
          </p:nvSpPr>
          <p:spPr bwMode="auto">
            <a:xfrm>
              <a:off x="7105571" y="4198843"/>
              <a:ext cx="149666" cy="112636"/>
            </a:xfrm>
            <a:custGeom>
              <a:avLst/>
              <a:gdLst>
                <a:gd name="T0" fmla="*/ 40 w 41"/>
                <a:gd name="T1" fmla="*/ 15 h 31"/>
                <a:gd name="T2" fmla="*/ 18 w 41"/>
                <a:gd name="T3" fmla="*/ 0 h 31"/>
                <a:gd name="T4" fmla="*/ 2 w 41"/>
                <a:gd name="T5" fmla="*/ 15 h 31"/>
                <a:gd name="T6" fmla="*/ 23 w 41"/>
                <a:gd name="T7" fmla="*/ 31 h 31"/>
                <a:gd name="T8" fmla="*/ 40 w 4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40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2" y="15"/>
                  </a:cubicBezTo>
                  <a:cubicBezTo>
                    <a:pt x="3" y="24"/>
                    <a:pt x="13" y="31"/>
                    <a:pt x="23" y="31"/>
                  </a:cubicBezTo>
                  <a:cubicBezTo>
                    <a:pt x="34" y="31"/>
                    <a:pt x="41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0" name="iṥļîdê">
              <a:extLst>
                <a:ext uri="{FF2B5EF4-FFF2-40B4-BE49-F238E27FC236}">
                  <a16:creationId xmlns:a16="http://schemas.microsoft.com/office/drawing/2014/main" id="{B143C870-3E9E-4AB8-AD12-E681D3C7019F}"/>
                </a:ext>
              </a:extLst>
            </p:cNvPr>
            <p:cNvSpPr/>
            <p:nvPr/>
          </p:nvSpPr>
          <p:spPr bwMode="auto">
            <a:xfrm>
              <a:off x="6955906" y="4337708"/>
              <a:ext cx="149666" cy="115721"/>
            </a:xfrm>
            <a:custGeom>
              <a:avLst/>
              <a:gdLst>
                <a:gd name="T0" fmla="*/ 40 w 41"/>
                <a:gd name="T1" fmla="*/ 16 h 32"/>
                <a:gd name="T2" fmla="*/ 18 w 41"/>
                <a:gd name="T3" fmla="*/ 0 h 32"/>
                <a:gd name="T4" fmla="*/ 1 w 41"/>
                <a:gd name="T5" fmla="*/ 16 h 32"/>
                <a:gd name="T6" fmla="*/ 23 w 41"/>
                <a:gd name="T7" fmla="*/ 32 h 32"/>
                <a:gd name="T8" fmla="*/ 40 w 4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40" y="16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2" y="25"/>
                    <a:pt x="12" y="32"/>
                    <a:pt x="23" y="32"/>
                  </a:cubicBezTo>
                  <a:cubicBezTo>
                    <a:pt x="33" y="32"/>
                    <a:pt x="41" y="25"/>
                    <a:pt x="4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1" name="ísļïḍê">
              <a:extLst>
                <a:ext uri="{FF2B5EF4-FFF2-40B4-BE49-F238E27FC236}">
                  <a16:creationId xmlns:a16="http://schemas.microsoft.com/office/drawing/2014/main" id="{E77A0DFC-5839-4AEE-89B2-F666EA513A47}"/>
                </a:ext>
              </a:extLst>
            </p:cNvPr>
            <p:cNvSpPr/>
            <p:nvPr/>
          </p:nvSpPr>
          <p:spPr bwMode="auto">
            <a:xfrm>
              <a:off x="696362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6 w 36"/>
                <a:gd name="T3" fmla="*/ 0 h 24"/>
                <a:gd name="T4" fmla="*/ 1 w 36"/>
                <a:gd name="T5" fmla="*/ 12 h 24"/>
                <a:gd name="T6" fmla="*/ 20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20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2" name="íṩḷiḓè">
              <a:extLst>
                <a:ext uri="{FF2B5EF4-FFF2-40B4-BE49-F238E27FC236}">
                  <a16:creationId xmlns:a16="http://schemas.microsoft.com/office/drawing/2014/main" id="{128730EA-6EBF-4557-BE35-879D72FFAC53}"/>
                </a:ext>
              </a:extLst>
            </p:cNvPr>
            <p:cNvSpPr/>
            <p:nvPr/>
          </p:nvSpPr>
          <p:spPr bwMode="auto">
            <a:xfrm>
              <a:off x="5343526" y="2623495"/>
              <a:ext cx="115721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6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6" y="0"/>
                    <a:pt x="17" y="0"/>
                  </a:cubicBezTo>
                  <a:cubicBezTo>
                    <a:pt x="8" y="0"/>
                    <a:pt x="1" y="4"/>
                    <a:pt x="1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3" name="í$ḷïḑè">
              <a:extLst>
                <a:ext uri="{FF2B5EF4-FFF2-40B4-BE49-F238E27FC236}">
                  <a16:creationId xmlns:a16="http://schemas.microsoft.com/office/drawing/2014/main" id="{DCABBBCD-C5DC-4353-8E59-8F86035FB82A}"/>
                </a:ext>
              </a:extLst>
            </p:cNvPr>
            <p:cNvSpPr/>
            <p:nvPr/>
          </p:nvSpPr>
          <p:spPr bwMode="auto">
            <a:xfrm>
              <a:off x="5485477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4" name="íṡ1iḑé">
              <a:extLst>
                <a:ext uri="{FF2B5EF4-FFF2-40B4-BE49-F238E27FC236}">
                  <a16:creationId xmlns:a16="http://schemas.microsoft.com/office/drawing/2014/main" id="{09FC4CE7-E996-4387-981B-956141F24834}"/>
                </a:ext>
              </a:extLst>
            </p:cNvPr>
            <p:cNvSpPr/>
            <p:nvPr/>
          </p:nvSpPr>
          <p:spPr bwMode="auto">
            <a:xfrm>
              <a:off x="5624342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5" name="iş1iḍè">
              <a:extLst>
                <a:ext uri="{FF2B5EF4-FFF2-40B4-BE49-F238E27FC236}">
                  <a16:creationId xmlns:a16="http://schemas.microsoft.com/office/drawing/2014/main" id="{C95BF97E-581C-4DE3-99CF-EC1BE4FDAB0D}"/>
                </a:ext>
              </a:extLst>
            </p:cNvPr>
            <p:cNvSpPr/>
            <p:nvPr/>
          </p:nvSpPr>
          <p:spPr bwMode="auto">
            <a:xfrm>
              <a:off x="5196947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6" name="í$ḷiḓé">
              <a:extLst>
                <a:ext uri="{FF2B5EF4-FFF2-40B4-BE49-F238E27FC236}">
                  <a16:creationId xmlns:a16="http://schemas.microsoft.com/office/drawing/2014/main" id="{41ACF68E-3AA9-4CC4-85D7-4155B550668D}"/>
                </a:ext>
              </a:extLst>
            </p:cNvPr>
            <p:cNvSpPr/>
            <p:nvPr/>
          </p:nvSpPr>
          <p:spPr bwMode="auto">
            <a:xfrm>
              <a:off x="5338898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7" name="íṣľïḋè">
              <a:extLst>
                <a:ext uri="{FF2B5EF4-FFF2-40B4-BE49-F238E27FC236}">
                  <a16:creationId xmlns:a16="http://schemas.microsoft.com/office/drawing/2014/main" id="{44670547-5F13-4AD8-98E1-C4C2F51A82F6}"/>
                </a:ext>
              </a:extLst>
            </p:cNvPr>
            <p:cNvSpPr/>
            <p:nvPr/>
          </p:nvSpPr>
          <p:spPr bwMode="auto">
            <a:xfrm>
              <a:off x="5477763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1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8" name="íṥḷiḑé">
              <a:extLst>
                <a:ext uri="{FF2B5EF4-FFF2-40B4-BE49-F238E27FC236}">
                  <a16:creationId xmlns:a16="http://schemas.microsoft.com/office/drawing/2014/main" id="{5CF5982B-DEB6-47D0-BF95-004387D1D836}"/>
                </a:ext>
              </a:extLst>
            </p:cNvPr>
            <p:cNvSpPr/>
            <p:nvPr/>
          </p:nvSpPr>
          <p:spPr bwMode="auto">
            <a:xfrm>
              <a:off x="5619714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9" name="îsḻiḍé">
              <a:extLst>
                <a:ext uri="{FF2B5EF4-FFF2-40B4-BE49-F238E27FC236}">
                  <a16:creationId xmlns:a16="http://schemas.microsoft.com/office/drawing/2014/main" id="{0037DEA4-ED0C-4B33-8E98-3B964999A455}"/>
                </a:ext>
              </a:extLst>
            </p:cNvPr>
            <p:cNvSpPr/>
            <p:nvPr/>
          </p:nvSpPr>
          <p:spPr bwMode="auto">
            <a:xfrm>
              <a:off x="5763207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0" name="ïsļïḓé">
              <a:extLst>
                <a:ext uri="{FF2B5EF4-FFF2-40B4-BE49-F238E27FC236}">
                  <a16:creationId xmlns:a16="http://schemas.microsoft.com/office/drawing/2014/main" id="{88D863C4-A08B-4C71-A1BF-CEFC8D7BC103}"/>
                </a:ext>
              </a:extLst>
            </p:cNvPr>
            <p:cNvSpPr/>
            <p:nvPr/>
          </p:nvSpPr>
          <p:spPr bwMode="auto">
            <a:xfrm>
              <a:off x="5044194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1" name="îs1íḓé">
              <a:extLst>
                <a:ext uri="{FF2B5EF4-FFF2-40B4-BE49-F238E27FC236}">
                  <a16:creationId xmlns:a16="http://schemas.microsoft.com/office/drawing/2014/main" id="{A7E3E6C2-7958-4B4E-BB97-959AC7A488E8}"/>
                </a:ext>
              </a:extLst>
            </p:cNvPr>
            <p:cNvSpPr/>
            <p:nvPr/>
          </p:nvSpPr>
          <p:spPr bwMode="auto">
            <a:xfrm>
              <a:off x="5186145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2" name="ïsļiḑe">
              <a:extLst>
                <a:ext uri="{FF2B5EF4-FFF2-40B4-BE49-F238E27FC236}">
                  <a16:creationId xmlns:a16="http://schemas.microsoft.com/office/drawing/2014/main" id="{683CE684-0F11-448E-82A0-62899F41FA9F}"/>
                </a:ext>
              </a:extLst>
            </p:cNvPr>
            <p:cNvSpPr/>
            <p:nvPr/>
          </p:nvSpPr>
          <p:spPr bwMode="auto">
            <a:xfrm>
              <a:off x="5332726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3" name="iṩ1ïďe">
              <a:extLst>
                <a:ext uri="{FF2B5EF4-FFF2-40B4-BE49-F238E27FC236}">
                  <a16:creationId xmlns:a16="http://schemas.microsoft.com/office/drawing/2014/main" id="{864CD9F1-1DBA-4FB5-AEB4-C438E6DB3314}"/>
                </a:ext>
              </a:extLst>
            </p:cNvPr>
            <p:cNvSpPr/>
            <p:nvPr/>
          </p:nvSpPr>
          <p:spPr bwMode="auto">
            <a:xfrm>
              <a:off x="5474677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4" name="ïšľîḑè">
              <a:extLst>
                <a:ext uri="{FF2B5EF4-FFF2-40B4-BE49-F238E27FC236}">
                  <a16:creationId xmlns:a16="http://schemas.microsoft.com/office/drawing/2014/main" id="{E634F71E-563F-42B4-9720-4798BF08D623}"/>
                </a:ext>
              </a:extLst>
            </p:cNvPr>
            <p:cNvSpPr/>
            <p:nvPr/>
          </p:nvSpPr>
          <p:spPr bwMode="auto">
            <a:xfrm>
              <a:off x="5616628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7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5" name="íṩḷiḋé">
              <a:extLst>
                <a:ext uri="{FF2B5EF4-FFF2-40B4-BE49-F238E27FC236}">
                  <a16:creationId xmlns:a16="http://schemas.microsoft.com/office/drawing/2014/main" id="{D5B41DEE-CB47-4F0B-B524-A7BCC70607E5}"/>
                </a:ext>
              </a:extLst>
            </p:cNvPr>
            <p:cNvSpPr/>
            <p:nvPr/>
          </p:nvSpPr>
          <p:spPr bwMode="auto">
            <a:xfrm>
              <a:off x="5763207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6" name="iṡḷïde">
              <a:extLst>
                <a:ext uri="{FF2B5EF4-FFF2-40B4-BE49-F238E27FC236}">
                  <a16:creationId xmlns:a16="http://schemas.microsoft.com/office/drawing/2014/main" id="{2F6E5FB0-A9D9-4F21-AD29-3441F2A1A4B1}"/>
                </a:ext>
              </a:extLst>
            </p:cNvPr>
            <p:cNvSpPr/>
            <p:nvPr/>
          </p:nvSpPr>
          <p:spPr bwMode="auto">
            <a:xfrm>
              <a:off x="5905159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7" name="íšḷiḍè">
              <a:extLst>
                <a:ext uri="{FF2B5EF4-FFF2-40B4-BE49-F238E27FC236}">
                  <a16:creationId xmlns:a16="http://schemas.microsoft.com/office/drawing/2014/main" id="{993FBF8A-A81A-4DF4-949C-56DEE1AF72F9}"/>
                </a:ext>
              </a:extLst>
            </p:cNvPr>
            <p:cNvSpPr/>
            <p:nvPr/>
          </p:nvSpPr>
          <p:spPr bwMode="auto">
            <a:xfrm>
              <a:off x="6047110" y="2810191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8" name="iṩľïďe">
              <a:extLst>
                <a:ext uri="{FF2B5EF4-FFF2-40B4-BE49-F238E27FC236}">
                  <a16:creationId xmlns:a16="http://schemas.microsoft.com/office/drawing/2014/main" id="{D6870FC1-2961-4C69-A159-DB92F3944EF3}"/>
                </a:ext>
              </a:extLst>
            </p:cNvPr>
            <p:cNvSpPr/>
            <p:nvPr/>
          </p:nvSpPr>
          <p:spPr bwMode="auto">
            <a:xfrm>
              <a:off x="6189061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9" name="îSlíďê">
              <a:extLst>
                <a:ext uri="{FF2B5EF4-FFF2-40B4-BE49-F238E27FC236}">
                  <a16:creationId xmlns:a16="http://schemas.microsoft.com/office/drawing/2014/main" id="{9B522C8B-605B-4067-A7B0-B89B6887E65C}"/>
                </a:ext>
              </a:extLst>
            </p:cNvPr>
            <p:cNvSpPr/>
            <p:nvPr/>
          </p:nvSpPr>
          <p:spPr bwMode="auto">
            <a:xfrm>
              <a:off x="6332555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0" name="i$ļïdè">
              <a:extLst>
                <a:ext uri="{FF2B5EF4-FFF2-40B4-BE49-F238E27FC236}">
                  <a16:creationId xmlns:a16="http://schemas.microsoft.com/office/drawing/2014/main" id="{58317A78-3528-4F5C-B29C-07718C72C2A3}"/>
                </a:ext>
              </a:extLst>
            </p:cNvPr>
            <p:cNvSpPr/>
            <p:nvPr/>
          </p:nvSpPr>
          <p:spPr bwMode="auto">
            <a:xfrm>
              <a:off x="6474506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1" name="ïŝḷïďe">
              <a:extLst>
                <a:ext uri="{FF2B5EF4-FFF2-40B4-BE49-F238E27FC236}">
                  <a16:creationId xmlns:a16="http://schemas.microsoft.com/office/drawing/2014/main" id="{41468DCC-553A-4C8A-8CD4-625B709D416C}"/>
                </a:ext>
              </a:extLst>
            </p:cNvPr>
            <p:cNvSpPr/>
            <p:nvPr/>
          </p:nvSpPr>
          <p:spPr bwMode="auto">
            <a:xfrm>
              <a:off x="4886814" y="2907397"/>
              <a:ext cx="123436" cy="84863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10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2" name="i$lïḑe">
              <a:extLst>
                <a:ext uri="{FF2B5EF4-FFF2-40B4-BE49-F238E27FC236}">
                  <a16:creationId xmlns:a16="http://schemas.microsoft.com/office/drawing/2014/main" id="{75EB79C7-9EFD-4F98-8F27-E7965BFDD3C0}"/>
                </a:ext>
              </a:extLst>
            </p:cNvPr>
            <p:cNvSpPr/>
            <p:nvPr/>
          </p:nvSpPr>
          <p:spPr bwMode="auto">
            <a:xfrm>
              <a:off x="5033394" y="2907397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3" name="íŝľïḍe">
              <a:extLst>
                <a:ext uri="{FF2B5EF4-FFF2-40B4-BE49-F238E27FC236}">
                  <a16:creationId xmlns:a16="http://schemas.microsoft.com/office/drawing/2014/main" id="{3C156740-D9FF-4A00-AB25-378A11F37454}"/>
                </a:ext>
              </a:extLst>
            </p:cNvPr>
            <p:cNvSpPr/>
            <p:nvPr/>
          </p:nvSpPr>
          <p:spPr bwMode="auto">
            <a:xfrm>
              <a:off x="5178431" y="2907397"/>
              <a:ext cx="124979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4" name="ïṥľîḑè">
              <a:extLst>
                <a:ext uri="{FF2B5EF4-FFF2-40B4-BE49-F238E27FC236}">
                  <a16:creationId xmlns:a16="http://schemas.microsoft.com/office/drawing/2014/main" id="{9B5DE6D3-C106-44D5-BCFE-59C009C08EC0}"/>
                </a:ext>
              </a:extLst>
            </p:cNvPr>
            <p:cNvSpPr/>
            <p:nvPr/>
          </p:nvSpPr>
          <p:spPr bwMode="auto">
            <a:xfrm>
              <a:off x="5325011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5" name="íŝľïḑê">
              <a:extLst>
                <a:ext uri="{FF2B5EF4-FFF2-40B4-BE49-F238E27FC236}">
                  <a16:creationId xmlns:a16="http://schemas.microsoft.com/office/drawing/2014/main" id="{7D977CE9-2E3F-4A11-9ED0-65DFB23A7CB4}"/>
                </a:ext>
              </a:extLst>
            </p:cNvPr>
            <p:cNvSpPr/>
            <p:nvPr/>
          </p:nvSpPr>
          <p:spPr bwMode="auto">
            <a:xfrm>
              <a:off x="5470048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6" name="îṩḷíḋê">
              <a:extLst>
                <a:ext uri="{FF2B5EF4-FFF2-40B4-BE49-F238E27FC236}">
                  <a16:creationId xmlns:a16="http://schemas.microsoft.com/office/drawing/2014/main" id="{71DC5957-C8EC-4821-BB78-43C9BBF96D98}"/>
                </a:ext>
              </a:extLst>
            </p:cNvPr>
            <p:cNvSpPr/>
            <p:nvPr/>
          </p:nvSpPr>
          <p:spPr bwMode="auto">
            <a:xfrm>
              <a:off x="5616628" y="2907397"/>
              <a:ext cx="117264" cy="8486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7" name="îsļiḓé">
              <a:extLst>
                <a:ext uri="{FF2B5EF4-FFF2-40B4-BE49-F238E27FC236}">
                  <a16:creationId xmlns:a16="http://schemas.microsoft.com/office/drawing/2014/main" id="{556B9784-E606-4FE8-BBB4-CC04E54978B5}"/>
                </a:ext>
              </a:extLst>
            </p:cNvPr>
            <p:cNvSpPr/>
            <p:nvPr/>
          </p:nvSpPr>
          <p:spPr bwMode="auto">
            <a:xfrm>
              <a:off x="575857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1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8" name="ïṥľidè">
              <a:extLst>
                <a:ext uri="{FF2B5EF4-FFF2-40B4-BE49-F238E27FC236}">
                  <a16:creationId xmlns:a16="http://schemas.microsoft.com/office/drawing/2014/main" id="{CB28A5C1-F86B-4652-B9EF-557B1DEB4A44}"/>
                </a:ext>
              </a:extLst>
            </p:cNvPr>
            <p:cNvSpPr/>
            <p:nvPr/>
          </p:nvSpPr>
          <p:spPr bwMode="auto">
            <a:xfrm>
              <a:off x="590515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9" name="î$ḷídé">
              <a:extLst>
                <a:ext uri="{FF2B5EF4-FFF2-40B4-BE49-F238E27FC236}">
                  <a16:creationId xmlns:a16="http://schemas.microsoft.com/office/drawing/2014/main" id="{BE720078-8DC7-4C23-903E-61AE161DAD10}"/>
                </a:ext>
              </a:extLst>
            </p:cNvPr>
            <p:cNvSpPr/>
            <p:nvPr/>
          </p:nvSpPr>
          <p:spPr bwMode="auto">
            <a:xfrm>
              <a:off x="6050195" y="2907397"/>
              <a:ext cx="120350" cy="84863"/>
            </a:xfrm>
            <a:custGeom>
              <a:avLst/>
              <a:gdLst>
                <a:gd name="T0" fmla="*/ 32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2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0" name="ï$1îḓe">
              <a:extLst>
                <a:ext uri="{FF2B5EF4-FFF2-40B4-BE49-F238E27FC236}">
                  <a16:creationId xmlns:a16="http://schemas.microsoft.com/office/drawing/2014/main" id="{7C61B4EB-D4CA-42C1-B40D-22D82569EA68}"/>
                </a:ext>
              </a:extLst>
            </p:cNvPr>
            <p:cNvSpPr/>
            <p:nvPr/>
          </p:nvSpPr>
          <p:spPr bwMode="auto">
            <a:xfrm>
              <a:off x="6193690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1 w 33"/>
                <a:gd name="T5" fmla="*/ 11 h 23"/>
                <a:gd name="T6" fmla="*/ 18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1" name="ïśļíḍe">
              <a:extLst>
                <a:ext uri="{FF2B5EF4-FFF2-40B4-BE49-F238E27FC236}">
                  <a16:creationId xmlns:a16="http://schemas.microsoft.com/office/drawing/2014/main" id="{4184569A-F275-4F93-BF88-F34B5C11C809}"/>
                </a:ext>
              </a:extLst>
            </p:cNvPr>
            <p:cNvSpPr/>
            <p:nvPr/>
          </p:nvSpPr>
          <p:spPr bwMode="auto">
            <a:xfrm>
              <a:off x="6338727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2" name="işľîḍè">
              <a:extLst>
                <a:ext uri="{FF2B5EF4-FFF2-40B4-BE49-F238E27FC236}">
                  <a16:creationId xmlns:a16="http://schemas.microsoft.com/office/drawing/2014/main" id="{58108036-8C69-45EB-8C60-F50884F10FAD}"/>
                </a:ext>
              </a:extLst>
            </p:cNvPr>
            <p:cNvSpPr/>
            <p:nvPr/>
          </p:nvSpPr>
          <p:spPr bwMode="auto">
            <a:xfrm>
              <a:off x="6485306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5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3" name="îṣḷïďê">
              <a:extLst>
                <a:ext uri="{FF2B5EF4-FFF2-40B4-BE49-F238E27FC236}">
                  <a16:creationId xmlns:a16="http://schemas.microsoft.com/office/drawing/2014/main" id="{94DD15B3-4E61-49CE-ACA6-11C0F368149B}"/>
                </a:ext>
              </a:extLst>
            </p:cNvPr>
            <p:cNvSpPr/>
            <p:nvPr/>
          </p:nvSpPr>
          <p:spPr bwMode="auto">
            <a:xfrm>
              <a:off x="4876014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4" name="ïSļiḋè">
              <a:extLst>
                <a:ext uri="{FF2B5EF4-FFF2-40B4-BE49-F238E27FC236}">
                  <a16:creationId xmlns:a16="http://schemas.microsoft.com/office/drawing/2014/main" id="{830E78A9-CFC1-4F69-AA20-13030A7A3091}"/>
                </a:ext>
              </a:extLst>
            </p:cNvPr>
            <p:cNvSpPr/>
            <p:nvPr/>
          </p:nvSpPr>
          <p:spPr bwMode="auto">
            <a:xfrm>
              <a:off x="5022593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5" name="iśľiḍe">
              <a:extLst>
                <a:ext uri="{FF2B5EF4-FFF2-40B4-BE49-F238E27FC236}">
                  <a16:creationId xmlns:a16="http://schemas.microsoft.com/office/drawing/2014/main" id="{FBEBE643-0927-4699-A2E7-0475E58A6450}"/>
                </a:ext>
              </a:extLst>
            </p:cNvPr>
            <p:cNvSpPr/>
            <p:nvPr/>
          </p:nvSpPr>
          <p:spPr bwMode="auto">
            <a:xfrm>
              <a:off x="5170716" y="3010774"/>
              <a:ext cx="124979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6" name="îSľîḍè">
              <a:extLst>
                <a:ext uri="{FF2B5EF4-FFF2-40B4-BE49-F238E27FC236}">
                  <a16:creationId xmlns:a16="http://schemas.microsoft.com/office/drawing/2014/main" id="{678D0426-4FA0-433A-9CAE-2770C40513F6}"/>
                </a:ext>
              </a:extLst>
            </p:cNvPr>
            <p:cNvSpPr/>
            <p:nvPr/>
          </p:nvSpPr>
          <p:spPr bwMode="auto">
            <a:xfrm>
              <a:off x="5317296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7" name="iṩlíďe">
              <a:extLst>
                <a:ext uri="{FF2B5EF4-FFF2-40B4-BE49-F238E27FC236}">
                  <a16:creationId xmlns:a16="http://schemas.microsoft.com/office/drawing/2014/main" id="{63927ECC-F482-4349-B3BD-B2D3DA172366}"/>
                </a:ext>
              </a:extLst>
            </p:cNvPr>
            <p:cNvSpPr/>
            <p:nvPr/>
          </p:nvSpPr>
          <p:spPr bwMode="auto">
            <a:xfrm>
              <a:off x="5463876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8" name="ïşḷíḓè">
              <a:extLst>
                <a:ext uri="{FF2B5EF4-FFF2-40B4-BE49-F238E27FC236}">
                  <a16:creationId xmlns:a16="http://schemas.microsoft.com/office/drawing/2014/main" id="{AB67480C-2578-40CD-83CA-3AE0CD9ABF4C}"/>
                </a:ext>
              </a:extLst>
            </p:cNvPr>
            <p:cNvSpPr/>
            <p:nvPr/>
          </p:nvSpPr>
          <p:spPr bwMode="auto">
            <a:xfrm>
              <a:off x="561354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9" name="ïsľiḑé">
              <a:extLst>
                <a:ext uri="{FF2B5EF4-FFF2-40B4-BE49-F238E27FC236}">
                  <a16:creationId xmlns:a16="http://schemas.microsoft.com/office/drawing/2014/main" id="{3F9D74F2-F376-474D-89C7-11BCB19C01D7}"/>
                </a:ext>
              </a:extLst>
            </p:cNvPr>
            <p:cNvSpPr/>
            <p:nvPr/>
          </p:nvSpPr>
          <p:spPr bwMode="auto">
            <a:xfrm>
              <a:off x="5758579" y="3010774"/>
              <a:ext cx="120350" cy="83319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0" name="íŝ1ide">
              <a:extLst>
                <a:ext uri="{FF2B5EF4-FFF2-40B4-BE49-F238E27FC236}">
                  <a16:creationId xmlns:a16="http://schemas.microsoft.com/office/drawing/2014/main" id="{3110BADB-ABAE-4BF9-91BF-B891539CEA17}"/>
                </a:ext>
              </a:extLst>
            </p:cNvPr>
            <p:cNvSpPr/>
            <p:nvPr/>
          </p:nvSpPr>
          <p:spPr bwMode="auto">
            <a:xfrm>
              <a:off x="5905159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7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1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1" name="îSľíďè">
              <a:extLst>
                <a:ext uri="{FF2B5EF4-FFF2-40B4-BE49-F238E27FC236}">
                  <a16:creationId xmlns:a16="http://schemas.microsoft.com/office/drawing/2014/main" id="{6BAC0198-DD5B-492C-BB02-3EC6A615704C}"/>
                </a:ext>
              </a:extLst>
            </p:cNvPr>
            <p:cNvSpPr/>
            <p:nvPr/>
          </p:nvSpPr>
          <p:spPr bwMode="auto">
            <a:xfrm>
              <a:off x="6054825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2" name="ïşlíḑè">
              <a:extLst>
                <a:ext uri="{FF2B5EF4-FFF2-40B4-BE49-F238E27FC236}">
                  <a16:creationId xmlns:a16="http://schemas.microsoft.com/office/drawing/2014/main" id="{FA44B6BB-66C2-4894-BF22-D65151D3B874}"/>
                </a:ext>
              </a:extLst>
            </p:cNvPr>
            <p:cNvSpPr/>
            <p:nvPr/>
          </p:nvSpPr>
          <p:spPr bwMode="auto">
            <a:xfrm>
              <a:off x="619986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3" name="îṣ1íḋè">
              <a:extLst>
                <a:ext uri="{FF2B5EF4-FFF2-40B4-BE49-F238E27FC236}">
                  <a16:creationId xmlns:a16="http://schemas.microsoft.com/office/drawing/2014/main" id="{B6C626C8-5592-4858-90E2-FC3725B42E9D}"/>
                </a:ext>
              </a:extLst>
            </p:cNvPr>
            <p:cNvSpPr/>
            <p:nvPr/>
          </p:nvSpPr>
          <p:spPr bwMode="auto">
            <a:xfrm>
              <a:off x="6346441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0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4" name="îṧľiḍè">
              <a:extLst>
                <a:ext uri="{FF2B5EF4-FFF2-40B4-BE49-F238E27FC236}">
                  <a16:creationId xmlns:a16="http://schemas.microsoft.com/office/drawing/2014/main" id="{5D8A8408-BE6F-45AE-84E4-30045E6D6D84}"/>
                </a:ext>
              </a:extLst>
            </p:cNvPr>
            <p:cNvSpPr/>
            <p:nvPr/>
          </p:nvSpPr>
          <p:spPr bwMode="auto">
            <a:xfrm>
              <a:off x="6493022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5" name="îṩľîdé">
              <a:extLst>
                <a:ext uri="{FF2B5EF4-FFF2-40B4-BE49-F238E27FC236}">
                  <a16:creationId xmlns:a16="http://schemas.microsoft.com/office/drawing/2014/main" id="{9F23F184-C888-442D-8257-60ABCEC22870}"/>
                </a:ext>
              </a:extLst>
            </p:cNvPr>
            <p:cNvSpPr/>
            <p:nvPr/>
          </p:nvSpPr>
          <p:spPr bwMode="auto">
            <a:xfrm>
              <a:off x="486058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6" name="íşliḑê">
              <a:extLst>
                <a:ext uri="{FF2B5EF4-FFF2-40B4-BE49-F238E27FC236}">
                  <a16:creationId xmlns:a16="http://schemas.microsoft.com/office/drawing/2014/main" id="{8FFD822B-1638-4F83-BCA3-49E12C343F4A}"/>
                </a:ext>
              </a:extLst>
            </p:cNvPr>
            <p:cNvSpPr/>
            <p:nvPr/>
          </p:nvSpPr>
          <p:spPr bwMode="auto">
            <a:xfrm>
              <a:off x="501025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7" name="îṩḻîḍê">
              <a:extLst>
                <a:ext uri="{FF2B5EF4-FFF2-40B4-BE49-F238E27FC236}">
                  <a16:creationId xmlns:a16="http://schemas.microsoft.com/office/drawing/2014/main" id="{D465726F-EA98-4605-891E-366707205B7E}"/>
                </a:ext>
              </a:extLst>
            </p:cNvPr>
            <p:cNvSpPr/>
            <p:nvPr/>
          </p:nvSpPr>
          <p:spPr bwMode="auto">
            <a:xfrm>
              <a:off x="5159916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8" name="iśľïḍê">
              <a:extLst>
                <a:ext uri="{FF2B5EF4-FFF2-40B4-BE49-F238E27FC236}">
                  <a16:creationId xmlns:a16="http://schemas.microsoft.com/office/drawing/2014/main" id="{6AA4D6D7-AEFB-4817-8C8A-6CB895ABD50D}"/>
                </a:ext>
              </a:extLst>
            </p:cNvPr>
            <p:cNvSpPr/>
            <p:nvPr/>
          </p:nvSpPr>
          <p:spPr bwMode="auto">
            <a:xfrm>
              <a:off x="5309581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9" name="îSľîḑè">
              <a:extLst>
                <a:ext uri="{FF2B5EF4-FFF2-40B4-BE49-F238E27FC236}">
                  <a16:creationId xmlns:a16="http://schemas.microsoft.com/office/drawing/2014/main" id="{3115694D-7A9A-4712-9FE1-CE61C8E4DADB}"/>
                </a:ext>
              </a:extLst>
            </p:cNvPr>
            <p:cNvSpPr/>
            <p:nvPr/>
          </p:nvSpPr>
          <p:spPr bwMode="auto">
            <a:xfrm>
              <a:off x="5459247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7" y="0"/>
                  </a:cubicBezTo>
                  <a:cubicBezTo>
                    <a:pt x="8" y="0"/>
                    <a:pt x="1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0" name="îŝļiḓé">
              <a:extLst>
                <a:ext uri="{FF2B5EF4-FFF2-40B4-BE49-F238E27FC236}">
                  <a16:creationId xmlns:a16="http://schemas.microsoft.com/office/drawing/2014/main" id="{738952D6-166E-467D-A99F-E5A703C63B75}"/>
                </a:ext>
              </a:extLst>
            </p:cNvPr>
            <p:cNvSpPr/>
            <p:nvPr/>
          </p:nvSpPr>
          <p:spPr bwMode="auto">
            <a:xfrm>
              <a:off x="5608913" y="3112609"/>
              <a:ext cx="124979" cy="87948"/>
            </a:xfrm>
            <a:custGeom>
              <a:avLst/>
              <a:gdLst>
                <a:gd name="T0" fmla="*/ 33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1" name="ïśḻîdé">
              <a:extLst>
                <a:ext uri="{FF2B5EF4-FFF2-40B4-BE49-F238E27FC236}">
                  <a16:creationId xmlns:a16="http://schemas.microsoft.com/office/drawing/2014/main" id="{4F0458FC-2A4C-45DF-98AF-2B3BED76F67B}"/>
                </a:ext>
              </a:extLst>
            </p:cNvPr>
            <p:cNvSpPr/>
            <p:nvPr/>
          </p:nvSpPr>
          <p:spPr bwMode="auto">
            <a:xfrm>
              <a:off x="5758579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7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2" name="iṣ1iḑê">
              <a:extLst>
                <a:ext uri="{FF2B5EF4-FFF2-40B4-BE49-F238E27FC236}">
                  <a16:creationId xmlns:a16="http://schemas.microsoft.com/office/drawing/2014/main" id="{16498759-F351-449F-BE63-77A939AF7A65}"/>
                </a:ext>
              </a:extLst>
            </p:cNvPr>
            <p:cNvSpPr/>
            <p:nvPr/>
          </p:nvSpPr>
          <p:spPr bwMode="auto">
            <a:xfrm>
              <a:off x="5908244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6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3" name="ísľîḓe">
              <a:extLst>
                <a:ext uri="{FF2B5EF4-FFF2-40B4-BE49-F238E27FC236}">
                  <a16:creationId xmlns:a16="http://schemas.microsoft.com/office/drawing/2014/main" id="{E1613464-0EC2-46EB-9BC6-E770FE66C9EE}"/>
                </a:ext>
              </a:extLst>
            </p:cNvPr>
            <p:cNvSpPr/>
            <p:nvPr/>
          </p:nvSpPr>
          <p:spPr bwMode="auto">
            <a:xfrm>
              <a:off x="6054825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1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4" name="ïš1íde">
              <a:extLst>
                <a:ext uri="{FF2B5EF4-FFF2-40B4-BE49-F238E27FC236}">
                  <a16:creationId xmlns:a16="http://schemas.microsoft.com/office/drawing/2014/main" id="{C581C1B4-F732-454A-93EF-5ABA1B44CFB4}"/>
                </a:ext>
              </a:extLst>
            </p:cNvPr>
            <p:cNvSpPr/>
            <p:nvPr/>
          </p:nvSpPr>
          <p:spPr bwMode="auto">
            <a:xfrm>
              <a:off x="6204490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6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5" name="íṧľiḑê">
              <a:extLst>
                <a:ext uri="{FF2B5EF4-FFF2-40B4-BE49-F238E27FC236}">
                  <a16:creationId xmlns:a16="http://schemas.microsoft.com/office/drawing/2014/main" id="{E4A256AF-E1B3-4B75-811C-5724158B8D9F}"/>
                </a:ext>
              </a:extLst>
            </p:cNvPr>
            <p:cNvSpPr/>
            <p:nvPr/>
          </p:nvSpPr>
          <p:spPr bwMode="auto">
            <a:xfrm>
              <a:off x="6354156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6" name="íŝḷíḑe">
              <a:extLst>
                <a:ext uri="{FF2B5EF4-FFF2-40B4-BE49-F238E27FC236}">
                  <a16:creationId xmlns:a16="http://schemas.microsoft.com/office/drawing/2014/main" id="{9249C7CE-6C15-48A6-9FBC-2F286CD5F757}"/>
                </a:ext>
              </a:extLst>
            </p:cNvPr>
            <p:cNvSpPr/>
            <p:nvPr/>
          </p:nvSpPr>
          <p:spPr bwMode="auto">
            <a:xfrm>
              <a:off x="6503822" y="3112609"/>
              <a:ext cx="123436" cy="87948"/>
            </a:xfrm>
            <a:custGeom>
              <a:avLst/>
              <a:gdLst>
                <a:gd name="T0" fmla="*/ 33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7" name="ïṣlïḓê">
              <a:extLst>
                <a:ext uri="{FF2B5EF4-FFF2-40B4-BE49-F238E27FC236}">
                  <a16:creationId xmlns:a16="http://schemas.microsoft.com/office/drawing/2014/main" id="{411FDEE8-CB5D-4FCB-9B83-DE66EB51129C}"/>
                </a:ext>
              </a:extLst>
            </p:cNvPr>
            <p:cNvSpPr/>
            <p:nvPr/>
          </p:nvSpPr>
          <p:spPr bwMode="auto">
            <a:xfrm>
              <a:off x="6648859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8" name="ïṣľîdè">
              <a:extLst>
                <a:ext uri="{FF2B5EF4-FFF2-40B4-BE49-F238E27FC236}">
                  <a16:creationId xmlns:a16="http://schemas.microsoft.com/office/drawing/2014/main" id="{E3FC1E9C-8466-432A-88EB-6B7237C42CC9}"/>
                </a:ext>
              </a:extLst>
            </p:cNvPr>
            <p:cNvSpPr/>
            <p:nvPr/>
          </p:nvSpPr>
          <p:spPr bwMode="auto">
            <a:xfrm>
              <a:off x="4846697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20 w 36"/>
                <a:gd name="T3" fmla="*/ 0 h 24"/>
                <a:gd name="T4" fmla="*/ 1 w 36"/>
                <a:gd name="T5" fmla="*/ 12 h 24"/>
                <a:gd name="T6" fmla="*/ 17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6" y="5"/>
                    <a:pt x="29" y="0"/>
                    <a:pt x="20" y="0"/>
                  </a:cubicBezTo>
                  <a:cubicBezTo>
                    <a:pt x="10" y="0"/>
                    <a:pt x="2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9" name="ïSḻídê">
              <a:extLst>
                <a:ext uri="{FF2B5EF4-FFF2-40B4-BE49-F238E27FC236}">
                  <a16:creationId xmlns:a16="http://schemas.microsoft.com/office/drawing/2014/main" id="{CCD9B596-6910-4521-BCE3-09E33FA02C27}"/>
                </a:ext>
              </a:extLst>
            </p:cNvPr>
            <p:cNvSpPr/>
            <p:nvPr/>
          </p:nvSpPr>
          <p:spPr bwMode="auto">
            <a:xfrm>
              <a:off x="4999449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10" y="0"/>
                    <a:pt x="1" y="5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0" name="íṡlïḋè">
              <a:extLst>
                <a:ext uri="{FF2B5EF4-FFF2-40B4-BE49-F238E27FC236}">
                  <a16:creationId xmlns:a16="http://schemas.microsoft.com/office/drawing/2014/main" id="{CC465B3E-4C66-4B1A-9D4B-E05E59409C2D}"/>
                </a:ext>
              </a:extLst>
            </p:cNvPr>
            <p:cNvSpPr/>
            <p:nvPr/>
          </p:nvSpPr>
          <p:spPr bwMode="auto">
            <a:xfrm>
              <a:off x="5153744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5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1" name="is1iḑê">
              <a:extLst>
                <a:ext uri="{FF2B5EF4-FFF2-40B4-BE49-F238E27FC236}">
                  <a16:creationId xmlns:a16="http://schemas.microsoft.com/office/drawing/2014/main" id="{C4A3D2D1-19A6-44F1-8584-80FDCE362867}"/>
                </a:ext>
              </a:extLst>
            </p:cNvPr>
            <p:cNvSpPr/>
            <p:nvPr/>
          </p:nvSpPr>
          <p:spPr bwMode="auto">
            <a:xfrm>
              <a:off x="5303409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8 w 35"/>
                <a:gd name="T3" fmla="*/ 0 h 24"/>
                <a:gd name="T4" fmla="*/ 1 w 35"/>
                <a:gd name="T5" fmla="*/ 12 h 24"/>
                <a:gd name="T6" fmla="*/ 17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9" y="0"/>
                    <a:pt x="1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2" name="iSľíḑe">
              <a:extLst>
                <a:ext uri="{FF2B5EF4-FFF2-40B4-BE49-F238E27FC236}">
                  <a16:creationId xmlns:a16="http://schemas.microsoft.com/office/drawing/2014/main" id="{1DFE753E-0398-4485-9595-66D8735D5164}"/>
                </a:ext>
              </a:extLst>
            </p:cNvPr>
            <p:cNvSpPr/>
            <p:nvPr/>
          </p:nvSpPr>
          <p:spPr bwMode="auto">
            <a:xfrm>
              <a:off x="5456162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3" name="ïs1iḑè">
              <a:extLst>
                <a:ext uri="{FF2B5EF4-FFF2-40B4-BE49-F238E27FC236}">
                  <a16:creationId xmlns:a16="http://schemas.microsoft.com/office/drawing/2014/main" id="{70BEEFFF-EA28-4BC9-9C57-249E01DC3707}"/>
                </a:ext>
              </a:extLst>
            </p:cNvPr>
            <p:cNvSpPr/>
            <p:nvPr/>
          </p:nvSpPr>
          <p:spPr bwMode="auto">
            <a:xfrm>
              <a:off x="5605827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4" name="îŝļïdé">
              <a:extLst>
                <a:ext uri="{FF2B5EF4-FFF2-40B4-BE49-F238E27FC236}">
                  <a16:creationId xmlns:a16="http://schemas.microsoft.com/office/drawing/2014/main" id="{8A31665B-D13C-4E73-AF8D-4D117CDC6ECE}"/>
                </a:ext>
              </a:extLst>
            </p:cNvPr>
            <p:cNvSpPr/>
            <p:nvPr/>
          </p:nvSpPr>
          <p:spPr bwMode="auto">
            <a:xfrm>
              <a:off x="5758579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5" name="ïsļïďè">
              <a:extLst>
                <a:ext uri="{FF2B5EF4-FFF2-40B4-BE49-F238E27FC236}">
                  <a16:creationId xmlns:a16="http://schemas.microsoft.com/office/drawing/2014/main" id="{6CC0EC21-49B7-47D6-94F6-AC2A5C59BA75}"/>
                </a:ext>
              </a:extLst>
            </p:cNvPr>
            <p:cNvSpPr/>
            <p:nvPr/>
          </p:nvSpPr>
          <p:spPr bwMode="auto">
            <a:xfrm>
              <a:off x="5908244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6" name="ïsľïḑé">
              <a:extLst>
                <a:ext uri="{FF2B5EF4-FFF2-40B4-BE49-F238E27FC236}">
                  <a16:creationId xmlns:a16="http://schemas.microsoft.com/office/drawing/2014/main" id="{426F592C-46CD-42A8-80FF-7357E8ED38F8}"/>
                </a:ext>
              </a:extLst>
            </p:cNvPr>
            <p:cNvSpPr/>
            <p:nvPr/>
          </p:nvSpPr>
          <p:spPr bwMode="auto">
            <a:xfrm>
              <a:off x="6057911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7 w 35"/>
                <a:gd name="T3" fmla="*/ 0 h 24"/>
                <a:gd name="T4" fmla="*/ 1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7" name="îŝ1íḑe">
              <a:extLst>
                <a:ext uri="{FF2B5EF4-FFF2-40B4-BE49-F238E27FC236}">
                  <a16:creationId xmlns:a16="http://schemas.microsoft.com/office/drawing/2014/main" id="{86993140-7E88-43CC-B582-1253AD29ED93}"/>
                </a:ext>
              </a:extLst>
            </p:cNvPr>
            <p:cNvSpPr/>
            <p:nvPr/>
          </p:nvSpPr>
          <p:spPr bwMode="auto">
            <a:xfrm>
              <a:off x="6210662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8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8" name="ïŝľîḍe">
              <a:extLst>
                <a:ext uri="{FF2B5EF4-FFF2-40B4-BE49-F238E27FC236}">
                  <a16:creationId xmlns:a16="http://schemas.microsoft.com/office/drawing/2014/main" id="{D9A18130-D52A-421E-8B3D-9BFEC4EA46E5}"/>
                </a:ext>
              </a:extLst>
            </p:cNvPr>
            <p:cNvSpPr/>
            <p:nvPr/>
          </p:nvSpPr>
          <p:spPr bwMode="auto">
            <a:xfrm>
              <a:off x="6360328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0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9" name="î$ḷïḋé">
              <a:extLst>
                <a:ext uri="{FF2B5EF4-FFF2-40B4-BE49-F238E27FC236}">
                  <a16:creationId xmlns:a16="http://schemas.microsoft.com/office/drawing/2014/main" id="{23DF434F-F062-43E3-B9B4-2B38A947F315}"/>
                </a:ext>
              </a:extLst>
            </p:cNvPr>
            <p:cNvSpPr/>
            <p:nvPr/>
          </p:nvSpPr>
          <p:spPr bwMode="auto">
            <a:xfrm>
              <a:off x="6509994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9" y="24"/>
                    <a:pt x="19" y="24"/>
                  </a:cubicBezTo>
                  <a:cubicBezTo>
                    <a:pt x="28" y="24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0" name="î$1îḋè">
              <a:extLst>
                <a:ext uri="{FF2B5EF4-FFF2-40B4-BE49-F238E27FC236}">
                  <a16:creationId xmlns:a16="http://schemas.microsoft.com/office/drawing/2014/main" id="{A2E458CC-D634-4A81-8510-CD59437FBA2D}"/>
                </a:ext>
              </a:extLst>
            </p:cNvPr>
            <p:cNvSpPr/>
            <p:nvPr/>
          </p:nvSpPr>
          <p:spPr bwMode="auto">
            <a:xfrm>
              <a:off x="665966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7 w 36"/>
                <a:gd name="T3" fmla="*/ 0 h 24"/>
                <a:gd name="T4" fmla="*/ 1 w 36"/>
                <a:gd name="T5" fmla="*/ 12 h 24"/>
                <a:gd name="T6" fmla="*/ 19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1" name="íS1iḍé">
              <a:extLst>
                <a:ext uri="{FF2B5EF4-FFF2-40B4-BE49-F238E27FC236}">
                  <a16:creationId xmlns:a16="http://schemas.microsoft.com/office/drawing/2014/main" id="{4866760A-2F4E-4185-A657-78FD04F9E750}"/>
                </a:ext>
              </a:extLst>
            </p:cNvPr>
            <p:cNvSpPr/>
            <p:nvPr/>
          </p:nvSpPr>
          <p:spPr bwMode="auto">
            <a:xfrm>
              <a:off x="6813955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2" name="ïšļîḑê">
              <a:extLst>
                <a:ext uri="{FF2B5EF4-FFF2-40B4-BE49-F238E27FC236}">
                  <a16:creationId xmlns:a16="http://schemas.microsoft.com/office/drawing/2014/main" id="{B90A1AE1-131C-4213-8DA3-07780AAE2BD4}"/>
                </a:ext>
              </a:extLst>
            </p:cNvPr>
            <p:cNvSpPr/>
            <p:nvPr/>
          </p:nvSpPr>
          <p:spPr bwMode="auto">
            <a:xfrm>
              <a:off x="4988648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6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6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3" name="í$1íďè">
              <a:extLst>
                <a:ext uri="{FF2B5EF4-FFF2-40B4-BE49-F238E27FC236}">
                  <a16:creationId xmlns:a16="http://schemas.microsoft.com/office/drawing/2014/main" id="{F893DF08-514F-43BA-A5F2-092F2C553635}"/>
                </a:ext>
              </a:extLst>
            </p:cNvPr>
            <p:cNvSpPr/>
            <p:nvPr/>
          </p:nvSpPr>
          <p:spPr bwMode="auto">
            <a:xfrm>
              <a:off x="5142943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4" name="iśļíḋé">
              <a:extLst>
                <a:ext uri="{FF2B5EF4-FFF2-40B4-BE49-F238E27FC236}">
                  <a16:creationId xmlns:a16="http://schemas.microsoft.com/office/drawing/2014/main" id="{6BEFEAAD-B0F4-495F-866B-23A41C61E098}"/>
                </a:ext>
              </a:extLst>
            </p:cNvPr>
            <p:cNvSpPr/>
            <p:nvPr/>
          </p:nvSpPr>
          <p:spPr bwMode="auto">
            <a:xfrm>
              <a:off x="52956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5" name="íşḻïḋè">
              <a:extLst>
                <a:ext uri="{FF2B5EF4-FFF2-40B4-BE49-F238E27FC236}">
                  <a16:creationId xmlns:a16="http://schemas.microsoft.com/office/drawing/2014/main" id="{C4FEF256-4D4B-44E8-989C-108F8F51CB87}"/>
                </a:ext>
              </a:extLst>
            </p:cNvPr>
            <p:cNvSpPr/>
            <p:nvPr/>
          </p:nvSpPr>
          <p:spPr bwMode="auto">
            <a:xfrm>
              <a:off x="5448446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6" name="ísľîďè">
              <a:extLst>
                <a:ext uri="{FF2B5EF4-FFF2-40B4-BE49-F238E27FC236}">
                  <a16:creationId xmlns:a16="http://schemas.microsoft.com/office/drawing/2014/main" id="{B51BA675-9A5F-4125-94BF-1FFB4D5CFF07}"/>
                </a:ext>
              </a:extLst>
            </p:cNvPr>
            <p:cNvSpPr/>
            <p:nvPr/>
          </p:nvSpPr>
          <p:spPr bwMode="auto">
            <a:xfrm>
              <a:off x="5602741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7" name="išlïďé">
              <a:extLst>
                <a:ext uri="{FF2B5EF4-FFF2-40B4-BE49-F238E27FC236}">
                  <a16:creationId xmlns:a16="http://schemas.microsoft.com/office/drawing/2014/main" id="{4602AB5E-057C-4F10-9508-7C6E50FD6AF3}"/>
                </a:ext>
              </a:extLst>
            </p:cNvPr>
            <p:cNvSpPr/>
            <p:nvPr/>
          </p:nvSpPr>
          <p:spPr bwMode="auto">
            <a:xfrm>
              <a:off x="5755493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8" name="íSḷïḍe">
              <a:extLst>
                <a:ext uri="{FF2B5EF4-FFF2-40B4-BE49-F238E27FC236}">
                  <a16:creationId xmlns:a16="http://schemas.microsoft.com/office/drawing/2014/main" id="{BAF5BCE8-239F-4561-A4AB-4B14EE721861}"/>
                </a:ext>
              </a:extLst>
            </p:cNvPr>
            <p:cNvSpPr/>
            <p:nvPr/>
          </p:nvSpPr>
          <p:spPr bwMode="auto">
            <a:xfrm>
              <a:off x="5908244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9" name="í$lîḍe">
              <a:extLst>
                <a:ext uri="{FF2B5EF4-FFF2-40B4-BE49-F238E27FC236}">
                  <a16:creationId xmlns:a16="http://schemas.microsoft.com/office/drawing/2014/main" id="{F9EDC79D-E369-4A0B-B603-638F8E209649}"/>
                </a:ext>
              </a:extLst>
            </p:cNvPr>
            <p:cNvSpPr/>
            <p:nvPr/>
          </p:nvSpPr>
          <p:spPr bwMode="auto">
            <a:xfrm>
              <a:off x="6062539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0" name="ïşḷíḑè">
              <a:extLst>
                <a:ext uri="{FF2B5EF4-FFF2-40B4-BE49-F238E27FC236}">
                  <a16:creationId xmlns:a16="http://schemas.microsoft.com/office/drawing/2014/main" id="{13773FEC-4432-4BD7-A256-D6DFF18F27FC}"/>
                </a:ext>
              </a:extLst>
            </p:cNvPr>
            <p:cNvSpPr/>
            <p:nvPr/>
          </p:nvSpPr>
          <p:spPr bwMode="auto">
            <a:xfrm>
              <a:off x="6215291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1" name="îSļíḋè">
              <a:extLst>
                <a:ext uri="{FF2B5EF4-FFF2-40B4-BE49-F238E27FC236}">
                  <a16:creationId xmlns:a16="http://schemas.microsoft.com/office/drawing/2014/main" id="{415DD669-82FF-40B7-A026-54D638D5DB24}"/>
                </a:ext>
              </a:extLst>
            </p:cNvPr>
            <p:cNvSpPr/>
            <p:nvPr/>
          </p:nvSpPr>
          <p:spPr bwMode="auto">
            <a:xfrm>
              <a:off x="6368042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2" name="íšlîḍe">
              <a:extLst>
                <a:ext uri="{FF2B5EF4-FFF2-40B4-BE49-F238E27FC236}">
                  <a16:creationId xmlns:a16="http://schemas.microsoft.com/office/drawing/2014/main" id="{AD6DEBC2-6B4C-4B62-AE67-8334B6F34DE9}"/>
                </a:ext>
              </a:extLst>
            </p:cNvPr>
            <p:cNvSpPr/>
            <p:nvPr/>
          </p:nvSpPr>
          <p:spPr bwMode="auto">
            <a:xfrm>
              <a:off x="65207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6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3" name="iṡľide">
              <a:extLst>
                <a:ext uri="{FF2B5EF4-FFF2-40B4-BE49-F238E27FC236}">
                  <a16:creationId xmlns:a16="http://schemas.microsoft.com/office/drawing/2014/main" id="{52817B26-A48E-4111-8101-73B5F4C4192F}"/>
                </a:ext>
              </a:extLst>
            </p:cNvPr>
            <p:cNvSpPr/>
            <p:nvPr/>
          </p:nvSpPr>
          <p:spPr bwMode="auto">
            <a:xfrm>
              <a:off x="6675089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4" name="iṥļïḍe">
              <a:extLst>
                <a:ext uri="{FF2B5EF4-FFF2-40B4-BE49-F238E27FC236}">
                  <a16:creationId xmlns:a16="http://schemas.microsoft.com/office/drawing/2014/main" id="{D065772B-D43A-40AA-9138-BCD49F38A29B}"/>
                </a:ext>
              </a:extLst>
            </p:cNvPr>
            <p:cNvSpPr/>
            <p:nvPr/>
          </p:nvSpPr>
          <p:spPr bwMode="auto">
            <a:xfrm>
              <a:off x="6827841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5" name="iṧḷíḑê">
              <a:extLst>
                <a:ext uri="{FF2B5EF4-FFF2-40B4-BE49-F238E27FC236}">
                  <a16:creationId xmlns:a16="http://schemas.microsoft.com/office/drawing/2014/main" id="{E1265E06-75DA-495C-86C5-31749FC972BB}"/>
                </a:ext>
              </a:extLst>
            </p:cNvPr>
            <p:cNvSpPr/>
            <p:nvPr/>
          </p:nvSpPr>
          <p:spPr bwMode="auto">
            <a:xfrm>
              <a:off x="6977507" y="3331707"/>
              <a:ext cx="135779" cy="91034"/>
            </a:xfrm>
            <a:custGeom>
              <a:avLst/>
              <a:gdLst>
                <a:gd name="T0" fmla="*/ 36 w 37"/>
                <a:gd name="T1" fmla="*/ 12 h 25"/>
                <a:gd name="T2" fmla="*/ 17 w 37"/>
                <a:gd name="T3" fmla="*/ 0 h 25"/>
                <a:gd name="T4" fmla="*/ 1 w 37"/>
                <a:gd name="T5" fmla="*/ 12 h 25"/>
                <a:gd name="T6" fmla="*/ 21 w 37"/>
                <a:gd name="T7" fmla="*/ 25 h 25"/>
                <a:gd name="T8" fmla="*/ 36 w 37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1" y="25"/>
                    <a:pt x="21" y="25"/>
                  </a:cubicBezTo>
                  <a:cubicBezTo>
                    <a:pt x="30" y="25"/>
                    <a:pt x="37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6" name="îṧlïdê">
              <a:extLst>
                <a:ext uri="{FF2B5EF4-FFF2-40B4-BE49-F238E27FC236}">
                  <a16:creationId xmlns:a16="http://schemas.microsoft.com/office/drawing/2014/main" id="{1C90989A-18DD-4103-AF62-16960D7DEC21}"/>
                </a:ext>
              </a:extLst>
            </p:cNvPr>
            <p:cNvSpPr/>
            <p:nvPr/>
          </p:nvSpPr>
          <p:spPr bwMode="auto">
            <a:xfrm>
              <a:off x="5755493" y="3445885"/>
              <a:ext cx="128065" cy="9412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7" name="isḻíḑé">
              <a:extLst>
                <a:ext uri="{FF2B5EF4-FFF2-40B4-BE49-F238E27FC236}">
                  <a16:creationId xmlns:a16="http://schemas.microsoft.com/office/drawing/2014/main" id="{03BF2016-15AC-449B-A490-4E966F6508F9}"/>
                </a:ext>
              </a:extLst>
            </p:cNvPr>
            <p:cNvSpPr/>
            <p:nvPr/>
          </p:nvSpPr>
          <p:spPr bwMode="auto">
            <a:xfrm>
              <a:off x="5912874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7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7" y="26"/>
                  </a:cubicBezTo>
                  <a:cubicBezTo>
                    <a:pt x="27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8" name="îŝḷiḑe">
              <a:extLst>
                <a:ext uri="{FF2B5EF4-FFF2-40B4-BE49-F238E27FC236}">
                  <a16:creationId xmlns:a16="http://schemas.microsoft.com/office/drawing/2014/main" id="{1F228A47-F8A2-4A0A-950C-F8CBEE91467F}"/>
                </a:ext>
              </a:extLst>
            </p:cNvPr>
            <p:cNvSpPr/>
            <p:nvPr/>
          </p:nvSpPr>
          <p:spPr bwMode="auto">
            <a:xfrm>
              <a:off x="6065625" y="3445885"/>
              <a:ext cx="128065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20"/>
                    <a:pt x="9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9" name="îšḻîḋe">
              <a:extLst>
                <a:ext uri="{FF2B5EF4-FFF2-40B4-BE49-F238E27FC236}">
                  <a16:creationId xmlns:a16="http://schemas.microsoft.com/office/drawing/2014/main" id="{11C3D39A-D22B-4865-965F-08CC46FBCE59}"/>
                </a:ext>
              </a:extLst>
            </p:cNvPr>
            <p:cNvSpPr/>
            <p:nvPr/>
          </p:nvSpPr>
          <p:spPr bwMode="auto">
            <a:xfrm>
              <a:off x="6223006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0" name="ïšḷíḋè">
              <a:extLst>
                <a:ext uri="{FF2B5EF4-FFF2-40B4-BE49-F238E27FC236}">
                  <a16:creationId xmlns:a16="http://schemas.microsoft.com/office/drawing/2014/main" id="{8412AAAE-9C15-4116-B6AC-2175DE4A8833}"/>
                </a:ext>
              </a:extLst>
            </p:cNvPr>
            <p:cNvSpPr/>
            <p:nvPr/>
          </p:nvSpPr>
          <p:spPr bwMode="auto">
            <a:xfrm>
              <a:off x="637575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1" name="îSlídé">
              <a:extLst>
                <a:ext uri="{FF2B5EF4-FFF2-40B4-BE49-F238E27FC236}">
                  <a16:creationId xmlns:a16="http://schemas.microsoft.com/office/drawing/2014/main" id="{FC7B821A-74DD-4633-A3B2-717708266746}"/>
                </a:ext>
              </a:extLst>
            </p:cNvPr>
            <p:cNvSpPr/>
            <p:nvPr/>
          </p:nvSpPr>
          <p:spPr bwMode="auto">
            <a:xfrm>
              <a:off x="653313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2" name="ïślîdê">
              <a:extLst>
                <a:ext uri="{FF2B5EF4-FFF2-40B4-BE49-F238E27FC236}">
                  <a16:creationId xmlns:a16="http://schemas.microsoft.com/office/drawing/2014/main" id="{028C562B-B844-4618-A588-F9BCC523D4CF}"/>
                </a:ext>
              </a:extLst>
            </p:cNvPr>
            <p:cNvSpPr/>
            <p:nvPr/>
          </p:nvSpPr>
          <p:spPr bwMode="auto">
            <a:xfrm>
              <a:off x="6685889" y="3445885"/>
              <a:ext cx="131151" cy="94120"/>
            </a:xfrm>
            <a:custGeom>
              <a:avLst/>
              <a:gdLst>
                <a:gd name="T0" fmla="*/ 36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20 w 36"/>
                <a:gd name="T7" fmla="*/ 26 h 26"/>
                <a:gd name="T8" fmla="*/ 36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20"/>
                    <a:pt x="10" y="26"/>
                    <a:pt x="20" y="26"/>
                  </a:cubicBezTo>
                  <a:cubicBezTo>
                    <a:pt x="29" y="26"/>
                    <a:pt x="36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3" name="íṣ1ïdé">
              <a:extLst>
                <a:ext uri="{FF2B5EF4-FFF2-40B4-BE49-F238E27FC236}">
                  <a16:creationId xmlns:a16="http://schemas.microsoft.com/office/drawing/2014/main" id="{347A6A3D-20C3-4BD0-906B-4BEC26FA2168}"/>
                </a:ext>
              </a:extLst>
            </p:cNvPr>
            <p:cNvSpPr/>
            <p:nvPr/>
          </p:nvSpPr>
          <p:spPr bwMode="auto">
            <a:xfrm>
              <a:off x="6843270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20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10" y="26"/>
                    <a:pt x="20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4" name="íşlîďé">
              <a:extLst>
                <a:ext uri="{FF2B5EF4-FFF2-40B4-BE49-F238E27FC236}">
                  <a16:creationId xmlns:a16="http://schemas.microsoft.com/office/drawing/2014/main" id="{C6109A18-838F-4FA5-94BB-0694233F85C4}"/>
                </a:ext>
              </a:extLst>
            </p:cNvPr>
            <p:cNvSpPr/>
            <p:nvPr/>
          </p:nvSpPr>
          <p:spPr bwMode="auto">
            <a:xfrm>
              <a:off x="5755493" y="3558521"/>
              <a:ext cx="128065" cy="98749"/>
            </a:xfrm>
            <a:custGeom>
              <a:avLst/>
              <a:gdLst>
                <a:gd name="T0" fmla="*/ 35 w 35"/>
                <a:gd name="T1" fmla="*/ 14 h 27"/>
                <a:gd name="T2" fmla="*/ 18 w 35"/>
                <a:gd name="T3" fmla="*/ 0 h 27"/>
                <a:gd name="T4" fmla="*/ 0 w 35"/>
                <a:gd name="T5" fmla="*/ 14 h 27"/>
                <a:gd name="T6" fmla="*/ 17 w 35"/>
                <a:gd name="T7" fmla="*/ 27 h 27"/>
                <a:gd name="T8" fmla="*/ 35 w 3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7" y="27"/>
                  </a:cubicBezTo>
                  <a:cubicBezTo>
                    <a:pt x="27" y="27"/>
                    <a:pt x="35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5" name="iSľiďe">
              <a:extLst>
                <a:ext uri="{FF2B5EF4-FFF2-40B4-BE49-F238E27FC236}">
                  <a16:creationId xmlns:a16="http://schemas.microsoft.com/office/drawing/2014/main" id="{19B247B7-980F-4AD4-96A1-8C323551EB27}"/>
                </a:ext>
              </a:extLst>
            </p:cNvPr>
            <p:cNvSpPr/>
            <p:nvPr/>
          </p:nvSpPr>
          <p:spPr bwMode="auto">
            <a:xfrm>
              <a:off x="5912874" y="3558521"/>
              <a:ext cx="131151" cy="98749"/>
            </a:xfrm>
            <a:custGeom>
              <a:avLst/>
              <a:gdLst>
                <a:gd name="T0" fmla="*/ 35 w 36"/>
                <a:gd name="T1" fmla="*/ 14 h 27"/>
                <a:gd name="T2" fmla="*/ 18 w 36"/>
                <a:gd name="T3" fmla="*/ 0 h 27"/>
                <a:gd name="T4" fmla="*/ 0 w 36"/>
                <a:gd name="T5" fmla="*/ 14 h 27"/>
                <a:gd name="T6" fmla="*/ 18 w 36"/>
                <a:gd name="T7" fmla="*/ 27 h 27"/>
                <a:gd name="T8" fmla="*/ 35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8" y="27"/>
                  </a:cubicBezTo>
                  <a:cubicBezTo>
                    <a:pt x="28" y="27"/>
                    <a:pt x="36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6" name="iṥḻíḓé">
              <a:extLst>
                <a:ext uri="{FF2B5EF4-FFF2-40B4-BE49-F238E27FC236}">
                  <a16:creationId xmlns:a16="http://schemas.microsoft.com/office/drawing/2014/main" id="{CC7A5DBC-A42A-40AA-92D8-5320EED08029}"/>
                </a:ext>
              </a:extLst>
            </p:cNvPr>
            <p:cNvSpPr/>
            <p:nvPr/>
          </p:nvSpPr>
          <p:spPr bwMode="auto">
            <a:xfrm>
              <a:off x="606871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8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7" name="íṡḷide">
              <a:extLst>
                <a:ext uri="{FF2B5EF4-FFF2-40B4-BE49-F238E27FC236}">
                  <a16:creationId xmlns:a16="http://schemas.microsoft.com/office/drawing/2014/main" id="{F30786A1-F926-4FBD-8D21-387A5A1F642E}"/>
                </a:ext>
              </a:extLst>
            </p:cNvPr>
            <p:cNvSpPr/>
            <p:nvPr/>
          </p:nvSpPr>
          <p:spPr bwMode="auto">
            <a:xfrm>
              <a:off x="622609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1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8" name="îšḻiḋé">
              <a:extLst>
                <a:ext uri="{FF2B5EF4-FFF2-40B4-BE49-F238E27FC236}">
                  <a16:creationId xmlns:a16="http://schemas.microsoft.com/office/drawing/2014/main" id="{F67B451C-F8E6-4855-8485-BE8CBFBFFCDB}"/>
                </a:ext>
              </a:extLst>
            </p:cNvPr>
            <p:cNvSpPr/>
            <p:nvPr/>
          </p:nvSpPr>
          <p:spPr bwMode="auto">
            <a:xfrm>
              <a:off x="6383472" y="3558521"/>
              <a:ext cx="134237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10" y="27"/>
                    <a:pt x="20" y="27"/>
                  </a:cubicBezTo>
                  <a:cubicBezTo>
                    <a:pt x="29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9" name="išḷidè">
              <a:extLst>
                <a:ext uri="{FF2B5EF4-FFF2-40B4-BE49-F238E27FC236}">
                  <a16:creationId xmlns:a16="http://schemas.microsoft.com/office/drawing/2014/main" id="{EAADC55F-DA18-4174-A087-83D8F66127A3}"/>
                </a:ext>
              </a:extLst>
            </p:cNvPr>
            <p:cNvSpPr/>
            <p:nvPr/>
          </p:nvSpPr>
          <p:spPr bwMode="auto">
            <a:xfrm>
              <a:off x="6539310" y="3558521"/>
              <a:ext cx="135779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1"/>
                    <a:pt x="10" y="27"/>
                    <a:pt x="20" y="27"/>
                  </a:cubicBezTo>
                  <a:cubicBezTo>
                    <a:pt x="30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0" name="iš1îḋê">
              <a:extLst>
                <a:ext uri="{FF2B5EF4-FFF2-40B4-BE49-F238E27FC236}">
                  <a16:creationId xmlns:a16="http://schemas.microsoft.com/office/drawing/2014/main" id="{9D744E7F-7195-4C2C-B336-DAD2C89903C6}"/>
                </a:ext>
              </a:extLst>
            </p:cNvPr>
            <p:cNvSpPr/>
            <p:nvPr/>
          </p:nvSpPr>
          <p:spPr bwMode="auto">
            <a:xfrm>
              <a:off x="6699776" y="3558521"/>
              <a:ext cx="132693" cy="98749"/>
            </a:xfrm>
            <a:custGeom>
              <a:avLst/>
              <a:gdLst>
                <a:gd name="T0" fmla="*/ 36 w 36"/>
                <a:gd name="T1" fmla="*/ 14 h 27"/>
                <a:gd name="T2" fmla="*/ 16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1"/>
                    <a:pt x="10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1" name="išľiḑè">
              <a:extLst>
                <a:ext uri="{FF2B5EF4-FFF2-40B4-BE49-F238E27FC236}">
                  <a16:creationId xmlns:a16="http://schemas.microsoft.com/office/drawing/2014/main" id="{58E08A54-A12A-47DB-BC25-CC5DE6C84ED6}"/>
                </a:ext>
              </a:extLst>
            </p:cNvPr>
            <p:cNvSpPr/>
            <p:nvPr/>
          </p:nvSpPr>
          <p:spPr bwMode="auto">
            <a:xfrm>
              <a:off x="5750864" y="3678870"/>
              <a:ext cx="132693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1 w 36"/>
                <a:gd name="T5" fmla="*/ 14 h 28"/>
                <a:gd name="T6" fmla="*/ 18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9" y="0"/>
                    <a:pt x="1" y="6"/>
                    <a:pt x="1" y="14"/>
                  </a:cubicBezTo>
                  <a:cubicBezTo>
                    <a:pt x="0" y="22"/>
                    <a:pt x="8" y="28"/>
                    <a:pt x="18" y="28"/>
                  </a:cubicBezTo>
                  <a:cubicBezTo>
                    <a:pt x="28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2" name="išḻíḓê">
              <a:extLst>
                <a:ext uri="{FF2B5EF4-FFF2-40B4-BE49-F238E27FC236}">
                  <a16:creationId xmlns:a16="http://schemas.microsoft.com/office/drawing/2014/main" id="{1C7188A7-9C9D-401D-85A0-6D7CA6876C67}"/>
                </a:ext>
              </a:extLst>
            </p:cNvPr>
            <p:cNvSpPr/>
            <p:nvPr/>
          </p:nvSpPr>
          <p:spPr bwMode="auto">
            <a:xfrm>
              <a:off x="5912874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3" name="ïśḷidê">
              <a:extLst>
                <a:ext uri="{FF2B5EF4-FFF2-40B4-BE49-F238E27FC236}">
                  <a16:creationId xmlns:a16="http://schemas.microsoft.com/office/drawing/2014/main" id="{1AA1B15C-65F2-4BC9-8A75-44FCEC1A36EA}"/>
                </a:ext>
              </a:extLst>
            </p:cNvPr>
            <p:cNvSpPr/>
            <p:nvPr/>
          </p:nvSpPr>
          <p:spPr bwMode="auto">
            <a:xfrm>
              <a:off x="6073340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4" name="ïşḷïďe">
              <a:extLst>
                <a:ext uri="{FF2B5EF4-FFF2-40B4-BE49-F238E27FC236}">
                  <a16:creationId xmlns:a16="http://schemas.microsoft.com/office/drawing/2014/main" id="{5C74891F-7281-460C-BBB1-4A6EAB180C31}"/>
                </a:ext>
              </a:extLst>
            </p:cNvPr>
            <p:cNvSpPr/>
            <p:nvPr/>
          </p:nvSpPr>
          <p:spPr bwMode="auto">
            <a:xfrm>
              <a:off x="6233807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5" name="îSļîḋê">
              <a:extLst>
                <a:ext uri="{FF2B5EF4-FFF2-40B4-BE49-F238E27FC236}">
                  <a16:creationId xmlns:a16="http://schemas.microsoft.com/office/drawing/2014/main" id="{0481B1C2-7A0B-4835-8FFB-2B5589BAA4C1}"/>
                </a:ext>
              </a:extLst>
            </p:cNvPr>
            <p:cNvSpPr/>
            <p:nvPr/>
          </p:nvSpPr>
          <p:spPr bwMode="auto">
            <a:xfrm>
              <a:off x="6394273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6" name="íŝ1îďe">
              <a:extLst>
                <a:ext uri="{FF2B5EF4-FFF2-40B4-BE49-F238E27FC236}">
                  <a16:creationId xmlns:a16="http://schemas.microsoft.com/office/drawing/2014/main" id="{D64025C7-679D-4B1A-9C3B-FBA4C71C8DD5}"/>
                </a:ext>
              </a:extLst>
            </p:cNvPr>
            <p:cNvSpPr/>
            <p:nvPr/>
          </p:nvSpPr>
          <p:spPr bwMode="auto">
            <a:xfrm>
              <a:off x="6550110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7" name="ïṥlíďè">
              <a:extLst>
                <a:ext uri="{FF2B5EF4-FFF2-40B4-BE49-F238E27FC236}">
                  <a16:creationId xmlns:a16="http://schemas.microsoft.com/office/drawing/2014/main" id="{07C1EABB-1270-4A3F-9C5B-E7B22C278041}"/>
                </a:ext>
              </a:extLst>
            </p:cNvPr>
            <p:cNvSpPr/>
            <p:nvPr/>
          </p:nvSpPr>
          <p:spPr bwMode="auto">
            <a:xfrm>
              <a:off x="6710577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8" name="ïṣ1ïdé">
              <a:extLst>
                <a:ext uri="{FF2B5EF4-FFF2-40B4-BE49-F238E27FC236}">
                  <a16:creationId xmlns:a16="http://schemas.microsoft.com/office/drawing/2014/main" id="{0ED22B89-95F5-482F-A5A9-416DA9516C39}"/>
                </a:ext>
              </a:extLst>
            </p:cNvPr>
            <p:cNvSpPr/>
            <p:nvPr/>
          </p:nvSpPr>
          <p:spPr bwMode="auto">
            <a:xfrm>
              <a:off x="5915960" y="3803849"/>
              <a:ext cx="131151" cy="10183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9" name="îsḷiḓè">
              <a:extLst>
                <a:ext uri="{FF2B5EF4-FFF2-40B4-BE49-F238E27FC236}">
                  <a16:creationId xmlns:a16="http://schemas.microsoft.com/office/drawing/2014/main" id="{30A76846-54C8-45F7-B8B3-182EDD77E500}"/>
                </a:ext>
              </a:extLst>
            </p:cNvPr>
            <p:cNvSpPr/>
            <p:nvPr/>
          </p:nvSpPr>
          <p:spPr bwMode="auto">
            <a:xfrm>
              <a:off x="6076426" y="3803849"/>
              <a:ext cx="134237" cy="101834"/>
            </a:xfrm>
            <a:custGeom>
              <a:avLst/>
              <a:gdLst>
                <a:gd name="T0" fmla="*/ 37 w 37"/>
                <a:gd name="T1" fmla="*/ 14 h 28"/>
                <a:gd name="T2" fmla="*/ 18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7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0" name="iṡ1íḑé">
              <a:extLst>
                <a:ext uri="{FF2B5EF4-FFF2-40B4-BE49-F238E27FC236}">
                  <a16:creationId xmlns:a16="http://schemas.microsoft.com/office/drawing/2014/main" id="{C0348DEA-32F1-45FB-A162-931400DBC289}"/>
                </a:ext>
              </a:extLst>
            </p:cNvPr>
            <p:cNvSpPr/>
            <p:nvPr/>
          </p:nvSpPr>
          <p:spPr bwMode="auto">
            <a:xfrm>
              <a:off x="6239978" y="3803849"/>
              <a:ext cx="135779" cy="101834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1" name="ïṩļidê">
              <a:extLst>
                <a:ext uri="{FF2B5EF4-FFF2-40B4-BE49-F238E27FC236}">
                  <a16:creationId xmlns:a16="http://schemas.microsoft.com/office/drawing/2014/main" id="{F670AF18-9C47-4027-81F6-C36E0C0B4428}"/>
                </a:ext>
              </a:extLst>
            </p:cNvPr>
            <p:cNvSpPr/>
            <p:nvPr/>
          </p:nvSpPr>
          <p:spPr bwMode="auto">
            <a:xfrm>
              <a:off x="6400445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0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2" name="î$ľîḋè">
              <a:extLst>
                <a:ext uri="{FF2B5EF4-FFF2-40B4-BE49-F238E27FC236}">
                  <a16:creationId xmlns:a16="http://schemas.microsoft.com/office/drawing/2014/main" id="{B1C9A056-8607-4B89-8581-F0BD02CEEEB2}"/>
                </a:ext>
              </a:extLst>
            </p:cNvPr>
            <p:cNvSpPr/>
            <p:nvPr/>
          </p:nvSpPr>
          <p:spPr bwMode="auto">
            <a:xfrm>
              <a:off x="6560911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1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1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3" name="îṩḻídè">
              <a:extLst>
                <a:ext uri="{FF2B5EF4-FFF2-40B4-BE49-F238E27FC236}">
                  <a16:creationId xmlns:a16="http://schemas.microsoft.com/office/drawing/2014/main" id="{6156A1F8-49F4-4F83-9DC8-3C7CD0CF905B}"/>
                </a:ext>
              </a:extLst>
            </p:cNvPr>
            <p:cNvSpPr/>
            <p:nvPr/>
          </p:nvSpPr>
          <p:spPr bwMode="auto">
            <a:xfrm>
              <a:off x="6726006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4" name="ïṥḻïde">
              <a:extLst>
                <a:ext uri="{FF2B5EF4-FFF2-40B4-BE49-F238E27FC236}">
                  <a16:creationId xmlns:a16="http://schemas.microsoft.com/office/drawing/2014/main" id="{BAE21B4F-6A5F-47E1-9F0E-7734AF638AF1}"/>
                </a:ext>
              </a:extLst>
            </p:cNvPr>
            <p:cNvSpPr/>
            <p:nvPr/>
          </p:nvSpPr>
          <p:spPr bwMode="auto">
            <a:xfrm>
              <a:off x="5915960" y="3931914"/>
              <a:ext cx="134237" cy="104920"/>
            </a:xfrm>
            <a:custGeom>
              <a:avLst/>
              <a:gdLst>
                <a:gd name="T0" fmla="*/ 37 w 37"/>
                <a:gd name="T1" fmla="*/ 14 h 29"/>
                <a:gd name="T2" fmla="*/ 18 w 37"/>
                <a:gd name="T3" fmla="*/ 0 h 29"/>
                <a:gd name="T4" fmla="*/ 0 w 37"/>
                <a:gd name="T5" fmla="*/ 14 h 29"/>
                <a:gd name="T6" fmla="*/ 19 w 37"/>
                <a:gd name="T7" fmla="*/ 29 h 29"/>
                <a:gd name="T8" fmla="*/ 37 w 37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37" y="14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9"/>
                    <a:pt x="19" y="29"/>
                  </a:cubicBezTo>
                  <a:cubicBezTo>
                    <a:pt x="29" y="29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5" name="i$1îḑè">
              <a:extLst>
                <a:ext uri="{FF2B5EF4-FFF2-40B4-BE49-F238E27FC236}">
                  <a16:creationId xmlns:a16="http://schemas.microsoft.com/office/drawing/2014/main" id="{18D27A17-5A24-4530-9F8C-753153B9E623}"/>
                </a:ext>
              </a:extLst>
            </p:cNvPr>
            <p:cNvSpPr/>
            <p:nvPr/>
          </p:nvSpPr>
          <p:spPr bwMode="auto">
            <a:xfrm>
              <a:off x="6079512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8 w 38"/>
                <a:gd name="T3" fmla="*/ 0 h 29"/>
                <a:gd name="T4" fmla="*/ 0 w 38"/>
                <a:gd name="T5" fmla="*/ 14 h 29"/>
                <a:gd name="T6" fmla="*/ 19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9"/>
                    <a:pt x="19" y="29"/>
                  </a:cubicBezTo>
                  <a:cubicBezTo>
                    <a:pt x="30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6" name="iṣḻïḑé">
              <a:extLst>
                <a:ext uri="{FF2B5EF4-FFF2-40B4-BE49-F238E27FC236}">
                  <a16:creationId xmlns:a16="http://schemas.microsoft.com/office/drawing/2014/main" id="{6FD002D0-68F0-49D6-B509-69AE602358B6}"/>
                </a:ext>
              </a:extLst>
            </p:cNvPr>
            <p:cNvSpPr/>
            <p:nvPr/>
          </p:nvSpPr>
          <p:spPr bwMode="auto">
            <a:xfrm>
              <a:off x="6244607" y="3931914"/>
              <a:ext cx="138865" cy="104920"/>
            </a:xfrm>
            <a:custGeom>
              <a:avLst/>
              <a:gdLst>
                <a:gd name="T0" fmla="*/ 38 w 38"/>
                <a:gd name="T1" fmla="*/ 14 h 29"/>
                <a:gd name="T2" fmla="*/ 18 w 38"/>
                <a:gd name="T3" fmla="*/ 0 h 29"/>
                <a:gd name="T4" fmla="*/ 1 w 38"/>
                <a:gd name="T5" fmla="*/ 14 h 29"/>
                <a:gd name="T6" fmla="*/ 20 w 38"/>
                <a:gd name="T7" fmla="*/ 29 h 29"/>
                <a:gd name="T8" fmla="*/ 38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0" y="29"/>
                  </a:cubicBezTo>
                  <a:cubicBezTo>
                    <a:pt x="30" y="29"/>
                    <a:pt x="38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7" name="ïŝļiḋê">
              <a:extLst>
                <a:ext uri="{FF2B5EF4-FFF2-40B4-BE49-F238E27FC236}">
                  <a16:creationId xmlns:a16="http://schemas.microsoft.com/office/drawing/2014/main" id="{5F20009D-D0AE-4079-94E1-E6DED1D5D786}"/>
                </a:ext>
              </a:extLst>
            </p:cNvPr>
            <p:cNvSpPr/>
            <p:nvPr/>
          </p:nvSpPr>
          <p:spPr bwMode="auto">
            <a:xfrm>
              <a:off x="6408159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8" name="íşḻíḑè">
              <a:extLst>
                <a:ext uri="{FF2B5EF4-FFF2-40B4-BE49-F238E27FC236}">
                  <a16:creationId xmlns:a16="http://schemas.microsoft.com/office/drawing/2014/main" id="{11E61A0B-7CA6-4D5A-B37B-2D999646CAAA}"/>
                </a:ext>
              </a:extLst>
            </p:cNvPr>
            <p:cNvSpPr/>
            <p:nvPr/>
          </p:nvSpPr>
          <p:spPr bwMode="auto">
            <a:xfrm>
              <a:off x="6573255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1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9" name="íšľîḋe">
              <a:extLst>
                <a:ext uri="{FF2B5EF4-FFF2-40B4-BE49-F238E27FC236}">
                  <a16:creationId xmlns:a16="http://schemas.microsoft.com/office/drawing/2014/main" id="{D961A380-E3B5-494A-A5F1-E1B5BBA872A0}"/>
                </a:ext>
              </a:extLst>
            </p:cNvPr>
            <p:cNvSpPr/>
            <p:nvPr/>
          </p:nvSpPr>
          <p:spPr bwMode="auto">
            <a:xfrm>
              <a:off x="6739893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7 w 38"/>
                <a:gd name="T3" fmla="*/ 0 h 29"/>
                <a:gd name="T4" fmla="*/ 0 w 38"/>
                <a:gd name="T5" fmla="*/ 14 h 29"/>
                <a:gd name="T6" fmla="*/ 21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0" name="îSľíďê">
              <a:extLst>
                <a:ext uri="{FF2B5EF4-FFF2-40B4-BE49-F238E27FC236}">
                  <a16:creationId xmlns:a16="http://schemas.microsoft.com/office/drawing/2014/main" id="{8F7D293E-B5C0-4516-81EA-D46F0817E0A9}"/>
                </a:ext>
              </a:extLst>
            </p:cNvPr>
            <p:cNvSpPr/>
            <p:nvPr/>
          </p:nvSpPr>
          <p:spPr bwMode="auto">
            <a:xfrm>
              <a:off x="5750864" y="4063064"/>
              <a:ext cx="135779" cy="10955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1" name="ïSḷïḍé">
              <a:extLst>
                <a:ext uri="{FF2B5EF4-FFF2-40B4-BE49-F238E27FC236}">
                  <a16:creationId xmlns:a16="http://schemas.microsoft.com/office/drawing/2014/main" id="{4C2D5CD6-5988-4B73-BF86-8DD357FEFD88}"/>
                </a:ext>
              </a:extLst>
            </p:cNvPr>
            <p:cNvSpPr/>
            <p:nvPr/>
          </p:nvSpPr>
          <p:spPr bwMode="auto">
            <a:xfrm>
              <a:off x="591596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9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2" name="îšḻíḍè">
              <a:extLst>
                <a:ext uri="{FF2B5EF4-FFF2-40B4-BE49-F238E27FC236}">
                  <a16:creationId xmlns:a16="http://schemas.microsoft.com/office/drawing/2014/main" id="{D036F118-30D7-4983-940B-C4D0101D21B0}"/>
                </a:ext>
              </a:extLst>
            </p:cNvPr>
            <p:cNvSpPr/>
            <p:nvPr/>
          </p:nvSpPr>
          <p:spPr bwMode="auto">
            <a:xfrm>
              <a:off x="608414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3" name="îṧľiḑe">
              <a:extLst>
                <a:ext uri="{FF2B5EF4-FFF2-40B4-BE49-F238E27FC236}">
                  <a16:creationId xmlns:a16="http://schemas.microsoft.com/office/drawing/2014/main" id="{121D6AF0-F07A-4E07-A1C3-D65105D0778B}"/>
                </a:ext>
              </a:extLst>
            </p:cNvPr>
            <p:cNvSpPr/>
            <p:nvPr/>
          </p:nvSpPr>
          <p:spPr bwMode="auto">
            <a:xfrm>
              <a:off x="6250779" y="4063064"/>
              <a:ext cx="143495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4" name="iŝļïḍé">
              <a:extLst>
                <a:ext uri="{FF2B5EF4-FFF2-40B4-BE49-F238E27FC236}">
                  <a16:creationId xmlns:a16="http://schemas.microsoft.com/office/drawing/2014/main" id="{02DE1C3D-3043-4E1C-91F5-2A050461DADE}"/>
                </a:ext>
              </a:extLst>
            </p:cNvPr>
            <p:cNvSpPr/>
            <p:nvPr/>
          </p:nvSpPr>
          <p:spPr bwMode="auto">
            <a:xfrm>
              <a:off x="6418960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5" name="iṩlïdè">
              <a:extLst>
                <a:ext uri="{FF2B5EF4-FFF2-40B4-BE49-F238E27FC236}">
                  <a16:creationId xmlns:a16="http://schemas.microsoft.com/office/drawing/2014/main" id="{BA30728A-8FDB-4252-9AC0-95DD887CCCAA}"/>
                </a:ext>
              </a:extLst>
            </p:cNvPr>
            <p:cNvSpPr/>
            <p:nvPr/>
          </p:nvSpPr>
          <p:spPr bwMode="auto">
            <a:xfrm>
              <a:off x="6587141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1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1" y="23"/>
                    <a:pt x="10" y="30"/>
                    <a:pt x="21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6" name="iṡḷîḋe">
              <a:extLst>
                <a:ext uri="{FF2B5EF4-FFF2-40B4-BE49-F238E27FC236}">
                  <a16:creationId xmlns:a16="http://schemas.microsoft.com/office/drawing/2014/main" id="{6235F543-6EBB-4BD0-A013-AD70CC4F3D57}"/>
                </a:ext>
              </a:extLst>
            </p:cNvPr>
            <p:cNvSpPr/>
            <p:nvPr/>
          </p:nvSpPr>
          <p:spPr bwMode="auto">
            <a:xfrm>
              <a:off x="6750693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8" y="6"/>
                    <a:pt x="29" y="0"/>
                    <a:pt x="18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2" y="23"/>
                    <a:pt x="11" y="30"/>
                    <a:pt x="22" y="30"/>
                  </a:cubicBezTo>
                  <a:cubicBezTo>
                    <a:pt x="32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7" name="iśļíďé">
              <a:extLst>
                <a:ext uri="{FF2B5EF4-FFF2-40B4-BE49-F238E27FC236}">
                  <a16:creationId xmlns:a16="http://schemas.microsoft.com/office/drawing/2014/main" id="{D125CF74-1329-48F1-8F35-C15D23BA29D7}"/>
                </a:ext>
              </a:extLst>
            </p:cNvPr>
            <p:cNvSpPr/>
            <p:nvPr/>
          </p:nvSpPr>
          <p:spPr bwMode="auto">
            <a:xfrm>
              <a:off x="5919046" y="4198843"/>
              <a:ext cx="138865" cy="112636"/>
            </a:xfrm>
            <a:custGeom>
              <a:avLst/>
              <a:gdLst>
                <a:gd name="T0" fmla="*/ 38 w 38"/>
                <a:gd name="T1" fmla="*/ 15 h 31"/>
                <a:gd name="T2" fmla="*/ 19 w 38"/>
                <a:gd name="T3" fmla="*/ 0 h 31"/>
                <a:gd name="T4" fmla="*/ 0 w 38"/>
                <a:gd name="T5" fmla="*/ 15 h 31"/>
                <a:gd name="T6" fmla="*/ 19 w 38"/>
                <a:gd name="T7" fmla="*/ 31 h 31"/>
                <a:gd name="T8" fmla="*/ 38 w 3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0" y="24"/>
                    <a:pt x="9" y="31"/>
                    <a:pt x="19" y="31"/>
                  </a:cubicBezTo>
                  <a:cubicBezTo>
                    <a:pt x="30" y="31"/>
                    <a:pt x="38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8" name="íšľiďé">
              <a:extLst>
                <a:ext uri="{FF2B5EF4-FFF2-40B4-BE49-F238E27FC236}">
                  <a16:creationId xmlns:a16="http://schemas.microsoft.com/office/drawing/2014/main" id="{5622903E-C1B2-49C5-B47D-1B05488BBE20}"/>
                </a:ext>
              </a:extLst>
            </p:cNvPr>
            <p:cNvSpPr/>
            <p:nvPr/>
          </p:nvSpPr>
          <p:spPr bwMode="auto">
            <a:xfrm>
              <a:off x="6087226" y="4198843"/>
              <a:ext cx="141951" cy="112636"/>
            </a:xfrm>
            <a:custGeom>
              <a:avLst/>
              <a:gdLst>
                <a:gd name="T0" fmla="*/ 39 w 39"/>
                <a:gd name="T1" fmla="*/ 15 h 31"/>
                <a:gd name="T2" fmla="*/ 19 w 39"/>
                <a:gd name="T3" fmla="*/ 0 h 31"/>
                <a:gd name="T4" fmla="*/ 1 w 39"/>
                <a:gd name="T5" fmla="*/ 15 h 31"/>
                <a:gd name="T6" fmla="*/ 20 w 39"/>
                <a:gd name="T7" fmla="*/ 31 h 31"/>
                <a:gd name="T8" fmla="*/ 39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9" y="15"/>
                  </a:moveTo>
                  <a:cubicBezTo>
                    <a:pt x="38" y="7"/>
                    <a:pt x="30" y="0"/>
                    <a:pt x="19" y="0"/>
                  </a:cubicBezTo>
                  <a:cubicBezTo>
                    <a:pt x="9" y="0"/>
                    <a:pt x="0" y="7"/>
                    <a:pt x="1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9" name="îṣľíḋè">
              <a:extLst>
                <a:ext uri="{FF2B5EF4-FFF2-40B4-BE49-F238E27FC236}">
                  <a16:creationId xmlns:a16="http://schemas.microsoft.com/office/drawing/2014/main" id="{4A633741-95B4-4B83-AF2B-48241A5E3B68}"/>
                </a:ext>
              </a:extLst>
            </p:cNvPr>
            <p:cNvSpPr/>
            <p:nvPr/>
          </p:nvSpPr>
          <p:spPr bwMode="auto">
            <a:xfrm>
              <a:off x="6258494" y="4198843"/>
              <a:ext cx="141951" cy="112636"/>
            </a:xfrm>
            <a:custGeom>
              <a:avLst/>
              <a:gdLst>
                <a:gd name="T0" fmla="*/ 38 w 39"/>
                <a:gd name="T1" fmla="*/ 15 h 31"/>
                <a:gd name="T2" fmla="*/ 18 w 39"/>
                <a:gd name="T3" fmla="*/ 0 h 31"/>
                <a:gd name="T4" fmla="*/ 0 w 39"/>
                <a:gd name="T5" fmla="*/ 15 h 31"/>
                <a:gd name="T6" fmla="*/ 20 w 39"/>
                <a:gd name="T7" fmla="*/ 31 h 31"/>
                <a:gd name="T8" fmla="*/ 38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8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0" name="ísḷiďê">
              <a:extLst>
                <a:ext uri="{FF2B5EF4-FFF2-40B4-BE49-F238E27FC236}">
                  <a16:creationId xmlns:a16="http://schemas.microsoft.com/office/drawing/2014/main" id="{D4E8DE4D-806F-4CAB-BB5D-B0FBEEADE649}"/>
                </a:ext>
              </a:extLst>
            </p:cNvPr>
            <p:cNvSpPr/>
            <p:nvPr/>
          </p:nvSpPr>
          <p:spPr bwMode="auto">
            <a:xfrm>
              <a:off x="6426674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9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1" name="íṣḷíḍe">
              <a:extLst>
                <a:ext uri="{FF2B5EF4-FFF2-40B4-BE49-F238E27FC236}">
                  <a16:creationId xmlns:a16="http://schemas.microsoft.com/office/drawing/2014/main" id="{B047958F-D875-4DF6-AAFB-805A83D4BCBB}"/>
                </a:ext>
              </a:extLst>
            </p:cNvPr>
            <p:cNvSpPr/>
            <p:nvPr/>
          </p:nvSpPr>
          <p:spPr bwMode="auto">
            <a:xfrm>
              <a:off x="6597942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1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2" name="î$ľiďè">
              <a:extLst>
                <a:ext uri="{FF2B5EF4-FFF2-40B4-BE49-F238E27FC236}">
                  <a16:creationId xmlns:a16="http://schemas.microsoft.com/office/drawing/2014/main" id="{F26CA626-71E9-40E7-A41E-D2DBE1A7321B}"/>
                </a:ext>
              </a:extLst>
            </p:cNvPr>
            <p:cNvSpPr/>
            <p:nvPr/>
          </p:nvSpPr>
          <p:spPr bwMode="auto">
            <a:xfrm>
              <a:off x="5919046" y="4337708"/>
              <a:ext cx="143495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9" y="7"/>
                    <a:pt x="30" y="0"/>
                    <a:pt x="19" y="0"/>
                  </a:cubicBezTo>
                  <a:cubicBezTo>
                    <a:pt x="9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3" name="íṧḻïḍè">
              <a:extLst>
                <a:ext uri="{FF2B5EF4-FFF2-40B4-BE49-F238E27FC236}">
                  <a16:creationId xmlns:a16="http://schemas.microsoft.com/office/drawing/2014/main" id="{57A7FF32-D3D2-4750-B2D5-B2E92A6EF523}"/>
                </a:ext>
              </a:extLst>
            </p:cNvPr>
            <p:cNvSpPr/>
            <p:nvPr/>
          </p:nvSpPr>
          <p:spPr bwMode="auto">
            <a:xfrm>
              <a:off x="6094941" y="4337708"/>
              <a:ext cx="141951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4" name="iSļîḋé">
              <a:extLst>
                <a:ext uri="{FF2B5EF4-FFF2-40B4-BE49-F238E27FC236}">
                  <a16:creationId xmlns:a16="http://schemas.microsoft.com/office/drawing/2014/main" id="{2A77F096-DF65-477E-ACD9-ED7DE44A1D2E}"/>
                </a:ext>
              </a:extLst>
            </p:cNvPr>
            <p:cNvSpPr/>
            <p:nvPr/>
          </p:nvSpPr>
          <p:spPr bwMode="auto">
            <a:xfrm>
              <a:off x="6266208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0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1" y="25"/>
                    <a:pt x="10" y="32"/>
                    <a:pt x="21" y="32"/>
                  </a:cubicBezTo>
                  <a:cubicBezTo>
                    <a:pt x="31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5" name="ïŝ1íḋe">
              <a:extLst>
                <a:ext uri="{FF2B5EF4-FFF2-40B4-BE49-F238E27FC236}">
                  <a16:creationId xmlns:a16="http://schemas.microsoft.com/office/drawing/2014/main" id="{AA8BF925-A579-48A7-8CE2-E3011A3799B3}"/>
                </a:ext>
              </a:extLst>
            </p:cNvPr>
            <p:cNvSpPr/>
            <p:nvPr/>
          </p:nvSpPr>
          <p:spPr bwMode="auto">
            <a:xfrm>
              <a:off x="6437476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1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9" y="7"/>
                    <a:pt x="29" y="0"/>
                    <a:pt x="19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1" y="25"/>
                    <a:pt x="11" y="32"/>
                    <a:pt x="21" y="32"/>
                  </a:cubicBezTo>
                  <a:cubicBezTo>
                    <a:pt x="32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6" name="íSľîdè">
              <a:extLst>
                <a:ext uri="{FF2B5EF4-FFF2-40B4-BE49-F238E27FC236}">
                  <a16:creationId xmlns:a16="http://schemas.microsoft.com/office/drawing/2014/main" id="{2D14F7F4-D5CE-485C-9DEF-B2E05BCA4BF3}"/>
                </a:ext>
              </a:extLst>
            </p:cNvPr>
            <p:cNvSpPr/>
            <p:nvPr/>
          </p:nvSpPr>
          <p:spPr bwMode="auto">
            <a:xfrm>
              <a:off x="5923674" y="4479659"/>
              <a:ext cx="141951" cy="123436"/>
            </a:xfrm>
            <a:custGeom>
              <a:avLst/>
              <a:gdLst>
                <a:gd name="T0" fmla="*/ 39 w 39"/>
                <a:gd name="T1" fmla="*/ 17 h 34"/>
                <a:gd name="T2" fmla="*/ 19 w 39"/>
                <a:gd name="T3" fmla="*/ 0 h 34"/>
                <a:gd name="T4" fmla="*/ 0 w 39"/>
                <a:gd name="T5" fmla="*/ 17 h 34"/>
                <a:gd name="T6" fmla="*/ 20 w 39"/>
                <a:gd name="T7" fmla="*/ 34 h 34"/>
                <a:gd name="T8" fmla="*/ 39 w 3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39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7" name="ïşľíḑê">
              <a:extLst>
                <a:ext uri="{FF2B5EF4-FFF2-40B4-BE49-F238E27FC236}">
                  <a16:creationId xmlns:a16="http://schemas.microsoft.com/office/drawing/2014/main" id="{6744673B-810B-49D3-B050-789C22493097}"/>
                </a:ext>
              </a:extLst>
            </p:cNvPr>
            <p:cNvSpPr/>
            <p:nvPr/>
          </p:nvSpPr>
          <p:spPr bwMode="auto">
            <a:xfrm>
              <a:off x="6098027" y="4479659"/>
              <a:ext cx="146580" cy="123436"/>
            </a:xfrm>
            <a:custGeom>
              <a:avLst/>
              <a:gdLst>
                <a:gd name="T0" fmla="*/ 39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0 w 40"/>
                <a:gd name="T7" fmla="*/ 34 h 34"/>
                <a:gd name="T8" fmla="*/ 39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40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8" name="iṩḷiďè">
              <a:extLst>
                <a:ext uri="{FF2B5EF4-FFF2-40B4-BE49-F238E27FC236}">
                  <a16:creationId xmlns:a16="http://schemas.microsoft.com/office/drawing/2014/main" id="{7908AB5C-D25B-4552-8AE9-09C63FE7A9FB}"/>
                </a:ext>
              </a:extLst>
            </p:cNvPr>
            <p:cNvSpPr/>
            <p:nvPr/>
          </p:nvSpPr>
          <p:spPr bwMode="auto">
            <a:xfrm>
              <a:off x="6273923" y="4479659"/>
              <a:ext cx="145037" cy="123436"/>
            </a:xfrm>
            <a:custGeom>
              <a:avLst/>
              <a:gdLst>
                <a:gd name="T0" fmla="*/ 40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1 w 40"/>
                <a:gd name="T7" fmla="*/ 34 h 34"/>
                <a:gd name="T8" fmla="*/ 40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0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9" name="íṡḷiďê">
              <a:extLst>
                <a:ext uri="{FF2B5EF4-FFF2-40B4-BE49-F238E27FC236}">
                  <a16:creationId xmlns:a16="http://schemas.microsoft.com/office/drawing/2014/main" id="{990ED23C-3F79-45C8-A3C2-F9481EDB0F0F}"/>
                </a:ext>
              </a:extLst>
            </p:cNvPr>
            <p:cNvSpPr/>
            <p:nvPr/>
          </p:nvSpPr>
          <p:spPr bwMode="auto">
            <a:xfrm>
              <a:off x="6448276" y="4479659"/>
              <a:ext cx="149666" cy="123436"/>
            </a:xfrm>
            <a:custGeom>
              <a:avLst/>
              <a:gdLst>
                <a:gd name="T0" fmla="*/ 40 w 41"/>
                <a:gd name="T1" fmla="*/ 17 h 34"/>
                <a:gd name="T2" fmla="*/ 19 w 41"/>
                <a:gd name="T3" fmla="*/ 0 h 34"/>
                <a:gd name="T4" fmla="*/ 0 w 41"/>
                <a:gd name="T5" fmla="*/ 17 h 34"/>
                <a:gd name="T6" fmla="*/ 21 w 41"/>
                <a:gd name="T7" fmla="*/ 34 h 34"/>
                <a:gd name="T8" fmla="*/ 40 w 4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1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0" name="íṥľiḍé">
              <a:extLst>
                <a:ext uri="{FF2B5EF4-FFF2-40B4-BE49-F238E27FC236}">
                  <a16:creationId xmlns:a16="http://schemas.microsoft.com/office/drawing/2014/main" id="{1A10E307-7F05-49EC-84D0-E78A34352418}"/>
                </a:ext>
              </a:extLst>
            </p:cNvPr>
            <p:cNvSpPr/>
            <p:nvPr/>
          </p:nvSpPr>
          <p:spPr bwMode="auto">
            <a:xfrm>
              <a:off x="6102656" y="4629325"/>
              <a:ext cx="148123" cy="128065"/>
            </a:xfrm>
            <a:custGeom>
              <a:avLst/>
              <a:gdLst>
                <a:gd name="T0" fmla="*/ 40 w 41"/>
                <a:gd name="T1" fmla="*/ 17 h 35"/>
                <a:gd name="T2" fmla="*/ 20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1" name="ïSḻíḓê">
              <a:extLst>
                <a:ext uri="{FF2B5EF4-FFF2-40B4-BE49-F238E27FC236}">
                  <a16:creationId xmlns:a16="http://schemas.microsoft.com/office/drawing/2014/main" id="{E3D11FA6-03E9-4589-BDBD-36FDF380705C}"/>
                </a:ext>
              </a:extLst>
            </p:cNvPr>
            <p:cNvSpPr/>
            <p:nvPr/>
          </p:nvSpPr>
          <p:spPr bwMode="auto">
            <a:xfrm>
              <a:off x="6280095" y="4629325"/>
              <a:ext cx="149666" cy="128065"/>
            </a:xfrm>
            <a:custGeom>
              <a:avLst/>
              <a:gdLst>
                <a:gd name="T0" fmla="*/ 40 w 41"/>
                <a:gd name="T1" fmla="*/ 17 h 35"/>
                <a:gd name="T2" fmla="*/ 19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2" name="ïŝḷîdè">
              <a:extLst>
                <a:ext uri="{FF2B5EF4-FFF2-40B4-BE49-F238E27FC236}">
                  <a16:creationId xmlns:a16="http://schemas.microsoft.com/office/drawing/2014/main" id="{753F230D-CCC4-4955-838F-197D8B9F3196}"/>
                </a:ext>
              </a:extLst>
            </p:cNvPr>
            <p:cNvSpPr/>
            <p:nvPr/>
          </p:nvSpPr>
          <p:spPr bwMode="auto">
            <a:xfrm>
              <a:off x="9524911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14 w 40"/>
                <a:gd name="T3" fmla="*/ 0 h 24"/>
                <a:gd name="T4" fmla="*/ 3 w 40"/>
                <a:gd name="T5" fmla="*/ 12 h 24"/>
                <a:gd name="T6" fmla="*/ 26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4" y="0"/>
                    <a:pt x="0" y="5"/>
                    <a:pt x="3" y="12"/>
                  </a:cubicBezTo>
                  <a:cubicBezTo>
                    <a:pt x="6" y="19"/>
                    <a:pt x="16" y="24"/>
                    <a:pt x="26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3" name="ïšļîḑê">
              <a:extLst>
                <a:ext uri="{FF2B5EF4-FFF2-40B4-BE49-F238E27FC236}">
                  <a16:creationId xmlns:a16="http://schemas.microsoft.com/office/drawing/2014/main" id="{D370B98A-3504-481C-A599-B0A75E213044}"/>
                </a:ext>
              </a:extLst>
            </p:cNvPr>
            <p:cNvSpPr/>
            <p:nvPr/>
          </p:nvSpPr>
          <p:spPr bwMode="auto">
            <a:xfrm>
              <a:off x="9575829" y="3331707"/>
              <a:ext cx="149666" cy="91034"/>
            </a:xfrm>
            <a:custGeom>
              <a:avLst/>
              <a:gdLst>
                <a:gd name="T0" fmla="*/ 38 w 41"/>
                <a:gd name="T1" fmla="*/ 12 h 25"/>
                <a:gd name="T2" fmla="*/ 14 w 41"/>
                <a:gd name="T3" fmla="*/ 0 h 25"/>
                <a:gd name="T4" fmla="*/ 3 w 41"/>
                <a:gd name="T5" fmla="*/ 12 h 25"/>
                <a:gd name="T6" fmla="*/ 27 w 41"/>
                <a:gd name="T7" fmla="*/ 25 h 25"/>
                <a:gd name="T8" fmla="*/ 38 w 41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8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7" y="19"/>
                    <a:pt x="17" y="25"/>
                    <a:pt x="27" y="25"/>
                  </a:cubicBezTo>
                  <a:cubicBezTo>
                    <a:pt x="36" y="25"/>
                    <a:pt x="41" y="19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4" name="ïṧḻîdê">
              <a:extLst>
                <a:ext uri="{FF2B5EF4-FFF2-40B4-BE49-F238E27FC236}">
                  <a16:creationId xmlns:a16="http://schemas.microsoft.com/office/drawing/2014/main" id="{D15659B3-85BA-4AE1-B2AD-2064A010D9A0}"/>
                </a:ext>
              </a:extLst>
            </p:cNvPr>
            <p:cNvSpPr/>
            <p:nvPr/>
          </p:nvSpPr>
          <p:spPr bwMode="auto">
            <a:xfrm>
              <a:off x="9527997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4 w 42"/>
                <a:gd name="T5" fmla="*/ 14 h 27"/>
                <a:gd name="T6" fmla="*/ 28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1"/>
                    <a:pt x="18" y="27"/>
                    <a:pt x="28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5" name="í$1îḍè">
              <a:extLst>
                <a:ext uri="{FF2B5EF4-FFF2-40B4-BE49-F238E27FC236}">
                  <a16:creationId xmlns:a16="http://schemas.microsoft.com/office/drawing/2014/main" id="{144E5EBD-CA4D-4980-B459-142C0FF530F8}"/>
                </a:ext>
              </a:extLst>
            </p:cNvPr>
            <p:cNvSpPr/>
            <p:nvPr/>
          </p:nvSpPr>
          <p:spPr bwMode="auto">
            <a:xfrm>
              <a:off x="9480166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8" y="28"/>
                  </a:cubicBezTo>
                  <a:cubicBezTo>
                    <a:pt x="38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6" name="ïŝļïḍè">
              <a:extLst>
                <a:ext uri="{FF2B5EF4-FFF2-40B4-BE49-F238E27FC236}">
                  <a16:creationId xmlns:a16="http://schemas.microsoft.com/office/drawing/2014/main" id="{4F59D0A3-890A-495A-BF5C-F971A87AF414}"/>
                </a:ext>
              </a:extLst>
            </p:cNvPr>
            <p:cNvSpPr/>
            <p:nvPr/>
          </p:nvSpPr>
          <p:spPr bwMode="auto">
            <a:xfrm>
              <a:off x="9802641" y="3803849"/>
              <a:ext cx="160466" cy="101834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29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19" y="28"/>
                    <a:pt x="29" y="28"/>
                  </a:cubicBezTo>
                  <a:cubicBezTo>
                    <a:pt x="39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7" name="ïŝḷïḍe">
              <a:extLst>
                <a:ext uri="{FF2B5EF4-FFF2-40B4-BE49-F238E27FC236}">
                  <a16:creationId xmlns:a16="http://schemas.microsoft.com/office/drawing/2014/main" id="{75BC8B7B-4731-4097-8786-478BAD4F842D}"/>
                </a:ext>
              </a:extLst>
            </p:cNvPr>
            <p:cNvSpPr/>
            <p:nvPr/>
          </p:nvSpPr>
          <p:spPr bwMode="auto">
            <a:xfrm>
              <a:off x="10126660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5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8" name="îšlíḋe">
              <a:extLst>
                <a:ext uri="{FF2B5EF4-FFF2-40B4-BE49-F238E27FC236}">
                  <a16:creationId xmlns:a16="http://schemas.microsoft.com/office/drawing/2014/main" id="{E76413C9-3C83-467B-8CF0-31755615C180}"/>
                </a:ext>
              </a:extLst>
            </p:cNvPr>
            <p:cNvSpPr/>
            <p:nvPr/>
          </p:nvSpPr>
          <p:spPr bwMode="auto">
            <a:xfrm>
              <a:off x="854668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15 w 39"/>
                <a:gd name="T3" fmla="*/ 0 h 26"/>
                <a:gd name="T4" fmla="*/ 2 w 39"/>
                <a:gd name="T5" fmla="*/ 12 h 26"/>
                <a:gd name="T6" fmla="*/ 24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4" y="26"/>
                    <a:pt x="24" y="26"/>
                  </a:cubicBezTo>
                  <a:cubicBezTo>
                    <a:pt x="34" y="26"/>
                    <a:pt x="39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9" name="iṣḻîḍé">
              <a:extLst>
                <a:ext uri="{FF2B5EF4-FFF2-40B4-BE49-F238E27FC236}">
                  <a16:creationId xmlns:a16="http://schemas.microsoft.com/office/drawing/2014/main" id="{D08C7172-D36E-4378-8E63-EF3643DA9938}"/>
                </a:ext>
              </a:extLst>
            </p:cNvPr>
            <p:cNvSpPr/>
            <p:nvPr/>
          </p:nvSpPr>
          <p:spPr bwMode="auto">
            <a:xfrm>
              <a:off x="9166947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4 w 40"/>
                <a:gd name="T3" fmla="*/ 0 h 26"/>
                <a:gd name="T4" fmla="*/ 3 w 40"/>
                <a:gd name="T5" fmla="*/ 12 h 26"/>
                <a:gd name="T6" fmla="*/ 26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6" y="26"/>
                    <a:pt x="26" y="26"/>
                  </a:cubicBezTo>
                  <a:cubicBezTo>
                    <a:pt x="35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0" name="ïṡ1iďé">
              <a:extLst>
                <a:ext uri="{FF2B5EF4-FFF2-40B4-BE49-F238E27FC236}">
                  <a16:creationId xmlns:a16="http://schemas.microsoft.com/office/drawing/2014/main" id="{623F57F5-4894-429B-9A2D-566E87ABE794}"/>
                </a:ext>
              </a:extLst>
            </p:cNvPr>
            <p:cNvSpPr/>
            <p:nvPr/>
          </p:nvSpPr>
          <p:spPr bwMode="auto">
            <a:xfrm>
              <a:off x="9319700" y="3445885"/>
              <a:ext cx="149666" cy="94120"/>
            </a:xfrm>
            <a:custGeom>
              <a:avLst/>
              <a:gdLst>
                <a:gd name="T0" fmla="*/ 38 w 41"/>
                <a:gd name="T1" fmla="*/ 12 h 26"/>
                <a:gd name="T2" fmla="*/ 15 w 41"/>
                <a:gd name="T3" fmla="*/ 0 h 26"/>
                <a:gd name="T4" fmla="*/ 3 w 41"/>
                <a:gd name="T5" fmla="*/ 12 h 26"/>
                <a:gd name="T6" fmla="*/ 26 w 41"/>
                <a:gd name="T7" fmla="*/ 26 h 26"/>
                <a:gd name="T8" fmla="*/ 38 w 41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6">
                  <a:moveTo>
                    <a:pt x="38" y="12"/>
                  </a:moveTo>
                  <a:cubicBezTo>
                    <a:pt x="35" y="5"/>
                    <a:pt x="24" y="0"/>
                    <a:pt x="15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7" y="26"/>
                    <a:pt x="26" y="26"/>
                  </a:cubicBezTo>
                  <a:cubicBezTo>
                    <a:pt x="36" y="26"/>
                    <a:pt x="41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1" name="î$ľíḑè">
              <a:extLst>
                <a:ext uri="{FF2B5EF4-FFF2-40B4-BE49-F238E27FC236}">
                  <a16:creationId xmlns:a16="http://schemas.microsoft.com/office/drawing/2014/main" id="{72129831-CF70-466A-8D9C-28DAAB6DEC76}"/>
                </a:ext>
              </a:extLst>
            </p:cNvPr>
            <p:cNvSpPr/>
            <p:nvPr/>
          </p:nvSpPr>
          <p:spPr bwMode="auto">
            <a:xfrm>
              <a:off x="874418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15 w 40"/>
                <a:gd name="T3" fmla="*/ 0 h 27"/>
                <a:gd name="T4" fmla="*/ 2 w 40"/>
                <a:gd name="T5" fmla="*/ 14 h 27"/>
                <a:gd name="T6" fmla="*/ 2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1"/>
                    <a:pt x="15" y="27"/>
                    <a:pt x="25" y="27"/>
                  </a:cubicBezTo>
                  <a:cubicBezTo>
                    <a:pt x="35" y="27"/>
                    <a:pt x="40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2" name="ïsľiḓê">
              <a:extLst>
                <a:ext uri="{FF2B5EF4-FFF2-40B4-BE49-F238E27FC236}">
                  <a16:creationId xmlns:a16="http://schemas.microsoft.com/office/drawing/2014/main" id="{F89E4989-8277-47F1-82A2-F9B55F9BFACC}"/>
                </a:ext>
              </a:extLst>
            </p:cNvPr>
            <p:cNvSpPr/>
            <p:nvPr/>
          </p:nvSpPr>
          <p:spPr bwMode="auto">
            <a:xfrm>
              <a:off x="8900018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5" y="21"/>
                    <a:pt x="16" y="27"/>
                    <a:pt x="26" y="27"/>
                  </a:cubicBezTo>
                  <a:cubicBezTo>
                    <a:pt x="35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3" name="iṧľïďe">
              <a:extLst>
                <a:ext uri="{FF2B5EF4-FFF2-40B4-BE49-F238E27FC236}">
                  <a16:creationId xmlns:a16="http://schemas.microsoft.com/office/drawing/2014/main" id="{A46DC45F-A044-4548-B203-476D007142DD}"/>
                </a:ext>
              </a:extLst>
            </p:cNvPr>
            <p:cNvSpPr/>
            <p:nvPr/>
          </p:nvSpPr>
          <p:spPr bwMode="auto">
            <a:xfrm>
              <a:off x="9057399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6" y="27"/>
                    <a:pt x="26" y="27"/>
                  </a:cubicBezTo>
                  <a:cubicBezTo>
                    <a:pt x="36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4" name="î$ḻiḍé">
              <a:extLst>
                <a:ext uri="{FF2B5EF4-FFF2-40B4-BE49-F238E27FC236}">
                  <a16:creationId xmlns:a16="http://schemas.microsoft.com/office/drawing/2014/main" id="{3A3D307F-BD91-48A5-A03D-DFD3E74B2D33}"/>
                </a:ext>
              </a:extLst>
            </p:cNvPr>
            <p:cNvSpPr/>
            <p:nvPr/>
          </p:nvSpPr>
          <p:spPr bwMode="auto">
            <a:xfrm>
              <a:off x="9214779" y="3558520"/>
              <a:ext cx="152752" cy="98749"/>
            </a:xfrm>
            <a:custGeom>
              <a:avLst/>
              <a:gdLst>
                <a:gd name="T0" fmla="*/ 38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8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7" y="27"/>
                    <a:pt x="27" y="27"/>
                  </a:cubicBezTo>
                  <a:cubicBezTo>
                    <a:pt x="36" y="27"/>
                    <a:pt x="42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5" name="îṡlïde">
              <a:extLst>
                <a:ext uri="{FF2B5EF4-FFF2-40B4-BE49-F238E27FC236}">
                  <a16:creationId xmlns:a16="http://schemas.microsoft.com/office/drawing/2014/main" id="{2C2B2CD6-860F-44EA-9231-05C0D82950DE}"/>
                </a:ext>
              </a:extLst>
            </p:cNvPr>
            <p:cNvSpPr/>
            <p:nvPr/>
          </p:nvSpPr>
          <p:spPr bwMode="auto">
            <a:xfrm>
              <a:off x="9370616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7" y="21"/>
                    <a:pt x="17" y="27"/>
                    <a:pt x="27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6" name="íšḻiḍe">
              <a:extLst>
                <a:ext uri="{FF2B5EF4-FFF2-40B4-BE49-F238E27FC236}">
                  <a16:creationId xmlns:a16="http://schemas.microsoft.com/office/drawing/2014/main" id="{20B511D8-7CFF-4F58-9FF6-7CE6528FE8D7}"/>
                </a:ext>
              </a:extLst>
            </p:cNvPr>
            <p:cNvSpPr/>
            <p:nvPr/>
          </p:nvSpPr>
          <p:spPr bwMode="auto">
            <a:xfrm>
              <a:off x="9842758" y="3558520"/>
              <a:ext cx="155838" cy="98749"/>
            </a:xfrm>
            <a:custGeom>
              <a:avLst/>
              <a:gdLst>
                <a:gd name="T0" fmla="*/ 39 w 43"/>
                <a:gd name="T1" fmla="*/ 14 h 27"/>
                <a:gd name="T2" fmla="*/ 15 w 43"/>
                <a:gd name="T3" fmla="*/ 0 h 27"/>
                <a:gd name="T4" fmla="*/ 4 w 43"/>
                <a:gd name="T5" fmla="*/ 14 h 27"/>
                <a:gd name="T6" fmla="*/ 28 w 43"/>
                <a:gd name="T7" fmla="*/ 27 h 27"/>
                <a:gd name="T8" fmla="*/ 39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8" y="27"/>
                  </a:cubicBezTo>
                  <a:cubicBezTo>
                    <a:pt x="38" y="27"/>
                    <a:pt x="43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7" name="îṩlïḍe">
              <a:extLst>
                <a:ext uri="{FF2B5EF4-FFF2-40B4-BE49-F238E27FC236}">
                  <a16:creationId xmlns:a16="http://schemas.microsoft.com/office/drawing/2014/main" id="{9EFC968C-6A3A-47E0-BC4A-CEA242DF16EE}"/>
                </a:ext>
              </a:extLst>
            </p:cNvPr>
            <p:cNvSpPr/>
            <p:nvPr/>
          </p:nvSpPr>
          <p:spPr bwMode="auto">
            <a:xfrm>
              <a:off x="9998596" y="3558520"/>
              <a:ext cx="160466" cy="98749"/>
            </a:xfrm>
            <a:custGeom>
              <a:avLst/>
              <a:gdLst>
                <a:gd name="T0" fmla="*/ 40 w 44"/>
                <a:gd name="T1" fmla="*/ 14 h 27"/>
                <a:gd name="T2" fmla="*/ 15 w 44"/>
                <a:gd name="T3" fmla="*/ 0 h 27"/>
                <a:gd name="T4" fmla="*/ 4 w 44"/>
                <a:gd name="T5" fmla="*/ 14 h 27"/>
                <a:gd name="T6" fmla="*/ 29 w 44"/>
                <a:gd name="T7" fmla="*/ 27 h 27"/>
                <a:gd name="T8" fmla="*/ 4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9" y="27"/>
                  </a:cubicBezTo>
                  <a:cubicBezTo>
                    <a:pt x="39" y="27"/>
                    <a:pt x="44" y="21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8" name="î$ḻiḍé">
              <a:extLst>
                <a:ext uri="{FF2B5EF4-FFF2-40B4-BE49-F238E27FC236}">
                  <a16:creationId xmlns:a16="http://schemas.microsoft.com/office/drawing/2014/main" id="{D03D6A2B-E9DC-42C3-B655-46F5F4BEDFA6}"/>
                </a:ext>
              </a:extLst>
            </p:cNvPr>
            <p:cNvSpPr/>
            <p:nvPr/>
          </p:nvSpPr>
          <p:spPr bwMode="auto">
            <a:xfrm>
              <a:off x="8787383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15 w 41"/>
                <a:gd name="T3" fmla="*/ 0 h 28"/>
                <a:gd name="T4" fmla="*/ 2 w 41"/>
                <a:gd name="T5" fmla="*/ 14 h 28"/>
                <a:gd name="T6" fmla="*/ 25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2"/>
                    <a:pt x="16" y="28"/>
                    <a:pt x="25" y="28"/>
                  </a:cubicBezTo>
                  <a:cubicBezTo>
                    <a:pt x="35" y="28"/>
                    <a:pt x="41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9" name="íSľïḍé">
              <a:extLst>
                <a:ext uri="{FF2B5EF4-FFF2-40B4-BE49-F238E27FC236}">
                  <a16:creationId xmlns:a16="http://schemas.microsoft.com/office/drawing/2014/main" id="{0FFD4935-C093-44C7-ABCD-290DF72CA1E5}"/>
                </a:ext>
              </a:extLst>
            </p:cNvPr>
            <p:cNvSpPr/>
            <p:nvPr/>
          </p:nvSpPr>
          <p:spPr bwMode="auto">
            <a:xfrm>
              <a:off x="8944763" y="3678869"/>
              <a:ext cx="152752" cy="103378"/>
            </a:xfrm>
            <a:custGeom>
              <a:avLst/>
              <a:gdLst>
                <a:gd name="T0" fmla="*/ 39 w 42"/>
                <a:gd name="T1" fmla="*/ 14 h 28"/>
                <a:gd name="T2" fmla="*/ 16 w 42"/>
                <a:gd name="T3" fmla="*/ 0 h 28"/>
                <a:gd name="T4" fmla="*/ 3 w 42"/>
                <a:gd name="T5" fmla="*/ 14 h 28"/>
                <a:gd name="T6" fmla="*/ 27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2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0" name="îṥḷîḓè">
              <a:extLst>
                <a:ext uri="{FF2B5EF4-FFF2-40B4-BE49-F238E27FC236}">
                  <a16:creationId xmlns:a16="http://schemas.microsoft.com/office/drawing/2014/main" id="{5A1CCBDC-C7F6-4FF9-AAA2-E68BC5BA0C96}"/>
                </a:ext>
              </a:extLst>
            </p:cNvPr>
            <p:cNvSpPr/>
            <p:nvPr/>
          </p:nvSpPr>
          <p:spPr bwMode="auto">
            <a:xfrm>
              <a:off x="9583543" y="3678869"/>
              <a:ext cx="155838" cy="103378"/>
            </a:xfrm>
            <a:custGeom>
              <a:avLst/>
              <a:gdLst>
                <a:gd name="T0" fmla="*/ 40 w 43"/>
                <a:gd name="T1" fmla="*/ 14 h 28"/>
                <a:gd name="T2" fmla="*/ 15 w 43"/>
                <a:gd name="T3" fmla="*/ 0 h 28"/>
                <a:gd name="T4" fmla="*/ 4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1" name="iş1íḑê">
              <a:extLst>
                <a:ext uri="{FF2B5EF4-FFF2-40B4-BE49-F238E27FC236}">
                  <a16:creationId xmlns:a16="http://schemas.microsoft.com/office/drawing/2014/main" id="{67824CE0-8D05-4D25-BF31-98A2211AF41F}"/>
                </a:ext>
              </a:extLst>
            </p:cNvPr>
            <p:cNvSpPr/>
            <p:nvPr/>
          </p:nvSpPr>
          <p:spPr bwMode="auto">
            <a:xfrm>
              <a:off x="10064942" y="3678869"/>
              <a:ext cx="157381" cy="103378"/>
            </a:xfrm>
            <a:custGeom>
              <a:avLst/>
              <a:gdLst>
                <a:gd name="T0" fmla="*/ 39 w 43"/>
                <a:gd name="T1" fmla="*/ 14 h 28"/>
                <a:gd name="T2" fmla="*/ 14 w 43"/>
                <a:gd name="T3" fmla="*/ 0 h 28"/>
                <a:gd name="T4" fmla="*/ 4 w 43"/>
                <a:gd name="T5" fmla="*/ 14 h 28"/>
                <a:gd name="T6" fmla="*/ 29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5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7" y="22"/>
                    <a:pt x="19" y="28"/>
                    <a:pt x="29" y="28"/>
                  </a:cubicBezTo>
                  <a:cubicBezTo>
                    <a:pt x="39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2" name="işľidè">
              <a:extLst>
                <a:ext uri="{FF2B5EF4-FFF2-40B4-BE49-F238E27FC236}">
                  <a16:creationId xmlns:a16="http://schemas.microsoft.com/office/drawing/2014/main" id="{FE1C88F3-5B0C-48CB-8A15-90A584C3AE3F}"/>
                </a:ext>
              </a:extLst>
            </p:cNvPr>
            <p:cNvSpPr/>
            <p:nvPr/>
          </p:nvSpPr>
          <p:spPr bwMode="auto">
            <a:xfrm>
              <a:off x="10222323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3" name="ïṣḷïḍe">
              <a:extLst>
                <a:ext uri="{FF2B5EF4-FFF2-40B4-BE49-F238E27FC236}">
                  <a16:creationId xmlns:a16="http://schemas.microsoft.com/office/drawing/2014/main" id="{1A32382E-3238-46A4-A900-74BD6FC78472}"/>
                </a:ext>
              </a:extLst>
            </p:cNvPr>
            <p:cNvSpPr/>
            <p:nvPr/>
          </p:nvSpPr>
          <p:spPr bwMode="auto">
            <a:xfrm>
              <a:off x="10382789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4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9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4" name="ïṥḻîḑe">
              <a:extLst>
                <a:ext uri="{FF2B5EF4-FFF2-40B4-BE49-F238E27FC236}">
                  <a16:creationId xmlns:a16="http://schemas.microsoft.com/office/drawing/2014/main" id="{C975E601-50EA-45EF-B68E-9F08DF9F6304}"/>
                </a:ext>
              </a:extLst>
            </p:cNvPr>
            <p:cNvSpPr/>
            <p:nvPr/>
          </p:nvSpPr>
          <p:spPr bwMode="auto">
            <a:xfrm>
              <a:off x="9156147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7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5" name="îṣľiḑê">
              <a:extLst>
                <a:ext uri="{FF2B5EF4-FFF2-40B4-BE49-F238E27FC236}">
                  <a16:creationId xmlns:a16="http://schemas.microsoft.com/office/drawing/2014/main" id="{84B9CDF1-A329-4828-9FA9-DB837B66FACA}"/>
                </a:ext>
              </a:extLst>
            </p:cNvPr>
            <p:cNvSpPr/>
            <p:nvPr/>
          </p:nvSpPr>
          <p:spPr bwMode="auto">
            <a:xfrm>
              <a:off x="9316614" y="3803849"/>
              <a:ext cx="157381" cy="101834"/>
            </a:xfrm>
            <a:custGeom>
              <a:avLst/>
              <a:gdLst>
                <a:gd name="T0" fmla="*/ 40 w 43"/>
                <a:gd name="T1" fmla="*/ 14 h 28"/>
                <a:gd name="T2" fmla="*/ 16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6" name="ísḷïḓè">
              <a:extLst>
                <a:ext uri="{FF2B5EF4-FFF2-40B4-BE49-F238E27FC236}">
                  <a16:creationId xmlns:a16="http://schemas.microsoft.com/office/drawing/2014/main" id="{1819EB1C-6636-41F9-8A98-D60AA8D36741}"/>
                </a:ext>
              </a:extLst>
            </p:cNvPr>
            <p:cNvSpPr/>
            <p:nvPr/>
          </p:nvSpPr>
          <p:spPr bwMode="auto">
            <a:xfrm>
              <a:off x="10290213" y="3803849"/>
              <a:ext cx="165096" cy="101834"/>
            </a:xfrm>
            <a:custGeom>
              <a:avLst/>
              <a:gdLst>
                <a:gd name="T0" fmla="*/ 40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0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7" name="ï$ļïďè">
              <a:extLst>
                <a:ext uri="{FF2B5EF4-FFF2-40B4-BE49-F238E27FC236}">
                  <a16:creationId xmlns:a16="http://schemas.microsoft.com/office/drawing/2014/main" id="{F3408A0D-F00C-49D8-A4B8-63DAA1F95C26}"/>
                </a:ext>
              </a:extLst>
            </p:cNvPr>
            <p:cNvSpPr/>
            <p:nvPr/>
          </p:nvSpPr>
          <p:spPr bwMode="auto">
            <a:xfrm>
              <a:off x="10452222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1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9" y="22"/>
                    <a:pt x="20" y="28"/>
                    <a:pt x="31" y="28"/>
                  </a:cubicBezTo>
                  <a:cubicBezTo>
                    <a:pt x="41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8" name="ís1iďê">
              <a:extLst>
                <a:ext uri="{FF2B5EF4-FFF2-40B4-BE49-F238E27FC236}">
                  <a16:creationId xmlns:a16="http://schemas.microsoft.com/office/drawing/2014/main" id="{A2DF1C35-FCAE-4AD6-8087-EFBF057DC2C7}"/>
                </a:ext>
              </a:extLst>
            </p:cNvPr>
            <p:cNvSpPr/>
            <p:nvPr/>
          </p:nvSpPr>
          <p:spPr bwMode="auto">
            <a:xfrm>
              <a:off x="11348674" y="4198843"/>
              <a:ext cx="183611" cy="112636"/>
            </a:xfrm>
            <a:custGeom>
              <a:avLst/>
              <a:gdLst>
                <a:gd name="T0" fmla="*/ 44 w 50"/>
                <a:gd name="T1" fmla="*/ 15 h 31"/>
                <a:gd name="T2" fmla="*/ 15 w 50"/>
                <a:gd name="T3" fmla="*/ 0 h 31"/>
                <a:gd name="T4" fmla="*/ 6 w 50"/>
                <a:gd name="T5" fmla="*/ 15 h 31"/>
                <a:gd name="T6" fmla="*/ 35 w 50"/>
                <a:gd name="T7" fmla="*/ 31 h 31"/>
                <a:gd name="T8" fmla="*/ 44 w 5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">
                  <a:moveTo>
                    <a:pt x="44" y="15"/>
                  </a:moveTo>
                  <a:cubicBezTo>
                    <a:pt x="38" y="7"/>
                    <a:pt x="25" y="0"/>
                    <a:pt x="15" y="0"/>
                  </a:cubicBezTo>
                  <a:cubicBezTo>
                    <a:pt x="5" y="0"/>
                    <a:pt x="0" y="7"/>
                    <a:pt x="6" y="15"/>
                  </a:cubicBezTo>
                  <a:cubicBezTo>
                    <a:pt x="11" y="24"/>
                    <a:pt x="24" y="31"/>
                    <a:pt x="35" y="31"/>
                  </a:cubicBezTo>
                  <a:cubicBezTo>
                    <a:pt x="46" y="31"/>
                    <a:pt x="50" y="24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9" name="ïŝ1îḓe">
              <a:extLst>
                <a:ext uri="{FF2B5EF4-FFF2-40B4-BE49-F238E27FC236}">
                  <a16:creationId xmlns:a16="http://schemas.microsoft.com/office/drawing/2014/main" id="{C52D9666-991F-4BBB-BA21-366A2121BE06}"/>
                </a:ext>
              </a:extLst>
            </p:cNvPr>
            <p:cNvSpPr/>
            <p:nvPr/>
          </p:nvSpPr>
          <p:spPr bwMode="auto">
            <a:xfrm>
              <a:off x="10027912" y="3931913"/>
              <a:ext cx="165096" cy="104920"/>
            </a:xfrm>
            <a:custGeom>
              <a:avLst/>
              <a:gdLst>
                <a:gd name="T0" fmla="*/ 41 w 45"/>
                <a:gd name="T1" fmla="*/ 14 h 29"/>
                <a:gd name="T2" fmla="*/ 15 w 45"/>
                <a:gd name="T3" fmla="*/ 0 h 29"/>
                <a:gd name="T4" fmla="*/ 4 w 45"/>
                <a:gd name="T5" fmla="*/ 14 h 29"/>
                <a:gd name="T6" fmla="*/ 30 w 45"/>
                <a:gd name="T7" fmla="*/ 29 h 29"/>
                <a:gd name="T8" fmla="*/ 41 w 4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41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9"/>
                    <a:pt x="30" y="29"/>
                  </a:cubicBezTo>
                  <a:cubicBezTo>
                    <a:pt x="40" y="29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0" name="íṣľiďê">
              <a:extLst>
                <a:ext uri="{FF2B5EF4-FFF2-40B4-BE49-F238E27FC236}">
                  <a16:creationId xmlns:a16="http://schemas.microsoft.com/office/drawing/2014/main" id="{58E8F064-CF39-4F8F-8E84-F0E31B69A472}"/>
                </a:ext>
              </a:extLst>
            </p:cNvPr>
            <p:cNvSpPr/>
            <p:nvPr/>
          </p:nvSpPr>
          <p:spPr bwMode="auto">
            <a:xfrm>
              <a:off x="10356560" y="3931913"/>
              <a:ext cx="168182" cy="104920"/>
            </a:xfrm>
            <a:custGeom>
              <a:avLst/>
              <a:gdLst>
                <a:gd name="T0" fmla="*/ 42 w 46"/>
                <a:gd name="T1" fmla="*/ 14 h 29"/>
                <a:gd name="T2" fmla="*/ 15 w 46"/>
                <a:gd name="T3" fmla="*/ 0 h 29"/>
                <a:gd name="T4" fmla="*/ 5 w 46"/>
                <a:gd name="T5" fmla="*/ 14 h 29"/>
                <a:gd name="T6" fmla="*/ 31 w 46"/>
                <a:gd name="T7" fmla="*/ 29 h 29"/>
                <a:gd name="T8" fmla="*/ 42 w 46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42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5" y="14"/>
                  </a:cubicBezTo>
                  <a:cubicBezTo>
                    <a:pt x="9" y="22"/>
                    <a:pt x="21" y="29"/>
                    <a:pt x="31" y="29"/>
                  </a:cubicBezTo>
                  <a:cubicBezTo>
                    <a:pt x="42" y="29"/>
                    <a:pt x="46" y="2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1" name="íšľîḓê">
              <a:extLst>
                <a:ext uri="{FF2B5EF4-FFF2-40B4-BE49-F238E27FC236}">
                  <a16:creationId xmlns:a16="http://schemas.microsoft.com/office/drawing/2014/main" id="{0271C764-EEB1-4D58-A8B0-190BA7B5D496}"/>
                </a:ext>
              </a:extLst>
            </p:cNvPr>
            <p:cNvSpPr/>
            <p:nvPr/>
          </p:nvSpPr>
          <p:spPr bwMode="auto">
            <a:xfrm>
              <a:off x="9762525" y="4063064"/>
              <a:ext cx="163552" cy="109550"/>
            </a:xfrm>
            <a:custGeom>
              <a:avLst/>
              <a:gdLst>
                <a:gd name="T0" fmla="*/ 41 w 45"/>
                <a:gd name="T1" fmla="*/ 15 h 30"/>
                <a:gd name="T2" fmla="*/ 15 w 45"/>
                <a:gd name="T3" fmla="*/ 0 h 30"/>
                <a:gd name="T4" fmla="*/ 3 w 45"/>
                <a:gd name="T5" fmla="*/ 15 h 30"/>
                <a:gd name="T6" fmla="*/ 29 w 45"/>
                <a:gd name="T7" fmla="*/ 30 h 30"/>
                <a:gd name="T8" fmla="*/ 41 w 45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1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3" y="15"/>
                  </a:cubicBezTo>
                  <a:cubicBezTo>
                    <a:pt x="7" y="23"/>
                    <a:pt x="19" y="30"/>
                    <a:pt x="29" y="30"/>
                  </a:cubicBezTo>
                  <a:cubicBezTo>
                    <a:pt x="40" y="30"/>
                    <a:pt x="45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2" name="îşḻíďè">
              <a:extLst>
                <a:ext uri="{FF2B5EF4-FFF2-40B4-BE49-F238E27FC236}">
                  <a16:creationId xmlns:a16="http://schemas.microsoft.com/office/drawing/2014/main" id="{812EB158-76C6-47A5-847D-32E4292E2ADE}"/>
                </a:ext>
              </a:extLst>
            </p:cNvPr>
            <p:cNvSpPr/>
            <p:nvPr/>
          </p:nvSpPr>
          <p:spPr bwMode="auto">
            <a:xfrm>
              <a:off x="9926077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6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6" y="0"/>
                  </a:cubicBezTo>
                  <a:cubicBezTo>
                    <a:pt x="6" y="0"/>
                    <a:pt x="0" y="6"/>
                    <a:pt x="4" y="15"/>
                  </a:cubicBezTo>
                  <a:cubicBezTo>
                    <a:pt x="8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3" name="îšļíḋé">
              <a:extLst>
                <a:ext uri="{FF2B5EF4-FFF2-40B4-BE49-F238E27FC236}">
                  <a16:creationId xmlns:a16="http://schemas.microsoft.com/office/drawing/2014/main" id="{0B491231-FC2E-496C-93AA-CE2A3DC859C3}"/>
                </a:ext>
              </a:extLst>
            </p:cNvPr>
            <p:cNvSpPr/>
            <p:nvPr/>
          </p:nvSpPr>
          <p:spPr bwMode="auto">
            <a:xfrm>
              <a:off x="10094259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4" name="iṥḷîḋê">
              <a:extLst>
                <a:ext uri="{FF2B5EF4-FFF2-40B4-BE49-F238E27FC236}">
                  <a16:creationId xmlns:a16="http://schemas.microsoft.com/office/drawing/2014/main" id="{5E71A2DE-7495-4E3A-B661-9B3B7C087834}"/>
                </a:ext>
              </a:extLst>
            </p:cNvPr>
            <p:cNvSpPr/>
            <p:nvPr/>
          </p:nvSpPr>
          <p:spPr bwMode="auto">
            <a:xfrm>
              <a:off x="10262440" y="4063064"/>
              <a:ext cx="166638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5" name="ïṧlîḑe">
              <a:extLst>
                <a:ext uri="{FF2B5EF4-FFF2-40B4-BE49-F238E27FC236}">
                  <a16:creationId xmlns:a16="http://schemas.microsoft.com/office/drawing/2014/main" id="{7CDD2500-438B-44E9-B2B6-F1848BF014FE}"/>
                </a:ext>
              </a:extLst>
            </p:cNvPr>
            <p:cNvSpPr/>
            <p:nvPr/>
          </p:nvSpPr>
          <p:spPr bwMode="auto">
            <a:xfrm>
              <a:off x="10429078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6" name="išlîḍe">
              <a:extLst>
                <a:ext uri="{FF2B5EF4-FFF2-40B4-BE49-F238E27FC236}">
                  <a16:creationId xmlns:a16="http://schemas.microsoft.com/office/drawing/2014/main" id="{1D89D327-0BE9-4110-BDB2-2FA00C461222}"/>
                </a:ext>
              </a:extLst>
            </p:cNvPr>
            <p:cNvSpPr/>
            <p:nvPr/>
          </p:nvSpPr>
          <p:spPr bwMode="auto">
            <a:xfrm>
              <a:off x="10597259" y="4063064"/>
              <a:ext cx="171268" cy="109550"/>
            </a:xfrm>
            <a:custGeom>
              <a:avLst/>
              <a:gdLst>
                <a:gd name="T0" fmla="*/ 42 w 47"/>
                <a:gd name="T1" fmla="*/ 15 h 30"/>
                <a:gd name="T2" fmla="*/ 14 w 47"/>
                <a:gd name="T3" fmla="*/ 0 h 30"/>
                <a:gd name="T4" fmla="*/ 4 w 47"/>
                <a:gd name="T5" fmla="*/ 15 h 30"/>
                <a:gd name="T6" fmla="*/ 32 w 47"/>
                <a:gd name="T7" fmla="*/ 30 h 30"/>
                <a:gd name="T8" fmla="*/ 42 w 47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42" y="15"/>
                  </a:moveTo>
                  <a:cubicBezTo>
                    <a:pt x="37" y="6"/>
                    <a:pt x="25" y="0"/>
                    <a:pt x="14" y="0"/>
                  </a:cubicBezTo>
                  <a:cubicBezTo>
                    <a:pt x="4" y="0"/>
                    <a:pt x="0" y="6"/>
                    <a:pt x="4" y="15"/>
                  </a:cubicBezTo>
                  <a:cubicBezTo>
                    <a:pt x="9" y="23"/>
                    <a:pt x="21" y="30"/>
                    <a:pt x="32" y="30"/>
                  </a:cubicBezTo>
                  <a:cubicBezTo>
                    <a:pt x="42" y="30"/>
                    <a:pt x="47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7" name="iŝliḍê">
              <a:extLst>
                <a:ext uri="{FF2B5EF4-FFF2-40B4-BE49-F238E27FC236}">
                  <a16:creationId xmlns:a16="http://schemas.microsoft.com/office/drawing/2014/main" id="{6CB1739A-F463-40CB-9CA2-C7F83096D6EE}"/>
                </a:ext>
              </a:extLst>
            </p:cNvPr>
            <p:cNvSpPr/>
            <p:nvPr/>
          </p:nvSpPr>
          <p:spPr bwMode="auto">
            <a:xfrm>
              <a:off x="9652976" y="4198843"/>
              <a:ext cx="166638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8" name="ïṥḷïďê">
              <a:extLst>
                <a:ext uri="{FF2B5EF4-FFF2-40B4-BE49-F238E27FC236}">
                  <a16:creationId xmlns:a16="http://schemas.microsoft.com/office/drawing/2014/main" id="{ACA6B879-DD2B-46BB-8976-89813FFA51E8}"/>
                </a:ext>
              </a:extLst>
            </p:cNvPr>
            <p:cNvSpPr/>
            <p:nvPr/>
          </p:nvSpPr>
          <p:spPr bwMode="auto">
            <a:xfrm>
              <a:off x="9824243" y="4198843"/>
              <a:ext cx="168182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9" name="îSľïdè">
              <a:extLst>
                <a:ext uri="{FF2B5EF4-FFF2-40B4-BE49-F238E27FC236}">
                  <a16:creationId xmlns:a16="http://schemas.microsoft.com/office/drawing/2014/main" id="{F2547419-EACC-4809-91C0-351744FD7166}"/>
                </a:ext>
              </a:extLst>
            </p:cNvPr>
            <p:cNvSpPr/>
            <p:nvPr/>
          </p:nvSpPr>
          <p:spPr bwMode="auto">
            <a:xfrm>
              <a:off x="9992424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6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1" y="31"/>
                  </a:cubicBezTo>
                  <a:cubicBezTo>
                    <a:pt x="42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0" name="išļîḓe">
              <a:extLst>
                <a:ext uri="{FF2B5EF4-FFF2-40B4-BE49-F238E27FC236}">
                  <a16:creationId xmlns:a16="http://schemas.microsoft.com/office/drawing/2014/main" id="{7F06BBEC-EF0B-477B-A101-39721651A2A2}"/>
                </a:ext>
              </a:extLst>
            </p:cNvPr>
            <p:cNvSpPr/>
            <p:nvPr/>
          </p:nvSpPr>
          <p:spPr bwMode="auto">
            <a:xfrm>
              <a:off x="10163691" y="4198843"/>
              <a:ext cx="171268" cy="112636"/>
            </a:xfrm>
            <a:custGeom>
              <a:avLst/>
              <a:gdLst>
                <a:gd name="T0" fmla="*/ 42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2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2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1" y="31"/>
                  </a:cubicBezTo>
                  <a:cubicBezTo>
                    <a:pt x="42" y="31"/>
                    <a:pt x="47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1" name="îşľîḋe">
              <a:extLst>
                <a:ext uri="{FF2B5EF4-FFF2-40B4-BE49-F238E27FC236}">
                  <a16:creationId xmlns:a16="http://schemas.microsoft.com/office/drawing/2014/main" id="{35492E8E-4C5A-41B4-8911-5FEBE88A06F1}"/>
                </a:ext>
              </a:extLst>
            </p:cNvPr>
            <p:cNvSpPr/>
            <p:nvPr/>
          </p:nvSpPr>
          <p:spPr bwMode="auto">
            <a:xfrm>
              <a:off x="10330329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6 w 48"/>
                <a:gd name="T3" fmla="*/ 0 h 31"/>
                <a:gd name="T4" fmla="*/ 5 w 48"/>
                <a:gd name="T5" fmla="*/ 15 h 31"/>
                <a:gd name="T6" fmla="*/ 32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2" name="ïşľíḍé">
              <a:extLst>
                <a:ext uri="{FF2B5EF4-FFF2-40B4-BE49-F238E27FC236}">
                  <a16:creationId xmlns:a16="http://schemas.microsoft.com/office/drawing/2014/main" id="{034D43A8-77A5-4097-825B-508ABF82C98E}"/>
                </a:ext>
              </a:extLst>
            </p:cNvPr>
            <p:cNvSpPr/>
            <p:nvPr/>
          </p:nvSpPr>
          <p:spPr bwMode="auto">
            <a:xfrm>
              <a:off x="10503139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2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3" name="iş1ïḓé">
              <a:extLst>
                <a:ext uri="{FF2B5EF4-FFF2-40B4-BE49-F238E27FC236}">
                  <a16:creationId xmlns:a16="http://schemas.microsoft.com/office/drawing/2014/main" id="{656970E3-392A-4B5D-AB06-28114670F3C9}"/>
                </a:ext>
              </a:extLst>
            </p:cNvPr>
            <p:cNvSpPr/>
            <p:nvPr/>
          </p:nvSpPr>
          <p:spPr bwMode="auto">
            <a:xfrm>
              <a:off x="10669777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5 w 48"/>
                <a:gd name="T3" fmla="*/ 0 h 31"/>
                <a:gd name="T4" fmla="*/ 5 w 48"/>
                <a:gd name="T5" fmla="*/ 15 h 31"/>
                <a:gd name="T6" fmla="*/ 33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10" y="24"/>
                    <a:pt x="22" y="31"/>
                    <a:pt x="33" y="31"/>
                  </a:cubicBezTo>
                  <a:cubicBezTo>
                    <a:pt x="44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4" name="iSḷídè">
              <a:extLst>
                <a:ext uri="{FF2B5EF4-FFF2-40B4-BE49-F238E27FC236}">
                  <a16:creationId xmlns:a16="http://schemas.microsoft.com/office/drawing/2014/main" id="{31A3D767-875F-4B20-8B2B-9CC7AD2AD0F0}"/>
                </a:ext>
              </a:extLst>
            </p:cNvPr>
            <p:cNvSpPr/>
            <p:nvPr/>
          </p:nvSpPr>
          <p:spPr bwMode="auto">
            <a:xfrm>
              <a:off x="9543426" y="4337708"/>
              <a:ext cx="166638" cy="115721"/>
            </a:xfrm>
            <a:custGeom>
              <a:avLst/>
              <a:gdLst>
                <a:gd name="T0" fmla="*/ 42 w 46"/>
                <a:gd name="T1" fmla="*/ 16 h 32"/>
                <a:gd name="T2" fmla="*/ 16 w 46"/>
                <a:gd name="T3" fmla="*/ 0 h 32"/>
                <a:gd name="T4" fmla="*/ 4 w 46"/>
                <a:gd name="T5" fmla="*/ 16 h 32"/>
                <a:gd name="T6" fmla="*/ 30 w 46"/>
                <a:gd name="T7" fmla="*/ 32 h 32"/>
                <a:gd name="T8" fmla="*/ 42 w 4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2" y="16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7" y="25"/>
                    <a:pt x="19" y="32"/>
                    <a:pt x="30" y="32"/>
                  </a:cubicBezTo>
                  <a:cubicBezTo>
                    <a:pt x="41" y="32"/>
                    <a:pt x="46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5" name="ï$ḷïḍé">
              <a:extLst>
                <a:ext uri="{FF2B5EF4-FFF2-40B4-BE49-F238E27FC236}">
                  <a16:creationId xmlns:a16="http://schemas.microsoft.com/office/drawing/2014/main" id="{2DD7EB21-D2D5-4FC7-ADCE-01C08C2E54B1}"/>
                </a:ext>
              </a:extLst>
            </p:cNvPr>
            <p:cNvSpPr/>
            <p:nvPr/>
          </p:nvSpPr>
          <p:spPr bwMode="auto">
            <a:xfrm>
              <a:off x="9714694" y="4337708"/>
              <a:ext cx="171268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1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6" name="íṡḻíḑè">
              <a:extLst>
                <a:ext uri="{FF2B5EF4-FFF2-40B4-BE49-F238E27FC236}">
                  <a16:creationId xmlns:a16="http://schemas.microsoft.com/office/drawing/2014/main" id="{DAE3878E-3312-4C7A-B875-D079465EC8A5}"/>
                </a:ext>
              </a:extLst>
            </p:cNvPr>
            <p:cNvSpPr/>
            <p:nvPr/>
          </p:nvSpPr>
          <p:spPr bwMode="auto">
            <a:xfrm>
              <a:off x="9885961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1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5" y="16"/>
                  </a:cubicBezTo>
                  <a:cubicBezTo>
                    <a:pt x="9" y="25"/>
                    <a:pt x="21" y="32"/>
                    <a:pt x="31" y="32"/>
                  </a:cubicBezTo>
                  <a:cubicBezTo>
                    <a:pt x="42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7" name="íślîḓe">
              <a:extLst>
                <a:ext uri="{FF2B5EF4-FFF2-40B4-BE49-F238E27FC236}">
                  <a16:creationId xmlns:a16="http://schemas.microsoft.com/office/drawing/2014/main" id="{A176C8BD-A8CF-44F9-9B70-1409EC43669B}"/>
                </a:ext>
              </a:extLst>
            </p:cNvPr>
            <p:cNvSpPr/>
            <p:nvPr/>
          </p:nvSpPr>
          <p:spPr bwMode="auto">
            <a:xfrm>
              <a:off x="10060314" y="4337708"/>
              <a:ext cx="172810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2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8" name="ísḷïḑe">
              <a:extLst>
                <a:ext uri="{FF2B5EF4-FFF2-40B4-BE49-F238E27FC236}">
                  <a16:creationId xmlns:a16="http://schemas.microsoft.com/office/drawing/2014/main" id="{96E15E5A-A321-4A70-AB4D-5BB901AB9C6F}"/>
                </a:ext>
              </a:extLst>
            </p:cNvPr>
            <p:cNvSpPr/>
            <p:nvPr/>
          </p:nvSpPr>
          <p:spPr bwMode="auto">
            <a:xfrm>
              <a:off x="10233124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4 w 48"/>
                <a:gd name="T5" fmla="*/ 16 h 32"/>
                <a:gd name="T6" fmla="*/ 32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9" y="25"/>
                    <a:pt x="21" y="32"/>
                    <a:pt x="32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9" name="íṩ1ïḑê">
              <a:extLst>
                <a:ext uri="{FF2B5EF4-FFF2-40B4-BE49-F238E27FC236}">
                  <a16:creationId xmlns:a16="http://schemas.microsoft.com/office/drawing/2014/main" id="{71D03D84-C5C7-4D48-837D-53EF3AD2000A}"/>
                </a:ext>
              </a:extLst>
            </p:cNvPr>
            <p:cNvSpPr/>
            <p:nvPr/>
          </p:nvSpPr>
          <p:spPr bwMode="auto">
            <a:xfrm>
              <a:off x="10404391" y="4337708"/>
              <a:ext cx="174353" cy="115721"/>
            </a:xfrm>
            <a:custGeom>
              <a:avLst/>
              <a:gdLst>
                <a:gd name="T0" fmla="*/ 44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3 w 48"/>
                <a:gd name="T7" fmla="*/ 32 h 32"/>
                <a:gd name="T8" fmla="*/ 44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4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8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0" name="i$ḻïḓe">
              <a:extLst>
                <a:ext uri="{FF2B5EF4-FFF2-40B4-BE49-F238E27FC236}">
                  <a16:creationId xmlns:a16="http://schemas.microsoft.com/office/drawing/2014/main" id="{26D65295-E400-490B-86AA-B667BB001015}"/>
                </a:ext>
              </a:extLst>
            </p:cNvPr>
            <p:cNvSpPr/>
            <p:nvPr/>
          </p:nvSpPr>
          <p:spPr bwMode="auto">
            <a:xfrm>
              <a:off x="10578744" y="4337708"/>
              <a:ext cx="175896" cy="115721"/>
            </a:xfrm>
            <a:custGeom>
              <a:avLst/>
              <a:gdLst>
                <a:gd name="T0" fmla="*/ 43 w 48"/>
                <a:gd name="T1" fmla="*/ 16 h 32"/>
                <a:gd name="T2" fmla="*/ 15 w 48"/>
                <a:gd name="T3" fmla="*/ 0 h 32"/>
                <a:gd name="T4" fmla="*/ 4 w 48"/>
                <a:gd name="T5" fmla="*/ 16 h 32"/>
                <a:gd name="T6" fmla="*/ 33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4" y="16"/>
                  </a:cubicBezTo>
                  <a:cubicBezTo>
                    <a:pt x="9" y="25"/>
                    <a:pt x="22" y="32"/>
                    <a:pt x="33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1" name="íSļïde">
              <a:extLst>
                <a:ext uri="{FF2B5EF4-FFF2-40B4-BE49-F238E27FC236}">
                  <a16:creationId xmlns:a16="http://schemas.microsoft.com/office/drawing/2014/main" id="{D9B5F352-CE64-4BE9-B7CC-56732BB21474}"/>
                </a:ext>
              </a:extLst>
            </p:cNvPr>
            <p:cNvSpPr/>
            <p:nvPr/>
          </p:nvSpPr>
          <p:spPr bwMode="auto">
            <a:xfrm>
              <a:off x="10750011" y="4337708"/>
              <a:ext cx="178982" cy="115721"/>
            </a:xfrm>
            <a:custGeom>
              <a:avLst/>
              <a:gdLst>
                <a:gd name="T0" fmla="*/ 43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3 w 49"/>
                <a:gd name="T7" fmla="*/ 32 h 32"/>
                <a:gd name="T8" fmla="*/ 43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9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2" name="îşľîḋè">
              <a:extLst>
                <a:ext uri="{FF2B5EF4-FFF2-40B4-BE49-F238E27FC236}">
                  <a16:creationId xmlns:a16="http://schemas.microsoft.com/office/drawing/2014/main" id="{AF7005EA-5E0E-4DF4-B924-A288CDCFCEB9}"/>
                </a:ext>
              </a:extLst>
            </p:cNvPr>
            <p:cNvSpPr/>
            <p:nvPr/>
          </p:nvSpPr>
          <p:spPr bwMode="auto">
            <a:xfrm>
              <a:off x="10922821" y="4337708"/>
              <a:ext cx="177439" cy="115721"/>
            </a:xfrm>
            <a:custGeom>
              <a:avLst/>
              <a:gdLst>
                <a:gd name="T0" fmla="*/ 44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4 w 49"/>
                <a:gd name="T7" fmla="*/ 32 h 32"/>
                <a:gd name="T8" fmla="*/ 44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4" y="16"/>
                  </a:moveTo>
                  <a:cubicBezTo>
                    <a:pt x="39" y="7"/>
                    <a:pt x="26" y="0"/>
                    <a:pt x="15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3" y="32"/>
                    <a:pt x="34" y="32"/>
                  </a:cubicBezTo>
                  <a:cubicBezTo>
                    <a:pt x="45" y="32"/>
                    <a:pt x="49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3" name="íṩlïďê">
              <a:extLst>
                <a:ext uri="{FF2B5EF4-FFF2-40B4-BE49-F238E27FC236}">
                  <a16:creationId xmlns:a16="http://schemas.microsoft.com/office/drawing/2014/main" id="{5ACF78F9-5451-4AD5-A8F1-A224E56BAFE6}"/>
                </a:ext>
              </a:extLst>
            </p:cNvPr>
            <p:cNvSpPr/>
            <p:nvPr/>
          </p:nvSpPr>
          <p:spPr bwMode="auto">
            <a:xfrm>
              <a:off x="9779498" y="4479659"/>
              <a:ext cx="172810" cy="123436"/>
            </a:xfrm>
            <a:custGeom>
              <a:avLst/>
              <a:gdLst>
                <a:gd name="T0" fmla="*/ 43 w 47"/>
                <a:gd name="T1" fmla="*/ 17 h 34"/>
                <a:gd name="T2" fmla="*/ 16 w 47"/>
                <a:gd name="T3" fmla="*/ 0 h 34"/>
                <a:gd name="T4" fmla="*/ 4 w 47"/>
                <a:gd name="T5" fmla="*/ 17 h 34"/>
                <a:gd name="T6" fmla="*/ 31 w 47"/>
                <a:gd name="T7" fmla="*/ 34 h 34"/>
                <a:gd name="T8" fmla="*/ 43 w 47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0" y="34"/>
                    <a:pt x="31" y="34"/>
                  </a:cubicBezTo>
                  <a:cubicBezTo>
                    <a:pt x="42" y="34"/>
                    <a:pt x="47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4" name="ïSļîḓê">
              <a:extLst>
                <a:ext uri="{FF2B5EF4-FFF2-40B4-BE49-F238E27FC236}">
                  <a16:creationId xmlns:a16="http://schemas.microsoft.com/office/drawing/2014/main" id="{12D88270-2503-4492-8925-C1B187F621CE}"/>
                </a:ext>
              </a:extLst>
            </p:cNvPr>
            <p:cNvSpPr/>
            <p:nvPr/>
          </p:nvSpPr>
          <p:spPr bwMode="auto">
            <a:xfrm>
              <a:off x="9955394" y="4479659"/>
              <a:ext cx="174353" cy="123436"/>
            </a:xfrm>
            <a:custGeom>
              <a:avLst/>
              <a:gdLst>
                <a:gd name="T0" fmla="*/ 43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1 w 48"/>
                <a:gd name="T7" fmla="*/ 34 h 34"/>
                <a:gd name="T8" fmla="*/ 43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1" y="34"/>
                    <a:pt x="31" y="34"/>
                  </a:cubicBezTo>
                  <a:cubicBezTo>
                    <a:pt x="42" y="34"/>
                    <a:pt x="48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5" name="íṥḷidè">
              <a:extLst>
                <a:ext uri="{FF2B5EF4-FFF2-40B4-BE49-F238E27FC236}">
                  <a16:creationId xmlns:a16="http://schemas.microsoft.com/office/drawing/2014/main" id="{9F132D14-E9CA-4EEA-A08A-9F2D1B03200E}"/>
                </a:ext>
              </a:extLst>
            </p:cNvPr>
            <p:cNvSpPr/>
            <p:nvPr/>
          </p:nvSpPr>
          <p:spPr bwMode="auto">
            <a:xfrm>
              <a:off x="10129746" y="4479659"/>
              <a:ext cx="175896" cy="123436"/>
            </a:xfrm>
            <a:custGeom>
              <a:avLst/>
              <a:gdLst>
                <a:gd name="T0" fmla="*/ 44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2 w 48"/>
                <a:gd name="T7" fmla="*/ 34 h 34"/>
                <a:gd name="T8" fmla="*/ 44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1" y="34"/>
                    <a:pt x="32" y="34"/>
                  </a:cubicBezTo>
                  <a:cubicBezTo>
                    <a:pt x="43" y="34"/>
                    <a:pt x="48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6" name="îṩļiḍê">
              <a:extLst>
                <a:ext uri="{FF2B5EF4-FFF2-40B4-BE49-F238E27FC236}">
                  <a16:creationId xmlns:a16="http://schemas.microsoft.com/office/drawing/2014/main" id="{C55921AC-553D-4226-AF1C-F2605FCC9DFB}"/>
                </a:ext>
              </a:extLst>
            </p:cNvPr>
            <p:cNvSpPr/>
            <p:nvPr/>
          </p:nvSpPr>
          <p:spPr bwMode="auto">
            <a:xfrm>
              <a:off x="10305642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4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7" name="íŝ1îḋé">
              <a:extLst>
                <a:ext uri="{FF2B5EF4-FFF2-40B4-BE49-F238E27FC236}">
                  <a16:creationId xmlns:a16="http://schemas.microsoft.com/office/drawing/2014/main" id="{84BF75A2-A2A7-4441-9B24-3DD913DCC68C}"/>
                </a:ext>
              </a:extLst>
            </p:cNvPr>
            <p:cNvSpPr/>
            <p:nvPr/>
          </p:nvSpPr>
          <p:spPr bwMode="auto">
            <a:xfrm>
              <a:off x="10479995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5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8" name="îŝlïḍe">
              <a:extLst>
                <a:ext uri="{FF2B5EF4-FFF2-40B4-BE49-F238E27FC236}">
                  <a16:creationId xmlns:a16="http://schemas.microsoft.com/office/drawing/2014/main" id="{C76DAB1B-42D4-487B-95A5-AACB5BCAA5E9}"/>
                </a:ext>
              </a:extLst>
            </p:cNvPr>
            <p:cNvSpPr/>
            <p:nvPr/>
          </p:nvSpPr>
          <p:spPr bwMode="auto">
            <a:xfrm>
              <a:off x="10655891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5 w 49"/>
                <a:gd name="T3" fmla="*/ 0 h 34"/>
                <a:gd name="T4" fmla="*/ 5 w 49"/>
                <a:gd name="T5" fmla="*/ 17 h 34"/>
                <a:gd name="T6" fmla="*/ 34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9" name="îṡlïḋé">
              <a:extLst>
                <a:ext uri="{FF2B5EF4-FFF2-40B4-BE49-F238E27FC236}">
                  <a16:creationId xmlns:a16="http://schemas.microsoft.com/office/drawing/2014/main" id="{50BAC8F8-FF27-41B8-AD6E-D6AAB722CB84}"/>
                </a:ext>
              </a:extLst>
            </p:cNvPr>
            <p:cNvSpPr/>
            <p:nvPr/>
          </p:nvSpPr>
          <p:spPr bwMode="auto">
            <a:xfrm>
              <a:off x="10830244" y="4479659"/>
              <a:ext cx="183611" cy="123436"/>
            </a:xfrm>
            <a:custGeom>
              <a:avLst/>
              <a:gdLst>
                <a:gd name="T0" fmla="*/ 44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4 w 50"/>
                <a:gd name="T7" fmla="*/ 34 h 34"/>
                <a:gd name="T8" fmla="*/ 44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50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0" name="îṥlîḋé">
              <a:extLst>
                <a:ext uri="{FF2B5EF4-FFF2-40B4-BE49-F238E27FC236}">
                  <a16:creationId xmlns:a16="http://schemas.microsoft.com/office/drawing/2014/main" id="{A9FB7BBF-3D51-4B9C-A7E0-36F181022A42}"/>
                </a:ext>
              </a:extLst>
            </p:cNvPr>
            <p:cNvSpPr/>
            <p:nvPr/>
          </p:nvSpPr>
          <p:spPr bwMode="auto">
            <a:xfrm>
              <a:off x="11006140" y="4479659"/>
              <a:ext cx="182068" cy="123436"/>
            </a:xfrm>
            <a:custGeom>
              <a:avLst/>
              <a:gdLst>
                <a:gd name="T0" fmla="*/ 45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5 w 50"/>
                <a:gd name="T7" fmla="*/ 34 h 34"/>
                <a:gd name="T8" fmla="*/ 45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0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1" name="iṡḻidê">
              <a:extLst>
                <a:ext uri="{FF2B5EF4-FFF2-40B4-BE49-F238E27FC236}">
                  <a16:creationId xmlns:a16="http://schemas.microsoft.com/office/drawing/2014/main" id="{B0DB26A0-9869-44A1-BEAC-BB97C4795816}"/>
                </a:ext>
              </a:extLst>
            </p:cNvPr>
            <p:cNvSpPr/>
            <p:nvPr/>
          </p:nvSpPr>
          <p:spPr bwMode="auto">
            <a:xfrm>
              <a:off x="11180493" y="4479659"/>
              <a:ext cx="186697" cy="123436"/>
            </a:xfrm>
            <a:custGeom>
              <a:avLst/>
              <a:gdLst>
                <a:gd name="T0" fmla="*/ 45 w 51"/>
                <a:gd name="T1" fmla="*/ 17 h 34"/>
                <a:gd name="T2" fmla="*/ 15 w 51"/>
                <a:gd name="T3" fmla="*/ 0 h 34"/>
                <a:gd name="T4" fmla="*/ 6 w 51"/>
                <a:gd name="T5" fmla="*/ 17 h 34"/>
                <a:gd name="T6" fmla="*/ 35 w 51"/>
                <a:gd name="T7" fmla="*/ 34 h 34"/>
                <a:gd name="T8" fmla="*/ 45 w 5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6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1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2" name="ïṡ1íḍe">
              <a:extLst>
                <a:ext uri="{FF2B5EF4-FFF2-40B4-BE49-F238E27FC236}">
                  <a16:creationId xmlns:a16="http://schemas.microsoft.com/office/drawing/2014/main" id="{845E2907-6B1A-46B7-818E-BF6387438684}"/>
                </a:ext>
              </a:extLst>
            </p:cNvPr>
            <p:cNvSpPr/>
            <p:nvPr/>
          </p:nvSpPr>
          <p:spPr bwMode="auto">
            <a:xfrm>
              <a:off x="9845844" y="4629324"/>
              <a:ext cx="174353" cy="128065"/>
            </a:xfrm>
            <a:custGeom>
              <a:avLst/>
              <a:gdLst>
                <a:gd name="T0" fmla="*/ 44 w 48"/>
                <a:gd name="T1" fmla="*/ 17 h 35"/>
                <a:gd name="T2" fmla="*/ 16 w 48"/>
                <a:gd name="T3" fmla="*/ 0 h 35"/>
                <a:gd name="T4" fmla="*/ 4 w 48"/>
                <a:gd name="T5" fmla="*/ 17 h 35"/>
                <a:gd name="T6" fmla="*/ 32 w 48"/>
                <a:gd name="T7" fmla="*/ 35 h 35"/>
                <a:gd name="T8" fmla="*/ 44 w 48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5">
                  <a:moveTo>
                    <a:pt x="44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8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3" name="ïsḷïde">
              <a:extLst>
                <a:ext uri="{FF2B5EF4-FFF2-40B4-BE49-F238E27FC236}">
                  <a16:creationId xmlns:a16="http://schemas.microsoft.com/office/drawing/2014/main" id="{554BA972-16E5-45BE-9E9E-F2129FE67578}"/>
                </a:ext>
              </a:extLst>
            </p:cNvPr>
            <p:cNvSpPr/>
            <p:nvPr/>
          </p:nvSpPr>
          <p:spPr bwMode="auto">
            <a:xfrm>
              <a:off x="10024826" y="4629324"/>
              <a:ext cx="178982" cy="128065"/>
            </a:xfrm>
            <a:custGeom>
              <a:avLst/>
              <a:gdLst>
                <a:gd name="T0" fmla="*/ 44 w 49"/>
                <a:gd name="T1" fmla="*/ 17 h 35"/>
                <a:gd name="T2" fmla="*/ 16 w 49"/>
                <a:gd name="T3" fmla="*/ 0 h 35"/>
                <a:gd name="T4" fmla="*/ 4 w 49"/>
                <a:gd name="T5" fmla="*/ 17 h 35"/>
                <a:gd name="T6" fmla="*/ 32 w 49"/>
                <a:gd name="T7" fmla="*/ 35 h 35"/>
                <a:gd name="T8" fmla="*/ 44 w 49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9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4" name="ïŝ1îḑé">
              <a:extLst>
                <a:ext uri="{FF2B5EF4-FFF2-40B4-BE49-F238E27FC236}">
                  <a16:creationId xmlns:a16="http://schemas.microsoft.com/office/drawing/2014/main" id="{C8A3EFF0-C280-48CE-A9F0-71ACA04F73FA}"/>
                </a:ext>
              </a:extLst>
            </p:cNvPr>
            <p:cNvSpPr/>
            <p:nvPr/>
          </p:nvSpPr>
          <p:spPr bwMode="auto">
            <a:xfrm>
              <a:off x="10199179" y="4629324"/>
              <a:ext cx="183611" cy="128065"/>
            </a:xfrm>
            <a:custGeom>
              <a:avLst/>
              <a:gdLst>
                <a:gd name="T0" fmla="*/ 45 w 50"/>
                <a:gd name="T1" fmla="*/ 17 h 35"/>
                <a:gd name="T2" fmla="*/ 17 w 50"/>
                <a:gd name="T3" fmla="*/ 0 h 35"/>
                <a:gd name="T4" fmla="*/ 5 w 50"/>
                <a:gd name="T5" fmla="*/ 17 h 35"/>
                <a:gd name="T6" fmla="*/ 33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8" y="0"/>
                    <a:pt x="17" y="0"/>
                  </a:cubicBezTo>
                  <a:cubicBezTo>
                    <a:pt x="6" y="0"/>
                    <a:pt x="0" y="8"/>
                    <a:pt x="5" y="17"/>
                  </a:cubicBezTo>
                  <a:cubicBezTo>
                    <a:pt x="10" y="27"/>
                    <a:pt x="22" y="35"/>
                    <a:pt x="33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5" name="iṣlïḑê">
              <a:extLst>
                <a:ext uri="{FF2B5EF4-FFF2-40B4-BE49-F238E27FC236}">
                  <a16:creationId xmlns:a16="http://schemas.microsoft.com/office/drawing/2014/main" id="{03B16B3C-1906-4845-9A94-5EDDDB6174EE}"/>
                </a:ext>
              </a:extLst>
            </p:cNvPr>
            <p:cNvSpPr/>
            <p:nvPr/>
          </p:nvSpPr>
          <p:spPr bwMode="auto">
            <a:xfrm>
              <a:off x="10378161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6" name="íṧľîḍê">
              <a:extLst>
                <a:ext uri="{FF2B5EF4-FFF2-40B4-BE49-F238E27FC236}">
                  <a16:creationId xmlns:a16="http://schemas.microsoft.com/office/drawing/2014/main" id="{7773353D-EAFB-4333-BA21-12A8F909770E}"/>
                </a:ext>
              </a:extLst>
            </p:cNvPr>
            <p:cNvSpPr/>
            <p:nvPr/>
          </p:nvSpPr>
          <p:spPr bwMode="auto">
            <a:xfrm>
              <a:off x="10557143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7" name="ïṣļíďe">
              <a:extLst>
                <a:ext uri="{FF2B5EF4-FFF2-40B4-BE49-F238E27FC236}">
                  <a16:creationId xmlns:a16="http://schemas.microsoft.com/office/drawing/2014/main" id="{5425D3CF-68D0-4D07-9E9D-9F36FD4422CE}"/>
                </a:ext>
              </a:extLst>
            </p:cNvPr>
            <p:cNvSpPr/>
            <p:nvPr/>
          </p:nvSpPr>
          <p:spPr bwMode="auto">
            <a:xfrm>
              <a:off x="10736125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5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5" y="35"/>
                  </a:cubicBezTo>
                  <a:cubicBezTo>
                    <a:pt x="46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8" name="is1ide">
              <a:extLst>
                <a:ext uri="{FF2B5EF4-FFF2-40B4-BE49-F238E27FC236}">
                  <a16:creationId xmlns:a16="http://schemas.microsoft.com/office/drawing/2014/main" id="{95120B96-2FFF-491D-BD25-2D51B8E5D891}"/>
                </a:ext>
              </a:extLst>
            </p:cNvPr>
            <p:cNvSpPr/>
            <p:nvPr/>
          </p:nvSpPr>
          <p:spPr bwMode="auto">
            <a:xfrm>
              <a:off x="10915106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0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9" name="ïṣļíďé">
              <a:extLst>
                <a:ext uri="{FF2B5EF4-FFF2-40B4-BE49-F238E27FC236}">
                  <a16:creationId xmlns:a16="http://schemas.microsoft.com/office/drawing/2014/main" id="{B5B5321B-7721-4B67-A67C-B701D5B7E765}"/>
                </a:ext>
              </a:extLst>
            </p:cNvPr>
            <p:cNvSpPr/>
            <p:nvPr/>
          </p:nvSpPr>
          <p:spPr bwMode="auto">
            <a:xfrm>
              <a:off x="11094088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0" name="íṣḷidè">
              <a:extLst>
                <a:ext uri="{FF2B5EF4-FFF2-40B4-BE49-F238E27FC236}">
                  <a16:creationId xmlns:a16="http://schemas.microsoft.com/office/drawing/2014/main" id="{EC91A8C7-D347-471F-A76E-FCA338ED6E13}"/>
                </a:ext>
              </a:extLst>
            </p:cNvPr>
            <p:cNvSpPr/>
            <p:nvPr/>
          </p:nvSpPr>
          <p:spPr bwMode="auto">
            <a:xfrm>
              <a:off x="9910648" y="4783619"/>
              <a:ext cx="183611" cy="131151"/>
            </a:xfrm>
            <a:custGeom>
              <a:avLst/>
              <a:gdLst>
                <a:gd name="T0" fmla="*/ 45 w 50"/>
                <a:gd name="T1" fmla="*/ 18 h 36"/>
                <a:gd name="T2" fmla="*/ 17 w 50"/>
                <a:gd name="T3" fmla="*/ 0 h 36"/>
                <a:gd name="T4" fmla="*/ 5 w 50"/>
                <a:gd name="T5" fmla="*/ 18 h 36"/>
                <a:gd name="T6" fmla="*/ 33 w 50"/>
                <a:gd name="T7" fmla="*/ 36 h 36"/>
                <a:gd name="T8" fmla="*/ 45 w 5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45" y="18"/>
                  </a:moveTo>
                  <a:cubicBezTo>
                    <a:pt x="41" y="8"/>
                    <a:pt x="28" y="0"/>
                    <a:pt x="17" y="0"/>
                  </a:cubicBezTo>
                  <a:cubicBezTo>
                    <a:pt x="6" y="0"/>
                    <a:pt x="0" y="8"/>
                    <a:pt x="5" y="18"/>
                  </a:cubicBezTo>
                  <a:cubicBezTo>
                    <a:pt x="9" y="28"/>
                    <a:pt x="22" y="36"/>
                    <a:pt x="33" y="36"/>
                  </a:cubicBezTo>
                  <a:cubicBezTo>
                    <a:pt x="44" y="36"/>
                    <a:pt x="50" y="28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1" name="îsḷiďé">
              <a:extLst>
                <a:ext uri="{FF2B5EF4-FFF2-40B4-BE49-F238E27FC236}">
                  <a16:creationId xmlns:a16="http://schemas.microsoft.com/office/drawing/2014/main" id="{58D7B200-860A-42C4-9AD9-938B51E4E8A0}"/>
                </a:ext>
              </a:extLst>
            </p:cNvPr>
            <p:cNvSpPr/>
            <p:nvPr/>
          </p:nvSpPr>
          <p:spPr bwMode="auto">
            <a:xfrm>
              <a:off x="10819444" y="4783619"/>
              <a:ext cx="186697" cy="131151"/>
            </a:xfrm>
            <a:custGeom>
              <a:avLst/>
              <a:gdLst>
                <a:gd name="T0" fmla="*/ 46 w 51"/>
                <a:gd name="T1" fmla="*/ 18 h 36"/>
                <a:gd name="T2" fmla="*/ 16 w 51"/>
                <a:gd name="T3" fmla="*/ 0 h 36"/>
                <a:gd name="T4" fmla="*/ 5 w 51"/>
                <a:gd name="T5" fmla="*/ 18 h 36"/>
                <a:gd name="T6" fmla="*/ 35 w 51"/>
                <a:gd name="T7" fmla="*/ 36 h 36"/>
                <a:gd name="T8" fmla="*/ 46 w 51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46" y="18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8"/>
                  </a:cubicBezTo>
                  <a:cubicBezTo>
                    <a:pt x="10" y="28"/>
                    <a:pt x="24" y="36"/>
                    <a:pt x="35" y="36"/>
                  </a:cubicBezTo>
                  <a:cubicBezTo>
                    <a:pt x="47" y="36"/>
                    <a:pt x="51" y="28"/>
                    <a:pt x="4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2" name="îṡḷïdè">
              <a:extLst>
                <a:ext uri="{FF2B5EF4-FFF2-40B4-BE49-F238E27FC236}">
                  <a16:creationId xmlns:a16="http://schemas.microsoft.com/office/drawing/2014/main" id="{D13E962A-DA5F-434E-B725-C50CB2E2857B}"/>
                </a:ext>
              </a:extLst>
            </p:cNvPr>
            <p:cNvSpPr/>
            <p:nvPr/>
          </p:nvSpPr>
          <p:spPr bwMode="auto">
            <a:xfrm>
              <a:off x="10998426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6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8"/>
                    <a:pt x="25" y="36"/>
                    <a:pt x="36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3" name="íṩḷïḑé">
              <a:extLst>
                <a:ext uri="{FF2B5EF4-FFF2-40B4-BE49-F238E27FC236}">
                  <a16:creationId xmlns:a16="http://schemas.microsoft.com/office/drawing/2014/main" id="{5BC71C15-F72A-4F76-8C3F-7E110CD7A9BE}"/>
                </a:ext>
              </a:extLst>
            </p:cNvPr>
            <p:cNvSpPr/>
            <p:nvPr/>
          </p:nvSpPr>
          <p:spPr bwMode="auto">
            <a:xfrm>
              <a:off x="11180493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7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2" y="28"/>
                    <a:pt x="25" y="36"/>
                    <a:pt x="37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4" name="îşļiďê">
              <a:extLst>
                <a:ext uri="{FF2B5EF4-FFF2-40B4-BE49-F238E27FC236}">
                  <a16:creationId xmlns:a16="http://schemas.microsoft.com/office/drawing/2014/main" id="{19C5FF47-CC3D-4DA3-98E4-5D126CE8D2FC}"/>
                </a:ext>
              </a:extLst>
            </p:cNvPr>
            <p:cNvSpPr/>
            <p:nvPr/>
          </p:nvSpPr>
          <p:spPr bwMode="auto">
            <a:xfrm>
              <a:off x="11089459" y="4944086"/>
              <a:ext cx="194411" cy="134237"/>
            </a:xfrm>
            <a:custGeom>
              <a:avLst/>
              <a:gdLst>
                <a:gd name="T0" fmla="*/ 47 w 53"/>
                <a:gd name="T1" fmla="*/ 18 h 37"/>
                <a:gd name="T2" fmla="*/ 16 w 53"/>
                <a:gd name="T3" fmla="*/ 0 h 37"/>
                <a:gd name="T4" fmla="*/ 6 w 53"/>
                <a:gd name="T5" fmla="*/ 18 h 37"/>
                <a:gd name="T6" fmla="*/ 37 w 53"/>
                <a:gd name="T7" fmla="*/ 37 h 37"/>
                <a:gd name="T8" fmla="*/ 47 w 53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9"/>
                    <a:pt x="25" y="37"/>
                    <a:pt x="37" y="37"/>
                  </a:cubicBezTo>
                  <a:cubicBezTo>
                    <a:pt x="48" y="37"/>
                    <a:pt x="53" y="29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5" name="í$ḻïdê">
              <a:extLst>
                <a:ext uri="{FF2B5EF4-FFF2-40B4-BE49-F238E27FC236}">
                  <a16:creationId xmlns:a16="http://schemas.microsoft.com/office/drawing/2014/main" id="{026A7306-FBB7-4747-B16A-C045CD991EA5}"/>
                </a:ext>
              </a:extLst>
            </p:cNvPr>
            <p:cNvSpPr/>
            <p:nvPr/>
          </p:nvSpPr>
          <p:spPr bwMode="auto">
            <a:xfrm>
              <a:off x="11180493" y="5107638"/>
              <a:ext cx="197497" cy="138865"/>
            </a:xfrm>
            <a:custGeom>
              <a:avLst/>
              <a:gdLst>
                <a:gd name="T0" fmla="*/ 48 w 54"/>
                <a:gd name="T1" fmla="*/ 19 h 38"/>
                <a:gd name="T2" fmla="*/ 17 w 54"/>
                <a:gd name="T3" fmla="*/ 0 h 38"/>
                <a:gd name="T4" fmla="*/ 6 w 54"/>
                <a:gd name="T5" fmla="*/ 19 h 38"/>
                <a:gd name="T6" fmla="*/ 38 w 54"/>
                <a:gd name="T7" fmla="*/ 38 h 38"/>
                <a:gd name="T8" fmla="*/ 48 w 54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8" y="19"/>
                  </a:moveTo>
                  <a:cubicBezTo>
                    <a:pt x="42" y="9"/>
                    <a:pt x="28" y="0"/>
                    <a:pt x="17" y="0"/>
                  </a:cubicBezTo>
                  <a:cubicBezTo>
                    <a:pt x="5" y="0"/>
                    <a:pt x="0" y="9"/>
                    <a:pt x="6" y="19"/>
                  </a:cubicBezTo>
                  <a:cubicBezTo>
                    <a:pt x="12" y="30"/>
                    <a:pt x="26" y="38"/>
                    <a:pt x="38" y="38"/>
                  </a:cubicBezTo>
                  <a:cubicBezTo>
                    <a:pt x="50" y="38"/>
                    <a:pt x="54" y="30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6" name="iṣļiḓê">
              <a:extLst>
                <a:ext uri="{FF2B5EF4-FFF2-40B4-BE49-F238E27FC236}">
                  <a16:creationId xmlns:a16="http://schemas.microsoft.com/office/drawing/2014/main" id="{91754B47-AEFF-4D8C-96AA-B01CA0E90A33}"/>
                </a:ext>
              </a:extLst>
            </p:cNvPr>
            <p:cNvSpPr/>
            <p:nvPr/>
          </p:nvSpPr>
          <p:spPr bwMode="auto">
            <a:xfrm>
              <a:off x="2999791" y="2907396"/>
              <a:ext cx="135779" cy="84863"/>
            </a:xfrm>
            <a:custGeom>
              <a:avLst/>
              <a:gdLst>
                <a:gd name="T0" fmla="*/ 34 w 37"/>
                <a:gd name="T1" fmla="*/ 11 h 23"/>
                <a:gd name="T2" fmla="*/ 22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4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4" y="11"/>
                  </a:moveTo>
                  <a:cubicBezTo>
                    <a:pt x="37" y="5"/>
                    <a:pt x="31" y="0"/>
                    <a:pt x="22" y="0"/>
                  </a:cubicBezTo>
                  <a:cubicBezTo>
                    <a:pt x="13" y="0"/>
                    <a:pt x="4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2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7" name="íşlíḍé">
              <a:extLst>
                <a:ext uri="{FF2B5EF4-FFF2-40B4-BE49-F238E27FC236}">
                  <a16:creationId xmlns:a16="http://schemas.microsoft.com/office/drawing/2014/main" id="{A76A15F1-F8E0-44C3-9AD6-C2E50D1A51D4}"/>
                </a:ext>
              </a:extLst>
            </p:cNvPr>
            <p:cNvSpPr/>
            <p:nvPr/>
          </p:nvSpPr>
          <p:spPr bwMode="auto">
            <a:xfrm>
              <a:off x="2959674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23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8" name="íSļiďè">
              <a:extLst>
                <a:ext uri="{FF2B5EF4-FFF2-40B4-BE49-F238E27FC236}">
                  <a16:creationId xmlns:a16="http://schemas.microsoft.com/office/drawing/2014/main" id="{486B1A7F-A396-4449-9292-291D8081FA1F}"/>
                </a:ext>
              </a:extLst>
            </p:cNvPr>
            <p:cNvSpPr/>
            <p:nvPr/>
          </p:nvSpPr>
          <p:spPr bwMode="auto">
            <a:xfrm>
              <a:off x="310625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3 w 38"/>
                <a:gd name="T3" fmla="*/ 0 h 23"/>
                <a:gd name="T4" fmla="*/ 3 w 38"/>
                <a:gd name="T5" fmla="*/ 11 h 23"/>
                <a:gd name="T6" fmla="*/ 15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8"/>
                    <a:pt x="6" y="23"/>
                    <a:pt x="15" y="23"/>
                  </a:cubicBezTo>
                  <a:cubicBezTo>
                    <a:pt x="24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9" name="ïṥ1iḑe">
              <a:extLst>
                <a:ext uri="{FF2B5EF4-FFF2-40B4-BE49-F238E27FC236}">
                  <a16:creationId xmlns:a16="http://schemas.microsoft.com/office/drawing/2014/main" id="{6C84A060-6665-4969-9B2D-52A8D787031A}"/>
                </a:ext>
              </a:extLst>
            </p:cNvPr>
            <p:cNvSpPr/>
            <p:nvPr/>
          </p:nvSpPr>
          <p:spPr bwMode="auto">
            <a:xfrm>
              <a:off x="3660172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3 w 43"/>
                <a:gd name="T5" fmla="*/ 16 h 32"/>
                <a:gd name="T6" fmla="*/ 18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9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0" name="ïṡlïďê">
              <a:extLst>
                <a:ext uri="{FF2B5EF4-FFF2-40B4-BE49-F238E27FC236}">
                  <a16:creationId xmlns:a16="http://schemas.microsoft.com/office/drawing/2014/main" id="{DCB440A4-8130-402E-B9AE-1675B63B24B5}"/>
                </a:ext>
              </a:extLst>
            </p:cNvPr>
            <p:cNvSpPr/>
            <p:nvPr/>
          </p:nvSpPr>
          <p:spPr bwMode="auto">
            <a:xfrm>
              <a:off x="3510506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1" name="îšlïḓé">
              <a:extLst>
                <a:ext uri="{FF2B5EF4-FFF2-40B4-BE49-F238E27FC236}">
                  <a16:creationId xmlns:a16="http://schemas.microsoft.com/office/drawing/2014/main" id="{5ADF3CE6-83C6-4CB9-9CAD-F85365BE66D6}"/>
                </a:ext>
              </a:extLst>
            </p:cNvPr>
            <p:cNvSpPr/>
            <p:nvPr/>
          </p:nvSpPr>
          <p:spPr bwMode="auto">
            <a:xfrm>
              <a:off x="2941159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4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2" name="ïsļïḑé">
              <a:extLst>
                <a:ext uri="{FF2B5EF4-FFF2-40B4-BE49-F238E27FC236}">
                  <a16:creationId xmlns:a16="http://schemas.microsoft.com/office/drawing/2014/main" id="{B399974F-4496-4A1C-8D2E-E9D53CD09AA8}"/>
                </a:ext>
              </a:extLst>
            </p:cNvPr>
            <p:cNvSpPr/>
            <p:nvPr/>
          </p:nvSpPr>
          <p:spPr bwMode="auto">
            <a:xfrm>
              <a:off x="3076938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3" name="ísļïḓê">
              <a:extLst>
                <a:ext uri="{FF2B5EF4-FFF2-40B4-BE49-F238E27FC236}">
                  <a16:creationId xmlns:a16="http://schemas.microsoft.com/office/drawing/2014/main" id="{99975CD4-1633-4893-BA5F-228B2A487DDD}"/>
                </a:ext>
              </a:extLst>
            </p:cNvPr>
            <p:cNvSpPr/>
            <p:nvPr/>
          </p:nvSpPr>
          <p:spPr bwMode="auto">
            <a:xfrm>
              <a:off x="3212717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4" name="í$lîdé">
              <a:extLst>
                <a:ext uri="{FF2B5EF4-FFF2-40B4-BE49-F238E27FC236}">
                  <a16:creationId xmlns:a16="http://schemas.microsoft.com/office/drawing/2014/main" id="{8E2038E7-5DCE-4A0A-BFDF-115FE05969E3}"/>
                </a:ext>
              </a:extLst>
            </p:cNvPr>
            <p:cNvSpPr/>
            <p:nvPr/>
          </p:nvSpPr>
          <p:spPr bwMode="auto">
            <a:xfrm>
              <a:off x="334695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5" name="ïS1îḍè">
              <a:extLst>
                <a:ext uri="{FF2B5EF4-FFF2-40B4-BE49-F238E27FC236}">
                  <a16:creationId xmlns:a16="http://schemas.microsoft.com/office/drawing/2014/main" id="{91DC43E6-8DA5-4A79-AEF8-040CFD8256F5}"/>
                </a:ext>
              </a:extLst>
            </p:cNvPr>
            <p:cNvSpPr/>
            <p:nvPr/>
          </p:nvSpPr>
          <p:spPr bwMode="auto">
            <a:xfrm>
              <a:off x="348273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3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6" name="îṩ1íďè">
              <a:extLst>
                <a:ext uri="{FF2B5EF4-FFF2-40B4-BE49-F238E27FC236}">
                  <a16:creationId xmlns:a16="http://schemas.microsoft.com/office/drawing/2014/main" id="{930B10D1-FBE7-4CC5-A020-55BB15A5EB3A}"/>
                </a:ext>
              </a:extLst>
            </p:cNvPr>
            <p:cNvSpPr/>
            <p:nvPr/>
          </p:nvSpPr>
          <p:spPr bwMode="auto">
            <a:xfrm>
              <a:off x="3616969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1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7" name="íṣliḋê">
              <a:extLst>
                <a:ext uri="{FF2B5EF4-FFF2-40B4-BE49-F238E27FC236}">
                  <a16:creationId xmlns:a16="http://schemas.microsoft.com/office/drawing/2014/main" id="{AB2B6C1B-806A-4BE7-816D-2FB0E4D4D605}"/>
                </a:ext>
              </a:extLst>
            </p:cNvPr>
            <p:cNvSpPr/>
            <p:nvPr/>
          </p:nvSpPr>
          <p:spPr bwMode="auto">
            <a:xfrm>
              <a:off x="290567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3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8" name="ïṧḻîďè">
              <a:extLst>
                <a:ext uri="{FF2B5EF4-FFF2-40B4-BE49-F238E27FC236}">
                  <a16:creationId xmlns:a16="http://schemas.microsoft.com/office/drawing/2014/main" id="{0E91895F-7AF0-4603-BDB0-77E0D83DD1D2}"/>
                </a:ext>
              </a:extLst>
            </p:cNvPr>
            <p:cNvSpPr/>
            <p:nvPr/>
          </p:nvSpPr>
          <p:spPr bwMode="auto">
            <a:xfrm>
              <a:off x="3044536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3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9" name="íşļíḑé">
              <a:extLst>
                <a:ext uri="{FF2B5EF4-FFF2-40B4-BE49-F238E27FC236}">
                  <a16:creationId xmlns:a16="http://schemas.microsoft.com/office/drawing/2014/main" id="{80E0D84C-6A74-4FD4-9138-A868E6579022}"/>
                </a:ext>
              </a:extLst>
            </p:cNvPr>
            <p:cNvSpPr/>
            <p:nvPr/>
          </p:nvSpPr>
          <p:spPr bwMode="auto">
            <a:xfrm>
              <a:off x="3178772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0" name="îSḷîdé">
              <a:extLst>
                <a:ext uri="{FF2B5EF4-FFF2-40B4-BE49-F238E27FC236}">
                  <a16:creationId xmlns:a16="http://schemas.microsoft.com/office/drawing/2014/main" id="{1B297847-6AAA-43E6-9F30-3500B642F3BC}"/>
                </a:ext>
              </a:extLst>
            </p:cNvPr>
            <p:cNvSpPr/>
            <p:nvPr/>
          </p:nvSpPr>
          <p:spPr bwMode="auto">
            <a:xfrm>
              <a:off x="3314552" y="2439884"/>
              <a:ext cx="123436" cy="74061"/>
            </a:xfrm>
            <a:custGeom>
              <a:avLst/>
              <a:gdLst>
                <a:gd name="T0" fmla="*/ 33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1" name="íśḷiḍe">
              <a:extLst>
                <a:ext uri="{FF2B5EF4-FFF2-40B4-BE49-F238E27FC236}">
                  <a16:creationId xmlns:a16="http://schemas.microsoft.com/office/drawing/2014/main" id="{89C518DB-3085-4012-BFBE-531C53313CF9}"/>
                </a:ext>
              </a:extLst>
            </p:cNvPr>
            <p:cNvSpPr/>
            <p:nvPr/>
          </p:nvSpPr>
          <p:spPr bwMode="auto">
            <a:xfrm>
              <a:off x="2868640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2" name="íšliḍe">
              <a:extLst>
                <a:ext uri="{FF2B5EF4-FFF2-40B4-BE49-F238E27FC236}">
                  <a16:creationId xmlns:a16="http://schemas.microsoft.com/office/drawing/2014/main" id="{C1F51001-C058-4DD5-84F9-1DB26A1BFB60}"/>
                </a:ext>
              </a:extLst>
            </p:cNvPr>
            <p:cNvSpPr/>
            <p:nvPr/>
          </p:nvSpPr>
          <p:spPr bwMode="auto">
            <a:xfrm>
              <a:off x="3007505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1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3" name="îśḻíḓè">
              <a:extLst>
                <a:ext uri="{FF2B5EF4-FFF2-40B4-BE49-F238E27FC236}">
                  <a16:creationId xmlns:a16="http://schemas.microsoft.com/office/drawing/2014/main" id="{AB5142B5-44DD-4C42-B382-B1C3CEF965FE}"/>
                </a:ext>
              </a:extLst>
            </p:cNvPr>
            <p:cNvSpPr/>
            <p:nvPr/>
          </p:nvSpPr>
          <p:spPr bwMode="auto">
            <a:xfrm>
              <a:off x="3146370" y="2532461"/>
              <a:ext cx="128065" cy="72519"/>
            </a:xfrm>
            <a:custGeom>
              <a:avLst/>
              <a:gdLst>
                <a:gd name="T0" fmla="*/ 32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5" y="4"/>
                    <a:pt x="29" y="0"/>
                    <a:pt x="21" y="0"/>
                  </a:cubicBezTo>
                  <a:cubicBezTo>
                    <a:pt x="12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0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4" name="î$1îdè">
              <a:extLst>
                <a:ext uri="{FF2B5EF4-FFF2-40B4-BE49-F238E27FC236}">
                  <a16:creationId xmlns:a16="http://schemas.microsoft.com/office/drawing/2014/main" id="{900449AA-5353-4273-A33B-EA8E44EC7CDE}"/>
                </a:ext>
              </a:extLst>
            </p:cNvPr>
            <p:cNvSpPr/>
            <p:nvPr/>
          </p:nvSpPr>
          <p:spPr bwMode="auto">
            <a:xfrm>
              <a:off x="282852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3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5" name="ï$ḻíďê">
              <a:extLst>
                <a:ext uri="{FF2B5EF4-FFF2-40B4-BE49-F238E27FC236}">
                  <a16:creationId xmlns:a16="http://schemas.microsoft.com/office/drawing/2014/main" id="{FA248BB7-3078-46D0-B8F1-2F04173FBF1B}"/>
                </a:ext>
              </a:extLst>
            </p:cNvPr>
            <p:cNvSpPr/>
            <p:nvPr/>
          </p:nvSpPr>
          <p:spPr bwMode="auto">
            <a:xfrm>
              <a:off x="2970474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6" name="îŝļîḑê">
              <a:extLst>
                <a:ext uri="{FF2B5EF4-FFF2-40B4-BE49-F238E27FC236}">
                  <a16:creationId xmlns:a16="http://schemas.microsoft.com/office/drawing/2014/main" id="{3EC0FD0C-540C-45C3-97E3-56710E66523D}"/>
                </a:ext>
              </a:extLst>
            </p:cNvPr>
            <p:cNvSpPr/>
            <p:nvPr/>
          </p:nvSpPr>
          <p:spPr bwMode="auto">
            <a:xfrm>
              <a:off x="3109339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7" name="iṥľïdê">
              <a:extLst>
                <a:ext uri="{FF2B5EF4-FFF2-40B4-BE49-F238E27FC236}">
                  <a16:creationId xmlns:a16="http://schemas.microsoft.com/office/drawing/2014/main" id="{AED7C1C1-4574-446C-8954-3C33160BFD79}"/>
                </a:ext>
              </a:extLst>
            </p:cNvPr>
            <p:cNvSpPr/>
            <p:nvPr/>
          </p:nvSpPr>
          <p:spPr bwMode="auto">
            <a:xfrm>
              <a:off x="2793036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8" name="iśļîďè">
              <a:extLst>
                <a:ext uri="{FF2B5EF4-FFF2-40B4-BE49-F238E27FC236}">
                  <a16:creationId xmlns:a16="http://schemas.microsoft.com/office/drawing/2014/main" id="{5A5308F9-8FBA-433B-99C1-0538BF8553F9}"/>
                </a:ext>
              </a:extLst>
            </p:cNvPr>
            <p:cNvSpPr/>
            <p:nvPr/>
          </p:nvSpPr>
          <p:spPr bwMode="auto">
            <a:xfrm>
              <a:off x="2930358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1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9" name="ïsľíḋê">
              <a:extLst>
                <a:ext uri="{FF2B5EF4-FFF2-40B4-BE49-F238E27FC236}">
                  <a16:creationId xmlns:a16="http://schemas.microsoft.com/office/drawing/2014/main" id="{03C59174-6D2C-4EC9-A39B-73FA7E75BFB3}"/>
                </a:ext>
              </a:extLst>
            </p:cNvPr>
            <p:cNvSpPr/>
            <p:nvPr/>
          </p:nvSpPr>
          <p:spPr bwMode="auto">
            <a:xfrm>
              <a:off x="2894870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4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0" name="îšlíḍe">
              <a:extLst>
                <a:ext uri="{FF2B5EF4-FFF2-40B4-BE49-F238E27FC236}">
                  <a16:creationId xmlns:a16="http://schemas.microsoft.com/office/drawing/2014/main" id="{F0FAC9EA-F6B0-42EB-9D28-28ACEAD03CAC}"/>
                </a:ext>
              </a:extLst>
            </p:cNvPr>
            <p:cNvSpPr/>
            <p:nvPr/>
          </p:nvSpPr>
          <p:spPr bwMode="auto">
            <a:xfrm>
              <a:off x="297818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1" name="iSḻíḍé">
              <a:extLst>
                <a:ext uri="{FF2B5EF4-FFF2-40B4-BE49-F238E27FC236}">
                  <a16:creationId xmlns:a16="http://schemas.microsoft.com/office/drawing/2014/main" id="{6EFC9FBD-8D2F-4DA4-B6BB-5062300DA2E9}"/>
                </a:ext>
              </a:extLst>
            </p:cNvPr>
            <p:cNvSpPr/>
            <p:nvPr/>
          </p:nvSpPr>
          <p:spPr bwMode="auto">
            <a:xfrm>
              <a:off x="3113969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2" name="îşḷïḋe">
              <a:extLst>
                <a:ext uri="{FF2B5EF4-FFF2-40B4-BE49-F238E27FC236}">
                  <a16:creationId xmlns:a16="http://schemas.microsoft.com/office/drawing/2014/main" id="{68127986-9088-4DC0-A327-9575CF0871A1}"/>
                </a:ext>
              </a:extLst>
            </p:cNvPr>
            <p:cNvSpPr/>
            <p:nvPr/>
          </p:nvSpPr>
          <p:spPr bwMode="auto">
            <a:xfrm>
              <a:off x="3245119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3" name="ïŝ1iḑê">
              <a:extLst>
                <a:ext uri="{FF2B5EF4-FFF2-40B4-BE49-F238E27FC236}">
                  <a16:creationId xmlns:a16="http://schemas.microsoft.com/office/drawing/2014/main" id="{BFCEFC5A-94C7-42DA-A65C-46A05D8E5B41}"/>
                </a:ext>
              </a:extLst>
            </p:cNvPr>
            <p:cNvSpPr/>
            <p:nvPr/>
          </p:nvSpPr>
          <p:spPr bwMode="auto">
            <a:xfrm>
              <a:off x="3376270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4" name="ïśľîḑê">
              <a:extLst>
                <a:ext uri="{FF2B5EF4-FFF2-40B4-BE49-F238E27FC236}">
                  <a16:creationId xmlns:a16="http://schemas.microsoft.com/office/drawing/2014/main" id="{2ACED117-FB6D-4296-8B30-1B211CF6D0DB}"/>
                </a:ext>
              </a:extLst>
            </p:cNvPr>
            <p:cNvSpPr/>
            <p:nvPr/>
          </p:nvSpPr>
          <p:spPr bwMode="auto">
            <a:xfrm>
              <a:off x="333615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0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5" name="íṡľîdé">
              <a:extLst>
                <a:ext uri="{FF2B5EF4-FFF2-40B4-BE49-F238E27FC236}">
                  <a16:creationId xmlns:a16="http://schemas.microsoft.com/office/drawing/2014/main" id="{5AAD1C6A-41EC-4D65-B69E-1684C549CF42}"/>
                </a:ext>
              </a:extLst>
            </p:cNvPr>
            <p:cNvSpPr/>
            <p:nvPr/>
          </p:nvSpPr>
          <p:spPr bwMode="auto">
            <a:xfrm>
              <a:off x="346730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6" name="ïš1iḑê">
              <a:extLst>
                <a:ext uri="{FF2B5EF4-FFF2-40B4-BE49-F238E27FC236}">
                  <a16:creationId xmlns:a16="http://schemas.microsoft.com/office/drawing/2014/main" id="{FD221517-01C2-48AE-91B8-6D245EEAB5DF}"/>
                </a:ext>
              </a:extLst>
            </p:cNvPr>
            <p:cNvSpPr/>
            <p:nvPr/>
          </p:nvSpPr>
          <p:spPr bwMode="auto">
            <a:xfrm>
              <a:off x="3306837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0 w 33"/>
                <a:gd name="T3" fmla="*/ 0 h 18"/>
                <a:gd name="T4" fmla="*/ 2 w 33"/>
                <a:gd name="T5" fmla="*/ 9 h 18"/>
                <a:gd name="T6" fmla="*/ 13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7" name="iŝḻïďê">
              <a:extLst>
                <a:ext uri="{FF2B5EF4-FFF2-40B4-BE49-F238E27FC236}">
                  <a16:creationId xmlns:a16="http://schemas.microsoft.com/office/drawing/2014/main" id="{953EBA2A-9CF4-4376-86B5-104989E4C213}"/>
                </a:ext>
              </a:extLst>
            </p:cNvPr>
            <p:cNvSpPr/>
            <p:nvPr/>
          </p:nvSpPr>
          <p:spPr bwMode="auto">
            <a:xfrm>
              <a:off x="3437988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9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8" name="îšḷiḍé">
              <a:extLst>
                <a:ext uri="{FF2B5EF4-FFF2-40B4-BE49-F238E27FC236}">
                  <a16:creationId xmlns:a16="http://schemas.microsoft.com/office/drawing/2014/main" id="{6845A4EE-BFE7-45A7-B379-85E84A906568}"/>
                </a:ext>
              </a:extLst>
            </p:cNvPr>
            <p:cNvSpPr/>
            <p:nvPr/>
          </p:nvSpPr>
          <p:spPr bwMode="auto">
            <a:xfrm>
              <a:off x="3566052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9 w 32"/>
                <a:gd name="T3" fmla="*/ 0 h 18"/>
                <a:gd name="T4" fmla="*/ 2 w 32"/>
                <a:gd name="T5" fmla="*/ 9 h 18"/>
                <a:gd name="T6" fmla="*/ 13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9" name="îṡľíḍe">
              <a:extLst>
                <a:ext uri="{FF2B5EF4-FFF2-40B4-BE49-F238E27FC236}">
                  <a16:creationId xmlns:a16="http://schemas.microsoft.com/office/drawing/2014/main" id="{540E562C-8151-4415-A469-D5B1DDD98D36}"/>
                </a:ext>
              </a:extLst>
            </p:cNvPr>
            <p:cNvSpPr/>
            <p:nvPr/>
          </p:nvSpPr>
          <p:spPr bwMode="auto">
            <a:xfrm>
              <a:off x="3697203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8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0" name="ïṣľiďe">
              <a:extLst>
                <a:ext uri="{FF2B5EF4-FFF2-40B4-BE49-F238E27FC236}">
                  <a16:creationId xmlns:a16="http://schemas.microsoft.com/office/drawing/2014/main" id="{DB010BF7-D2C6-4BDE-B25F-11E7AAB3C4D6}"/>
                </a:ext>
              </a:extLst>
            </p:cNvPr>
            <p:cNvSpPr/>
            <p:nvPr/>
          </p:nvSpPr>
          <p:spPr bwMode="auto">
            <a:xfrm>
              <a:off x="301522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1" name="išḻïdè">
              <a:extLst>
                <a:ext uri="{FF2B5EF4-FFF2-40B4-BE49-F238E27FC236}">
                  <a16:creationId xmlns:a16="http://schemas.microsoft.com/office/drawing/2014/main" id="{5A601CAA-A065-45C2-A98A-AE4AB45E4D16}"/>
                </a:ext>
              </a:extLst>
            </p:cNvPr>
            <p:cNvSpPr/>
            <p:nvPr/>
          </p:nvSpPr>
          <p:spPr bwMode="auto">
            <a:xfrm>
              <a:off x="3277521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2" name="iṧ1idê">
              <a:extLst>
                <a:ext uri="{FF2B5EF4-FFF2-40B4-BE49-F238E27FC236}">
                  <a16:creationId xmlns:a16="http://schemas.microsoft.com/office/drawing/2014/main" id="{E4A5ECF5-92BE-46D5-853B-9327EF9D5706}"/>
                </a:ext>
              </a:extLst>
            </p:cNvPr>
            <p:cNvSpPr/>
            <p:nvPr/>
          </p:nvSpPr>
          <p:spPr bwMode="auto">
            <a:xfrm>
              <a:off x="340867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3" name="ïSľídé">
              <a:extLst>
                <a:ext uri="{FF2B5EF4-FFF2-40B4-BE49-F238E27FC236}">
                  <a16:creationId xmlns:a16="http://schemas.microsoft.com/office/drawing/2014/main" id="{5471D5EC-EBD8-4CC4-802A-663A95E61A1E}"/>
                </a:ext>
              </a:extLst>
            </p:cNvPr>
            <p:cNvSpPr/>
            <p:nvPr/>
          </p:nvSpPr>
          <p:spPr bwMode="auto">
            <a:xfrm>
              <a:off x="3539822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4" name="ïśḻïďé">
              <a:extLst>
                <a:ext uri="{FF2B5EF4-FFF2-40B4-BE49-F238E27FC236}">
                  <a16:creationId xmlns:a16="http://schemas.microsoft.com/office/drawing/2014/main" id="{A8F66DDC-CFD0-4B09-A090-06702D330D57}"/>
                </a:ext>
              </a:extLst>
            </p:cNvPr>
            <p:cNvSpPr/>
            <p:nvPr/>
          </p:nvSpPr>
          <p:spPr bwMode="auto">
            <a:xfrm>
              <a:off x="366788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5" name="íṡľïḋê">
              <a:extLst>
                <a:ext uri="{FF2B5EF4-FFF2-40B4-BE49-F238E27FC236}">
                  <a16:creationId xmlns:a16="http://schemas.microsoft.com/office/drawing/2014/main" id="{430A5717-7B0B-4208-A755-825006AFFDA1}"/>
                </a:ext>
              </a:extLst>
            </p:cNvPr>
            <p:cNvSpPr/>
            <p:nvPr/>
          </p:nvSpPr>
          <p:spPr bwMode="auto">
            <a:xfrm>
              <a:off x="3799037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7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6" name="íşḷïḑe">
              <a:extLst>
                <a:ext uri="{FF2B5EF4-FFF2-40B4-BE49-F238E27FC236}">
                  <a16:creationId xmlns:a16="http://schemas.microsoft.com/office/drawing/2014/main" id="{4A1842B1-B802-4939-8574-1D3F96F69DC0}"/>
                </a:ext>
              </a:extLst>
            </p:cNvPr>
            <p:cNvSpPr/>
            <p:nvPr/>
          </p:nvSpPr>
          <p:spPr bwMode="auto">
            <a:xfrm>
              <a:off x="3424101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7" name="ïṥḷíḋé">
              <a:extLst>
                <a:ext uri="{FF2B5EF4-FFF2-40B4-BE49-F238E27FC236}">
                  <a16:creationId xmlns:a16="http://schemas.microsoft.com/office/drawing/2014/main" id="{2995242D-1619-447C-AE02-9AB6EEAC9088}"/>
                </a:ext>
              </a:extLst>
            </p:cNvPr>
            <p:cNvSpPr/>
            <p:nvPr/>
          </p:nvSpPr>
          <p:spPr bwMode="auto">
            <a:xfrm>
              <a:off x="339478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8" name="íṥlîḍè">
              <a:extLst>
                <a:ext uri="{FF2B5EF4-FFF2-40B4-BE49-F238E27FC236}">
                  <a16:creationId xmlns:a16="http://schemas.microsoft.com/office/drawing/2014/main" id="{DB87024F-9771-45F1-A9A7-BF29154AD094}"/>
                </a:ext>
              </a:extLst>
            </p:cNvPr>
            <p:cNvSpPr/>
            <p:nvPr/>
          </p:nvSpPr>
          <p:spPr bwMode="auto">
            <a:xfrm>
              <a:off x="3522849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9" name="ïṡļïdé">
              <a:extLst>
                <a:ext uri="{FF2B5EF4-FFF2-40B4-BE49-F238E27FC236}">
                  <a16:creationId xmlns:a16="http://schemas.microsoft.com/office/drawing/2014/main" id="{0711E9B8-DCEE-463D-855C-5C237EC02BF7}"/>
                </a:ext>
              </a:extLst>
            </p:cNvPr>
            <p:cNvSpPr/>
            <p:nvPr/>
          </p:nvSpPr>
          <p:spPr bwMode="auto">
            <a:xfrm>
              <a:off x="3368554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9 w 31"/>
                <a:gd name="T3" fmla="*/ 0 h 17"/>
                <a:gd name="T4" fmla="*/ 1 w 31"/>
                <a:gd name="T5" fmla="*/ 8 h 17"/>
                <a:gd name="T6" fmla="*/ 12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0" name="iśḻiḑê">
              <a:extLst>
                <a:ext uri="{FF2B5EF4-FFF2-40B4-BE49-F238E27FC236}">
                  <a16:creationId xmlns:a16="http://schemas.microsoft.com/office/drawing/2014/main" id="{BF69C7F8-6047-49D4-B59D-C385C7EEDE44}"/>
                </a:ext>
              </a:extLst>
            </p:cNvPr>
            <p:cNvSpPr/>
            <p:nvPr/>
          </p:nvSpPr>
          <p:spPr bwMode="auto">
            <a:xfrm>
              <a:off x="3493534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1" name="iSľiḓe">
              <a:extLst>
                <a:ext uri="{FF2B5EF4-FFF2-40B4-BE49-F238E27FC236}">
                  <a16:creationId xmlns:a16="http://schemas.microsoft.com/office/drawing/2014/main" id="{76CBF47E-255B-4690-A5DD-A16FAA50E304}"/>
                </a:ext>
              </a:extLst>
            </p:cNvPr>
            <p:cNvSpPr/>
            <p:nvPr/>
          </p:nvSpPr>
          <p:spPr bwMode="auto">
            <a:xfrm>
              <a:off x="3620055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2" name="isľíḍè">
              <a:extLst>
                <a:ext uri="{FF2B5EF4-FFF2-40B4-BE49-F238E27FC236}">
                  <a16:creationId xmlns:a16="http://schemas.microsoft.com/office/drawing/2014/main" id="{84444EA4-B7C1-487D-871B-5D59694C46FD}"/>
                </a:ext>
              </a:extLst>
            </p:cNvPr>
            <p:cNvSpPr/>
            <p:nvPr/>
          </p:nvSpPr>
          <p:spPr bwMode="auto">
            <a:xfrm>
              <a:off x="3745033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3" name="ïṣ1íḑè">
              <a:extLst>
                <a:ext uri="{FF2B5EF4-FFF2-40B4-BE49-F238E27FC236}">
                  <a16:creationId xmlns:a16="http://schemas.microsoft.com/office/drawing/2014/main" id="{4AECF793-05BA-4B01-85FD-7A251FA979C7}"/>
                </a:ext>
              </a:extLst>
            </p:cNvPr>
            <p:cNvSpPr/>
            <p:nvPr/>
          </p:nvSpPr>
          <p:spPr bwMode="auto">
            <a:xfrm>
              <a:off x="3175687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4" name="íšḻidê">
              <a:extLst>
                <a:ext uri="{FF2B5EF4-FFF2-40B4-BE49-F238E27FC236}">
                  <a16:creationId xmlns:a16="http://schemas.microsoft.com/office/drawing/2014/main" id="{F3266B0E-0DFA-4D40-BE5B-543B2A3EBF02}"/>
                </a:ext>
              </a:extLst>
            </p:cNvPr>
            <p:cNvSpPr/>
            <p:nvPr/>
          </p:nvSpPr>
          <p:spPr bwMode="auto">
            <a:xfrm>
              <a:off x="32991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5" name="íṣḷiḓè">
              <a:extLst>
                <a:ext uri="{FF2B5EF4-FFF2-40B4-BE49-F238E27FC236}">
                  <a16:creationId xmlns:a16="http://schemas.microsoft.com/office/drawing/2014/main" id="{F367F5BA-79C4-445C-8753-E8CDFBC9BDB2}"/>
                </a:ext>
              </a:extLst>
            </p:cNvPr>
            <p:cNvSpPr/>
            <p:nvPr/>
          </p:nvSpPr>
          <p:spPr bwMode="auto">
            <a:xfrm>
              <a:off x="3146370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6" name="iṧḻïḍe">
              <a:extLst>
                <a:ext uri="{FF2B5EF4-FFF2-40B4-BE49-F238E27FC236}">
                  <a16:creationId xmlns:a16="http://schemas.microsoft.com/office/drawing/2014/main" id="{58770144-0806-4F2A-B808-5208BEA6F0D1}"/>
                </a:ext>
              </a:extLst>
            </p:cNvPr>
            <p:cNvSpPr/>
            <p:nvPr/>
          </p:nvSpPr>
          <p:spPr bwMode="auto">
            <a:xfrm>
              <a:off x="3269806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7" name="iṡḻiḍè">
              <a:extLst>
                <a:ext uri="{FF2B5EF4-FFF2-40B4-BE49-F238E27FC236}">
                  <a16:creationId xmlns:a16="http://schemas.microsoft.com/office/drawing/2014/main" id="{437BD424-344A-4332-9BD4-D3B673F6C590}"/>
                </a:ext>
              </a:extLst>
            </p:cNvPr>
            <p:cNvSpPr/>
            <p:nvPr/>
          </p:nvSpPr>
          <p:spPr bwMode="auto">
            <a:xfrm>
              <a:off x="3113969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8" name="ïṩḻiďé">
              <a:extLst>
                <a:ext uri="{FF2B5EF4-FFF2-40B4-BE49-F238E27FC236}">
                  <a16:creationId xmlns:a16="http://schemas.microsoft.com/office/drawing/2014/main" id="{902DD487-21D5-404D-801C-8154BD07F881}"/>
                </a:ext>
              </a:extLst>
            </p:cNvPr>
            <p:cNvSpPr/>
            <p:nvPr/>
          </p:nvSpPr>
          <p:spPr bwMode="auto">
            <a:xfrm>
              <a:off x="32404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9" name="îŝḷíḓê">
              <a:extLst>
                <a:ext uri="{FF2B5EF4-FFF2-40B4-BE49-F238E27FC236}">
                  <a16:creationId xmlns:a16="http://schemas.microsoft.com/office/drawing/2014/main" id="{46D15E8B-6317-41FE-9310-17F6D3090F97}"/>
                </a:ext>
              </a:extLst>
            </p:cNvPr>
            <p:cNvSpPr/>
            <p:nvPr/>
          </p:nvSpPr>
          <p:spPr bwMode="auto">
            <a:xfrm>
              <a:off x="2884069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0" name="ïşḻîḓe">
              <a:extLst>
                <a:ext uri="{FF2B5EF4-FFF2-40B4-BE49-F238E27FC236}">
                  <a16:creationId xmlns:a16="http://schemas.microsoft.com/office/drawing/2014/main" id="{B23EF9FF-5E64-41BA-9BBE-BEC4C4B8D864}"/>
                </a:ext>
              </a:extLst>
            </p:cNvPr>
            <p:cNvSpPr/>
            <p:nvPr/>
          </p:nvSpPr>
          <p:spPr bwMode="auto">
            <a:xfrm>
              <a:off x="284703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1" name="íşľiḋé">
              <a:extLst>
                <a:ext uri="{FF2B5EF4-FFF2-40B4-BE49-F238E27FC236}">
                  <a16:creationId xmlns:a16="http://schemas.microsoft.com/office/drawing/2014/main" id="{DB7D09E2-C340-4BE9-84A6-7BA1CFD26751}"/>
                </a:ext>
              </a:extLst>
            </p:cNvPr>
            <p:cNvSpPr/>
            <p:nvPr/>
          </p:nvSpPr>
          <p:spPr bwMode="auto">
            <a:xfrm>
              <a:off x="2810008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5"/>
                    <a:pt x="4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2" name="îşlïḋe">
              <a:extLst>
                <a:ext uri="{FF2B5EF4-FFF2-40B4-BE49-F238E27FC236}">
                  <a16:creationId xmlns:a16="http://schemas.microsoft.com/office/drawing/2014/main" id="{4396B166-9428-4297-B97B-47B4D3E58C7D}"/>
                </a:ext>
              </a:extLst>
            </p:cNvPr>
            <p:cNvSpPr/>
            <p:nvPr/>
          </p:nvSpPr>
          <p:spPr bwMode="auto">
            <a:xfrm>
              <a:off x="2769891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3" name="îśľîdé">
              <a:extLst>
                <a:ext uri="{FF2B5EF4-FFF2-40B4-BE49-F238E27FC236}">
                  <a16:creationId xmlns:a16="http://schemas.microsoft.com/office/drawing/2014/main" id="{CA392C3B-EAE5-4A37-9372-9C6205BCB3CC}"/>
                </a:ext>
              </a:extLst>
            </p:cNvPr>
            <p:cNvSpPr/>
            <p:nvPr/>
          </p:nvSpPr>
          <p:spPr bwMode="auto">
            <a:xfrm>
              <a:off x="2729775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4" name="i$ḷíḍe">
              <a:extLst>
                <a:ext uri="{FF2B5EF4-FFF2-40B4-BE49-F238E27FC236}">
                  <a16:creationId xmlns:a16="http://schemas.microsoft.com/office/drawing/2014/main" id="{D730B1A9-42E1-4C54-A2FB-820801DE0A46}"/>
                </a:ext>
              </a:extLst>
            </p:cNvPr>
            <p:cNvSpPr/>
            <p:nvPr/>
          </p:nvSpPr>
          <p:spPr bwMode="auto">
            <a:xfrm>
              <a:off x="268965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5" name="îṣḻidè">
              <a:extLst>
                <a:ext uri="{FF2B5EF4-FFF2-40B4-BE49-F238E27FC236}">
                  <a16:creationId xmlns:a16="http://schemas.microsoft.com/office/drawing/2014/main" id="{A8DD7C7A-8A7E-4DA2-AB3D-3FD4ECCAC8A5}"/>
                </a:ext>
              </a:extLst>
            </p:cNvPr>
            <p:cNvSpPr/>
            <p:nvPr/>
          </p:nvSpPr>
          <p:spPr bwMode="auto">
            <a:xfrm>
              <a:off x="264954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3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6" name="iṥļïḓè">
              <a:extLst>
                <a:ext uri="{FF2B5EF4-FFF2-40B4-BE49-F238E27FC236}">
                  <a16:creationId xmlns:a16="http://schemas.microsoft.com/office/drawing/2014/main" id="{E9F6B035-B86D-4023-88B1-3E68469142D8}"/>
                </a:ext>
              </a:extLst>
            </p:cNvPr>
            <p:cNvSpPr/>
            <p:nvPr/>
          </p:nvSpPr>
          <p:spPr bwMode="auto">
            <a:xfrm>
              <a:off x="3055337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7" name="ïşliḑê">
              <a:extLst>
                <a:ext uri="{FF2B5EF4-FFF2-40B4-BE49-F238E27FC236}">
                  <a16:creationId xmlns:a16="http://schemas.microsoft.com/office/drawing/2014/main" id="{05D92301-E998-450C-86A1-030A38B7C7F6}"/>
                </a:ext>
              </a:extLst>
            </p:cNvPr>
            <p:cNvSpPr/>
            <p:nvPr/>
          </p:nvSpPr>
          <p:spPr bwMode="auto">
            <a:xfrm>
              <a:off x="3022934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8" name="iŝľîḓé">
              <a:extLst>
                <a:ext uri="{FF2B5EF4-FFF2-40B4-BE49-F238E27FC236}">
                  <a16:creationId xmlns:a16="http://schemas.microsoft.com/office/drawing/2014/main" id="{08DC4C70-0743-45DB-BE2F-6B94C23D9BF2}"/>
                </a:ext>
              </a:extLst>
            </p:cNvPr>
            <p:cNvSpPr/>
            <p:nvPr/>
          </p:nvSpPr>
          <p:spPr bwMode="auto">
            <a:xfrm>
              <a:off x="29889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9" name="íṡḻíḑé">
              <a:extLst>
                <a:ext uri="{FF2B5EF4-FFF2-40B4-BE49-F238E27FC236}">
                  <a16:creationId xmlns:a16="http://schemas.microsoft.com/office/drawing/2014/main" id="{209984D8-EB37-433E-A1E5-A2F70F7A66AF}"/>
                </a:ext>
              </a:extLst>
            </p:cNvPr>
            <p:cNvSpPr/>
            <p:nvPr/>
          </p:nvSpPr>
          <p:spPr bwMode="auto">
            <a:xfrm>
              <a:off x="2964302" y="1734757"/>
              <a:ext cx="112636" cy="58632"/>
            </a:xfrm>
            <a:custGeom>
              <a:avLst/>
              <a:gdLst>
                <a:gd name="T0" fmla="*/ 29 w 31"/>
                <a:gd name="T1" fmla="*/ 8 h 16"/>
                <a:gd name="T2" fmla="*/ 19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19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0" name="íşļíḍé">
              <a:extLst>
                <a:ext uri="{FF2B5EF4-FFF2-40B4-BE49-F238E27FC236}">
                  <a16:creationId xmlns:a16="http://schemas.microsoft.com/office/drawing/2014/main" id="{432796AB-3839-48C1-8A16-16B735BCA083}"/>
                </a:ext>
              </a:extLst>
            </p:cNvPr>
            <p:cNvSpPr/>
            <p:nvPr/>
          </p:nvSpPr>
          <p:spPr bwMode="auto">
            <a:xfrm>
              <a:off x="2930358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1" name="îṡḻïḓé">
              <a:extLst>
                <a:ext uri="{FF2B5EF4-FFF2-40B4-BE49-F238E27FC236}">
                  <a16:creationId xmlns:a16="http://schemas.microsoft.com/office/drawing/2014/main" id="{EF3CDF4A-5BFF-48E6-9CE4-2222C5AC402B}"/>
                </a:ext>
              </a:extLst>
            </p:cNvPr>
            <p:cNvSpPr/>
            <p:nvPr/>
          </p:nvSpPr>
          <p:spPr bwMode="auto">
            <a:xfrm>
              <a:off x="2860926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2" name="îṧľïḑe">
              <a:extLst>
                <a:ext uri="{FF2B5EF4-FFF2-40B4-BE49-F238E27FC236}">
                  <a16:creationId xmlns:a16="http://schemas.microsoft.com/office/drawing/2014/main" id="{C377C3DA-24FE-4602-B9F4-150D28FD5219}"/>
                </a:ext>
              </a:extLst>
            </p:cNvPr>
            <p:cNvSpPr/>
            <p:nvPr/>
          </p:nvSpPr>
          <p:spPr bwMode="auto">
            <a:xfrm>
              <a:off x="282543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3" name="íṧļïdé">
              <a:extLst>
                <a:ext uri="{FF2B5EF4-FFF2-40B4-BE49-F238E27FC236}">
                  <a16:creationId xmlns:a16="http://schemas.microsoft.com/office/drawing/2014/main" id="{1E681DF5-A682-4E30-AEFF-D220080E1AD6}"/>
                </a:ext>
              </a:extLst>
            </p:cNvPr>
            <p:cNvSpPr/>
            <p:nvPr/>
          </p:nvSpPr>
          <p:spPr bwMode="auto">
            <a:xfrm>
              <a:off x="278840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3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4" name="îSḷíḓé">
              <a:extLst>
                <a:ext uri="{FF2B5EF4-FFF2-40B4-BE49-F238E27FC236}">
                  <a16:creationId xmlns:a16="http://schemas.microsoft.com/office/drawing/2014/main" id="{C651DDC8-6745-4446-B325-C31A44122E14}"/>
                </a:ext>
              </a:extLst>
            </p:cNvPr>
            <p:cNvSpPr/>
            <p:nvPr/>
          </p:nvSpPr>
          <p:spPr bwMode="auto">
            <a:xfrm>
              <a:off x="2752919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5" name="íşḻïḑê">
              <a:extLst>
                <a:ext uri="{FF2B5EF4-FFF2-40B4-BE49-F238E27FC236}">
                  <a16:creationId xmlns:a16="http://schemas.microsoft.com/office/drawing/2014/main" id="{908E1012-234C-4C6F-AC78-6D34B434F696}"/>
                </a:ext>
              </a:extLst>
            </p:cNvPr>
            <p:cNvSpPr/>
            <p:nvPr/>
          </p:nvSpPr>
          <p:spPr bwMode="auto">
            <a:xfrm>
              <a:off x="271588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6" name="ïṣļîḑè">
              <a:extLst>
                <a:ext uri="{FF2B5EF4-FFF2-40B4-BE49-F238E27FC236}">
                  <a16:creationId xmlns:a16="http://schemas.microsoft.com/office/drawing/2014/main" id="{FB8C18CA-2A20-43A5-A074-A5D034D9064A}"/>
                </a:ext>
              </a:extLst>
            </p:cNvPr>
            <p:cNvSpPr/>
            <p:nvPr/>
          </p:nvSpPr>
          <p:spPr bwMode="auto">
            <a:xfrm>
              <a:off x="2675772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7" name="ïṡ1ïde">
              <a:extLst>
                <a:ext uri="{FF2B5EF4-FFF2-40B4-BE49-F238E27FC236}">
                  <a16:creationId xmlns:a16="http://schemas.microsoft.com/office/drawing/2014/main" id="{3ED36101-4AED-4104-8709-9B3A48C006BC}"/>
                </a:ext>
              </a:extLst>
            </p:cNvPr>
            <p:cNvSpPr/>
            <p:nvPr/>
          </p:nvSpPr>
          <p:spPr bwMode="auto">
            <a:xfrm>
              <a:off x="2635655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8" name="iṥḻïḓê">
              <a:extLst>
                <a:ext uri="{FF2B5EF4-FFF2-40B4-BE49-F238E27FC236}">
                  <a16:creationId xmlns:a16="http://schemas.microsoft.com/office/drawing/2014/main" id="{C0E380E3-0350-4F5A-AE29-D24EC7D92109}"/>
                </a:ext>
              </a:extLst>
            </p:cNvPr>
            <p:cNvSpPr/>
            <p:nvPr/>
          </p:nvSpPr>
          <p:spPr bwMode="auto">
            <a:xfrm>
              <a:off x="2590909" y="2532461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9" name="iṡḻïḓè">
              <a:extLst>
                <a:ext uri="{FF2B5EF4-FFF2-40B4-BE49-F238E27FC236}">
                  <a16:creationId xmlns:a16="http://schemas.microsoft.com/office/drawing/2014/main" id="{88DF2EB6-5EA3-4765-B3B4-A53498EE8DDE}"/>
                </a:ext>
              </a:extLst>
            </p:cNvPr>
            <p:cNvSpPr/>
            <p:nvPr/>
          </p:nvSpPr>
          <p:spPr bwMode="auto">
            <a:xfrm>
              <a:off x="2550793" y="2623494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0" name="ï$ļíḍé">
              <a:extLst>
                <a:ext uri="{FF2B5EF4-FFF2-40B4-BE49-F238E27FC236}">
                  <a16:creationId xmlns:a16="http://schemas.microsoft.com/office/drawing/2014/main" id="{AE8E35CA-6A94-44AD-BD10-A0DF0E6BA96D}"/>
                </a:ext>
              </a:extLst>
            </p:cNvPr>
            <p:cNvSpPr/>
            <p:nvPr/>
          </p:nvSpPr>
          <p:spPr bwMode="auto">
            <a:xfrm>
              <a:off x="2507590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5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1" name="îṥlîďê">
              <a:extLst>
                <a:ext uri="{FF2B5EF4-FFF2-40B4-BE49-F238E27FC236}">
                  <a16:creationId xmlns:a16="http://schemas.microsoft.com/office/drawing/2014/main" id="{AF7169BF-26DB-4CA0-BD22-935E488999FE}"/>
                </a:ext>
              </a:extLst>
            </p:cNvPr>
            <p:cNvSpPr/>
            <p:nvPr/>
          </p:nvSpPr>
          <p:spPr bwMode="auto">
            <a:xfrm>
              <a:off x="2839324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5" y="3"/>
                    <a:pt x="2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2" name="îšliďé">
              <a:extLst>
                <a:ext uri="{FF2B5EF4-FFF2-40B4-BE49-F238E27FC236}">
                  <a16:creationId xmlns:a16="http://schemas.microsoft.com/office/drawing/2014/main" id="{047A5525-E025-456C-A2FF-60577AAB63E6}"/>
                </a:ext>
              </a:extLst>
            </p:cNvPr>
            <p:cNvSpPr/>
            <p:nvPr/>
          </p:nvSpPr>
          <p:spPr bwMode="auto">
            <a:xfrm>
              <a:off x="2806922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3" name="îṧḻïḍe">
              <a:extLst>
                <a:ext uri="{FF2B5EF4-FFF2-40B4-BE49-F238E27FC236}">
                  <a16:creationId xmlns:a16="http://schemas.microsoft.com/office/drawing/2014/main" id="{756B4E7A-B958-4D89-B19F-862596B3CB59}"/>
                </a:ext>
              </a:extLst>
            </p:cNvPr>
            <p:cNvSpPr/>
            <p:nvPr/>
          </p:nvSpPr>
          <p:spPr bwMode="auto">
            <a:xfrm>
              <a:off x="2769891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4" name="îṣliďe">
              <a:extLst>
                <a:ext uri="{FF2B5EF4-FFF2-40B4-BE49-F238E27FC236}">
                  <a16:creationId xmlns:a16="http://schemas.microsoft.com/office/drawing/2014/main" id="{11E70935-D3F1-46FB-BBA0-1503CCBE33C3}"/>
                </a:ext>
              </a:extLst>
            </p:cNvPr>
            <p:cNvSpPr/>
            <p:nvPr/>
          </p:nvSpPr>
          <p:spPr bwMode="auto">
            <a:xfrm>
              <a:off x="2734404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3 w 33"/>
                <a:gd name="T5" fmla="*/ 8 h 17"/>
                <a:gd name="T6" fmla="*/ 13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5" name="ïsḻiḓè">
              <a:extLst>
                <a:ext uri="{FF2B5EF4-FFF2-40B4-BE49-F238E27FC236}">
                  <a16:creationId xmlns:a16="http://schemas.microsoft.com/office/drawing/2014/main" id="{767DFABA-7F3F-4EBE-BB58-DDE2E52185E2}"/>
                </a:ext>
              </a:extLst>
            </p:cNvPr>
            <p:cNvSpPr/>
            <p:nvPr/>
          </p:nvSpPr>
          <p:spPr bwMode="auto">
            <a:xfrm>
              <a:off x="269737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6" name="îṣḻídè">
              <a:extLst>
                <a:ext uri="{FF2B5EF4-FFF2-40B4-BE49-F238E27FC236}">
                  <a16:creationId xmlns:a16="http://schemas.microsoft.com/office/drawing/2014/main" id="{17776E44-D0CC-4614-B1B6-B76D0ACC597E}"/>
                </a:ext>
              </a:extLst>
            </p:cNvPr>
            <p:cNvSpPr/>
            <p:nvPr/>
          </p:nvSpPr>
          <p:spPr bwMode="auto">
            <a:xfrm>
              <a:off x="266034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1 w 33"/>
                <a:gd name="T3" fmla="*/ 0 h 18"/>
                <a:gd name="T4" fmla="*/ 2 w 33"/>
                <a:gd name="T5" fmla="*/ 9 h 18"/>
                <a:gd name="T6" fmla="*/ 12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7" name="ïṡļiḋê">
              <a:extLst>
                <a:ext uri="{FF2B5EF4-FFF2-40B4-BE49-F238E27FC236}">
                  <a16:creationId xmlns:a16="http://schemas.microsoft.com/office/drawing/2014/main" id="{41D23DAE-7B5A-42FE-AF62-A3D571A6AF66}"/>
                </a:ext>
              </a:extLst>
            </p:cNvPr>
            <p:cNvSpPr/>
            <p:nvPr/>
          </p:nvSpPr>
          <p:spPr bwMode="auto">
            <a:xfrm>
              <a:off x="2620226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8" name="îšľide">
              <a:extLst>
                <a:ext uri="{FF2B5EF4-FFF2-40B4-BE49-F238E27FC236}">
                  <a16:creationId xmlns:a16="http://schemas.microsoft.com/office/drawing/2014/main" id="{84260A31-1C5E-4144-9D26-234624AA9520}"/>
                </a:ext>
              </a:extLst>
            </p:cNvPr>
            <p:cNvSpPr/>
            <p:nvPr/>
          </p:nvSpPr>
          <p:spPr bwMode="auto">
            <a:xfrm>
              <a:off x="2580109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9" name="íSḷíḑê">
              <a:extLst>
                <a:ext uri="{FF2B5EF4-FFF2-40B4-BE49-F238E27FC236}">
                  <a16:creationId xmlns:a16="http://schemas.microsoft.com/office/drawing/2014/main" id="{57DA2ACC-7653-42FC-BC87-A57E0BA0E751}"/>
                </a:ext>
              </a:extLst>
            </p:cNvPr>
            <p:cNvSpPr/>
            <p:nvPr/>
          </p:nvSpPr>
          <p:spPr bwMode="auto">
            <a:xfrm>
              <a:off x="2539993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0" name="îṩļiḓê">
              <a:extLst>
                <a:ext uri="{FF2B5EF4-FFF2-40B4-BE49-F238E27FC236}">
                  <a16:creationId xmlns:a16="http://schemas.microsoft.com/office/drawing/2014/main" id="{F0793417-1602-412D-8714-4D3ABAB9B7D7}"/>
                </a:ext>
              </a:extLst>
            </p:cNvPr>
            <p:cNvSpPr/>
            <p:nvPr/>
          </p:nvSpPr>
          <p:spPr bwMode="auto">
            <a:xfrm>
              <a:off x="2496790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1" name="iṥ1ïḑè">
              <a:extLst>
                <a:ext uri="{FF2B5EF4-FFF2-40B4-BE49-F238E27FC236}">
                  <a16:creationId xmlns:a16="http://schemas.microsoft.com/office/drawing/2014/main" id="{FE550E49-C5DD-4BC8-B175-A7C978717405}"/>
                </a:ext>
              </a:extLst>
            </p:cNvPr>
            <p:cNvSpPr/>
            <p:nvPr/>
          </p:nvSpPr>
          <p:spPr bwMode="auto">
            <a:xfrm>
              <a:off x="2456674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2" name="ïṩḷíďe">
              <a:extLst>
                <a:ext uri="{FF2B5EF4-FFF2-40B4-BE49-F238E27FC236}">
                  <a16:creationId xmlns:a16="http://schemas.microsoft.com/office/drawing/2014/main" id="{6951142B-AA17-4C16-B653-A317A4D6DAA2}"/>
                </a:ext>
              </a:extLst>
            </p:cNvPr>
            <p:cNvSpPr/>
            <p:nvPr/>
          </p:nvSpPr>
          <p:spPr bwMode="auto">
            <a:xfrm>
              <a:off x="2413471" y="2623494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3" name="îŝľíḓe">
              <a:extLst>
                <a:ext uri="{FF2B5EF4-FFF2-40B4-BE49-F238E27FC236}">
                  <a16:creationId xmlns:a16="http://schemas.microsoft.com/office/drawing/2014/main" id="{D3D40967-984A-4905-8836-1B658C805E58}"/>
                </a:ext>
              </a:extLst>
            </p:cNvPr>
            <p:cNvSpPr/>
            <p:nvPr/>
          </p:nvSpPr>
          <p:spPr bwMode="auto">
            <a:xfrm>
              <a:off x="2365639" y="2714528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4" name="îṧ1ïḑé">
              <a:extLst>
                <a:ext uri="{FF2B5EF4-FFF2-40B4-BE49-F238E27FC236}">
                  <a16:creationId xmlns:a16="http://schemas.microsoft.com/office/drawing/2014/main" id="{831C69CD-4FB6-4F40-B90F-2ADE4638E823}"/>
                </a:ext>
              </a:extLst>
            </p:cNvPr>
            <p:cNvSpPr/>
            <p:nvPr/>
          </p:nvSpPr>
          <p:spPr bwMode="auto">
            <a:xfrm>
              <a:off x="2317808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3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5" name="îśḻiḓé">
              <a:extLst>
                <a:ext uri="{FF2B5EF4-FFF2-40B4-BE49-F238E27FC236}">
                  <a16:creationId xmlns:a16="http://schemas.microsoft.com/office/drawing/2014/main" id="{4E023689-8E6F-40C0-A00A-3B88E89BB1EF}"/>
                </a:ext>
              </a:extLst>
            </p:cNvPr>
            <p:cNvSpPr/>
            <p:nvPr/>
          </p:nvSpPr>
          <p:spPr bwMode="auto">
            <a:xfrm>
              <a:off x="2269977" y="2907396"/>
              <a:ext cx="143495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6" name="ïŝḷïdé">
              <a:extLst>
                <a:ext uri="{FF2B5EF4-FFF2-40B4-BE49-F238E27FC236}">
                  <a16:creationId xmlns:a16="http://schemas.microsoft.com/office/drawing/2014/main" id="{0C4737C0-DFD7-41CE-9A35-183E9F05C3BB}"/>
                </a:ext>
              </a:extLst>
            </p:cNvPr>
            <p:cNvSpPr/>
            <p:nvPr/>
          </p:nvSpPr>
          <p:spPr bwMode="auto">
            <a:xfrm>
              <a:off x="2354839" y="1734757"/>
              <a:ext cx="115721" cy="58632"/>
            </a:xfrm>
            <a:custGeom>
              <a:avLst/>
              <a:gdLst>
                <a:gd name="T0" fmla="*/ 29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1 w 32"/>
                <a:gd name="T7" fmla="*/ 16 h 16"/>
                <a:gd name="T8" fmla="*/ 29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29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1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7" name="îṣliḍé">
              <a:extLst>
                <a:ext uri="{FF2B5EF4-FFF2-40B4-BE49-F238E27FC236}">
                  <a16:creationId xmlns:a16="http://schemas.microsoft.com/office/drawing/2014/main" id="{3C386230-EC08-48B2-9146-7D8163716D91}"/>
                </a:ext>
              </a:extLst>
            </p:cNvPr>
            <p:cNvSpPr/>
            <p:nvPr/>
          </p:nvSpPr>
          <p:spPr bwMode="auto">
            <a:xfrm>
              <a:off x="2475189" y="1734757"/>
              <a:ext cx="115721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8" name="íş1îďê">
              <a:extLst>
                <a:ext uri="{FF2B5EF4-FFF2-40B4-BE49-F238E27FC236}">
                  <a16:creationId xmlns:a16="http://schemas.microsoft.com/office/drawing/2014/main" id="{7B1B2A61-641C-48A4-AC2D-77C05704A58D}"/>
                </a:ext>
              </a:extLst>
            </p:cNvPr>
            <p:cNvSpPr/>
            <p:nvPr/>
          </p:nvSpPr>
          <p:spPr bwMode="auto">
            <a:xfrm>
              <a:off x="2595539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3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3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9" name="í$ḷîḍê">
              <a:extLst>
                <a:ext uri="{FF2B5EF4-FFF2-40B4-BE49-F238E27FC236}">
                  <a16:creationId xmlns:a16="http://schemas.microsoft.com/office/drawing/2014/main" id="{45DE6AC9-A44C-47F2-B6F7-8B567BD9C1A1}"/>
                </a:ext>
              </a:extLst>
            </p:cNvPr>
            <p:cNvSpPr/>
            <p:nvPr/>
          </p:nvSpPr>
          <p:spPr bwMode="auto">
            <a:xfrm>
              <a:off x="255850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3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0" name="î$ḻíḋè">
              <a:extLst>
                <a:ext uri="{FF2B5EF4-FFF2-40B4-BE49-F238E27FC236}">
                  <a16:creationId xmlns:a16="http://schemas.microsoft.com/office/drawing/2014/main" id="{2A062C4C-B156-43CC-86A2-5B8D27AFA282}"/>
                </a:ext>
              </a:extLst>
            </p:cNvPr>
            <p:cNvSpPr/>
            <p:nvPr/>
          </p:nvSpPr>
          <p:spPr bwMode="auto">
            <a:xfrm>
              <a:off x="2523020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1" name="íŝļiḑè">
              <a:extLst>
                <a:ext uri="{FF2B5EF4-FFF2-40B4-BE49-F238E27FC236}">
                  <a16:creationId xmlns:a16="http://schemas.microsoft.com/office/drawing/2014/main" id="{179B4232-99AE-43CC-9C07-CE36C29A6102}"/>
                </a:ext>
              </a:extLst>
            </p:cNvPr>
            <p:cNvSpPr/>
            <p:nvPr/>
          </p:nvSpPr>
          <p:spPr bwMode="auto">
            <a:xfrm>
              <a:off x="248290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2" name="íṧļîḑe">
              <a:extLst>
                <a:ext uri="{FF2B5EF4-FFF2-40B4-BE49-F238E27FC236}">
                  <a16:creationId xmlns:a16="http://schemas.microsoft.com/office/drawing/2014/main" id="{81670655-526C-4533-9D81-53B6DCC6D3B6}"/>
                </a:ext>
              </a:extLst>
            </p:cNvPr>
            <p:cNvSpPr/>
            <p:nvPr/>
          </p:nvSpPr>
          <p:spPr bwMode="auto">
            <a:xfrm>
              <a:off x="244278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3" name="ïṥľíḍé">
              <a:extLst>
                <a:ext uri="{FF2B5EF4-FFF2-40B4-BE49-F238E27FC236}">
                  <a16:creationId xmlns:a16="http://schemas.microsoft.com/office/drawing/2014/main" id="{2797776F-9657-4DCF-B69C-9316DE0DD856}"/>
                </a:ext>
              </a:extLst>
            </p:cNvPr>
            <p:cNvSpPr/>
            <p:nvPr/>
          </p:nvSpPr>
          <p:spPr bwMode="auto">
            <a:xfrm>
              <a:off x="240112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4" name="îšľïḓé">
              <a:extLst>
                <a:ext uri="{FF2B5EF4-FFF2-40B4-BE49-F238E27FC236}">
                  <a16:creationId xmlns:a16="http://schemas.microsoft.com/office/drawing/2014/main" id="{9E546F06-2BBF-4181-B0F4-1AFE08053E7A}"/>
                </a:ext>
              </a:extLst>
            </p:cNvPr>
            <p:cNvSpPr/>
            <p:nvPr/>
          </p:nvSpPr>
          <p:spPr bwMode="auto">
            <a:xfrm>
              <a:off x="2357925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5" name="ïśľïdê">
              <a:extLst>
                <a:ext uri="{FF2B5EF4-FFF2-40B4-BE49-F238E27FC236}">
                  <a16:creationId xmlns:a16="http://schemas.microsoft.com/office/drawing/2014/main" id="{F89ACC09-7BFC-4E2A-9581-0D7DF327E5B8}"/>
                </a:ext>
              </a:extLst>
            </p:cNvPr>
            <p:cNvSpPr/>
            <p:nvPr/>
          </p:nvSpPr>
          <p:spPr bwMode="auto">
            <a:xfrm>
              <a:off x="2314722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6" name="ï$ľiḓé">
              <a:extLst>
                <a:ext uri="{FF2B5EF4-FFF2-40B4-BE49-F238E27FC236}">
                  <a16:creationId xmlns:a16="http://schemas.microsoft.com/office/drawing/2014/main" id="{13F8B347-E097-409F-BED2-8E2B710E542D}"/>
                </a:ext>
              </a:extLst>
            </p:cNvPr>
            <p:cNvSpPr/>
            <p:nvPr/>
          </p:nvSpPr>
          <p:spPr bwMode="auto">
            <a:xfrm>
              <a:off x="2269977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7" name="ï$lïḍe">
              <a:extLst>
                <a:ext uri="{FF2B5EF4-FFF2-40B4-BE49-F238E27FC236}">
                  <a16:creationId xmlns:a16="http://schemas.microsoft.com/office/drawing/2014/main" id="{6CC7B620-CC09-4546-AB02-0E05B9C82D2A}"/>
                </a:ext>
              </a:extLst>
            </p:cNvPr>
            <p:cNvSpPr/>
            <p:nvPr/>
          </p:nvSpPr>
          <p:spPr bwMode="auto">
            <a:xfrm>
              <a:off x="2226774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8" name="íṣļîḓê">
              <a:extLst>
                <a:ext uri="{FF2B5EF4-FFF2-40B4-BE49-F238E27FC236}">
                  <a16:creationId xmlns:a16="http://schemas.microsoft.com/office/drawing/2014/main" id="{EEEA1BEB-2D81-4EAB-A8CF-717C5EDF9D1E}"/>
                </a:ext>
              </a:extLst>
            </p:cNvPr>
            <p:cNvSpPr/>
            <p:nvPr/>
          </p:nvSpPr>
          <p:spPr bwMode="auto">
            <a:xfrm>
              <a:off x="2178943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9" name="îśḷiḓè">
              <a:extLst>
                <a:ext uri="{FF2B5EF4-FFF2-40B4-BE49-F238E27FC236}">
                  <a16:creationId xmlns:a16="http://schemas.microsoft.com/office/drawing/2014/main" id="{3E9C9161-4A15-4D63-86EE-D4F19DE8B9FE}"/>
                </a:ext>
              </a:extLst>
            </p:cNvPr>
            <p:cNvSpPr/>
            <p:nvPr/>
          </p:nvSpPr>
          <p:spPr bwMode="auto">
            <a:xfrm>
              <a:off x="2131111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0" name="ïṩḻiḍè">
              <a:extLst>
                <a:ext uri="{FF2B5EF4-FFF2-40B4-BE49-F238E27FC236}">
                  <a16:creationId xmlns:a16="http://schemas.microsoft.com/office/drawing/2014/main" id="{EAEBAA3F-FF78-48C3-B05A-D36593332216}"/>
                </a:ext>
              </a:extLst>
            </p:cNvPr>
            <p:cNvSpPr/>
            <p:nvPr/>
          </p:nvSpPr>
          <p:spPr bwMode="auto">
            <a:xfrm>
              <a:off x="2189743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1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1" name="ïṥļïďè">
              <a:extLst>
                <a:ext uri="{FF2B5EF4-FFF2-40B4-BE49-F238E27FC236}">
                  <a16:creationId xmlns:a16="http://schemas.microsoft.com/office/drawing/2014/main" id="{EB9E4EA0-9CE6-422F-B854-ABD7CD3224F2}"/>
                </a:ext>
              </a:extLst>
            </p:cNvPr>
            <p:cNvSpPr/>
            <p:nvPr/>
          </p:nvSpPr>
          <p:spPr bwMode="auto">
            <a:xfrm>
              <a:off x="2314722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2" name="îŝḷïḍè">
              <a:extLst>
                <a:ext uri="{FF2B5EF4-FFF2-40B4-BE49-F238E27FC236}">
                  <a16:creationId xmlns:a16="http://schemas.microsoft.com/office/drawing/2014/main" id="{C915F196-5B5F-4C81-B1FA-8171410F37ED}"/>
                </a:ext>
              </a:extLst>
            </p:cNvPr>
            <p:cNvSpPr/>
            <p:nvPr/>
          </p:nvSpPr>
          <p:spPr bwMode="auto">
            <a:xfrm>
              <a:off x="2435072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3" name="íšľíḑe">
              <a:extLst>
                <a:ext uri="{FF2B5EF4-FFF2-40B4-BE49-F238E27FC236}">
                  <a16:creationId xmlns:a16="http://schemas.microsoft.com/office/drawing/2014/main" id="{380910B9-DB2F-41D3-935C-D445691DDABF}"/>
                </a:ext>
              </a:extLst>
            </p:cNvPr>
            <p:cNvSpPr/>
            <p:nvPr/>
          </p:nvSpPr>
          <p:spPr bwMode="auto">
            <a:xfrm>
              <a:off x="1895041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4" name="isļíḋê">
              <a:extLst>
                <a:ext uri="{FF2B5EF4-FFF2-40B4-BE49-F238E27FC236}">
                  <a16:creationId xmlns:a16="http://schemas.microsoft.com/office/drawing/2014/main" id="{63AACF1C-5A55-4F5E-8BB1-7A12DE1D1FD2}"/>
                </a:ext>
              </a:extLst>
            </p:cNvPr>
            <p:cNvSpPr/>
            <p:nvPr/>
          </p:nvSpPr>
          <p:spPr bwMode="auto">
            <a:xfrm>
              <a:off x="2023105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5" name="ïṣľïḋè">
              <a:extLst>
                <a:ext uri="{FF2B5EF4-FFF2-40B4-BE49-F238E27FC236}">
                  <a16:creationId xmlns:a16="http://schemas.microsoft.com/office/drawing/2014/main" id="{D5D083C4-CA83-41AC-9F52-F12611429AF4}"/>
                </a:ext>
              </a:extLst>
            </p:cNvPr>
            <p:cNvSpPr/>
            <p:nvPr/>
          </p:nvSpPr>
          <p:spPr bwMode="auto">
            <a:xfrm>
              <a:off x="214654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6" name="îşḻïďê">
              <a:extLst>
                <a:ext uri="{FF2B5EF4-FFF2-40B4-BE49-F238E27FC236}">
                  <a16:creationId xmlns:a16="http://schemas.microsoft.com/office/drawing/2014/main" id="{E3C436D0-3653-440C-AAE1-048FD379E6E0}"/>
                </a:ext>
              </a:extLst>
            </p:cNvPr>
            <p:cNvSpPr/>
            <p:nvPr/>
          </p:nvSpPr>
          <p:spPr bwMode="auto">
            <a:xfrm>
              <a:off x="2269977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7" name="íṩḷiďe">
              <a:extLst>
                <a:ext uri="{FF2B5EF4-FFF2-40B4-BE49-F238E27FC236}">
                  <a16:creationId xmlns:a16="http://schemas.microsoft.com/office/drawing/2014/main" id="{27A167E0-2134-4087-8443-B36DCA6CBAE7}"/>
                </a:ext>
              </a:extLst>
            </p:cNvPr>
            <p:cNvSpPr/>
            <p:nvPr/>
          </p:nvSpPr>
          <p:spPr bwMode="auto">
            <a:xfrm>
              <a:off x="2394956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8" name="iṧḷîḓê">
              <a:extLst>
                <a:ext uri="{FF2B5EF4-FFF2-40B4-BE49-F238E27FC236}">
                  <a16:creationId xmlns:a16="http://schemas.microsoft.com/office/drawing/2014/main" id="{FCD18E82-192D-4AF7-8434-98575064F233}"/>
                </a:ext>
              </a:extLst>
            </p:cNvPr>
            <p:cNvSpPr/>
            <p:nvPr/>
          </p:nvSpPr>
          <p:spPr bwMode="auto">
            <a:xfrm>
              <a:off x="1850295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9" name="ïṥḷïďè">
              <a:extLst>
                <a:ext uri="{FF2B5EF4-FFF2-40B4-BE49-F238E27FC236}">
                  <a16:creationId xmlns:a16="http://schemas.microsoft.com/office/drawing/2014/main" id="{A3329E4E-DEB7-4297-8494-931CD9921DC5}"/>
                </a:ext>
              </a:extLst>
            </p:cNvPr>
            <p:cNvSpPr/>
            <p:nvPr/>
          </p:nvSpPr>
          <p:spPr bwMode="auto">
            <a:xfrm>
              <a:off x="1975274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0" name="ïṩľïďè">
              <a:extLst>
                <a:ext uri="{FF2B5EF4-FFF2-40B4-BE49-F238E27FC236}">
                  <a16:creationId xmlns:a16="http://schemas.microsoft.com/office/drawing/2014/main" id="{6420B5A6-8A27-4531-ADF8-DE02022EDB45}"/>
                </a:ext>
              </a:extLst>
            </p:cNvPr>
            <p:cNvSpPr/>
            <p:nvPr/>
          </p:nvSpPr>
          <p:spPr bwMode="auto">
            <a:xfrm>
              <a:off x="2103338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1" name="ïṧļídè">
              <a:extLst>
                <a:ext uri="{FF2B5EF4-FFF2-40B4-BE49-F238E27FC236}">
                  <a16:creationId xmlns:a16="http://schemas.microsoft.com/office/drawing/2014/main" id="{E10A9F7E-B8C7-471A-B8AE-68CE88C0BE08}"/>
                </a:ext>
              </a:extLst>
            </p:cNvPr>
            <p:cNvSpPr/>
            <p:nvPr/>
          </p:nvSpPr>
          <p:spPr bwMode="auto">
            <a:xfrm>
              <a:off x="2229860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2" name="íṩ1îďe">
              <a:extLst>
                <a:ext uri="{FF2B5EF4-FFF2-40B4-BE49-F238E27FC236}">
                  <a16:creationId xmlns:a16="http://schemas.microsoft.com/office/drawing/2014/main" id="{EA043E2A-E0A6-4B29-8DEE-6853CAD8F1A8}"/>
                </a:ext>
              </a:extLst>
            </p:cNvPr>
            <p:cNvSpPr/>
            <p:nvPr/>
          </p:nvSpPr>
          <p:spPr bwMode="auto">
            <a:xfrm>
              <a:off x="2354839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1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3" name="íş1íḍè">
              <a:extLst>
                <a:ext uri="{FF2B5EF4-FFF2-40B4-BE49-F238E27FC236}">
                  <a16:creationId xmlns:a16="http://schemas.microsoft.com/office/drawing/2014/main" id="{A3609D48-C503-402D-92A2-7554B500ED47}"/>
                </a:ext>
              </a:extLst>
            </p:cNvPr>
            <p:cNvSpPr/>
            <p:nvPr/>
          </p:nvSpPr>
          <p:spPr bwMode="auto">
            <a:xfrm>
              <a:off x="180400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4" name="iṩḻîdé">
              <a:extLst>
                <a:ext uri="{FF2B5EF4-FFF2-40B4-BE49-F238E27FC236}">
                  <a16:creationId xmlns:a16="http://schemas.microsoft.com/office/drawing/2014/main" id="{E259B0F9-9453-48D5-8AD0-5186461AE3EF}"/>
                </a:ext>
              </a:extLst>
            </p:cNvPr>
            <p:cNvSpPr/>
            <p:nvPr/>
          </p:nvSpPr>
          <p:spPr bwMode="auto">
            <a:xfrm>
              <a:off x="193052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5" name="îŝ1îdè">
              <a:extLst>
                <a:ext uri="{FF2B5EF4-FFF2-40B4-BE49-F238E27FC236}">
                  <a16:creationId xmlns:a16="http://schemas.microsoft.com/office/drawing/2014/main" id="{4D660EE0-DE6F-4C55-BCA6-9BDBF37EBD1F}"/>
                </a:ext>
              </a:extLst>
            </p:cNvPr>
            <p:cNvSpPr/>
            <p:nvPr/>
          </p:nvSpPr>
          <p:spPr bwMode="auto">
            <a:xfrm>
              <a:off x="2058593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6" name="íṣľíḋe">
              <a:extLst>
                <a:ext uri="{FF2B5EF4-FFF2-40B4-BE49-F238E27FC236}">
                  <a16:creationId xmlns:a16="http://schemas.microsoft.com/office/drawing/2014/main" id="{338B195F-F790-490F-A596-6780958382FE}"/>
                </a:ext>
              </a:extLst>
            </p:cNvPr>
            <p:cNvSpPr/>
            <p:nvPr/>
          </p:nvSpPr>
          <p:spPr bwMode="auto">
            <a:xfrm>
              <a:off x="218665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7" name="îŝḷídè">
              <a:extLst>
                <a:ext uri="{FF2B5EF4-FFF2-40B4-BE49-F238E27FC236}">
                  <a16:creationId xmlns:a16="http://schemas.microsoft.com/office/drawing/2014/main" id="{24D36659-CD8E-44DA-A05D-47B414932E84}"/>
                </a:ext>
              </a:extLst>
            </p:cNvPr>
            <p:cNvSpPr/>
            <p:nvPr/>
          </p:nvSpPr>
          <p:spPr bwMode="auto">
            <a:xfrm>
              <a:off x="231472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1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8" name="ïśļîḑe">
              <a:extLst>
                <a:ext uri="{FF2B5EF4-FFF2-40B4-BE49-F238E27FC236}">
                  <a16:creationId xmlns:a16="http://schemas.microsoft.com/office/drawing/2014/main" id="{10753D44-F38A-4208-9E13-DAE15703E9CC}"/>
                </a:ext>
              </a:extLst>
            </p:cNvPr>
            <p:cNvSpPr/>
            <p:nvPr/>
          </p:nvSpPr>
          <p:spPr bwMode="auto">
            <a:xfrm>
              <a:off x="1625025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9" name="iṡ1ïḓè">
              <a:extLst>
                <a:ext uri="{FF2B5EF4-FFF2-40B4-BE49-F238E27FC236}">
                  <a16:creationId xmlns:a16="http://schemas.microsoft.com/office/drawing/2014/main" id="{32B9973E-AB35-4971-BD28-4C588633D18E}"/>
                </a:ext>
              </a:extLst>
            </p:cNvPr>
            <p:cNvSpPr/>
            <p:nvPr/>
          </p:nvSpPr>
          <p:spPr bwMode="auto">
            <a:xfrm>
              <a:off x="1753090" y="2108150"/>
              <a:ext cx="126522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0" name="íṡḷïďè">
              <a:extLst>
                <a:ext uri="{FF2B5EF4-FFF2-40B4-BE49-F238E27FC236}">
                  <a16:creationId xmlns:a16="http://schemas.microsoft.com/office/drawing/2014/main" id="{295D07AE-F08F-41C0-AAEA-0F48673AD884}"/>
                </a:ext>
              </a:extLst>
            </p:cNvPr>
            <p:cNvSpPr/>
            <p:nvPr/>
          </p:nvSpPr>
          <p:spPr bwMode="auto">
            <a:xfrm>
              <a:off x="1884240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1" name="íṧľîḋè">
              <a:extLst>
                <a:ext uri="{FF2B5EF4-FFF2-40B4-BE49-F238E27FC236}">
                  <a16:creationId xmlns:a16="http://schemas.microsoft.com/office/drawing/2014/main" id="{2310FDBD-CA7A-4A89-BA74-450E6A818D37}"/>
                </a:ext>
              </a:extLst>
            </p:cNvPr>
            <p:cNvSpPr/>
            <p:nvPr/>
          </p:nvSpPr>
          <p:spPr bwMode="auto">
            <a:xfrm>
              <a:off x="2010761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2" name="îṧḷïďé">
              <a:extLst>
                <a:ext uri="{FF2B5EF4-FFF2-40B4-BE49-F238E27FC236}">
                  <a16:creationId xmlns:a16="http://schemas.microsoft.com/office/drawing/2014/main" id="{C672ACC0-34D3-42D1-A632-F6B96FFA6662}"/>
                </a:ext>
              </a:extLst>
            </p:cNvPr>
            <p:cNvSpPr/>
            <p:nvPr/>
          </p:nvSpPr>
          <p:spPr bwMode="auto">
            <a:xfrm>
              <a:off x="2143455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3" name="îŝlîḑé">
              <a:extLst>
                <a:ext uri="{FF2B5EF4-FFF2-40B4-BE49-F238E27FC236}">
                  <a16:creationId xmlns:a16="http://schemas.microsoft.com/office/drawing/2014/main" id="{948A2F5E-2F76-450F-BDD1-92DFEF6B7E36}"/>
                </a:ext>
              </a:extLst>
            </p:cNvPr>
            <p:cNvSpPr/>
            <p:nvPr/>
          </p:nvSpPr>
          <p:spPr bwMode="auto">
            <a:xfrm>
              <a:off x="2269977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4" name="iş1ïḍê">
              <a:extLst>
                <a:ext uri="{FF2B5EF4-FFF2-40B4-BE49-F238E27FC236}">
                  <a16:creationId xmlns:a16="http://schemas.microsoft.com/office/drawing/2014/main" id="{4C53F2C0-3B2A-4342-936E-97BD3E94BA76}"/>
                </a:ext>
              </a:extLst>
            </p:cNvPr>
            <p:cNvSpPr/>
            <p:nvPr/>
          </p:nvSpPr>
          <p:spPr bwMode="auto">
            <a:xfrm>
              <a:off x="1023276" y="1878251"/>
              <a:ext cx="126522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5" name="íṥḻidê">
              <a:extLst>
                <a:ext uri="{FF2B5EF4-FFF2-40B4-BE49-F238E27FC236}">
                  <a16:creationId xmlns:a16="http://schemas.microsoft.com/office/drawing/2014/main" id="{4966277E-29A5-4B97-BC00-CA73940E5B40}"/>
                </a:ext>
              </a:extLst>
            </p:cNvPr>
            <p:cNvSpPr/>
            <p:nvPr/>
          </p:nvSpPr>
          <p:spPr bwMode="auto">
            <a:xfrm>
              <a:off x="1146711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6" name="íŝḷíḓè">
              <a:extLst>
                <a:ext uri="{FF2B5EF4-FFF2-40B4-BE49-F238E27FC236}">
                  <a16:creationId xmlns:a16="http://schemas.microsoft.com/office/drawing/2014/main" id="{ECA35699-5227-4C69-B488-E820AE64F3C1}"/>
                </a:ext>
              </a:extLst>
            </p:cNvPr>
            <p:cNvSpPr/>
            <p:nvPr/>
          </p:nvSpPr>
          <p:spPr bwMode="auto">
            <a:xfrm>
              <a:off x="1270147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7" name="ïś1íďê">
              <a:extLst>
                <a:ext uri="{FF2B5EF4-FFF2-40B4-BE49-F238E27FC236}">
                  <a16:creationId xmlns:a16="http://schemas.microsoft.com/office/drawing/2014/main" id="{F0BA39EC-347F-49A7-ACBC-5D7114E225E4}"/>
                </a:ext>
              </a:extLst>
            </p:cNvPr>
            <p:cNvSpPr/>
            <p:nvPr/>
          </p:nvSpPr>
          <p:spPr bwMode="auto">
            <a:xfrm>
              <a:off x="139821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7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8" name="ísľíḋe">
              <a:extLst>
                <a:ext uri="{FF2B5EF4-FFF2-40B4-BE49-F238E27FC236}">
                  <a16:creationId xmlns:a16="http://schemas.microsoft.com/office/drawing/2014/main" id="{A967FCAC-C1D1-4E9F-BC6A-D9F959BB76BB}"/>
                </a:ext>
              </a:extLst>
            </p:cNvPr>
            <p:cNvSpPr/>
            <p:nvPr/>
          </p:nvSpPr>
          <p:spPr bwMode="auto">
            <a:xfrm>
              <a:off x="152319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9" name="iŝḷiḓê">
              <a:extLst>
                <a:ext uri="{FF2B5EF4-FFF2-40B4-BE49-F238E27FC236}">
                  <a16:creationId xmlns:a16="http://schemas.microsoft.com/office/drawing/2014/main" id="{DA31441A-2E61-4EEE-BF27-6C92F5A5E8DA}"/>
                </a:ext>
              </a:extLst>
            </p:cNvPr>
            <p:cNvSpPr/>
            <p:nvPr/>
          </p:nvSpPr>
          <p:spPr bwMode="auto">
            <a:xfrm>
              <a:off x="1646626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0" name="íṩľîḋé">
              <a:extLst>
                <a:ext uri="{FF2B5EF4-FFF2-40B4-BE49-F238E27FC236}">
                  <a16:creationId xmlns:a16="http://schemas.microsoft.com/office/drawing/2014/main" id="{F0FCC6C7-5D4C-42AE-8BCD-C661E34AB0EE}"/>
                </a:ext>
              </a:extLst>
            </p:cNvPr>
            <p:cNvSpPr/>
            <p:nvPr/>
          </p:nvSpPr>
          <p:spPr bwMode="auto">
            <a:xfrm>
              <a:off x="1770062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1" name="íŝḷïḑe">
              <a:extLst>
                <a:ext uri="{FF2B5EF4-FFF2-40B4-BE49-F238E27FC236}">
                  <a16:creationId xmlns:a16="http://schemas.microsoft.com/office/drawing/2014/main" id="{E97F2AC0-EAB6-442D-B554-69DA0556DC32}"/>
                </a:ext>
              </a:extLst>
            </p:cNvPr>
            <p:cNvSpPr/>
            <p:nvPr/>
          </p:nvSpPr>
          <p:spPr bwMode="auto">
            <a:xfrm>
              <a:off x="839665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2" name="ïṡḻiḑè">
              <a:extLst>
                <a:ext uri="{FF2B5EF4-FFF2-40B4-BE49-F238E27FC236}">
                  <a16:creationId xmlns:a16="http://schemas.microsoft.com/office/drawing/2014/main" id="{42114C26-C772-4411-9D55-221AD57A0EDD}"/>
                </a:ext>
              </a:extLst>
            </p:cNvPr>
            <p:cNvSpPr/>
            <p:nvPr/>
          </p:nvSpPr>
          <p:spPr bwMode="auto">
            <a:xfrm>
              <a:off x="964644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3" name="îŝ1íḓè">
              <a:extLst>
                <a:ext uri="{FF2B5EF4-FFF2-40B4-BE49-F238E27FC236}">
                  <a16:creationId xmlns:a16="http://schemas.microsoft.com/office/drawing/2014/main" id="{551B6FB0-C963-4FCC-9BF8-9448E4F99273}"/>
                </a:ext>
              </a:extLst>
            </p:cNvPr>
            <p:cNvSpPr/>
            <p:nvPr/>
          </p:nvSpPr>
          <p:spPr bwMode="auto">
            <a:xfrm>
              <a:off x="1091165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4" name="íSlïḓè">
              <a:extLst>
                <a:ext uri="{FF2B5EF4-FFF2-40B4-BE49-F238E27FC236}">
                  <a16:creationId xmlns:a16="http://schemas.microsoft.com/office/drawing/2014/main" id="{25F2C7D4-A8C2-43BB-8742-0AB24CA0EE65}"/>
                </a:ext>
              </a:extLst>
            </p:cNvPr>
            <p:cNvSpPr/>
            <p:nvPr/>
          </p:nvSpPr>
          <p:spPr bwMode="auto">
            <a:xfrm>
              <a:off x="1216144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5" name="iṡ1ïdè">
              <a:extLst>
                <a:ext uri="{FF2B5EF4-FFF2-40B4-BE49-F238E27FC236}">
                  <a16:creationId xmlns:a16="http://schemas.microsoft.com/office/drawing/2014/main" id="{D4AD6E2D-9663-4745-BDE3-DB9A8C8FC248}"/>
                </a:ext>
              </a:extLst>
            </p:cNvPr>
            <p:cNvSpPr/>
            <p:nvPr/>
          </p:nvSpPr>
          <p:spPr bwMode="auto">
            <a:xfrm>
              <a:off x="1344209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3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6" name="ïṡ1íďe">
              <a:extLst>
                <a:ext uri="{FF2B5EF4-FFF2-40B4-BE49-F238E27FC236}">
                  <a16:creationId xmlns:a16="http://schemas.microsoft.com/office/drawing/2014/main" id="{22812F21-2E8F-4017-BCA4-02299EA36F45}"/>
                </a:ext>
              </a:extLst>
            </p:cNvPr>
            <p:cNvSpPr/>
            <p:nvPr/>
          </p:nvSpPr>
          <p:spPr bwMode="auto">
            <a:xfrm>
              <a:off x="1470730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1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7" name="iṡļiḍê">
              <a:extLst>
                <a:ext uri="{FF2B5EF4-FFF2-40B4-BE49-F238E27FC236}">
                  <a16:creationId xmlns:a16="http://schemas.microsoft.com/office/drawing/2014/main" id="{E3B567CD-0108-4EC0-BDF4-139FE2A382E4}"/>
                </a:ext>
              </a:extLst>
            </p:cNvPr>
            <p:cNvSpPr/>
            <p:nvPr/>
          </p:nvSpPr>
          <p:spPr bwMode="auto">
            <a:xfrm>
              <a:off x="1595708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8" name="i$1íḍe">
              <a:extLst>
                <a:ext uri="{FF2B5EF4-FFF2-40B4-BE49-F238E27FC236}">
                  <a16:creationId xmlns:a16="http://schemas.microsoft.com/office/drawing/2014/main" id="{9C1F6381-E41C-48B3-85F8-5DDFD3F1E975}"/>
                </a:ext>
              </a:extLst>
            </p:cNvPr>
            <p:cNvSpPr/>
            <p:nvPr/>
          </p:nvSpPr>
          <p:spPr bwMode="auto">
            <a:xfrm>
              <a:off x="1723773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9" name="ïšḷïḋe">
              <a:extLst>
                <a:ext uri="{FF2B5EF4-FFF2-40B4-BE49-F238E27FC236}">
                  <a16:creationId xmlns:a16="http://schemas.microsoft.com/office/drawing/2014/main" id="{D9F0FE51-16C0-4809-8CED-1130D5353AB5}"/>
                </a:ext>
              </a:extLst>
            </p:cNvPr>
            <p:cNvSpPr/>
            <p:nvPr/>
          </p:nvSpPr>
          <p:spPr bwMode="auto">
            <a:xfrm>
              <a:off x="906012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5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5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0" name="íṥḻíďe">
              <a:extLst>
                <a:ext uri="{FF2B5EF4-FFF2-40B4-BE49-F238E27FC236}">
                  <a16:creationId xmlns:a16="http://schemas.microsoft.com/office/drawing/2014/main" id="{F8AB7DE4-97F0-479C-AD93-8ACD8CAF7262}"/>
                </a:ext>
              </a:extLst>
            </p:cNvPr>
            <p:cNvSpPr/>
            <p:nvPr/>
          </p:nvSpPr>
          <p:spPr bwMode="auto">
            <a:xfrm>
              <a:off x="1034076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1" name="işľîdè">
              <a:extLst>
                <a:ext uri="{FF2B5EF4-FFF2-40B4-BE49-F238E27FC236}">
                  <a16:creationId xmlns:a16="http://schemas.microsoft.com/office/drawing/2014/main" id="{3BCDD5F8-9EB0-4C24-83B9-301C1A5FBB73}"/>
                </a:ext>
              </a:extLst>
            </p:cNvPr>
            <p:cNvSpPr/>
            <p:nvPr/>
          </p:nvSpPr>
          <p:spPr bwMode="auto">
            <a:xfrm>
              <a:off x="1160597" y="2031003"/>
              <a:ext cx="132693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2" name="í$ḷïḋè">
              <a:extLst>
                <a:ext uri="{FF2B5EF4-FFF2-40B4-BE49-F238E27FC236}">
                  <a16:creationId xmlns:a16="http://schemas.microsoft.com/office/drawing/2014/main" id="{7128B8F5-EE0F-4CCC-9591-824D06EDD559}"/>
                </a:ext>
              </a:extLst>
            </p:cNvPr>
            <p:cNvSpPr/>
            <p:nvPr/>
          </p:nvSpPr>
          <p:spPr bwMode="auto">
            <a:xfrm>
              <a:off x="128866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3" name="ïsļíḓé">
              <a:extLst>
                <a:ext uri="{FF2B5EF4-FFF2-40B4-BE49-F238E27FC236}">
                  <a16:creationId xmlns:a16="http://schemas.microsoft.com/office/drawing/2014/main" id="{246B8DFB-7B94-43EA-AFC1-F75BFA12FEB3}"/>
                </a:ext>
              </a:extLst>
            </p:cNvPr>
            <p:cNvSpPr/>
            <p:nvPr/>
          </p:nvSpPr>
          <p:spPr bwMode="auto">
            <a:xfrm>
              <a:off x="1416727" y="2031003"/>
              <a:ext cx="128065" cy="61718"/>
            </a:xfrm>
            <a:custGeom>
              <a:avLst/>
              <a:gdLst>
                <a:gd name="T0" fmla="*/ 32 w 35"/>
                <a:gd name="T1" fmla="*/ 9 h 17"/>
                <a:gd name="T2" fmla="*/ 24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2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9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4" name="íṣḻide">
              <a:extLst>
                <a:ext uri="{FF2B5EF4-FFF2-40B4-BE49-F238E27FC236}">
                  <a16:creationId xmlns:a16="http://schemas.microsoft.com/office/drawing/2014/main" id="{B13E4D8B-A6FE-4D49-A99F-F5A1EB4E97C6}"/>
                </a:ext>
              </a:extLst>
            </p:cNvPr>
            <p:cNvSpPr/>
            <p:nvPr/>
          </p:nvSpPr>
          <p:spPr bwMode="auto">
            <a:xfrm>
              <a:off x="154787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3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5" name="îşlïdè">
              <a:extLst>
                <a:ext uri="{FF2B5EF4-FFF2-40B4-BE49-F238E27FC236}">
                  <a16:creationId xmlns:a16="http://schemas.microsoft.com/office/drawing/2014/main" id="{0945999D-E124-40B5-BCE6-0A5E65D0E3EF}"/>
                </a:ext>
              </a:extLst>
            </p:cNvPr>
            <p:cNvSpPr/>
            <p:nvPr/>
          </p:nvSpPr>
          <p:spPr bwMode="auto">
            <a:xfrm>
              <a:off x="167594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6" name="íṧļídè">
              <a:extLst>
                <a:ext uri="{FF2B5EF4-FFF2-40B4-BE49-F238E27FC236}">
                  <a16:creationId xmlns:a16="http://schemas.microsoft.com/office/drawing/2014/main" id="{B92EC877-D506-403B-91EA-F7FAE4903745}"/>
                </a:ext>
              </a:extLst>
            </p:cNvPr>
            <p:cNvSpPr/>
            <p:nvPr/>
          </p:nvSpPr>
          <p:spPr bwMode="auto">
            <a:xfrm>
              <a:off x="975444" y="2108150"/>
              <a:ext cx="131151" cy="64804"/>
            </a:xfrm>
            <a:custGeom>
              <a:avLst/>
              <a:gdLst>
                <a:gd name="T0" fmla="*/ 33 w 36"/>
                <a:gd name="T1" fmla="*/ 9 h 18"/>
                <a:gd name="T2" fmla="*/ 25 w 36"/>
                <a:gd name="T3" fmla="*/ 0 h 18"/>
                <a:gd name="T4" fmla="*/ 4 w 36"/>
                <a:gd name="T5" fmla="*/ 9 h 18"/>
                <a:gd name="T6" fmla="*/ 12 w 36"/>
                <a:gd name="T7" fmla="*/ 18 h 18"/>
                <a:gd name="T8" fmla="*/ 33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3" y="9"/>
                  </a:moveTo>
                  <a:cubicBezTo>
                    <a:pt x="36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7" name="íṥ1ïde">
              <a:extLst>
                <a:ext uri="{FF2B5EF4-FFF2-40B4-BE49-F238E27FC236}">
                  <a16:creationId xmlns:a16="http://schemas.microsoft.com/office/drawing/2014/main" id="{726749E4-EC6E-4F17-A99B-B16A76409044}"/>
                </a:ext>
              </a:extLst>
            </p:cNvPr>
            <p:cNvSpPr/>
            <p:nvPr/>
          </p:nvSpPr>
          <p:spPr bwMode="auto">
            <a:xfrm>
              <a:off x="1106595" y="2108150"/>
              <a:ext cx="131151" cy="64804"/>
            </a:xfrm>
            <a:custGeom>
              <a:avLst/>
              <a:gdLst>
                <a:gd name="T0" fmla="*/ 32 w 36"/>
                <a:gd name="T1" fmla="*/ 9 h 18"/>
                <a:gd name="T2" fmla="*/ 24 w 36"/>
                <a:gd name="T3" fmla="*/ 0 h 18"/>
                <a:gd name="T4" fmla="*/ 3 w 36"/>
                <a:gd name="T5" fmla="*/ 9 h 18"/>
                <a:gd name="T6" fmla="*/ 11 w 36"/>
                <a:gd name="T7" fmla="*/ 18 h 18"/>
                <a:gd name="T8" fmla="*/ 32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4"/>
                    <a:pt x="3" y="18"/>
                    <a:pt x="11" y="18"/>
                  </a:cubicBezTo>
                  <a:cubicBezTo>
                    <a:pt x="19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8" name="íšḷîde">
              <a:extLst>
                <a:ext uri="{FF2B5EF4-FFF2-40B4-BE49-F238E27FC236}">
                  <a16:creationId xmlns:a16="http://schemas.microsoft.com/office/drawing/2014/main" id="{CDE9100E-68A2-4F2E-A575-9DE34DC1B94E}"/>
                </a:ext>
              </a:extLst>
            </p:cNvPr>
            <p:cNvSpPr/>
            <p:nvPr/>
          </p:nvSpPr>
          <p:spPr bwMode="auto">
            <a:xfrm>
              <a:off x="654511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6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4" y="0"/>
                    <a:pt x="26" y="0"/>
                  </a:cubicBezTo>
                  <a:cubicBezTo>
                    <a:pt x="18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9" name="îşḷíďe">
              <a:extLst>
                <a:ext uri="{FF2B5EF4-FFF2-40B4-BE49-F238E27FC236}">
                  <a16:creationId xmlns:a16="http://schemas.microsoft.com/office/drawing/2014/main" id="{A37BE836-7144-4EA5-9F92-2EC53E4F3E12}"/>
                </a:ext>
              </a:extLst>
            </p:cNvPr>
            <p:cNvSpPr/>
            <p:nvPr/>
          </p:nvSpPr>
          <p:spPr bwMode="auto">
            <a:xfrm>
              <a:off x="785662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5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0" name="ísḻide">
              <a:extLst>
                <a:ext uri="{FF2B5EF4-FFF2-40B4-BE49-F238E27FC236}">
                  <a16:creationId xmlns:a16="http://schemas.microsoft.com/office/drawing/2014/main" id="{31317CE7-9021-4E22-8808-681467E2983B}"/>
                </a:ext>
              </a:extLst>
            </p:cNvPr>
            <p:cNvSpPr/>
            <p:nvPr/>
          </p:nvSpPr>
          <p:spPr bwMode="auto">
            <a:xfrm>
              <a:off x="183640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1" name="iṩlíḑè">
              <a:extLst>
                <a:ext uri="{FF2B5EF4-FFF2-40B4-BE49-F238E27FC236}">
                  <a16:creationId xmlns:a16="http://schemas.microsoft.com/office/drawing/2014/main" id="{D5C7E56D-5753-45AE-8FC0-4FF9B32808BD}"/>
                </a:ext>
              </a:extLst>
            </p:cNvPr>
            <p:cNvSpPr/>
            <p:nvPr/>
          </p:nvSpPr>
          <p:spPr bwMode="auto">
            <a:xfrm>
              <a:off x="1964473" y="2188383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2" name="ïṥ1iďe">
              <a:extLst>
                <a:ext uri="{FF2B5EF4-FFF2-40B4-BE49-F238E27FC236}">
                  <a16:creationId xmlns:a16="http://schemas.microsoft.com/office/drawing/2014/main" id="{D02CBFF7-C3F8-4E93-8237-A55FCE36C870}"/>
                </a:ext>
              </a:extLst>
            </p:cNvPr>
            <p:cNvSpPr/>
            <p:nvPr/>
          </p:nvSpPr>
          <p:spPr bwMode="auto">
            <a:xfrm>
              <a:off x="209562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3" name="îṥļïḓe">
              <a:extLst>
                <a:ext uri="{FF2B5EF4-FFF2-40B4-BE49-F238E27FC236}">
                  <a16:creationId xmlns:a16="http://schemas.microsoft.com/office/drawing/2014/main" id="{01729FD7-77D0-47C4-9EDE-5742A338BCE1}"/>
                </a:ext>
              </a:extLst>
            </p:cNvPr>
            <p:cNvSpPr/>
            <p:nvPr/>
          </p:nvSpPr>
          <p:spPr bwMode="auto">
            <a:xfrm>
              <a:off x="222677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4" name="íSḷiḋe">
              <a:extLst>
                <a:ext uri="{FF2B5EF4-FFF2-40B4-BE49-F238E27FC236}">
                  <a16:creationId xmlns:a16="http://schemas.microsoft.com/office/drawing/2014/main" id="{00CC879C-B29B-4869-BA08-3696B5602D35}"/>
                </a:ext>
              </a:extLst>
            </p:cNvPr>
            <p:cNvSpPr/>
            <p:nvPr/>
          </p:nvSpPr>
          <p:spPr bwMode="auto">
            <a:xfrm>
              <a:off x="178549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5" name="îSḷídê">
              <a:extLst>
                <a:ext uri="{FF2B5EF4-FFF2-40B4-BE49-F238E27FC236}">
                  <a16:creationId xmlns:a16="http://schemas.microsoft.com/office/drawing/2014/main" id="{FBC7B5A5-A850-4154-AF7C-D9E6E9AA3163}"/>
                </a:ext>
              </a:extLst>
            </p:cNvPr>
            <p:cNvSpPr/>
            <p:nvPr/>
          </p:nvSpPr>
          <p:spPr bwMode="auto">
            <a:xfrm>
              <a:off x="191664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6" name="îśļiḓé">
              <a:extLst>
                <a:ext uri="{FF2B5EF4-FFF2-40B4-BE49-F238E27FC236}">
                  <a16:creationId xmlns:a16="http://schemas.microsoft.com/office/drawing/2014/main" id="{DE317BAD-EC8E-474C-8761-840D63BFAFA6}"/>
                </a:ext>
              </a:extLst>
            </p:cNvPr>
            <p:cNvSpPr/>
            <p:nvPr/>
          </p:nvSpPr>
          <p:spPr bwMode="auto">
            <a:xfrm>
              <a:off x="2050878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7" name="ïSliḓé">
              <a:extLst>
                <a:ext uri="{FF2B5EF4-FFF2-40B4-BE49-F238E27FC236}">
                  <a16:creationId xmlns:a16="http://schemas.microsoft.com/office/drawing/2014/main" id="{53A54223-6D96-4473-9664-43DA5C82469A}"/>
                </a:ext>
              </a:extLst>
            </p:cNvPr>
            <p:cNvSpPr/>
            <p:nvPr/>
          </p:nvSpPr>
          <p:spPr bwMode="auto">
            <a:xfrm>
              <a:off x="2183571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8" name="ïṡḻîḓè">
              <a:extLst>
                <a:ext uri="{FF2B5EF4-FFF2-40B4-BE49-F238E27FC236}">
                  <a16:creationId xmlns:a16="http://schemas.microsoft.com/office/drawing/2014/main" id="{C13A2C11-E00B-4742-9C1B-6AB96515ABF9}"/>
                </a:ext>
              </a:extLst>
            </p:cNvPr>
            <p:cNvSpPr/>
            <p:nvPr/>
          </p:nvSpPr>
          <p:spPr bwMode="auto">
            <a:xfrm>
              <a:off x="186881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9" name="îṩľîḓê">
              <a:extLst>
                <a:ext uri="{FF2B5EF4-FFF2-40B4-BE49-F238E27FC236}">
                  <a16:creationId xmlns:a16="http://schemas.microsoft.com/office/drawing/2014/main" id="{8CAE8E6E-07BB-4E46-9A73-D8B537732E84}"/>
                </a:ext>
              </a:extLst>
            </p:cNvPr>
            <p:cNvSpPr/>
            <p:nvPr/>
          </p:nvSpPr>
          <p:spPr bwMode="auto">
            <a:xfrm>
              <a:off x="2004590" y="2356565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0" name="íšliḑé">
              <a:extLst>
                <a:ext uri="{FF2B5EF4-FFF2-40B4-BE49-F238E27FC236}">
                  <a16:creationId xmlns:a16="http://schemas.microsoft.com/office/drawing/2014/main" id="{48E8BEAE-F419-4B1D-97F6-DF3AA26C0415}"/>
                </a:ext>
              </a:extLst>
            </p:cNvPr>
            <p:cNvSpPr/>
            <p:nvPr/>
          </p:nvSpPr>
          <p:spPr bwMode="auto">
            <a:xfrm>
              <a:off x="213574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1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1" name="îṥļiḑé">
              <a:extLst>
                <a:ext uri="{FF2B5EF4-FFF2-40B4-BE49-F238E27FC236}">
                  <a16:creationId xmlns:a16="http://schemas.microsoft.com/office/drawing/2014/main" id="{62CBF15E-B186-48F9-A779-65090D320D2C}"/>
                </a:ext>
              </a:extLst>
            </p:cNvPr>
            <p:cNvSpPr/>
            <p:nvPr/>
          </p:nvSpPr>
          <p:spPr bwMode="auto">
            <a:xfrm>
              <a:off x="1817893" y="2439884"/>
              <a:ext cx="135779" cy="74061"/>
            </a:xfrm>
            <a:custGeom>
              <a:avLst/>
              <a:gdLst>
                <a:gd name="T0" fmla="*/ 33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3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3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2" name="îṩḷiďé">
              <a:extLst>
                <a:ext uri="{FF2B5EF4-FFF2-40B4-BE49-F238E27FC236}">
                  <a16:creationId xmlns:a16="http://schemas.microsoft.com/office/drawing/2014/main" id="{5D41477A-4432-464D-9393-93CFA370EFD7}"/>
                </a:ext>
              </a:extLst>
            </p:cNvPr>
            <p:cNvSpPr/>
            <p:nvPr/>
          </p:nvSpPr>
          <p:spPr bwMode="auto">
            <a:xfrm>
              <a:off x="1953672" y="2439884"/>
              <a:ext cx="134237" cy="74061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3" name="iśliḋê">
              <a:extLst>
                <a:ext uri="{FF2B5EF4-FFF2-40B4-BE49-F238E27FC236}">
                  <a16:creationId xmlns:a16="http://schemas.microsoft.com/office/drawing/2014/main" id="{4A1A6A02-D443-4B5E-8548-99F97A7BC14E}"/>
                </a:ext>
              </a:extLst>
            </p:cNvPr>
            <p:cNvSpPr/>
            <p:nvPr/>
          </p:nvSpPr>
          <p:spPr bwMode="auto">
            <a:xfrm>
              <a:off x="2090995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5" y="5"/>
                    <a:pt x="2" y="10"/>
                  </a:cubicBezTo>
                  <a:cubicBezTo>
                    <a:pt x="0" y="16"/>
                    <a:pt x="4" y="20"/>
                    <a:pt x="12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4" name="i$líḑé">
              <a:extLst>
                <a:ext uri="{FF2B5EF4-FFF2-40B4-BE49-F238E27FC236}">
                  <a16:creationId xmlns:a16="http://schemas.microsoft.com/office/drawing/2014/main" id="{ECE5ACCF-3D70-4363-9198-5619E084B270}"/>
                </a:ext>
              </a:extLst>
            </p:cNvPr>
            <p:cNvSpPr/>
            <p:nvPr/>
          </p:nvSpPr>
          <p:spPr bwMode="auto">
            <a:xfrm>
              <a:off x="1766976" y="2532461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5" name="îSļîḓê">
              <a:extLst>
                <a:ext uri="{FF2B5EF4-FFF2-40B4-BE49-F238E27FC236}">
                  <a16:creationId xmlns:a16="http://schemas.microsoft.com/office/drawing/2014/main" id="{E1E97493-C5FA-4480-85A6-0AB38B1C907B}"/>
                </a:ext>
              </a:extLst>
            </p:cNvPr>
            <p:cNvSpPr/>
            <p:nvPr/>
          </p:nvSpPr>
          <p:spPr bwMode="auto">
            <a:xfrm>
              <a:off x="1905841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4 w 36"/>
                <a:gd name="T3" fmla="*/ 0 h 20"/>
                <a:gd name="T4" fmla="*/ 3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4" y="20"/>
                    <a:pt x="12" y="20"/>
                  </a:cubicBezTo>
                  <a:cubicBezTo>
                    <a:pt x="21" y="20"/>
                    <a:pt x="30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6" name="íšľîḑe">
              <a:extLst>
                <a:ext uri="{FF2B5EF4-FFF2-40B4-BE49-F238E27FC236}">
                  <a16:creationId xmlns:a16="http://schemas.microsoft.com/office/drawing/2014/main" id="{5C1E1FAF-0336-4507-99B2-769F8D236495}"/>
                </a:ext>
              </a:extLst>
            </p:cNvPr>
            <p:cNvSpPr/>
            <p:nvPr/>
          </p:nvSpPr>
          <p:spPr bwMode="auto">
            <a:xfrm>
              <a:off x="2040077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7" name="iṧḻiḓe">
              <a:extLst>
                <a:ext uri="{FF2B5EF4-FFF2-40B4-BE49-F238E27FC236}">
                  <a16:creationId xmlns:a16="http://schemas.microsoft.com/office/drawing/2014/main" id="{FEB29F30-7159-4612-BB8F-FD7A9A6A255D}"/>
                </a:ext>
              </a:extLst>
            </p:cNvPr>
            <p:cNvSpPr/>
            <p:nvPr/>
          </p:nvSpPr>
          <p:spPr bwMode="auto">
            <a:xfrm>
              <a:off x="1850295" y="2623494"/>
              <a:ext cx="138865" cy="72519"/>
            </a:xfrm>
            <a:custGeom>
              <a:avLst/>
              <a:gdLst>
                <a:gd name="T0" fmla="*/ 35 w 38"/>
                <a:gd name="T1" fmla="*/ 10 h 20"/>
                <a:gd name="T2" fmla="*/ 25 w 38"/>
                <a:gd name="T3" fmla="*/ 0 h 20"/>
                <a:gd name="T4" fmla="*/ 4 w 38"/>
                <a:gd name="T5" fmla="*/ 10 h 20"/>
                <a:gd name="T6" fmla="*/ 14 w 38"/>
                <a:gd name="T7" fmla="*/ 20 h 20"/>
                <a:gd name="T8" fmla="*/ 35 w 38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5" y="10"/>
                  </a:moveTo>
                  <a:cubicBezTo>
                    <a:pt x="38" y="4"/>
                    <a:pt x="34" y="0"/>
                    <a:pt x="25" y="0"/>
                  </a:cubicBezTo>
                  <a:cubicBezTo>
                    <a:pt x="16" y="0"/>
                    <a:pt x="7" y="4"/>
                    <a:pt x="4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8" name="îṣļîḑè">
              <a:extLst>
                <a:ext uri="{FF2B5EF4-FFF2-40B4-BE49-F238E27FC236}">
                  <a16:creationId xmlns:a16="http://schemas.microsoft.com/office/drawing/2014/main" id="{1EC3C80D-E49A-45E8-BF4F-74EC48C5F800}"/>
                </a:ext>
              </a:extLst>
            </p:cNvPr>
            <p:cNvSpPr/>
            <p:nvPr/>
          </p:nvSpPr>
          <p:spPr bwMode="auto">
            <a:xfrm>
              <a:off x="1993789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9" name="îSļíďè">
              <a:extLst>
                <a:ext uri="{FF2B5EF4-FFF2-40B4-BE49-F238E27FC236}">
                  <a16:creationId xmlns:a16="http://schemas.microsoft.com/office/drawing/2014/main" id="{80191A5A-0D75-472F-8B37-6E4768F97545}"/>
                </a:ext>
              </a:extLst>
            </p:cNvPr>
            <p:cNvSpPr/>
            <p:nvPr/>
          </p:nvSpPr>
          <p:spPr bwMode="auto">
            <a:xfrm>
              <a:off x="1942872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0" name="íśḻïḑé">
              <a:extLst>
                <a:ext uri="{FF2B5EF4-FFF2-40B4-BE49-F238E27FC236}">
                  <a16:creationId xmlns:a16="http://schemas.microsoft.com/office/drawing/2014/main" id="{1F176D8C-78E9-4027-A694-D13391296564}"/>
                </a:ext>
              </a:extLst>
            </p:cNvPr>
            <p:cNvSpPr/>
            <p:nvPr/>
          </p:nvSpPr>
          <p:spPr bwMode="auto">
            <a:xfrm>
              <a:off x="2084823" y="2714528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3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1" name="isḷïḓê">
              <a:extLst>
                <a:ext uri="{FF2B5EF4-FFF2-40B4-BE49-F238E27FC236}">
                  <a16:creationId xmlns:a16="http://schemas.microsoft.com/office/drawing/2014/main" id="{6EF89CC3-3F5F-4FB0-8D4B-2967EBBC6344}"/>
                </a:ext>
              </a:extLst>
            </p:cNvPr>
            <p:cNvSpPr/>
            <p:nvPr/>
          </p:nvSpPr>
          <p:spPr bwMode="auto">
            <a:xfrm>
              <a:off x="2033905" y="2810191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2" name="iṡḷidè">
              <a:extLst>
                <a:ext uri="{FF2B5EF4-FFF2-40B4-BE49-F238E27FC236}">
                  <a16:creationId xmlns:a16="http://schemas.microsoft.com/office/drawing/2014/main" id="{0E9EEAF9-9ACF-484C-A913-2C0E2DB67C14}"/>
                </a:ext>
              </a:extLst>
            </p:cNvPr>
            <p:cNvSpPr/>
            <p:nvPr/>
          </p:nvSpPr>
          <p:spPr bwMode="auto">
            <a:xfrm>
              <a:off x="2718973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20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3" name="işľiḑe">
              <a:extLst>
                <a:ext uri="{FF2B5EF4-FFF2-40B4-BE49-F238E27FC236}">
                  <a16:creationId xmlns:a16="http://schemas.microsoft.com/office/drawing/2014/main" id="{3B8CC001-E05D-4C85-B349-76AC32BE2DCE}"/>
                </a:ext>
              </a:extLst>
            </p:cNvPr>
            <p:cNvSpPr/>
            <p:nvPr/>
          </p:nvSpPr>
          <p:spPr bwMode="auto">
            <a:xfrm>
              <a:off x="2683486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4" name="išľiďé">
              <a:extLst>
                <a:ext uri="{FF2B5EF4-FFF2-40B4-BE49-F238E27FC236}">
                  <a16:creationId xmlns:a16="http://schemas.microsoft.com/office/drawing/2014/main" id="{ABD4DCE9-4C13-4244-A071-97A6EEF700C8}"/>
                </a:ext>
              </a:extLst>
            </p:cNvPr>
            <p:cNvSpPr/>
            <p:nvPr/>
          </p:nvSpPr>
          <p:spPr bwMode="auto">
            <a:xfrm>
              <a:off x="2646455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5" name="íSḻiḋe">
              <a:extLst>
                <a:ext uri="{FF2B5EF4-FFF2-40B4-BE49-F238E27FC236}">
                  <a16:creationId xmlns:a16="http://schemas.microsoft.com/office/drawing/2014/main" id="{27590A16-C899-4EC1-85A2-6F4F92053BFD}"/>
                </a:ext>
              </a:extLst>
            </p:cNvPr>
            <p:cNvSpPr/>
            <p:nvPr/>
          </p:nvSpPr>
          <p:spPr bwMode="auto">
            <a:xfrm>
              <a:off x="2609425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6" name="íslídé">
              <a:extLst>
                <a:ext uri="{FF2B5EF4-FFF2-40B4-BE49-F238E27FC236}">
                  <a16:creationId xmlns:a16="http://schemas.microsoft.com/office/drawing/2014/main" id="{9470F90E-D62C-4BCB-AC68-D1705D60C4C3}"/>
                </a:ext>
              </a:extLst>
            </p:cNvPr>
            <p:cNvSpPr/>
            <p:nvPr/>
          </p:nvSpPr>
          <p:spPr bwMode="auto">
            <a:xfrm>
              <a:off x="256930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7" name="íşḻîḍe">
              <a:extLst>
                <a:ext uri="{FF2B5EF4-FFF2-40B4-BE49-F238E27FC236}">
                  <a16:creationId xmlns:a16="http://schemas.microsoft.com/office/drawing/2014/main" id="{75FB9B20-5E81-4964-A5D0-E7EF2A0A1FD8}"/>
                </a:ext>
              </a:extLst>
            </p:cNvPr>
            <p:cNvSpPr/>
            <p:nvPr/>
          </p:nvSpPr>
          <p:spPr bwMode="auto">
            <a:xfrm>
              <a:off x="2529192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8" name="ïṣḻiḋê">
              <a:extLst>
                <a:ext uri="{FF2B5EF4-FFF2-40B4-BE49-F238E27FC236}">
                  <a16:creationId xmlns:a16="http://schemas.microsoft.com/office/drawing/2014/main" id="{DD6C3891-C5A5-4664-9543-CDC4AD2BFCBC}"/>
                </a:ext>
              </a:extLst>
            </p:cNvPr>
            <p:cNvSpPr/>
            <p:nvPr/>
          </p:nvSpPr>
          <p:spPr bwMode="auto">
            <a:xfrm>
              <a:off x="2489075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3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9" name="ïśḷïďê">
              <a:extLst>
                <a:ext uri="{FF2B5EF4-FFF2-40B4-BE49-F238E27FC236}">
                  <a16:creationId xmlns:a16="http://schemas.microsoft.com/office/drawing/2014/main" id="{2515449A-BA43-49EE-BF6F-AF227C5FF8F6}"/>
                </a:ext>
              </a:extLst>
            </p:cNvPr>
            <p:cNvSpPr/>
            <p:nvPr/>
          </p:nvSpPr>
          <p:spPr bwMode="auto">
            <a:xfrm>
              <a:off x="2448958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0" name="isliḍé">
              <a:extLst>
                <a:ext uri="{FF2B5EF4-FFF2-40B4-BE49-F238E27FC236}">
                  <a16:creationId xmlns:a16="http://schemas.microsoft.com/office/drawing/2014/main" id="{141D57B3-E360-4E41-A4F3-624BD6D3DA23}"/>
                </a:ext>
              </a:extLst>
            </p:cNvPr>
            <p:cNvSpPr/>
            <p:nvPr/>
          </p:nvSpPr>
          <p:spPr bwMode="auto">
            <a:xfrm>
              <a:off x="2405756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1" name="ïS1íḓe">
              <a:extLst>
                <a:ext uri="{FF2B5EF4-FFF2-40B4-BE49-F238E27FC236}">
                  <a16:creationId xmlns:a16="http://schemas.microsoft.com/office/drawing/2014/main" id="{6B9A63FB-4C3C-4192-8087-1F762DB1A97C}"/>
                </a:ext>
              </a:extLst>
            </p:cNvPr>
            <p:cNvSpPr/>
            <p:nvPr/>
          </p:nvSpPr>
          <p:spPr bwMode="auto">
            <a:xfrm>
              <a:off x="2361010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2" name="iṣḻïḑé">
              <a:extLst>
                <a:ext uri="{FF2B5EF4-FFF2-40B4-BE49-F238E27FC236}">
                  <a16:creationId xmlns:a16="http://schemas.microsoft.com/office/drawing/2014/main" id="{6EF1202C-5193-4931-A354-4289A97C743A}"/>
                </a:ext>
              </a:extLst>
            </p:cNvPr>
            <p:cNvSpPr/>
            <p:nvPr/>
          </p:nvSpPr>
          <p:spPr bwMode="auto">
            <a:xfrm>
              <a:off x="2317807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5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3" name="iṡľiḋè">
              <a:extLst>
                <a:ext uri="{FF2B5EF4-FFF2-40B4-BE49-F238E27FC236}">
                  <a16:creationId xmlns:a16="http://schemas.microsoft.com/office/drawing/2014/main" id="{B6DB42D1-783F-4114-8789-FF6A8AE90E9A}"/>
                </a:ext>
              </a:extLst>
            </p:cNvPr>
            <p:cNvSpPr/>
            <p:nvPr/>
          </p:nvSpPr>
          <p:spPr bwMode="auto">
            <a:xfrm>
              <a:off x="2269977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4" name="îsḷiḍê">
              <a:extLst>
                <a:ext uri="{FF2B5EF4-FFF2-40B4-BE49-F238E27FC236}">
                  <a16:creationId xmlns:a16="http://schemas.microsoft.com/office/drawing/2014/main" id="{3AC9A244-2E31-4B4D-B7F6-D50297FA197E}"/>
                </a:ext>
              </a:extLst>
            </p:cNvPr>
            <p:cNvSpPr/>
            <p:nvPr/>
          </p:nvSpPr>
          <p:spPr bwMode="auto">
            <a:xfrm>
              <a:off x="2223688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5" name="íṩlíḋê">
              <a:extLst>
                <a:ext uri="{FF2B5EF4-FFF2-40B4-BE49-F238E27FC236}">
                  <a16:creationId xmlns:a16="http://schemas.microsoft.com/office/drawing/2014/main" id="{1280509A-F68A-4A43-98CE-D17D29C192B9}"/>
                </a:ext>
              </a:extLst>
            </p:cNvPr>
            <p:cNvSpPr/>
            <p:nvPr/>
          </p:nvSpPr>
          <p:spPr bwMode="auto">
            <a:xfrm>
              <a:off x="2175856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6" name="íśľíḓè">
              <a:extLst>
                <a:ext uri="{FF2B5EF4-FFF2-40B4-BE49-F238E27FC236}">
                  <a16:creationId xmlns:a16="http://schemas.microsoft.com/office/drawing/2014/main" id="{9C45FB38-EEB4-4582-BD2F-FB9FD0DE1ACF}"/>
                </a:ext>
              </a:extLst>
            </p:cNvPr>
            <p:cNvSpPr/>
            <p:nvPr/>
          </p:nvSpPr>
          <p:spPr bwMode="auto">
            <a:xfrm>
              <a:off x="2124940" y="2907396"/>
              <a:ext cx="141951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4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7" name="iśḻïďé">
              <a:extLst>
                <a:ext uri="{FF2B5EF4-FFF2-40B4-BE49-F238E27FC236}">
                  <a16:creationId xmlns:a16="http://schemas.microsoft.com/office/drawing/2014/main" id="{7E3D00EA-7FC5-4D54-99AF-6319E9733B8F}"/>
                </a:ext>
              </a:extLst>
            </p:cNvPr>
            <p:cNvSpPr/>
            <p:nvPr/>
          </p:nvSpPr>
          <p:spPr bwMode="auto">
            <a:xfrm>
              <a:off x="2074022" y="3010774"/>
              <a:ext cx="145037" cy="83319"/>
            </a:xfrm>
            <a:custGeom>
              <a:avLst/>
              <a:gdLst>
                <a:gd name="T0" fmla="*/ 37 w 40"/>
                <a:gd name="T1" fmla="*/ 11 h 23"/>
                <a:gd name="T2" fmla="*/ 26 w 40"/>
                <a:gd name="T3" fmla="*/ 0 h 23"/>
                <a:gd name="T4" fmla="*/ 4 w 40"/>
                <a:gd name="T5" fmla="*/ 11 h 23"/>
                <a:gd name="T6" fmla="*/ 14 w 40"/>
                <a:gd name="T7" fmla="*/ 23 h 23"/>
                <a:gd name="T8" fmla="*/ 37 w 40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37" y="11"/>
                  </a:moveTo>
                  <a:cubicBezTo>
                    <a:pt x="40" y="5"/>
                    <a:pt x="35" y="0"/>
                    <a:pt x="26" y="0"/>
                  </a:cubicBezTo>
                  <a:cubicBezTo>
                    <a:pt x="17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8" name="isḷiḓé">
              <a:extLst>
                <a:ext uri="{FF2B5EF4-FFF2-40B4-BE49-F238E27FC236}">
                  <a16:creationId xmlns:a16="http://schemas.microsoft.com/office/drawing/2014/main" id="{30D12233-2E2D-4054-8F3B-7F9D5341863E}"/>
                </a:ext>
              </a:extLst>
            </p:cNvPr>
            <p:cNvSpPr/>
            <p:nvPr/>
          </p:nvSpPr>
          <p:spPr bwMode="auto">
            <a:xfrm>
              <a:off x="2223688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9" name="íšḷiḍè">
              <a:extLst>
                <a:ext uri="{FF2B5EF4-FFF2-40B4-BE49-F238E27FC236}">
                  <a16:creationId xmlns:a16="http://schemas.microsoft.com/office/drawing/2014/main" id="{0D6E1641-D699-488C-B05B-B7FB786A0014}"/>
                </a:ext>
              </a:extLst>
            </p:cNvPr>
            <p:cNvSpPr/>
            <p:nvPr/>
          </p:nvSpPr>
          <p:spPr bwMode="auto">
            <a:xfrm>
              <a:off x="2368725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0" name="ïşḷidè">
              <a:extLst>
                <a:ext uri="{FF2B5EF4-FFF2-40B4-BE49-F238E27FC236}">
                  <a16:creationId xmlns:a16="http://schemas.microsoft.com/office/drawing/2014/main" id="{DCB2D4BC-403B-4A7B-A72A-A548F42BB16D}"/>
                </a:ext>
              </a:extLst>
            </p:cNvPr>
            <p:cNvSpPr/>
            <p:nvPr/>
          </p:nvSpPr>
          <p:spPr bwMode="auto">
            <a:xfrm>
              <a:off x="2518390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4 w 38"/>
                <a:gd name="T3" fmla="*/ 0 h 23"/>
                <a:gd name="T4" fmla="*/ 2 w 38"/>
                <a:gd name="T5" fmla="*/ 11 h 23"/>
                <a:gd name="T6" fmla="*/ 1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5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1" name="ïŝľïḍè">
              <a:extLst>
                <a:ext uri="{FF2B5EF4-FFF2-40B4-BE49-F238E27FC236}">
                  <a16:creationId xmlns:a16="http://schemas.microsoft.com/office/drawing/2014/main" id="{3129043B-A223-4965-8021-B487016B65D4}"/>
                </a:ext>
              </a:extLst>
            </p:cNvPr>
            <p:cNvSpPr/>
            <p:nvPr/>
          </p:nvSpPr>
          <p:spPr bwMode="auto">
            <a:xfrm>
              <a:off x="2320893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6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2" name="išḷiḋe">
              <a:extLst>
                <a:ext uri="{FF2B5EF4-FFF2-40B4-BE49-F238E27FC236}">
                  <a16:creationId xmlns:a16="http://schemas.microsoft.com/office/drawing/2014/main" id="{ADD2A012-C219-4A1F-A061-9A4C691A5729}"/>
                </a:ext>
              </a:extLst>
            </p:cNvPr>
            <p:cNvSpPr/>
            <p:nvPr/>
          </p:nvSpPr>
          <p:spPr bwMode="auto">
            <a:xfrm>
              <a:off x="2470560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5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3" name="íš1iďè">
              <a:extLst>
                <a:ext uri="{FF2B5EF4-FFF2-40B4-BE49-F238E27FC236}">
                  <a16:creationId xmlns:a16="http://schemas.microsoft.com/office/drawing/2014/main" id="{197759D5-9BCB-4EE4-8651-35656A9E584F}"/>
                </a:ext>
              </a:extLst>
            </p:cNvPr>
            <p:cNvSpPr/>
            <p:nvPr/>
          </p:nvSpPr>
          <p:spPr bwMode="auto">
            <a:xfrm>
              <a:off x="2620225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3" y="0"/>
                    <a:pt x="24" y="0"/>
                  </a:cubicBezTo>
                  <a:cubicBezTo>
                    <a:pt x="15" y="0"/>
                    <a:pt x="5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4" name="íṡḷîdè">
              <a:extLst>
                <a:ext uri="{FF2B5EF4-FFF2-40B4-BE49-F238E27FC236}">
                  <a16:creationId xmlns:a16="http://schemas.microsoft.com/office/drawing/2014/main" id="{F86236EF-0FEB-4E4C-BB61-2956A17403CD}"/>
                </a:ext>
              </a:extLst>
            </p:cNvPr>
            <p:cNvSpPr/>
            <p:nvPr/>
          </p:nvSpPr>
          <p:spPr bwMode="auto">
            <a:xfrm>
              <a:off x="2573936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25 w 40"/>
                <a:gd name="T3" fmla="*/ 0 h 24"/>
                <a:gd name="T4" fmla="*/ 3 w 40"/>
                <a:gd name="T5" fmla="*/ 12 h 24"/>
                <a:gd name="T6" fmla="*/ 1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6" y="0"/>
                    <a:pt x="6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5" name="iṡḻiḍé">
              <a:extLst>
                <a:ext uri="{FF2B5EF4-FFF2-40B4-BE49-F238E27FC236}">
                  <a16:creationId xmlns:a16="http://schemas.microsoft.com/office/drawing/2014/main" id="{DD8499EC-A849-4037-8DD5-7F1D17C4CF94}"/>
                </a:ext>
              </a:extLst>
            </p:cNvPr>
            <p:cNvSpPr/>
            <p:nvPr/>
          </p:nvSpPr>
          <p:spPr bwMode="auto">
            <a:xfrm>
              <a:off x="3029106" y="3222157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6" name="îšlîdè">
              <a:extLst>
                <a:ext uri="{FF2B5EF4-FFF2-40B4-BE49-F238E27FC236}">
                  <a16:creationId xmlns:a16="http://schemas.microsoft.com/office/drawing/2014/main" id="{D78C2CE2-D0BC-4E31-ACDE-DD3AA15F20AD}"/>
                </a:ext>
              </a:extLst>
            </p:cNvPr>
            <p:cNvSpPr/>
            <p:nvPr/>
          </p:nvSpPr>
          <p:spPr bwMode="auto">
            <a:xfrm>
              <a:off x="3183401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5" y="24"/>
                    <a:pt x="15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7" name="i$ḷíďê">
              <a:extLst>
                <a:ext uri="{FF2B5EF4-FFF2-40B4-BE49-F238E27FC236}">
                  <a16:creationId xmlns:a16="http://schemas.microsoft.com/office/drawing/2014/main" id="{474934B5-5774-462B-9AC4-1FCB406E8B29}"/>
                </a:ext>
              </a:extLst>
            </p:cNvPr>
            <p:cNvSpPr/>
            <p:nvPr/>
          </p:nvSpPr>
          <p:spPr bwMode="auto">
            <a:xfrm>
              <a:off x="3333066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5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8" name="ïśļîḑé">
              <a:extLst>
                <a:ext uri="{FF2B5EF4-FFF2-40B4-BE49-F238E27FC236}">
                  <a16:creationId xmlns:a16="http://schemas.microsoft.com/office/drawing/2014/main" id="{E0799FB1-8B37-4205-A471-693B46906714}"/>
                </a:ext>
              </a:extLst>
            </p:cNvPr>
            <p:cNvSpPr/>
            <p:nvPr/>
          </p:nvSpPr>
          <p:spPr bwMode="auto">
            <a:xfrm>
              <a:off x="2683486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5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9" name="iṧ1íďé">
              <a:extLst>
                <a:ext uri="{FF2B5EF4-FFF2-40B4-BE49-F238E27FC236}">
                  <a16:creationId xmlns:a16="http://schemas.microsoft.com/office/drawing/2014/main" id="{380A3321-C6F8-43E9-93C8-F31E390E7231}"/>
                </a:ext>
              </a:extLst>
            </p:cNvPr>
            <p:cNvSpPr/>
            <p:nvPr/>
          </p:nvSpPr>
          <p:spPr bwMode="auto">
            <a:xfrm>
              <a:off x="2836237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0" name="îsļïḑe">
              <a:extLst>
                <a:ext uri="{FF2B5EF4-FFF2-40B4-BE49-F238E27FC236}">
                  <a16:creationId xmlns:a16="http://schemas.microsoft.com/office/drawing/2014/main" id="{95422ADC-D8BE-4F08-B2F8-34349B604863}"/>
                </a:ext>
              </a:extLst>
            </p:cNvPr>
            <p:cNvSpPr/>
            <p:nvPr/>
          </p:nvSpPr>
          <p:spPr bwMode="auto">
            <a:xfrm>
              <a:off x="2988990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1" name="íSľïḋè">
              <a:extLst>
                <a:ext uri="{FF2B5EF4-FFF2-40B4-BE49-F238E27FC236}">
                  <a16:creationId xmlns:a16="http://schemas.microsoft.com/office/drawing/2014/main" id="{FC22673D-0636-4BBF-9A6B-06B2CF346FEF}"/>
                </a:ext>
              </a:extLst>
            </p:cNvPr>
            <p:cNvSpPr/>
            <p:nvPr/>
          </p:nvSpPr>
          <p:spPr bwMode="auto">
            <a:xfrm>
              <a:off x="3143284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2" name="ïṧḷïďé">
              <a:extLst>
                <a:ext uri="{FF2B5EF4-FFF2-40B4-BE49-F238E27FC236}">
                  <a16:creationId xmlns:a16="http://schemas.microsoft.com/office/drawing/2014/main" id="{91D9B945-997E-4340-A3A0-6F7772176193}"/>
                </a:ext>
              </a:extLst>
            </p:cNvPr>
            <p:cNvSpPr/>
            <p:nvPr/>
          </p:nvSpPr>
          <p:spPr bwMode="auto">
            <a:xfrm>
              <a:off x="3296035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3" name="îṧľïḓê">
              <a:extLst>
                <a:ext uri="{FF2B5EF4-FFF2-40B4-BE49-F238E27FC236}">
                  <a16:creationId xmlns:a16="http://schemas.microsoft.com/office/drawing/2014/main" id="{1561DA89-DF21-4824-A4FE-DB7F521976CC}"/>
                </a:ext>
              </a:extLst>
            </p:cNvPr>
            <p:cNvSpPr/>
            <p:nvPr/>
          </p:nvSpPr>
          <p:spPr bwMode="auto">
            <a:xfrm>
              <a:off x="3448788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3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4" name="ïṩḷíďé">
              <a:extLst>
                <a:ext uri="{FF2B5EF4-FFF2-40B4-BE49-F238E27FC236}">
                  <a16:creationId xmlns:a16="http://schemas.microsoft.com/office/drawing/2014/main" id="{F1E8E144-7AB4-4151-BE0C-810DFF8E82CD}"/>
                </a:ext>
              </a:extLst>
            </p:cNvPr>
            <p:cNvSpPr/>
            <p:nvPr/>
          </p:nvSpPr>
          <p:spPr bwMode="auto">
            <a:xfrm>
              <a:off x="2793035" y="3445885"/>
              <a:ext cx="145037" cy="94120"/>
            </a:xfrm>
            <a:custGeom>
              <a:avLst/>
              <a:gdLst>
                <a:gd name="T0" fmla="*/ 37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5" name="îśḻîdê">
              <a:extLst>
                <a:ext uri="{FF2B5EF4-FFF2-40B4-BE49-F238E27FC236}">
                  <a16:creationId xmlns:a16="http://schemas.microsoft.com/office/drawing/2014/main" id="{A39E9496-F782-4F7D-ABB6-E5BD2B0087AE}"/>
                </a:ext>
              </a:extLst>
            </p:cNvPr>
            <p:cNvSpPr/>
            <p:nvPr/>
          </p:nvSpPr>
          <p:spPr bwMode="auto">
            <a:xfrm>
              <a:off x="294887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5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2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6" name="îśļîdê">
              <a:extLst>
                <a:ext uri="{FF2B5EF4-FFF2-40B4-BE49-F238E27FC236}">
                  <a16:creationId xmlns:a16="http://schemas.microsoft.com/office/drawing/2014/main" id="{55A48A4F-371A-45D7-A43D-B6B45D975388}"/>
                </a:ext>
              </a:extLst>
            </p:cNvPr>
            <p:cNvSpPr/>
            <p:nvPr/>
          </p:nvSpPr>
          <p:spPr bwMode="auto">
            <a:xfrm>
              <a:off x="3103168" y="3445885"/>
              <a:ext cx="145037" cy="94120"/>
            </a:xfrm>
            <a:custGeom>
              <a:avLst/>
              <a:gdLst>
                <a:gd name="T0" fmla="*/ 38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6 w 40"/>
                <a:gd name="T7" fmla="*/ 26 h 26"/>
                <a:gd name="T8" fmla="*/ 38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8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6" y="26"/>
                    <a:pt x="35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7" name="íş1íďê">
              <a:extLst>
                <a:ext uri="{FF2B5EF4-FFF2-40B4-BE49-F238E27FC236}">
                  <a16:creationId xmlns:a16="http://schemas.microsoft.com/office/drawing/2014/main" id="{D74D7CC6-C875-4E26-B99F-62EA32F00D14}"/>
                </a:ext>
              </a:extLst>
            </p:cNvPr>
            <p:cNvSpPr/>
            <p:nvPr/>
          </p:nvSpPr>
          <p:spPr bwMode="auto">
            <a:xfrm>
              <a:off x="325900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8" name="ïṡḻíḓe">
              <a:extLst>
                <a:ext uri="{FF2B5EF4-FFF2-40B4-BE49-F238E27FC236}">
                  <a16:creationId xmlns:a16="http://schemas.microsoft.com/office/drawing/2014/main" id="{E2C95875-169C-4CCF-BDC4-51CEAF1E8F46}"/>
                </a:ext>
              </a:extLst>
            </p:cNvPr>
            <p:cNvSpPr/>
            <p:nvPr/>
          </p:nvSpPr>
          <p:spPr bwMode="auto">
            <a:xfrm>
              <a:off x="341638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3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9" name="íšľïde">
              <a:extLst>
                <a:ext uri="{FF2B5EF4-FFF2-40B4-BE49-F238E27FC236}">
                  <a16:creationId xmlns:a16="http://schemas.microsoft.com/office/drawing/2014/main" id="{1E08BD46-7BB0-4E19-92EC-A5699E5BC2AD}"/>
                </a:ext>
              </a:extLst>
            </p:cNvPr>
            <p:cNvSpPr/>
            <p:nvPr/>
          </p:nvSpPr>
          <p:spPr bwMode="auto">
            <a:xfrm>
              <a:off x="3573766" y="3445885"/>
              <a:ext cx="137323" cy="94120"/>
            </a:xfrm>
            <a:custGeom>
              <a:avLst/>
              <a:gdLst>
                <a:gd name="T0" fmla="*/ 36 w 38"/>
                <a:gd name="T1" fmla="*/ 12 h 26"/>
                <a:gd name="T2" fmla="*/ 23 w 38"/>
                <a:gd name="T3" fmla="*/ 0 h 26"/>
                <a:gd name="T4" fmla="*/ 2 w 38"/>
                <a:gd name="T5" fmla="*/ 12 h 26"/>
                <a:gd name="T6" fmla="*/ 15 w 38"/>
                <a:gd name="T7" fmla="*/ 26 h 26"/>
                <a:gd name="T8" fmla="*/ 36 w 38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6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3" y="0"/>
                    <a:pt x="4" y="5"/>
                    <a:pt x="2" y="12"/>
                  </a:cubicBezTo>
                  <a:cubicBezTo>
                    <a:pt x="0" y="20"/>
                    <a:pt x="6" y="26"/>
                    <a:pt x="15" y="26"/>
                  </a:cubicBezTo>
                  <a:cubicBezTo>
                    <a:pt x="25" y="26"/>
                    <a:pt x="35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0" name="íş1ïḋê">
              <a:extLst>
                <a:ext uri="{FF2B5EF4-FFF2-40B4-BE49-F238E27FC236}">
                  <a16:creationId xmlns:a16="http://schemas.microsoft.com/office/drawing/2014/main" id="{50B4240B-3D05-446D-86AA-BFEDFA2BDF81}"/>
                </a:ext>
              </a:extLst>
            </p:cNvPr>
            <p:cNvSpPr/>
            <p:nvPr/>
          </p:nvSpPr>
          <p:spPr bwMode="auto">
            <a:xfrm>
              <a:off x="2587823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6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1" name="ísḷïḋé">
              <a:extLst>
                <a:ext uri="{FF2B5EF4-FFF2-40B4-BE49-F238E27FC236}">
                  <a16:creationId xmlns:a16="http://schemas.microsoft.com/office/drawing/2014/main" id="{DE6B17BA-4F16-4067-9D61-755566057468}"/>
                </a:ext>
              </a:extLst>
            </p:cNvPr>
            <p:cNvSpPr/>
            <p:nvPr/>
          </p:nvSpPr>
          <p:spPr bwMode="auto">
            <a:xfrm>
              <a:off x="2748290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1"/>
                    <a:pt x="5" y="27"/>
                    <a:pt x="15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2" name="işļíḋê">
              <a:extLst>
                <a:ext uri="{FF2B5EF4-FFF2-40B4-BE49-F238E27FC236}">
                  <a16:creationId xmlns:a16="http://schemas.microsoft.com/office/drawing/2014/main" id="{4CF480A2-F25D-4E91-8E13-7F586732BB06}"/>
                </a:ext>
              </a:extLst>
            </p:cNvPr>
            <p:cNvSpPr/>
            <p:nvPr/>
          </p:nvSpPr>
          <p:spPr bwMode="auto">
            <a:xfrm>
              <a:off x="290567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3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3" name="ïṥļïḑé">
              <a:extLst>
                <a:ext uri="{FF2B5EF4-FFF2-40B4-BE49-F238E27FC236}">
                  <a16:creationId xmlns:a16="http://schemas.microsoft.com/office/drawing/2014/main" id="{68BE7AC8-2702-429F-82D8-8831835091C5}"/>
                </a:ext>
              </a:extLst>
            </p:cNvPr>
            <p:cNvSpPr/>
            <p:nvPr/>
          </p:nvSpPr>
          <p:spPr bwMode="auto">
            <a:xfrm>
              <a:off x="3063051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5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4" name="î$ľïḍe">
              <a:extLst>
                <a:ext uri="{FF2B5EF4-FFF2-40B4-BE49-F238E27FC236}">
                  <a16:creationId xmlns:a16="http://schemas.microsoft.com/office/drawing/2014/main" id="{22A1AED0-2675-45E7-92EF-AFDB0BFB0218}"/>
                </a:ext>
              </a:extLst>
            </p:cNvPr>
            <p:cNvSpPr/>
            <p:nvPr/>
          </p:nvSpPr>
          <p:spPr bwMode="auto">
            <a:xfrm>
              <a:off x="3223517" y="3558520"/>
              <a:ext cx="145037" cy="98749"/>
            </a:xfrm>
            <a:custGeom>
              <a:avLst/>
              <a:gdLst>
                <a:gd name="T0" fmla="*/ 37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7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7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1"/>
                    <a:pt x="6" y="27"/>
                    <a:pt x="15" y="27"/>
                  </a:cubicBezTo>
                  <a:cubicBezTo>
                    <a:pt x="25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5" name="îšlíḋe">
              <a:extLst>
                <a:ext uri="{FF2B5EF4-FFF2-40B4-BE49-F238E27FC236}">
                  <a16:creationId xmlns:a16="http://schemas.microsoft.com/office/drawing/2014/main" id="{16B3A1E0-A016-4AFF-B174-C8AC526AE190}"/>
                </a:ext>
              </a:extLst>
            </p:cNvPr>
            <p:cNvSpPr/>
            <p:nvPr/>
          </p:nvSpPr>
          <p:spPr bwMode="auto">
            <a:xfrm>
              <a:off x="337935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6" name="ïṥļiďê">
              <a:extLst>
                <a:ext uri="{FF2B5EF4-FFF2-40B4-BE49-F238E27FC236}">
                  <a16:creationId xmlns:a16="http://schemas.microsoft.com/office/drawing/2014/main" id="{CF0B6BA3-EED2-4AAB-99CA-A5A25CFA6941}"/>
                </a:ext>
              </a:extLst>
            </p:cNvPr>
            <p:cNvSpPr/>
            <p:nvPr/>
          </p:nvSpPr>
          <p:spPr bwMode="auto">
            <a:xfrm>
              <a:off x="353673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3 w 40"/>
                <a:gd name="T5" fmla="*/ 14 h 27"/>
                <a:gd name="T6" fmla="*/ 17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3" y="14"/>
                  </a:cubicBezTo>
                  <a:cubicBezTo>
                    <a:pt x="0" y="21"/>
                    <a:pt x="7" y="27"/>
                    <a:pt x="17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7" name="iş1íḍê">
              <a:extLst>
                <a:ext uri="{FF2B5EF4-FFF2-40B4-BE49-F238E27FC236}">
                  <a16:creationId xmlns:a16="http://schemas.microsoft.com/office/drawing/2014/main" id="{D7A4BC17-1379-41FD-82D4-39BF6571EFC4}"/>
                </a:ext>
              </a:extLst>
            </p:cNvPr>
            <p:cNvSpPr/>
            <p:nvPr/>
          </p:nvSpPr>
          <p:spPr bwMode="auto">
            <a:xfrm>
              <a:off x="3697202" y="3558520"/>
              <a:ext cx="141951" cy="98749"/>
            </a:xfrm>
            <a:custGeom>
              <a:avLst/>
              <a:gdLst>
                <a:gd name="T0" fmla="*/ 37 w 39"/>
                <a:gd name="T1" fmla="*/ 14 h 27"/>
                <a:gd name="T2" fmla="*/ 23 w 39"/>
                <a:gd name="T3" fmla="*/ 0 h 27"/>
                <a:gd name="T4" fmla="*/ 2 w 39"/>
                <a:gd name="T5" fmla="*/ 14 h 27"/>
                <a:gd name="T6" fmla="*/ 16 w 39"/>
                <a:gd name="T7" fmla="*/ 27 h 27"/>
                <a:gd name="T8" fmla="*/ 37 w 39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7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8" name="íṧļîďé">
              <a:extLst>
                <a:ext uri="{FF2B5EF4-FFF2-40B4-BE49-F238E27FC236}">
                  <a16:creationId xmlns:a16="http://schemas.microsoft.com/office/drawing/2014/main" id="{85D7101B-2C7A-4187-B0E5-4BF3398CFEE9}"/>
                </a:ext>
              </a:extLst>
            </p:cNvPr>
            <p:cNvSpPr/>
            <p:nvPr/>
          </p:nvSpPr>
          <p:spPr bwMode="auto">
            <a:xfrm>
              <a:off x="2539992" y="3678869"/>
              <a:ext cx="154295" cy="103378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5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9" name="îṩľîḋe">
              <a:extLst>
                <a:ext uri="{FF2B5EF4-FFF2-40B4-BE49-F238E27FC236}">
                  <a16:creationId xmlns:a16="http://schemas.microsoft.com/office/drawing/2014/main" id="{2FE028BB-F8E1-47EE-A5CF-767D01C0BFDF}"/>
                </a:ext>
              </a:extLst>
            </p:cNvPr>
            <p:cNvSpPr/>
            <p:nvPr/>
          </p:nvSpPr>
          <p:spPr bwMode="auto">
            <a:xfrm>
              <a:off x="2700458" y="3678869"/>
              <a:ext cx="149666" cy="103378"/>
            </a:xfrm>
            <a:custGeom>
              <a:avLst/>
              <a:gdLst>
                <a:gd name="T0" fmla="*/ 39 w 41"/>
                <a:gd name="T1" fmla="*/ 14 h 28"/>
                <a:gd name="T2" fmla="*/ 26 w 41"/>
                <a:gd name="T3" fmla="*/ 0 h 28"/>
                <a:gd name="T4" fmla="*/ 3 w 41"/>
                <a:gd name="T5" fmla="*/ 14 h 28"/>
                <a:gd name="T6" fmla="*/ 15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0" name="íṣḷîḋè">
              <a:extLst>
                <a:ext uri="{FF2B5EF4-FFF2-40B4-BE49-F238E27FC236}">
                  <a16:creationId xmlns:a16="http://schemas.microsoft.com/office/drawing/2014/main" id="{D451C300-6B91-46DC-96C0-C70F5C1181FF}"/>
                </a:ext>
              </a:extLst>
            </p:cNvPr>
            <p:cNvSpPr/>
            <p:nvPr/>
          </p:nvSpPr>
          <p:spPr bwMode="auto">
            <a:xfrm>
              <a:off x="2860925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1" name="íṣļîḓé">
              <a:extLst>
                <a:ext uri="{FF2B5EF4-FFF2-40B4-BE49-F238E27FC236}">
                  <a16:creationId xmlns:a16="http://schemas.microsoft.com/office/drawing/2014/main" id="{2C37F49D-0132-477F-9200-68AD6460F192}"/>
                </a:ext>
              </a:extLst>
            </p:cNvPr>
            <p:cNvSpPr/>
            <p:nvPr/>
          </p:nvSpPr>
          <p:spPr bwMode="auto">
            <a:xfrm>
              <a:off x="3022934" y="3678869"/>
              <a:ext cx="148123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2" name="iṧḷîḓé">
              <a:extLst>
                <a:ext uri="{FF2B5EF4-FFF2-40B4-BE49-F238E27FC236}">
                  <a16:creationId xmlns:a16="http://schemas.microsoft.com/office/drawing/2014/main" id="{03C1F416-393E-487E-808E-0F95F7E94AFB}"/>
                </a:ext>
              </a:extLst>
            </p:cNvPr>
            <p:cNvSpPr/>
            <p:nvPr/>
          </p:nvSpPr>
          <p:spPr bwMode="auto">
            <a:xfrm>
              <a:off x="3183401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3" name="íṡḷîḍé">
              <a:extLst>
                <a:ext uri="{FF2B5EF4-FFF2-40B4-BE49-F238E27FC236}">
                  <a16:creationId xmlns:a16="http://schemas.microsoft.com/office/drawing/2014/main" id="{8EBE3453-3963-471C-927B-1D97565692AF}"/>
                </a:ext>
              </a:extLst>
            </p:cNvPr>
            <p:cNvSpPr/>
            <p:nvPr/>
          </p:nvSpPr>
          <p:spPr bwMode="auto">
            <a:xfrm>
              <a:off x="3343867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4" name="îSḻîḓê">
              <a:extLst>
                <a:ext uri="{FF2B5EF4-FFF2-40B4-BE49-F238E27FC236}">
                  <a16:creationId xmlns:a16="http://schemas.microsoft.com/office/drawing/2014/main" id="{5CF54DDE-844C-40B3-AB06-A7AD05FF935F}"/>
                </a:ext>
              </a:extLst>
            </p:cNvPr>
            <p:cNvSpPr/>
            <p:nvPr/>
          </p:nvSpPr>
          <p:spPr bwMode="auto">
            <a:xfrm>
              <a:off x="3504334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5" name="ï$ľîḑe">
              <a:extLst>
                <a:ext uri="{FF2B5EF4-FFF2-40B4-BE49-F238E27FC236}">
                  <a16:creationId xmlns:a16="http://schemas.microsoft.com/office/drawing/2014/main" id="{D0378D99-0EA5-4760-9ED7-913D7FEBED25}"/>
                </a:ext>
              </a:extLst>
            </p:cNvPr>
            <p:cNvSpPr/>
            <p:nvPr/>
          </p:nvSpPr>
          <p:spPr bwMode="auto">
            <a:xfrm>
              <a:off x="3664800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6" name="iṩḷïďê">
              <a:extLst>
                <a:ext uri="{FF2B5EF4-FFF2-40B4-BE49-F238E27FC236}">
                  <a16:creationId xmlns:a16="http://schemas.microsoft.com/office/drawing/2014/main" id="{21AE471D-E33D-4077-BC9C-EE691607F3AE}"/>
                </a:ext>
              </a:extLst>
            </p:cNvPr>
            <p:cNvSpPr/>
            <p:nvPr/>
          </p:nvSpPr>
          <p:spPr bwMode="auto">
            <a:xfrm>
              <a:off x="3825267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7" name="íş1ïḋe">
              <a:extLst>
                <a:ext uri="{FF2B5EF4-FFF2-40B4-BE49-F238E27FC236}">
                  <a16:creationId xmlns:a16="http://schemas.microsoft.com/office/drawing/2014/main" id="{4B522F81-66FB-4918-91E6-CF10341289EC}"/>
                </a:ext>
              </a:extLst>
            </p:cNvPr>
            <p:cNvSpPr/>
            <p:nvPr/>
          </p:nvSpPr>
          <p:spPr bwMode="auto">
            <a:xfrm>
              <a:off x="3985733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8" name="ïšḷïdê">
              <a:extLst>
                <a:ext uri="{FF2B5EF4-FFF2-40B4-BE49-F238E27FC236}">
                  <a16:creationId xmlns:a16="http://schemas.microsoft.com/office/drawing/2014/main" id="{5C3749E3-17E2-40E3-A1B9-769D37BB0C01}"/>
                </a:ext>
              </a:extLst>
            </p:cNvPr>
            <p:cNvSpPr/>
            <p:nvPr/>
          </p:nvSpPr>
          <p:spPr bwMode="auto">
            <a:xfrm>
              <a:off x="2654170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9" name="íšlide">
              <a:extLst>
                <a:ext uri="{FF2B5EF4-FFF2-40B4-BE49-F238E27FC236}">
                  <a16:creationId xmlns:a16="http://schemas.microsoft.com/office/drawing/2014/main" id="{7CAC4F41-37F6-416C-B680-C62BDF436BB2}"/>
                </a:ext>
              </a:extLst>
            </p:cNvPr>
            <p:cNvSpPr/>
            <p:nvPr/>
          </p:nvSpPr>
          <p:spPr bwMode="auto">
            <a:xfrm>
              <a:off x="2814636" y="3803849"/>
              <a:ext cx="152752" cy="101834"/>
            </a:xfrm>
            <a:custGeom>
              <a:avLst/>
              <a:gdLst>
                <a:gd name="T0" fmla="*/ 40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40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0" name="íṧḻïḓé">
              <a:extLst>
                <a:ext uri="{FF2B5EF4-FFF2-40B4-BE49-F238E27FC236}">
                  <a16:creationId xmlns:a16="http://schemas.microsoft.com/office/drawing/2014/main" id="{CE4FCF33-8E99-4532-BE4F-C78033DBD97C}"/>
                </a:ext>
              </a:extLst>
            </p:cNvPr>
            <p:cNvSpPr/>
            <p:nvPr/>
          </p:nvSpPr>
          <p:spPr bwMode="auto">
            <a:xfrm>
              <a:off x="2978188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1" name="íŝlíḓè">
              <a:extLst>
                <a:ext uri="{FF2B5EF4-FFF2-40B4-BE49-F238E27FC236}">
                  <a16:creationId xmlns:a16="http://schemas.microsoft.com/office/drawing/2014/main" id="{28D31E82-1580-4165-A6C3-BF1D72CEF1CD}"/>
                </a:ext>
              </a:extLst>
            </p:cNvPr>
            <p:cNvSpPr/>
            <p:nvPr/>
          </p:nvSpPr>
          <p:spPr bwMode="auto">
            <a:xfrm>
              <a:off x="3143284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2" name="ïṣľïḋè">
              <a:extLst>
                <a:ext uri="{FF2B5EF4-FFF2-40B4-BE49-F238E27FC236}">
                  <a16:creationId xmlns:a16="http://schemas.microsoft.com/office/drawing/2014/main" id="{ACAB52A0-C9A2-4F6D-842E-8145A1232C14}"/>
                </a:ext>
              </a:extLst>
            </p:cNvPr>
            <p:cNvSpPr/>
            <p:nvPr/>
          </p:nvSpPr>
          <p:spPr bwMode="auto">
            <a:xfrm>
              <a:off x="3306837" y="3803849"/>
              <a:ext cx="149666" cy="101834"/>
            </a:xfrm>
            <a:custGeom>
              <a:avLst/>
              <a:gdLst>
                <a:gd name="T0" fmla="*/ 38 w 41"/>
                <a:gd name="T1" fmla="*/ 14 h 28"/>
                <a:gd name="T2" fmla="*/ 24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3" name="îṧḷïḓê">
              <a:extLst>
                <a:ext uri="{FF2B5EF4-FFF2-40B4-BE49-F238E27FC236}">
                  <a16:creationId xmlns:a16="http://schemas.microsoft.com/office/drawing/2014/main" id="{6DFEEEFC-859D-43C3-9629-15166DD773CE}"/>
                </a:ext>
              </a:extLst>
            </p:cNvPr>
            <p:cNvSpPr/>
            <p:nvPr/>
          </p:nvSpPr>
          <p:spPr bwMode="auto">
            <a:xfrm>
              <a:off x="3467303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7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4" name="iš1îḋé">
              <a:extLst>
                <a:ext uri="{FF2B5EF4-FFF2-40B4-BE49-F238E27FC236}">
                  <a16:creationId xmlns:a16="http://schemas.microsoft.com/office/drawing/2014/main" id="{0664F9C0-3EAD-49C9-B44A-E6493BACA080}"/>
                </a:ext>
              </a:extLst>
            </p:cNvPr>
            <p:cNvSpPr/>
            <p:nvPr/>
          </p:nvSpPr>
          <p:spPr bwMode="auto">
            <a:xfrm>
              <a:off x="3630855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5" name="ïṧľîḍe">
              <a:extLst>
                <a:ext uri="{FF2B5EF4-FFF2-40B4-BE49-F238E27FC236}">
                  <a16:creationId xmlns:a16="http://schemas.microsoft.com/office/drawing/2014/main" id="{B46BA913-E8E4-400E-8F96-2FE4E3C1D01A}"/>
                </a:ext>
              </a:extLst>
            </p:cNvPr>
            <p:cNvSpPr/>
            <p:nvPr/>
          </p:nvSpPr>
          <p:spPr bwMode="auto">
            <a:xfrm>
              <a:off x="3795950" y="3803849"/>
              <a:ext cx="145037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6" name="ïṩlîḍé">
              <a:extLst>
                <a:ext uri="{FF2B5EF4-FFF2-40B4-BE49-F238E27FC236}">
                  <a16:creationId xmlns:a16="http://schemas.microsoft.com/office/drawing/2014/main" id="{52131EAC-66A1-42E1-9F3A-464056599B2B}"/>
                </a:ext>
              </a:extLst>
            </p:cNvPr>
            <p:cNvSpPr/>
            <p:nvPr/>
          </p:nvSpPr>
          <p:spPr bwMode="auto">
            <a:xfrm>
              <a:off x="3956417" y="3803849"/>
              <a:ext cx="146580" cy="101834"/>
            </a:xfrm>
            <a:custGeom>
              <a:avLst/>
              <a:gdLst>
                <a:gd name="T0" fmla="*/ 39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9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9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7" name="ïṡlídé">
              <a:extLst>
                <a:ext uri="{FF2B5EF4-FFF2-40B4-BE49-F238E27FC236}">
                  <a16:creationId xmlns:a16="http://schemas.microsoft.com/office/drawing/2014/main" id="{E0DD35F5-E944-4E53-A2CD-253330229039}"/>
                </a:ext>
              </a:extLst>
            </p:cNvPr>
            <p:cNvSpPr/>
            <p:nvPr/>
          </p:nvSpPr>
          <p:spPr bwMode="auto">
            <a:xfrm>
              <a:off x="4119969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3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8" name="íṡļïḓe">
              <a:extLst>
                <a:ext uri="{FF2B5EF4-FFF2-40B4-BE49-F238E27FC236}">
                  <a16:creationId xmlns:a16="http://schemas.microsoft.com/office/drawing/2014/main" id="{E71FC6B5-3AE5-4CF1-AD2E-7BB2FED6E2BE}"/>
                </a:ext>
              </a:extLst>
            </p:cNvPr>
            <p:cNvSpPr/>
            <p:nvPr/>
          </p:nvSpPr>
          <p:spPr bwMode="auto">
            <a:xfrm>
              <a:off x="2603253" y="3931913"/>
              <a:ext cx="155838" cy="104920"/>
            </a:xfrm>
            <a:custGeom>
              <a:avLst/>
              <a:gdLst>
                <a:gd name="T0" fmla="*/ 40 w 43"/>
                <a:gd name="T1" fmla="*/ 14 h 29"/>
                <a:gd name="T2" fmla="*/ 27 w 43"/>
                <a:gd name="T3" fmla="*/ 0 h 29"/>
                <a:gd name="T4" fmla="*/ 3 w 43"/>
                <a:gd name="T5" fmla="*/ 14 h 29"/>
                <a:gd name="T6" fmla="*/ 16 w 43"/>
                <a:gd name="T7" fmla="*/ 29 h 29"/>
                <a:gd name="T8" fmla="*/ 4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0" y="14"/>
                  </a:moveTo>
                  <a:cubicBezTo>
                    <a:pt x="43" y="6"/>
                    <a:pt x="37" y="0"/>
                    <a:pt x="27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9" name="íṣ1ïḓê">
              <a:extLst>
                <a:ext uri="{FF2B5EF4-FFF2-40B4-BE49-F238E27FC236}">
                  <a16:creationId xmlns:a16="http://schemas.microsoft.com/office/drawing/2014/main" id="{4753E2DD-69D3-42F2-98F7-3E5A835C83F6}"/>
                </a:ext>
              </a:extLst>
            </p:cNvPr>
            <p:cNvSpPr/>
            <p:nvPr/>
          </p:nvSpPr>
          <p:spPr bwMode="auto">
            <a:xfrm>
              <a:off x="2769891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6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0" name="îṧļîḑê">
              <a:extLst>
                <a:ext uri="{FF2B5EF4-FFF2-40B4-BE49-F238E27FC236}">
                  <a16:creationId xmlns:a16="http://schemas.microsoft.com/office/drawing/2014/main" id="{327D71A1-3F34-4612-BF08-D28B27A0A977}"/>
                </a:ext>
              </a:extLst>
            </p:cNvPr>
            <p:cNvSpPr/>
            <p:nvPr/>
          </p:nvSpPr>
          <p:spPr bwMode="auto">
            <a:xfrm>
              <a:off x="2934986" y="3931913"/>
              <a:ext cx="152752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1" name="ï$1ídê">
              <a:extLst>
                <a:ext uri="{FF2B5EF4-FFF2-40B4-BE49-F238E27FC236}">
                  <a16:creationId xmlns:a16="http://schemas.microsoft.com/office/drawing/2014/main" id="{FA42EE71-DA22-46EA-B29B-A9C88A0FDDF0}"/>
                </a:ext>
              </a:extLst>
            </p:cNvPr>
            <p:cNvSpPr/>
            <p:nvPr/>
          </p:nvSpPr>
          <p:spPr bwMode="auto">
            <a:xfrm>
              <a:off x="3098538" y="3931913"/>
              <a:ext cx="154295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2" name="işliḓè">
              <a:extLst>
                <a:ext uri="{FF2B5EF4-FFF2-40B4-BE49-F238E27FC236}">
                  <a16:creationId xmlns:a16="http://schemas.microsoft.com/office/drawing/2014/main" id="{4AE0E6C4-1E0D-46DE-96C2-70688C06A792}"/>
                </a:ext>
              </a:extLst>
            </p:cNvPr>
            <p:cNvSpPr/>
            <p:nvPr/>
          </p:nvSpPr>
          <p:spPr bwMode="auto">
            <a:xfrm>
              <a:off x="3266720" y="3931913"/>
              <a:ext cx="152752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2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3" name="îŝḻíḋê">
              <a:extLst>
                <a:ext uri="{FF2B5EF4-FFF2-40B4-BE49-F238E27FC236}">
                  <a16:creationId xmlns:a16="http://schemas.microsoft.com/office/drawing/2014/main" id="{E4C25793-ECB9-4554-87D5-018A269F1469}"/>
                </a:ext>
              </a:extLst>
            </p:cNvPr>
            <p:cNvSpPr/>
            <p:nvPr/>
          </p:nvSpPr>
          <p:spPr bwMode="auto">
            <a:xfrm>
              <a:off x="3430272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4" name="iS1iḋê">
              <a:extLst>
                <a:ext uri="{FF2B5EF4-FFF2-40B4-BE49-F238E27FC236}">
                  <a16:creationId xmlns:a16="http://schemas.microsoft.com/office/drawing/2014/main" id="{4720B6C4-F708-4F95-8119-A1EA4C2E4764}"/>
                </a:ext>
              </a:extLst>
            </p:cNvPr>
            <p:cNvSpPr/>
            <p:nvPr/>
          </p:nvSpPr>
          <p:spPr bwMode="auto">
            <a:xfrm>
              <a:off x="3598453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6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5" name="işḷíďé">
              <a:extLst>
                <a:ext uri="{FF2B5EF4-FFF2-40B4-BE49-F238E27FC236}">
                  <a16:creationId xmlns:a16="http://schemas.microsoft.com/office/drawing/2014/main" id="{714F968F-A5D5-4758-A329-BF6173E3D5CC}"/>
                </a:ext>
              </a:extLst>
            </p:cNvPr>
            <p:cNvSpPr/>
            <p:nvPr/>
          </p:nvSpPr>
          <p:spPr bwMode="auto">
            <a:xfrm>
              <a:off x="3763549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7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6" name="iṩḻiḑê">
              <a:extLst>
                <a:ext uri="{FF2B5EF4-FFF2-40B4-BE49-F238E27FC236}">
                  <a16:creationId xmlns:a16="http://schemas.microsoft.com/office/drawing/2014/main" id="{0180AD9E-BA85-4696-9D81-22C7483AB22E}"/>
                </a:ext>
              </a:extLst>
            </p:cNvPr>
            <p:cNvSpPr/>
            <p:nvPr/>
          </p:nvSpPr>
          <p:spPr bwMode="auto">
            <a:xfrm>
              <a:off x="3927101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8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8" y="29"/>
                  </a:cubicBezTo>
                  <a:cubicBezTo>
                    <a:pt x="28" y="29"/>
                    <a:pt x="38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7" name="íşlîḓé">
              <a:extLst>
                <a:ext uri="{FF2B5EF4-FFF2-40B4-BE49-F238E27FC236}">
                  <a16:creationId xmlns:a16="http://schemas.microsoft.com/office/drawing/2014/main" id="{353712F0-DF0D-411F-AE94-3C81F9BBE615}"/>
                </a:ext>
              </a:extLst>
            </p:cNvPr>
            <p:cNvSpPr/>
            <p:nvPr/>
          </p:nvSpPr>
          <p:spPr bwMode="auto">
            <a:xfrm>
              <a:off x="2718973" y="4063064"/>
              <a:ext cx="160466" cy="109550"/>
            </a:xfrm>
            <a:custGeom>
              <a:avLst/>
              <a:gdLst>
                <a:gd name="T0" fmla="*/ 41 w 44"/>
                <a:gd name="T1" fmla="*/ 15 h 30"/>
                <a:gd name="T2" fmla="*/ 28 w 44"/>
                <a:gd name="T3" fmla="*/ 0 h 30"/>
                <a:gd name="T4" fmla="*/ 3 w 44"/>
                <a:gd name="T5" fmla="*/ 15 h 30"/>
                <a:gd name="T6" fmla="*/ 17 w 44"/>
                <a:gd name="T7" fmla="*/ 30 h 30"/>
                <a:gd name="T8" fmla="*/ 41 w 44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0">
                  <a:moveTo>
                    <a:pt x="41" y="15"/>
                  </a:moveTo>
                  <a:cubicBezTo>
                    <a:pt x="44" y="6"/>
                    <a:pt x="38" y="0"/>
                    <a:pt x="28" y="0"/>
                  </a:cubicBezTo>
                  <a:cubicBezTo>
                    <a:pt x="17" y="0"/>
                    <a:pt x="6" y="6"/>
                    <a:pt x="3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8" name="ï$ḻïḋê">
              <a:extLst>
                <a:ext uri="{FF2B5EF4-FFF2-40B4-BE49-F238E27FC236}">
                  <a16:creationId xmlns:a16="http://schemas.microsoft.com/office/drawing/2014/main" id="{EE850221-9FBA-4AF5-8744-7B6041EB7531}"/>
                </a:ext>
              </a:extLst>
            </p:cNvPr>
            <p:cNvSpPr/>
            <p:nvPr/>
          </p:nvSpPr>
          <p:spPr bwMode="auto">
            <a:xfrm>
              <a:off x="2890241" y="4063064"/>
              <a:ext cx="157381" cy="109550"/>
            </a:xfrm>
            <a:custGeom>
              <a:avLst/>
              <a:gdLst>
                <a:gd name="T0" fmla="*/ 40 w 43"/>
                <a:gd name="T1" fmla="*/ 15 h 30"/>
                <a:gd name="T2" fmla="*/ 26 w 43"/>
                <a:gd name="T3" fmla="*/ 0 h 30"/>
                <a:gd name="T4" fmla="*/ 2 w 43"/>
                <a:gd name="T5" fmla="*/ 15 h 30"/>
                <a:gd name="T6" fmla="*/ 16 w 43"/>
                <a:gd name="T7" fmla="*/ 30 h 30"/>
                <a:gd name="T8" fmla="*/ 40 w 43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0" y="15"/>
                  </a:moveTo>
                  <a:cubicBezTo>
                    <a:pt x="43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9" name="ïSļîḍè">
              <a:extLst>
                <a:ext uri="{FF2B5EF4-FFF2-40B4-BE49-F238E27FC236}">
                  <a16:creationId xmlns:a16="http://schemas.microsoft.com/office/drawing/2014/main" id="{4D79FD4F-6152-4EF8-B035-EF078E2C2E51}"/>
                </a:ext>
              </a:extLst>
            </p:cNvPr>
            <p:cNvSpPr/>
            <p:nvPr/>
          </p:nvSpPr>
          <p:spPr bwMode="auto">
            <a:xfrm>
              <a:off x="3058422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6 w 42"/>
                <a:gd name="T3" fmla="*/ 0 h 30"/>
                <a:gd name="T4" fmla="*/ 2 w 42"/>
                <a:gd name="T5" fmla="*/ 15 h 30"/>
                <a:gd name="T6" fmla="*/ 16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0" name="ïṣḻiḍe">
              <a:extLst>
                <a:ext uri="{FF2B5EF4-FFF2-40B4-BE49-F238E27FC236}">
                  <a16:creationId xmlns:a16="http://schemas.microsoft.com/office/drawing/2014/main" id="{E6BF5205-CE07-413E-80FB-5DF50715F0F0}"/>
                </a:ext>
              </a:extLst>
            </p:cNvPr>
            <p:cNvSpPr/>
            <p:nvPr/>
          </p:nvSpPr>
          <p:spPr bwMode="auto">
            <a:xfrm>
              <a:off x="3226603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1" name="iṧḻîdè">
              <a:extLst>
                <a:ext uri="{FF2B5EF4-FFF2-40B4-BE49-F238E27FC236}">
                  <a16:creationId xmlns:a16="http://schemas.microsoft.com/office/drawing/2014/main" id="{4D98A177-D309-4EB4-9B6D-CA8F11A7A569}"/>
                </a:ext>
              </a:extLst>
            </p:cNvPr>
            <p:cNvSpPr/>
            <p:nvPr/>
          </p:nvSpPr>
          <p:spPr bwMode="auto">
            <a:xfrm>
              <a:off x="3394784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2" name="íṩlide">
              <a:extLst>
                <a:ext uri="{FF2B5EF4-FFF2-40B4-BE49-F238E27FC236}">
                  <a16:creationId xmlns:a16="http://schemas.microsoft.com/office/drawing/2014/main" id="{5879B559-8637-441A-8FC5-9E446B2D2BFE}"/>
                </a:ext>
              </a:extLst>
            </p:cNvPr>
            <p:cNvSpPr/>
            <p:nvPr/>
          </p:nvSpPr>
          <p:spPr bwMode="auto">
            <a:xfrm>
              <a:off x="3562966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3" name="îṩľíḍê">
              <a:extLst>
                <a:ext uri="{FF2B5EF4-FFF2-40B4-BE49-F238E27FC236}">
                  <a16:creationId xmlns:a16="http://schemas.microsoft.com/office/drawing/2014/main" id="{98FC16DF-05A7-4BB5-AD87-81147775A3DE}"/>
                </a:ext>
              </a:extLst>
            </p:cNvPr>
            <p:cNvSpPr/>
            <p:nvPr/>
          </p:nvSpPr>
          <p:spPr bwMode="auto">
            <a:xfrm>
              <a:off x="3729604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4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4" name="i$ļïḍê">
              <a:extLst>
                <a:ext uri="{FF2B5EF4-FFF2-40B4-BE49-F238E27FC236}">
                  <a16:creationId xmlns:a16="http://schemas.microsoft.com/office/drawing/2014/main" id="{7D180B04-C190-4268-BACA-4F8758660C20}"/>
                </a:ext>
              </a:extLst>
            </p:cNvPr>
            <p:cNvSpPr/>
            <p:nvPr/>
          </p:nvSpPr>
          <p:spPr bwMode="auto">
            <a:xfrm>
              <a:off x="3897785" y="4063064"/>
              <a:ext cx="149666" cy="109550"/>
            </a:xfrm>
            <a:custGeom>
              <a:avLst/>
              <a:gdLst>
                <a:gd name="T0" fmla="*/ 40 w 41"/>
                <a:gd name="T1" fmla="*/ 15 h 30"/>
                <a:gd name="T2" fmla="*/ 24 w 41"/>
                <a:gd name="T3" fmla="*/ 0 h 30"/>
                <a:gd name="T4" fmla="*/ 2 w 41"/>
                <a:gd name="T5" fmla="*/ 15 h 30"/>
                <a:gd name="T6" fmla="*/ 18 w 41"/>
                <a:gd name="T7" fmla="*/ 30 h 30"/>
                <a:gd name="T8" fmla="*/ 40 w 41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0">
                  <a:moveTo>
                    <a:pt x="40" y="15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8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5" name="iṩ1íḍê">
              <a:extLst>
                <a:ext uri="{FF2B5EF4-FFF2-40B4-BE49-F238E27FC236}">
                  <a16:creationId xmlns:a16="http://schemas.microsoft.com/office/drawing/2014/main" id="{8D14A0F9-5642-4AD2-A5C5-23C83DD37765}"/>
                </a:ext>
              </a:extLst>
            </p:cNvPr>
            <p:cNvSpPr/>
            <p:nvPr/>
          </p:nvSpPr>
          <p:spPr bwMode="auto">
            <a:xfrm>
              <a:off x="2843953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6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6" name="ï$ļiḓê">
              <a:extLst>
                <a:ext uri="{FF2B5EF4-FFF2-40B4-BE49-F238E27FC236}">
                  <a16:creationId xmlns:a16="http://schemas.microsoft.com/office/drawing/2014/main" id="{100403B5-046D-40D7-93CC-76C4ED8BE8B2}"/>
                </a:ext>
              </a:extLst>
            </p:cNvPr>
            <p:cNvSpPr/>
            <p:nvPr/>
          </p:nvSpPr>
          <p:spPr bwMode="auto">
            <a:xfrm>
              <a:off x="3015219" y="4198843"/>
              <a:ext cx="155838" cy="112636"/>
            </a:xfrm>
            <a:custGeom>
              <a:avLst/>
              <a:gdLst>
                <a:gd name="T0" fmla="*/ 40 w 43"/>
                <a:gd name="T1" fmla="*/ 15 h 31"/>
                <a:gd name="T2" fmla="*/ 26 w 43"/>
                <a:gd name="T3" fmla="*/ 0 h 31"/>
                <a:gd name="T4" fmla="*/ 2 w 43"/>
                <a:gd name="T5" fmla="*/ 15 h 31"/>
                <a:gd name="T6" fmla="*/ 16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7" y="0"/>
                    <a:pt x="26" y="0"/>
                  </a:cubicBezTo>
                  <a:cubicBezTo>
                    <a:pt x="16" y="0"/>
                    <a:pt x="5" y="7"/>
                    <a:pt x="2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7" name="ï$lîḋê">
              <a:extLst>
                <a:ext uri="{FF2B5EF4-FFF2-40B4-BE49-F238E27FC236}">
                  <a16:creationId xmlns:a16="http://schemas.microsoft.com/office/drawing/2014/main" id="{3148FC52-FE1C-443C-BF80-04C3F80416E9}"/>
                </a:ext>
              </a:extLst>
            </p:cNvPr>
            <p:cNvSpPr/>
            <p:nvPr/>
          </p:nvSpPr>
          <p:spPr bwMode="auto">
            <a:xfrm>
              <a:off x="3183401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7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9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8" name="ïş1ídê">
              <a:extLst>
                <a:ext uri="{FF2B5EF4-FFF2-40B4-BE49-F238E27FC236}">
                  <a16:creationId xmlns:a16="http://schemas.microsoft.com/office/drawing/2014/main" id="{CD637091-3EB4-4010-99B8-349C7A868296}"/>
                </a:ext>
              </a:extLst>
            </p:cNvPr>
            <p:cNvSpPr/>
            <p:nvPr/>
          </p:nvSpPr>
          <p:spPr bwMode="auto">
            <a:xfrm>
              <a:off x="3354667" y="4198843"/>
              <a:ext cx="155838" cy="112636"/>
            </a:xfrm>
            <a:custGeom>
              <a:avLst/>
              <a:gdLst>
                <a:gd name="T0" fmla="*/ 41 w 43"/>
                <a:gd name="T1" fmla="*/ 15 h 31"/>
                <a:gd name="T2" fmla="*/ 26 w 43"/>
                <a:gd name="T3" fmla="*/ 0 h 31"/>
                <a:gd name="T4" fmla="*/ 3 w 43"/>
                <a:gd name="T5" fmla="*/ 15 h 31"/>
                <a:gd name="T6" fmla="*/ 17 w 43"/>
                <a:gd name="T7" fmla="*/ 31 h 31"/>
                <a:gd name="T8" fmla="*/ 41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1" y="15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6" y="0"/>
                    <a:pt x="5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9" name="iṥlide">
              <a:extLst>
                <a:ext uri="{FF2B5EF4-FFF2-40B4-BE49-F238E27FC236}">
                  <a16:creationId xmlns:a16="http://schemas.microsoft.com/office/drawing/2014/main" id="{FBD9AB1A-FA89-44E0-92EC-F9C20268127F}"/>
                </a:ext>
              </a:extLst>
            </p:cNvPr>
            <p:cNvSpPr/>
            <p:nvPr/>
          </p:nvSpPr>
          <p:spPr bwMode="auto">
            <a:xfrm>
              <a:off x="3525935" y="4198843"/>
              <a:ext cx="157381" cy="112636"/>
            </a:xfrm>
            <a:custGeom>
              <a:avLst/>
              <a:gdLst>
                <a:gd name="T0" fmla="*/ 40 w 43"/>
                <a:gd name="T1" fmla="*/ 15 h 31"/>
                <a:gd name="T2" fmla="*/ 25 w 43"/>
                <a:gd name="T3" fmla="*/ 0 h 31"/>
                <a:gd name="T4" fmla="*/ 2 w 43"/>
                <a:gd name="T5" fmla="*/ 15 h 31"/>
                <a:gd name="T6" fmla="*/ 17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6" y="0"/>
                    <a:pt x="25" y="0"/>
                  </a:cubicBezTo>
                  <a:cubicBezTo>
                    <a:pt x="15" y="0"/>
                    <a:pt x="5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0" name="îsľiḑé">
              <a:extLst>
                <a:ext uri="{FF2B5EF4-FFF2-40B4-BE49-F238E27FC236}">
                  <a16:creationId xmlns:a16="http://schemas.microsoft.com/office/drawing/2014/main" id="{B6D1BEA2-85F1-4882-998F-D1E6342CF1E6}"/>
                </a:ext>
              </a:extLst>
            </p:cNvPr>
            <p:cNvSpPr/>
            <p:nvPr/>
          </p:nvSpPr>
          <p:spPr bwMode="auto">
            <a:xfrm>
              <a:off x="3697202" y="4198843"/>
              <a:ext cx="152752" cy="112636"/>
            </a:xfrm>
            <a:custGeom>
              <a:avLst/>
              <a:gdLst>
                <a:gd name="T0" fmla="*/ 40 w 42"/>
                <a:gd name="T1" fmla="*/ 15 h 31"/>
                <a:gd name="T2" fmla="*/ 25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5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1" name="iş1iḋê">
              <a:extLst>
                <a:ext uri="{FF2B5EF4-FFF2-40B4-BE49-F238E27FC236}">
                  <a16:creationId xmlns:a16="http://schemas.microsoft.com/office/drawing/2014/main" id="{BB5DBE19-8944-45B3-8948-C7C1AA79D54E}"/>
                </a:ext>
              </a:extLst>
            </p:cNvPr>
            <p:cNvSpPr/>
            <p:nvPr/>
          </p:nvSpPr>
          <p:spPr bwMode="auto">
            <a:xfrm>
              <a:off x="3868469" y="4198843"/>
              <a:ext cx="154295" cy="112636"/>
            </a:xfrm>
            <a:custGeom>
              <a:avLst/>
              <a:gdLst>
                <a:gd name="T0" fmla="*/ 40 w 42"/>
                <a:gd name="T1" fmla="*/ 15 h 31"/>
                <a:gd name="T2" fmla="*/ 24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4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2" name="îṩḷîḑe">
              <a:extLst>
                <a:ext uri="{FF2B5EF4-FFF2-40B4-BE49-F238E27FC236}">
                  <a16:creationId xmlns:a16="http://schemas.microsoft.com/office/drawing/2014/main" id="{6E41B301-656C-4EDF-A7A1-5B0FE0A52687}"/>
                </a:ext>
              </a:extLst>
            </p:cNvPr>
            <p:cNvSpPr/>
            <p:nvPr/>
          </p:nvSpPr>
          <p:spPr bwMode="auto">
            <a:xfrm>
              <a:off x="2793035" y="4337708"/>
              <a:ext cx="163552" cy="115721"/>
            </a:xfrm>
            <a:custGeom>
              <a:avLst/>
              <a:gdLst>
                <a:gd name="T0" fmla="*/ 42 w 45"/>
                <a:gd name="T1" fmla="*/ 16 h 32"/>
                <a:gd name="T2" fmla="*/ 28 w 45"/>
                <a:gd name="T3" fmla="*/ 0 h 32"/>
                <a:gd name="T4" fmla="*/ 3 w 45"/>
                <a:gd name="T5" fmla="*/ 16 h 32"/>
                <a:gd name="T6" fmla="*/ 17 w 45"/>
                <a:gd name="T7" fmla="*/ 32 h 32"/>
                <a:gd name="T8" fmla="*/ 42 w 4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2" y="16"/>
                  </a:moveTo>
                  <a:cubicBezTo>
                    <a:pt x="45" y="7"/>
                    <a:pt x="39" y="0"/>
                    <a:pt x="28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3" name="ïṩḻïdè">
              <a:extLst>
                <a:ext uri="{FF2B5EF4-FFF2-40B4-BE49-F238E27FC236}">
                  <a16:creationId xmlns:a16="http://schemas.microsoft.com/office/drawing/2014/main" id="{4518ABD5-8C5F-44E5-9FF1-6C6B9C50FEB7}"/>
                </a:ext>
              </a:extLst>
            </p:cNvPr>
            <p:cNvSpPr/>
            <p:nvPr/>
          </p:nvSpPr>
          <p:spPr bwMode="auto">
            <a:xfrm>
              <a:off x="2967388" y="4337708"/>
              <a:ext cx="160466" cy="115721"/>
            </a:xfrm>
            <a:custGeom>
              <a:avLst/>
              <a:gdLst>
                <a:gd name="T0" fmla="*/ 42 w 44"/>
                <a:gd name="T1" fmla="*/ 16 h 32"/>
                <a:gd name="T2" fmla="*/ 27 w 44"/>
                <a:gd name="T3" fmla="*/ 0 h 32"/>
                <a:gd name="T4" fmla="*/ 3 w 44"/>
                <a:gd name="T5" fmla="*/ 16 h 32"/>
                <a:gd name="T6" fmla="*/ 17 w 44"/>
                <a:gd name="T7" fmla="*/ 32 h 32"/>
                <a:gd name="T8" fmla="*/ 42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2" y="16"/>
                  </a:moveTo>
                  <a:cubicBezTo>
                    <a:pt x="44" y="7"/>
                    <a:pt x="38" y="0"/>
                    <a:pt x="27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4" name="ïŝľiḍê">
              <a:extLst>
                <a:ext uri="{FF2B5EF4-FFF2-40B4-BE49-F238E27FC236}">
                  <a16:creationId xmlns:a16="http://schemas.microsoft.com/office/drawing/2014/main" id="{5799070F-DBB4-43E7-B553-42FFC5D4014D}"/>
                </a:ext>
              </a:extLst>
            </p:cNvPr>
            <p:cNvSpPr/>
            <p:nvPr/>
          </p:nvSpPr>
          <p:spPr bwMode="auto">
            <a:xfrm>
              <a:off x="3143284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2 w 44"/>
                <a:gd name="T5" fmla="*/ 16 h 32"/>
                <a:gd name="T6" fmla="*/ 17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2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8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5" name="îṧ1íḑé">
              <a:extLst>
                <a:ext uri="{FF2B5EF4-FFF2-40B4-BE49-F238E27FC236}">
                  <a16:creationId xmlns:a16="http://schemas.microsoft.com/office/drawing/2014/main" id="{AE34D199-D785-4D95-B16E-0EA20E642E7C}"/>
                </a:ext>
              </a:extLst>
            </p:cNvPr>
            <p:cNvSpPr/>
            <p:nvPr/>
          </p:nvSpPr>
          <p:spPr bwMode="auto">
            <a:xfrm>
              <a:off x="3314551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3 w 44"/>
                <a:gd name="T5" fmla="*/ 16 h 32"/>
                <a:gd name="T6" fmla="*/ 18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6" name="íŝļîḍè">
              <a:extLst>
                <a:ext uri="{FF2B5EF4-FFF2-40B4-BE49-F238E27FC236}">
                  <a16:creationId xmlns:a16="http://schemas.microsoft.com/office/drawing/2014/main" id="{2D5B32CC-0761-4A14-BE71-13E72629F836}"/>
                </a:ext>
              </a:extLst>
            </p:cNvPr>
            <p:cNvSpPr/>
            <p:nvPr/>
          </p:nvSpPr>
          <p:spPr bwMode="auto">
            <a:xfrm>
              <a:off x="3488904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2 w 43"/>
                <a:gd name="T5" fmla="*/ 16 h 32"/>
                <a:gd name="T6" fmla="*/ 17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4" y="7"/>
                    <a:pt x="2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7" name="îṥḷiḓé">
              <a:extLst>
                <a:ext uri="{FF2B5EF4-FFF2-40B4-BE49-F238E27FC236}">
                  <a16:creationId xmlns:a16="http://schemas.microsoft.com/office/drawing/2014/main" id="{CC8CCD0A-93EE-42E4-B40C-8C317E5C987D}"/>
                </a:ext>
              </a:extLst>
            </p:cNvPr>
            <p:cNvSpPr/>
            <p:nvPr/>
          </p:nvSpPr>
          <p:spPr bwMode="auto">
            <a:xfrm>
              <a:off x="2745204" y="4479659"/>
              <a:ext cx="163552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8" name="iṥḻiḋé">
              <a:extLst>
                <a:ext uri="{FF2B5EF4-FFF2-40B4-BE49-F238E27FC236}">
                  <a16:creationId xmlns:a16="http://schemas.microsoft.com/office/drawing/2014/main" id="{CB7E74A9-D025-463D-A307-AD714069CD7F}"/>
                </a:ext>
              </a:extLst>
            </p:cNvPr>
            <p:cNvSpPr/>
            <p:nvPr/>
          </p:nvSpPr>
          <p:spPr bwMode="auto">
            <a:xfrm>
              <a:off x="2919557" y="4479659"/>
              <a:ext cx="165096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9" name="iŝ1ïdê">
              <a:extLst>
                <a:ext uri="{FF2B5EF4-FFF2-40B4-BE49-F238E27FC236}">
                  <a16:creationId xmlns:a16="http://schemas.microsoft.com/office/drawing/2014/main" id="{947DA0E0-8C38-4EE8-B4EE-0406828E24E5}"/>
                </a:ext>
              </a:extLst>
            </p:cNvPr>
            <p:cNvSpPr/>
            <p:nvPr/>
          </p:nvSpPr>
          <p:spPr bwMode="auto">
            <a:xfrm>
              <a:off x="3095452" y="4479659"/>
              <a:ext cx="163552" cy="123436"/>
            </a:xfrm>
            <a:custGeom>
              <a:avLst/>
              <a:gdLst>
                <a:gd name="T0" fmla="*/ 43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8 w 45"/>
                <a:gd name="T7" fmla="*/ 34 h 34"/>
                <a:gd name="T8" fmla="*/ 43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0" name="íšļíḑè">
              <a:extLst>
                <a:ext uri="{FF2B5EF4-FFF2-40B4-BE49-F238E27FC236}">
                  <a16:creationId xmlns:a16="http://schemas.microsoft.com/office/drawing/2014/main" id="{0E409840-374D-4F12-8232-9884235B3B67}"/>
                </a:ext>
              </a:extLst>
            </p:cNvPr>
            <p:cNvSpPr/>
            <p:nvPr/>
          </p:nvSpPr>
          <p:spPr bwMode="auto">
            <a:xfrm>
              <a:off x="3274434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2 w 44"/>
                <a:gd name="T5" fmla="*/ 17 h 34"/>
                <a:gd name="T6" fmla="*/ 17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2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1" name="îsḻidê">
              <a:extLst>
                <a:ext uri="{FF2B5EF4-FFF2-40B4-BE49-F238E27FC236}">
                  <a16:creationId xmlns:a16="http://schemas.microsoft.com/office/drawing/2014/main" id="{A202A70D-3413-4161-ADF4-B53A04F8034A}"/>
                </a:ext>
              </a:extLst>
            </p:cNvPr>
            <p:cNvSpPr/>
            <p:nvPr/>
          </p:nvSpPr>
          <p:spPr bwMode="auto">
            <a:xfrm>
              <a:off x="3448788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3 w 44"/>
                <a:gd name="T5" fmla="*/ 17 h 34"/>
                <a:gd name="T6" fmla="*/ 18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2" name="í$1îdé">
              <a:extLst>
                <a:ext uri="{FF2B5EF4-FFF2-40B4-BE49-F238E27FC236}">
                  <a16:creationId xmlns:a16="http://schemas.microsoft.com/office/drawing/2014/main" id="{4E243CD4-754C-4372-A961-643ACAB76D77}"/>
                </a:ext>
              </a:extLst>
            </p:cNvPr>
            <p:cNvSpPr/>
            <p:nvPr/>
          </p:nvSpPr>
          <p:spPr bwMode="auto">
            <a:xfrm>
              <a:off x="2689658" y="4629324"/>
              <a:ext cx="171268" cy="128065"/>
            </a:xfrm>
            <a:custGeom>
              <a:avLst/>
              <a:gdLst>
                <a:gd name="T0" fmla="*/ 44 w 47"/>
                <a:gd name="T1" fmla="*/ 17 h 35"/>
                <a:gd name="T2" fmla="*/ 29 w 47"/>
                <a:gd name="T3" fmla="*/ 0 h 35"/>
                <a:gd name="T4" fmla="*/ 4 w 47"/>
                <a:gd name="T5" fmla="*/ 17 h 35"/>
                <a:gd name="T6" fmla="*/ 18 w 47"/>
                <a:gd name="T7" fmla="*/ 35 h 35"/>
                <a:gd name="T8" fmla="*/ 44 w 47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5">
                  <a:moveTo>
                    <a:pt x="44" y="17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7" y="8"/>
                    <a:pt x="4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1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3" name="îṣḻîdê">
              <a:extLst>
                <a:ext uri="{FF2B5EF4-FFF2-40B4-BE49-F238E27FC236}">
                  <a16:creationId xmlns:a16="http://schemas.microsoft.com/office/drawing/2014/main" id="{8ECD5C8A-7B58-4EA6-9AA7-C4815CD13AB5}"/>
                </a:ext>
              </a:extLst>
            </p:cNvPr>
            <p:cNvSpPr/>
            <p:nvPr/>
          </p:nvSpPr>
          <p:spPr bwMode="auto">
            <a:xfrm>
              <a:off x="2873268" y="4629324"/>
              <a:ext cx="166638" cy="128065"/>
            </a:xfrm>
            <a:custGeom>
              <a:avLst/>
              <a:gdLst>
                <a:gd name="T0" fmla="*/ 43 w 46"/>
                <a:gd name="T1" fmla="*/ 17 h 35"/>
                <a:gd name="T2" fmla="*/ 28 w 46"/>
                <a:gd name="T3" fmla="*/ 0 h 35"/>
                <a:gd name="T4" fmla="*/ 3 w 46"/>
                <a:gd name="T5" fmla="*/ 17 h 35"/>
                <a:gd name="T6" fmla="*/ 17 w 46"/>
                <a:gd name="T7" fmla="*/ 35 h 35"/>
                <a:gd name="T8" fmla="*/ 43 w 46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5">
                  <a:moveTo>
                    <a:pt x="43" y="17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7" y="35"/>
                  </a:cubicBezTo>
                  <a:cubicBezTo>
                    <a:pt x="28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4" name="ïṥļíḋê">
              <a:extLst>
                <a:ext uri="{FF2B5EF4-FFF2-40B4-BE49-F238E27FC236}">
                  <a16:creationId xmlns:a16="http://schemas.microsoft.com/office/drawing/2014/main" id="{E612034C-5281-4AA5-B849-4E7A926FFBE0}"/>
                </a:ext>
              </a:extLst>
            </p:cNvPr>
            <p:cNvSpPr/>
            <p:nvPr/>
          </p:nvSpPr>
          <p:spPr bwMode="auto">
            <a:xfrm>
              <a:off x="3050707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8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5" name="íṩļïḋé">
              <a:extLst>
                <a:ext uri="{FF2B5EF4-FFF2-40B4-BE49-F238E27FC236}">
                  <a16:creationId xmlns:a16="http://schemas.microsoft.com/office/drawing/2014/main" id="{4D7B4D85-8C10-49AE-9EF7-532310BFA472}"/>
                </a:ext>
              </a:extLst>
            </p:cNvPr>
            <p:cNvSpPr/>
            <p:nvPr/>
          </p:nvSpPr>
          <p:spPr bwMode="auto">
            <a:xfrm>
              <a:off x="3229689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7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8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6" name="îṩḻíḑé">
              <a:extLst>
                <a:ext uri="{FF2B5EF4-FFF2-40B4-BE49-F238E27FC236}">
                  <a16:creationId xmlns:a16="http://schemas.microsoft.com/office/drawing/2014/main" id="{6B7E9B29-C631-4664-9523-D4B730793CE3}"/>
                </a:ext>
              </a:extLst>
            </p:cNvPr>
            <p:cNvSpPr/>
            <p:nvPr/>
          </p:nvSpPr>
          <p:spPr bwMode="auto">
            <a:xfrm>
              <a:off x="2456673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30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1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8" y="36"/>
                    <a:pt x="40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7" name="ïşľiḑe">
              <a:extLst>
                <a:ext uri="{FF2B5EF4-FFF2-40B4-BE49-F238E27FC236}">
                  <a16:creationId xmlns:a16="http://schemas.microsoft.com/office/drawing/2014/main" id="{B285F428-5139-406C-AB96-B8A6143DE451}"/>
                </a:ext>
              </a:extLst>
            </p:cNvPr>
            <p:cNvSpPr/>
            <p:nvPr/>
          </p:nvSpPr>
          <p:spPr bwMode="auto">
            <a:xfrm>
              <a:off x="2638740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8" name="îṣļîḋé">
              <a:extLst>
                <a:ext uri="{FF2B5EF4-FFF2-40B4-BE49-F238E27FC236}">
                  <a16:creationId xmlns:a16="http://schemas.microsoft.com/office/drawing/2014/main" id="{00AFF4E4-EB4B-4DE7-87B2-20A7FB2F9782}"/>
                </a:ext>
              </a:extLst>
            </p:cNvPr>
            <p:cNvSpPr/>
            <p:nvPr/>
          </p:nvSpPr>
          <p:spPr bwMode="auto">
            <a:xfrm>
              <a:off x="2820808" y="4783619"/>
              <a:ext cx="172810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8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8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9" name="ïṥḻîḍe">
              <a:extLst>
                <a:ext uri="{FF2B5EF4-FFF2-40B4-BE49-F238E27FC236}">
                  <a16:creationId xmlns:a16="http://schemas.microsoft.com/office/drawing/2014/main" id="{F7155269-48B2-42C3-9F6B-46F1DCCD612D}"/>
                </a:ext>
              </a:extLst>
            </p:cNvPr>
            <p:cNvSpPr/>
            <p:nvPr/>
          </p:nvSpPr>
          <p:spPr bwMode="auto">
            <a:xfrm>
              <a:off x="3004419" y="4783619"/>
              <a:ext cx="166638" cy="131151"/>
            </a:xfrm>
            <a:custGeom>
              <a:avLst/>
              <a:gdLst>
                <a:gd name="T0" fmla="*/ 43 w 46"/>
                <a:gd name="T1" fmla="*/ 18 h 36"/>
                <a:gd name="T2" fmla="*/ 28 w 46"/>
                <a:gd name="T3" fmla="*/ 0 h 36"/>
                <a:gd name="T4" fmla="*/ 3 w 46"/>
                <a:gd name="T5" fmla="*/ 18 h 36"/>
                <a:gd name="T6" fmla="*/ 18 w 46"/>
                <a:gd name="T7" fmla="*/ 36 h 36"/>
                <a:gd name="T8" fmla="*/ 43 w 4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43" y="18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9" y="36"/>
                    <a:pt x="41" y="2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0" name="ïśḻïḓé">
              <a:extLst>
                <a:ext uri="{FF2B5EF4-FFF2-40B4-BE49-F238E27FC236}">
                  <a16:creationId xmlns:a16="http://schemas.microsoft.com/office/drawing/2014/main" id="{6C72115D-B148-4778-A2FA-CD226B92E74B}"/>
                </a:ext>
              </a:extLst>
            </p:cNvPr>
            <p:cNvSpPr/>
            <p:nvPr/>
          </p:nvSpPr>
          <p:spPr bwMode="auto">
            <a:xfrm>
              <a:off x="2398041" y="4944086"/>
              <a:ext cx="175896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3 w 48"/>
                <a:gd name="T5" fmla="*/ 18 h 37"/>
                <a:gd name="T6" fmla="*/ 17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2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9"/>
                    <a:pt x="6" y="37"/>
                    <a:pt x="17" y="37"/>
                  </a:cubicBezTo>
                  <a:cubicBezTo>
                    <a:pt x="29" y="37"/>
                    <a:pt x="41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1" name="íŝḻîďé">
              <a:extLst>
                <a:ext uri="{FF2B5EF4-FFF2-40B4-BE49-F238E27FC236}">
                  <a16:creationId xmlns:a16="http://schemas.microsoft.com/office/drawing/2014/main" id="{04C2DFB1-E442-42AA-A66A-1132F3B948AB}"/>
                </a:ext>
              </a:extLst>
            </p:cNvPr>
            <p:cNvSpPr/>
            <p:nvPr/>
          </p:nvSpPr>
          <p:spPr bwMode="auto">
            <a:xfrm>
              <a:off x="2580108" y="4944086"/>
              <a:ext cx="178982" cy="134237"/>
            </a:xfrm>
            <a:custGeom>
              <a:avLst/>
              <a:gdLst>
                <a:gd name="T0" fmla="*/ 45 w 49"/>
                <a:gd name="T1" fmla="*/ 18 h 37"/>
                <a:gd name="T2" fmla="*/ 31 w 49"/>
                <a:gd name="T3" fmla="*/ 0 h 37"/>
                <a:gd name="T4" fmla="*/ 4 w 49"/>
                <a:gd name="T5" fmla="*/ 18 h 37"/>
                <a:gd name="T6" fmla="*/ 18 w 49"/>
                <a:gd name="T7" fmla="*/ 37 h 37"/>
                <a:gd name="T8" fmla="*/ 45 w 49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5" y="18"/>
                  </a:moveTo>
                  <a:cubicBezTo>
                    <a:pt x="49" y="8"/>
                    <a:pt x="42" y="0"/>
                    <a:pt x="31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8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2" name="îṡ1íďe">
              <a:extLst>
                <a:ext uri="{FF2B5EF4-FFF2-40B4-BE49-F238E27FC236}">
                  <a16:creationId xmlns:a16="http://schemas.microsoft.com/office/drawing/2014/main" id="{1F8948C9-18D0-4810-87EE-FAA3D9C28017}"/>
                </a:ext>
              </a:extLst>
            </p:cNvPr>
            <p:cNvSpPr/>
            <p:nvPr/>
          </p:nvSpPr>
          <p:spPr bwMode="auto">
            <a:xfrm>
              <a:off x="2766805" y="4944086"/>
              <a:ext cx="174353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4 w 48"/>
                <a:gd name="T5" fmla="*/ 18 h 37"/>
                <a:gd name="T6" fmla="*/ 19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1" y="0"/>
                    <a:pt x="30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9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3" name="íŝḻîḓé">
              <a:extLst>
                <a:ext uri="{FF2B5EF4-FFF2-40B4-BE49-F238E27FC236}">
                  <a16:creationId xmlns:a16="http://schemas.microsoft.com/office/drawing/2014/main" id="{3E4E8599-5161-4B4E-89D5-00513135182D}"/>
                </a:ext>
              </a:extLst>
            </p:cNvPr>
            <p:cNvSpPr/>
            <p:nvPr/>
          </p:nvSpPr>
          <p:spPr bwMode="auto">
            <a:xfrm>
              <a:off x="2336323" y="5107638"/>
              <a:ext cx="178982" cy="138865"/>
            </a:xfrm>
            <a:custGeom>
              <a:avLst/>
              <a:gdLst>
                <a:gd name="T0" fmla="*/ 46 w 49"/>
                <a:gd name="T1" fmla="*/ 19 h 38"/>
                <a:gd name="T2" fmla="*/ 31 w 49"/>
                <a:gd name="T3" fmla="*/ 0 h 38"/>
                <a:gd name="T4" fmla="*/ 4 w 49"/>
                <a:gd name="T5" fmla="*/ 19 h 38"/>
                <a:gd name="T6" fmla="*/ 18 w 49"/>
                <a:gd name="T7" fmla="*/ 38 h 38"/>
                <a:gd name="T8" fmla="*/ 46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6" y="19"/>
                  </a:moveTo>
                  <a:cubicBezTo>
                    <a:pt x="49" y="9"/>
                    <a:pt x="43" y="0"/>
                    <a:pt x="31" y="0"/>
                  </a:cubicBezTo>
                  <a:cubicBezTo>
                    <a:pt x="20" y="0"/>
                    <a:pt x="7" y="9"/>
                    <a:pt x="4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4" name="íšliḓê">
              <a:extLst>
                <a:ext uri="{FF2B5EF4-FFF2-40B4-BE49-F238E27FC236}">
                  <a16:creationId xmlns:a16="http://schemas.microsoft.com/office/drawing/2014/main" id="{8A0D7974-2786-4367-A655-4BDB27DC1AC9}"/>
                </a:ext>
              </a:extLst>
            </p:cNvPr>
            <p:cNvSpPr/>
            <p:nvPr/>
          </p:nvSpPr>
          <p:spPr bwMode="auto">
            <a:xfrm>
              <a:off x="2526106" y="5107638"/>
              <a:ext cx="178982" cy="138865"/>
            </a:xfrm>
            <a:custGeom>
              <a:avLst/>
              <a:gdLst>
                <a:gd name="T0" fmla="*/ 45 w 49"/>
                <a:gd name="T1" fmla="*/ 19 h 38"/>
                <a:gd name="T2" fmla="*/ 31 w 49"/>
                <a:gd name="T3" fmla="*/ 0 h 38"/>
                <a:gd name="T4" fmla="*/ 3 w 49"/>
                <a:gd name="T5" fmla="*/ 19 h 38"/>
                <a:gd name="T6" fmla="*/ 18 w 49"/>
                <a:gd name="T7" fmla="*/ 38 h 38"/>
                <a:gd name="T8" fmla="*/ 45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5" y="19"/>
                  </a:moveTo>
                  <a:cubicBezTo>
                    <a:pt x="49" y="9"/>
                    <a:pt x="42" y="0"/>
                    <a:pt x="31" y="0"/>
                  </a:cubicBezTo>
                  <a:cubicBezTo>
                    <a:pt x="19" y="0"/>
                    <a:pt x="7" y="9"/>
                    <a:pt x="3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5" name="îSḻïḑe">
              <a:extLst>
                <a:ext uri="{FF2B5EF4-FFF2-40B4-BE49-F238E27FC236}">
                  <a16:creationId xmlns:a16="http://schemas.microsoft.com/office/drawing/2014/main" id="{432D8A3C-399D-41E1-8440-64770088AAA6}"/>
                </a:ext>
              </a:extLst>
            </p:cNvPr>
            <p:cNvSpPr/>
            <p:nvPr/>
          </p:nvSpPr>
          <p:spPr bwMode="auto">
            <a:xfrm>
              <a:off x="2274605" y="5280448"/>
              <a:ext cx="182068" cy="145037"/>
            </a:xfrm>
            <a:custGeom>
              <a:avLst/>
              <a:gdLst>
                <a:gd name="T0" fmla="*/ 46 w 50"/>
                <a:gd name="T1" fmla="*/ 20 h 40"/>
                <a:gd name="T2" fmla="*/ 32 w 50"/>
                <a:gd name="T3" fmla="*/ 0 h 40"/>
                <a:gd name="T4" fmla="*/ 4 w 50"/>
                <a:gd name="T5" fmla="*/ 20 h 40"/>
                <a:gd name="T6" fmla="*/ 18 w 50"/>
                <a:gd name="T7" fmla="*/ 40 h 40"/>
                <a:gd name="T8" fmla="*/ 46 w 50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46" y="20"/>
                  </a:moveTo>
                  <a:cubicBezTo>
                    <a:pt x="50" y="9"/>
                    <a:pt x="44" y="0"/>
                    <a:pt x="32" y="0"/>
                  </a:cubicBezTo>
                  <a:cubicBezTo>
                    <a:pt x="20" y="0"/>
                    <a:pt x="7" y="9"/>
                    <a:pt x="4" y="20"/>
                  </a:cubicBezTo>
                  <a:cubicBezTo>
                    <a:pt x="0" y="31"/>
                    <a:pt x="6" y="40"/>
                    <a:pt x="18" y="40"/>
                  </a:cubicBezTo>
                  <a:cubicBezTo>
                    <a:pt x="30" y="40"/>
                    <a:pt x="43" y="31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6" name="îš1îḓê">
              <a:extLst>
                <a:ext uri="{FF2B5EF4-FFF2-40B4-BE49-F238E27FC236}">
                  <a16:creationId xmlns:a16="http://schemas.microsoft.com/office/drawing/2014/main" id="{0619988B-BB8C-4D21-95BC-9CE5FECAAFF5}"/>
                </a:ext>
              </a:extLst>
            </p:cNvPr>
            <p:cNvSpPr/>
            <p:nvPr/>
          </p:nvSpPr>
          <p:spPr bwMode="auto">
            <a:xfrm>
              <a:off x="2464388" y="5280448"/>
              <a:ext cx="185154" cy="145037"/>
            </a:xfrm>
            <a:custGeom>
              <a:avLst/>
              <a:gdLst>
                <a:gd name="T0" fmla="*/ 47 w 51"/>
                <a:gd name="T1" fmla="*/ 20 h 40"/>
                <a:gd name="T2" fmla="*/ 32 w 51"/>
                <a:gd name="T3" fmla="*/ 0 h 40"/>
                <a:gd name="T4" fmla="*/ 4 w 51"/>
                <a:gd name="T5" fmla="*/ 20 h 40"/>
                <a:gd name="T6" fmla="*/ 19 w 51"/>
                <a:gd name="T7" fmla="*/ 40 h 40"/>
                <a:gd name="T8" fmla="*/ 47 w 51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47" y="20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8" y="9"/>
                    <a:pt x="4" y="20"/>
                  </a:cubicBezTo>
                  <a:cubicBezTo>
                    <a:pt x="0" y="31"/>
                    <a:pt x="7" y="40"/>
                    <a:pt x="19" y="40"/>
                  </a:cubicBezTo>
                  <a:cubicBezTo>
                    <a:pt x="31" y="40"/>
                    <a:pt x="43" y="31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7" name="isḷïďê">
              <a:extLst>
                <a:ext uri="{FF2B5EF4-FFF2-40B4-BE49-F238E27FC236}">
                  <a16:creationId xmlns:a16="http://schemas.microsoft.com/office/drawing/2014/main" id="{64456B37-7953-44E2-B142-128127E1415E}"/>
                </a:ext>
              </a:extLst>
            </p:cNvPr>
            <p:cNvSpPr/>
            <p:nvPr/>
          </p:nvSpPr>
          <p:spPr bwMode="auto">
            <a:xfrm>
              <a:off x="2208259" y="5454801"/>
              <a:ext cx="186697" cy="154295"/>
            </a:xfrm>
            <a:custGeom>
              <a:avLst/>
              <a:gdLst>
                <a:gd name="T0" fmla="*/ 47 w 51"/>
                <a:gd name="T1" fmla="*/ 21 h 42"/>
                <a:gd name="T2" fmla="*/ 33 w 51"/>
                <a:gd name="T3" fmla="*/ 0 h 42"/>
                <a:gd name="T4" fmla="*/ 4 w 51"/>
                <a:gd name="T5" fmla="*/ 21 h 42"/>
                <a:gd name="T6" fmla="*/ 18 w 51"/>
                <a:gd name="T7" fmla="*/ 42 h 42"/>
                <a:gd name="T8" fmla="*/ 47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7" y="21"/>
                  </a:moveTo>
                  <a:cubicBezTo>
                    <a:pt x="51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6" y="42"/>
                    <a:pt x="18" y="42"/>
                  </a:cubicBezTo>
                  <a:cubicBezTo>
                    <a:pt x="30" y="42"/>
                    <a:pt x="44" y="32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8" name="íṣļïḋé">
              <a:extLst>
                <a:ext uri="{FF2B5EF4-FFF2-40B4-BE49-F238E27FC236}">
                  <a16:creationId xmlns:a16="http://schemas.microsoft.com/office/drawing/2014/main" id="{85AED1BB-1371-4E50-A7C7-F4E0A47954C9}"/>
                </a:ext>
              </a:extLst>
            </p:cNvPr>
            <p:cNvSpPr/>
            <p:nvPr/>
          </p:nvSpPr>
          <p:spPr bwMode="auto">
            <a:xfrm>
              <a:off x="2401126" y="5454801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7" y="42"/>
                    <a:pt x="19" y="42"/>
                  </a:cubicBezTo>
                  <a:cubicBezTo>
                    <a:pt x="31" y="42"/>
                    <a:pt x="44" y="32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9" name="i$ľíḑê">
              <a:extLst>
                <a:ext uri="{FF2B5EF4-FFF2-40B4-BE49-F238E27FC236}">
                  <a16:creationId xmlns:a16="http://schemas.microsoft.com/office/drawing/2014/main" id="{AB6F29AD-33AF-4D2F-AD1D-40D1A91D227E}"/>
                </a:ext>
              </a:extLst>
            </p:cNvPr>
            <p:cNvSpPr/>
            <p:nvPr/>
          </p:nvSpPr>
          <p:spPr bwMode="auto">
            <a:xfrm>
              <a:off x="2138826" y="5641497"/>
              <a:ext cx="194411" cy="154295"/>
            </a:xfrm>
            <a:custGeom>
              <a:avLst/>
              <a:gdLst>
                <a:gd name="T0" fmla="*/ 49 w 53"/>
                <a:gd name="T1" fmla="*/ 21 h 42"/>
                <a:gd name="T2" fmla="*/ 34 w 53"/>
                <a:gd name="T3" fmla="*/ 0 h 42"/>
                <a:gd name="T4" fmla="*/ 4 w 53"/>
                <a:gd name="T5" fmla="*/ 21 h 42"/>
                <a:gd name="T6" fmla="*/ 19 w 53"/>
                <a:gd name="T7" fmla="*/ 42 h 42"/>
                <a:gd name="T8" fmla="*/ 49 w 5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49" y="21"/>
                  </a:moveTo>
                  <a:cubicBezTo>
                    <a:pt x="53" y="9"/>
                    <a:pt x="46" y="0"/>
                    <a:pt x="34" y="0"/>
                  </a:cubicBezTo>
                  <a:cubicBezTo>
                    <a:pt x="22" y="0"/>
                    <a:pt x="9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0" name="íśḻiďê">
              <a:extLst>
                <a:ext uri="{FF2B5EF4-FFF2-40B4-BE49-F238E27FC236}">
                  <a16:creationId xmlns:a16="http://schemas.microsoft.com/office/drawing/2014/main" id="{38991F93-DECC-4235-BAE6-BEDE1B3DCA85}"/>
                </a:ext>
              </a:extLst>
            </p:cNvPr>
            <p:cNvSpPr/>
            <p:nvPr/>
          </p:nvSpPr>
          <p:spPr bwMode="auto">
            <a:xfrm>
              <a:off x="2339409" y="5641497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9"/>
                    <a:pt x="45" y="0"/>
                    <a:pt x="33" y="0"/>
                  </a:cubicBezTo>
                  <a:cubicBezTo>
                    <a:pt x="21" y="0"/>
                    <a:pt x="8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1" name="îṣḻïḑe">
              <a:extLst>
                <a:ext uri="{FF2B5EF4-FFF2-40B4-BE49-F238E27FC236}">
                  <a16:creationId xmlns:a16="http://schemas.microsoft.com/office/drawing/2014/main" id="{733B06B1-461E-4DBF-8F5A-EE2A557D8901}"/>
                </a:ext>
              </a:extLst>
            </p:cNvPr>
            <p:cNvSpPr/>
            <p:nvPr/>
          </p:nvSpPr>
          <p:spPr bwMode="auto">
            <a:xfrm>
              <a:off x="2539992" y="5641497"/>
              <a:ext cx="186697" cy="154295"/>
            </a:xfrm>
            <a:custGeom>
              <a:avLst/>
              <a:gdLst>
                <a:gd name="T0" fmla="*/ 48 w 51"/>
                <a:gd name="T1" fmla="*/ 21 h 42"/>
                <a:gd name="T2" fmla="*/ 32 w 51"/>
                <a:gd name="T3" fmla="*/ 0 h 42"/>
                <a:gd name="T4" fmla="*/ 3 w 51"/>
                <a:gd name="T5" fmla="*/ 21 h 42"/>
                <a:gd name="T6" fmla="*/ 19 w 51"/>
                <a:gd name="T7" fmla="*/ 42 h 42"/>
                <a:gd name="T8" fmla="*/ 48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8" y="21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7" y="9"/>
                    <a:pt x="3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4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20" name="ïṧḻïḍé">
            <a:extLst>
              <a:ext uri="{FF2B5EF4-FFF2-40B4-BE49-F238E27FC236}">
                <a16:creationId xmlns:a16="http://schemas.microsoft.com/office/drawing/2014/main" id="{FA8CEAD6-AB67-4A1A-9A25-42CC02EADDF1}"/>
              </a:ext>
            </a:extLst>
          </p:cNvPr>
          <p:cNvSpPr/>
          <p:nvPr userDrawn="1"/>
        </p:nvSpPr>
        <p:spPr>
          <a:xfrm>
            <a:off x="609599" y="1747396"/>
            <a:ext cx="8534400" cy="2278828"/>
          </a:xfrm>
          <a:custGeom>
            <a:avLst/>
            <a:gdLst>
              <a:gd name="connsiteX0" fmla="*/ 9035746 w 11379200"/>
              <a:gd name="connsiteY0" fmla="*/ 0 h 2278828"/>
              <a:gd name="connsiteX1" fmla="*/ 9559684 w 11379200"/>
              <a:gd name="connsiteY1" fmla="*/ 0 h 2278828"/>
              <a:gd name="connsiteX2" fmla="*/ 11227920 w 11379200"/>
              <a:gd name="connsiteY2" fmla="*/ 0 h 2278828"/>
              <a:gd name="connsiteX3" fmla="*/ 11379200 w 11379200"/>
              <a:gd name="connsiteY3" fmla="*/ 0 h 2278828"/>
              <a:gd name="connsiteX4" fmla="*/ 11379200 w 11379200"/>
              <a:gd name="connsiteY4" fmla="*/ 131029 h 2278828"/>
              <a:gd name="connsiteX5" fmla="*/ 11379200 w 11379200"/>
              <a:gd name="connsiteY5" fmla="*/ 2147800 h 2278828"/>
              <a:gd name="connsiteX6" fmla="*/ 11379200 w 11379200"/>
              <a:gd name="connsiteY6" fmla="*/ 2278828 h 2278828"/>
              <a:gd name="connsiteX7" fmla="*/ 11227920 w 11379200"/>
              <a:gd name="connsiteY7" fmla="*/ 2278828 h 2278828"/>
              <a:gd name="connsiteX8" fmla="*/ 9559684 w 11379200"/>
              <a:gd name="connsiteY8" fmla="*/ 2278828 h 2278828"/>
              <a:gd name="connsiteX9" fmla="*/ 9035746 w 11379200"/>
              <a:gd name="connsiteY9" fmla="*/ 2278828 h 2278828"/>
              <a:gd name="connsiteX10" fmla="*/ 8884466 w 11379200"/>
              <a:gd name="connsiteY10" fmla="*/ 2147800 h 2278828"/>
              <a:gd name="connsiteX11" fmla="*/ 8884466 w 11379200"/>
              <a:gd name="connsiteY11" fmla="*/ 131029 h 2278828"/>
              <a:gd name="connsiteX12" fmla="*/ 9035746 w 11379200"/>
              <a:gd name="connsiteY12" fmla="*/ 0 h 2278828"/>
              <a:gd name="connsiteX13" fmla="*/ 5568150 w 11379200"/>
              <a:gd name="connsiteY13" fmla="*/ 0 h 2278828"/>
              <a:gd name="connsiteX14" fmla="*/ 8719354 w 11379200"/>
              <a:gd name="connsiteY14" fmla="*/ 0 h 2278828"/>
              <a:gd name="connsiteX15" fmla="*/ 8788402 w 11379200"/>
              <a:gd name="connsiteY15" fmla="*/ 69048 h 2278828"/>
              <a:gd name="connsiteX16" fmla="*/ 8788402 w 11379200"/>
              <a:gd name="connsiteY16" fmla="*/ 2209780 h 2278828"/>
              <a:gd name="connsiteX17" fmla="*/ 8719354 w 11379200"/>
              <a:gd name="connsiteY17" fmla="*/ 2278828 h 2278828"/>
              <a:gd name="connsiteX18" fmla="*/ 5568150 w 11379200"/>
              <a:gd name="connsiteY18" fmla="*/ 2278828 h 2278828"/>
              <a:gd name="connsiteX19" fmla="*/ 5499102 w 11379200"/>
              <a:gd name="connsiteY19" fmla="*/ 2209780 h 2278828"/>
              <a:gd name="connsiteX20" fmla="*/ 5499102 w 11379200"/>
              <a:gd name="connsiteY20" fmla="*/ 69048 h 2278828"/>
              <a:gd name="connsiteX21" fmla="*/ 5568150 w 11379200"/>
              <a:gd name="connsiteY21" fmla="*/ 0 h 2278828"/>
              <a:gd name="connsiteX22" fmla="*/ 83861 w 11379200"/>
              <a:gd name="connsiteY22" fmla="*/ 0 h 2278828"/>
              <a:gd name="connsiteX23" fmla="*/ 5319176 w 11379200"/>
              <a:gd name="connsiteY23" fmla="*/ 0 h 2278828"/>
              <a:gd name="connsiteX24" fmla="*/ 5403037 w 11379200"/>
              <a:gd name="connsiteY24" fmla="*/ 83861 h 2278828"/>
              <a:gd name="connsiteX25" fmla="*/ 5403037 w 11379200"/>
              <a:gd name="connsiteY25" fmla="*/ 2194967 h 2278828"/>
              <a:gd name="connsiteX26" fmla="*/ 5319176 w 11379200"/>
              <a:gd name="connsiteY26" fmla="*/ 2278828 h 2278828"/>
              <a:gd name="connsiteX27" fmla="*/ 83861 w 11379200"/>
              <a:gd name="connsiteY27" fmla="*/ 2278828 h 2278828"/>
              <a:gd name="connsiteX28" fmla="*/ 0 w 11379200"/>
              <a:gd name="connsiteY28" fmla="*/ 2194967 h 2278828"/>
              <a:gd name="connsiteX29" fmla="*/ 0 w 11379200"/>
              <a:gd name="connsiteY29" fmla="*/ 83861 h 2278828"/>
              <a:gd name="connsiteX30" fmla="*/ 83861 w 11379200"/>
              <a:gd name="connsiteY30" fmla="*/ 0 h 227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79200" h="2278828">
                <a:moveTo>
                  <a:pt x="9035746" y="0"/>
                </a:moveTo>
                <a:lnTo>
                  <a:pt x="9559684" y="0"/>
                </a:lnTo>
                <a:lnTo>
                  <a:pt x="11227920" y="0"/>
                </a:lnTo>
                <a:lnTo>
                  <a:pt x="11379200" y="0"/>
                </a:lnTo>
                <a:lnTo>
                  <a:pt x="11379200" y="131029"/>
                </a:lnTo>
                <a:lnTo>
                  <a:pt x="11379200" y="2147800"/>
                </a:lnTo>
                <a:lnTo>
                  <a:pt x="11379200" y="2278828"/>
                </a:lnTo>
                <a:lnTo>
                  <a:pt x="11227920" y="2278828"/>
                </a:lnTo>
                <a:lnTo>
                  <a:pt x="9559684" y="2278828"/>
                </a:lnTo>
                <a:lnTo>
                  <a:pt x="9035746" y="2278828"/>
                </a:lnTo>
                <a:cubicBezTo>
                  <a:pt x="8952196" y="2278828"/>
                  <a:pt x="8884466" y="2220165"/>
                  <a:pt x="8884466" y="2147800"/>
                </a:cubicBezTo>
                <a:lnTo>
                  <a:pt x="8884466" y="131029"/>
                </a:lnTo>
                <a:cubicBezTo>
                  <a:pt x="8884466" y="58663"/>
                  <a:pt x="8952196" y="0"/>
                  <a:pt x="9035746" y="0"/>
                </a:cubicBezTo>
                <a:close/>
                <a:moveTo>
                  <a:pt x="5568150" y="0"/>
                </a:moveTo>
                <a:lnTo>
                  <a:pt x="8719354" y="0"/>
                </a:lnTo>
                <a:cubicBezTo>
                  <a:pt x="8757488" y="0"/>
                  <a:pt x="8788402" y="30914"/>
                  <a:pt x="8788402" y="69048"/>
                </a:cubicBezTo>
                <a:lnTo>
                  <a:pt x="8788402" y="2209780"/>
                </a:lnTo>
                <a:cubicBezTo>
                  <a:pt x="8788402" y="2247914"/>
                  <a:pt x="8757488" y="2278828"/>
                  <a:pt x="8719354" y="2278828"/>
                </a:cubicBezTo>
                <a:lnTo>
                  <a:pt x="5568150" y="2278828"/>
                </a:lnTo>
                <a:cubicBezTo>
                  <a:pt x="5530016" y="2278828"/>
                  <a:pt x="5499102" y="2247914"/>
                  <a:pt x="5499102" y="2209780"/>
                </a:cubicBezTo>
                <a:lnTo>
                  <a:pt x="5499102" y="69048"/>
                </a:lnTo>
                <a:cubicBezTo>
                  <a:pt x="5499102" y="30914"/>
                  <a:pt x="5530016" y="0"/>
                  <a:pt x="5568150" y="0"/>
                </a:cubicBezTo>
                <a:close/>
                <a:moveTo>
                  <a:pt x="83861" y="0"/>
                </a:moveTo>
                <a:lnTo>
                  <a:pt x="5319176" y="0"/>
                </a:lnTo>
                <a:cubicBezTo>
                  <a:pt x="5365491" y="0"/>
                  <a:pt x="5403037" y="37546"/>
                  <a:pt x="5403037" y="83861"/>
                </a:cubicBezTo>
                <a:lnTo>
                  <a:pt x="5403037" y="2194967"/>
                </a:lnTo>
                <a:cubicBezTo>
                  <a:pt x="5403037" y="2241282"/>
                  <a:pt x="5365491" y="2278828"/>
                  <a:pt x="5319176" y="2278828"/>
                </a:cubicBezTo>
                <a:lnTo>
                  <a:pt x="83861" y="2278828"/>
                </a:lnTo>
                <a:cubicBezTo>
                  <a:pt x="37546" y="2278828"/>
                  <a:pt x="0" y="2241282"/>
                  <a:pt x="0" y="2194967"/>
                </a:cubicBezTo>
                <a:lnTo>
                  <a:pt x="0" y="83861"/>
                </a:lnTo>
                <a:cubicBezTo>
                  <a:pt x="0" y="37546"/>
                  <a:pt x="37546" y="0"/>
                  <a:pt x="83861" y="0"/>
                </a:cubicBezTo>
                <a:close/>
              </a:path>
            </a:pathLst>
          </a:cu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74836" b="-748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86948" y="5646674"/>
            <a:ext cx="524851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886948" y="2832106"/>
            <a:ext cx="5248511" cy="2691933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12045" y="5819204"/>
            <a:ext cx="1680839" cy="358525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6948" y="1186826"/>
            <a:ext cx="5248511" cy="35852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05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92" name="ïṡḻíḑe">
            <a:extLst>
              <a:ext uri="{FF2B5EF4-FFF2-40B4-BE49-F238E27FC236}">
                <a16:creationId xmlns:a16="http://schemas.microsoft.com/office/drawing/2014/main" id="{22F41160-B62F-4E34-9EDA-302786BC01BE}"/>
              </a:ext>
            </a:extLst>
          </p:cNvPr>
          <p:cNvSpPr/>
          <p:nvPr userDrawn="1"/>
        </p:nvSpPr>
        <p:spPr>
          <a:xfrm>
            <a:off x="609599" y="1747396"/>
            <a:ext cx="8534400" cy="2278828"/>
          </a:xfrm>
          <a:custGeom>
            <a:avLst/>
            <a:gdLst>
              <a:gd name="connsiteX0" fmla="*/ 9035746 w 11379200"/>
              <a:gd name="connsiteY0" fmla="*/ 0 h 2278828"/>
              <a:gd name="connsiteX1" fmla="*/ 9559684 w 11379200"/>
              <a:gd name="connsiteY1" fmla="*/ 0 h 2278828"/>
              <a:gd name="connsiteX2" fmla="*/ 11227920 w 11379200"/>
              <a:gd name="connsiteY2" fmla="*/ 0 h 2278828"/>
              <a:gd name="connsiteX3" fmla="*/ 11379200 w 11379200"/>
              <a:gd name="connsiteY3" fmla="*/ 0 h 2278828"/>
              <a:gd name="connsiteX4" fmla="*/ 11379200 w 11379200"/>
              <a:gd name="connsiteY4" fmla="*/ 131029 h 2278828"/>
              <a:gd name="connsiteX5" fmla="*/ 11379200 w 11379200"/>
              <a:gd name="connsiteY5" fmla="*/ 2147800 h 2278828"/>
              <a:gd name="connsiteX6" fmla="*/ 11379200 w 11379200"/>
              <a:gd name="connsiteY6" fmla="*/ 2278828 h 2278828"/>
              <a:gd name="connsiteX7" fmla="*/ 11227920 w 11379200"/>
              <a:gd name="connsiteY7" fmla="*/ 2278828 h 2278828"/>
              <a:gd name="connsiteX8" fmla="*/ 9559684 w 11379200"/>
              <a:gd name="connsiteY8" fmla="*/ 2278828 h 2278828"/>
              <a:gd name="connsiteX9" fmla="*/ 9035746 w 11379200"/>
              <a:gd name="connsiteY9" fmla="*/ 2278828 h 2278828"/>
              <a:gd name="connsiteX10" fmla="*/ 8884466 w 11379200"/>
              <a:gd name="connsiteY10" fmla="*/ 2147800 h 2278828"/>
              <a:gd name="connsiteX11" fmla="*/ 8884466 w 11379200"/>
              <a:gd name="connsiteY11" fmla="*/ 131029 h 2278828"/>
              <a:gd name="connsiteX12" fmla="*/ 9035746 w 11379200"/>
              <a:gd name="connsiteY12" fmla="*/ 0 h 2278828"/>
              <a:gd name="connsiteX13" fmla="*/ 5568150 w 11379200"/>
              <a:gd name="connsiteY13" fmla="*/ 0 h 2278828"/>
              <a:gd name="connsiteX14" fmla="*/ 8719354 w 11379200"/>
              <a:gd name="connsiteY14" fmla="*/ 0 h 2278828"/>
              <a:gd name="connsiteX15" fmla="*/ 8788402 w 11379200"/>
              <a:gd name="connsiteY15" fmla="*/ 69048 h 2278828"/>
              <a:gd name="connsiteX16" fmla="*/ 8788402 w 11379200"/>
              <a:gd name="connsiteY16" fmla="*/ 2209780 h 2278828"/>
              <a:gd name="connsiteX17" fmla="*/ 8719354 w 11379200"/>
              <a:gd name="connsiteY17" fmla="*/ 2278828 h 2278828"/>
              <a:gd name="connsiteX18" fmla="*/ 5568150 w 11379200"/>
              <a:gd name="connsiteY18" fmla="*/ 2278828 h 2278828"/>
              <a:gd name="connsiteX19" fmla="*/ 5499102 w 11379200"/>
              <a:gd name="connsiteY19" fmla="*/ 2209780 h 2278828"/>
              <a:gd name="connsiteX20" fmla="*/ 5499102 w 11379200"/>
              <a:gd name="connsiteY20" fmla="*/ 69048 h 2278828"/>
              <a:gd name="connsiteX21" fmla="*/ 5568150 w 11379200"/>
              <a:gd name="connsiteY21" fmla="*/ 0 h 2278828"/>
              <a:gd name="connsiteX22" fmla="*/ 83861 w 11379200"/>
              <a:gd name="connsiteY22" fmla="*/ 0 h 2278828"/>
              <a:gd name="connsiteX23" fmla="*/ 5319176 w 11379200"/>
              <a:gd name="connsiteY23" fmla="*/ 0 h 2278828"/>
              <a:gd name="connsiteX24" fmla="*/ 5403037 w 11379200"/>
              <a:gd name="connsiteY24" fmla="*/ 83861 h 2278828"/>
              <a:gd name="connsiteX25" fmla="*/ 5403037 w 11379200"/>
              <a:gd name="connsiteY25" fmla="*/ 2194967 h 2278828"/>
              <a:gd name="connsiteX26" fmla="*/ 5319176 w 11379200"/>
              <a:gd name="connsiteY26" fmla="*/ 2278828 h 2278828"/>
              <a:gd name="connsiteX27" fmla="*/ 83861 w 11379200"/>
              <a:gd name="connsiteY27" fmla="*/ 2278828 h 2278828"/>
              <a:gd name="connsiteX28" fmla="*/ 0 w 11379200"/>
              <a:gd name="connsiteY28" fmla="*/ 2194967 h 2278828"/>
              <a:gd name="connsiteX29" fmla="*/ 0 w 11379200"/>
              <a:gd name="connsiteY29" fmla="*/ 83861 h 2278828"/>
              <a:gd name="connsiteX30" fmla="*/ 83861 w 11379200"/>
              <a:gd name="connsiteY30" fmla="*/ 0 h 227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79200" h="2278828">
                <a:moveTo>
                  <a:pt x="9035746" y="0"/>
                </a:moveTo>
                <a:lnTo>
                  <a:pt x="9559684" y="0"/>
                </a:lnTo>
                <a:lnTo>
                  <a:pt x="11227920" y="0"/>
                </a:lnTo>
                <a:lnTo>
                  <a:pt x="11379200" y="0"/>
                </a:lnTo>
                <a:lnTo>
                  <a:pt x="11379200" y="131029"/>
                </a:lnTo>
                <a:lnTo>
                  <a:pt x="11379200" y="2147800"/>
                </a:lnTo>
                <a:lnTo>
                  <a:pt x="11379200" y="2278828"/>
                </a:lnTo>
                <a:lnTo>
                  <a:pt x="11227920" y="2278828"/>
                </a:lnTo>
                <a:lnTo>
                  <a:pt x="9559684" y="2278828"/>
                </a:lnTo>
                <a:lnTo>
                  <a:pt x="9035746" y="2278828"/>
                </a:lnTo>
                <a:cubicBezTo>
                  <a:pt x="8952196" y="2278828"/>
                  <a:pt x="8884466" y="2220165"/>
                  <a:pt x="8884466" y="2147800"/>
                </a:cubicBezTo>
                <a:lnTo>
                  <a:pt x="8884466" y="131029"/>
                </a:lnTo>
                <a:cubicBezTo>
                  <a:pt x="8884466" y="58663"/>
                  <a:pt x="8952196" y="0"/>
                  <a:pt x="9035746" y="0"/>
                </a:cubicBezTo>
                <a:close/>
                <a:moveTo>
                  <a:pt x="5568150" y="0"/>
                </a:moveTo>
                <a:lnTo>
                  <a:pt x="8719354" y="0"/>
                </a:lnTo>
                <a:cubicBezTo>
                  <a:pt x="8757488" y="0"/>
                  <a:pt x="8788402" y="30914"/>
                  <a:pt x="8788402" y="69048"/>
                </a:cubicBezTo>
                <a:lnTo>
                  <a:pt x="8788402" y="2209780"/>
                </a:lnTo>
                <a:cubicBezTo>
                  <a:pt x="8788402" y="2247914"/>
                  <a:pt x="8757488" y="2278828"/>
                  <a:pt x="8719354" y="2278828"/>
                </a:cubicBezTo>
                <a:lnTo>
                  <a:pt x="5568150" y="2278828"/>
                </a:lnTo>
                <a:cubicBezTo>
                  <a:pt x="5530016" y="2278828"/>
                  <a:pt x="5499102" y="2247914"/>
                  <a:pt x="5499102" y="2209780"/>
                </a:cubicBezTo>
                <a:lnTo>
                  <a:pt x="5499102" y="69048"/>
                </a:lnTo>
                <a:cubicBezTo>
                  <a:pt x="5499102" y="30914"/>
                  <a:pt x="5530016" y="0"/>
                  <a:pt x="5568150" y="0"/>
                </a:cubicBezTo>
                <a:close/>
                <a:moveTo>
                  <a:pt x="83861" y="0"/>
                </a:moveTo>
                <a:lnTo>
                  <a:pt x="5319176" y="0"/>
                </a:lnTo>
                <a:cubicBezTo>
                  <a:pt x="5365491" y="0"/>
                  <a:pt x="5403037" y="37546"/>
                  <a:pt x="5403037" y="83861"/>
                </a:cubicBezTo>
                <a:lnTo>
                  <a:pt x="5403037" y="2194967"/>
                </a:lnTo>
                <a:cubicBezTo>
                  <a:pt x="5403037" y="2241282"/>
                  <a:pt x="5365491" y="2278828"/>
                  <a:pt x="5319176" y="2278828"/>
                </a:cubicBezTo>
                <a:lnTo>
                  <a:pt x="83861" y="2278828"/>
                </a:lnTo>
                <a:cubicBezTo>
                  <a:pt x="37546" y="2278828"/>
                  <a:pt x="0" y="2241282"/>
                  <a:pt x="0" y="2194967"/>
                </a:cubicBezTo>
                <a:lnTo>
                  <a:pt x="0" y="83861"/>
                </a:lnTo>
                <a:cubicBezTo>
                  <a:pt x="0" y="37546"/>
                  <a:pt x="37546" y="0"/>
                  <a:pt x="83861" y="0"/>
                </a:cubicBezTo>
                <a:close/>
              </a:path>
            </a:pathLst>
          </a:custGeom>
          <a:blipFill>
            <a:blip r:embed="rId4"/>
            <a:stretch>
              <a:fillRect t="-75253" b="-744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4812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D1242045-9ABF-413C-A4AF-2FFF0EDADD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5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91AB3EF2-C875-4B65-A99A-A03DD2F1DC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9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013868F2-A488-4AE2-911C-F55EECB5B4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72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DA8A-B298-47FF-8C9A-7F90A7CD87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3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6" r:id="rId2"/>
    <p:sldLayoutId id="2147483718" r:id="rId3"/>
    <p:sldLayoutId id="2147483719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4" userDrawn="1">
          <p15:clr>
            <a:srgbClr val="F26B43"/>
          </p15:clr>
        </p15:guide>
        <p15:guide id="2" pos="5528" userDrawn="1">
          <p15:clr>
            <a:srgbClr val="F26B43"/>
          </p15:clr>
        </p15:guide>
        <p15:guide id="3" orient="horz" pos="560" userDrawn="1">
          <p15:clr>
            <a:srgbClr val="F26B43"/>
          </p15:clr>
        </p15:guide>
        <p15:guide id="4" orient="horz" pos="624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11.w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69.bin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66.bin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63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5.bin"/><Relationship Id="rId22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5.e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png"/><Relationship Id="rId11" Type="http://schemas.openxmlformats.org/officeDocument/2006/relationships/oleObject" Target="../embeddings/oleObject73.bin"/><Relationship Id="rId5" Type="http://schemas.openxmlformats.org/officeDocument/2006/relationships/image" Target="../media/image69.emf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7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8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4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85.e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93.bin"/><Relationship Id="rId26" Type="http://schemas.openxmlformats.org/officeDocument/2006/relationships/image" Target="../media/image95.wmf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95.bin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1.wmf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8.wmf"/><Relationship Id="rId24" Type="http://schemas.openxmlformats.org/officeDocument/2006/relationships/image" Target="../media/image94.wmf"/><Relationship Id="rId5" Type="http://schemas.openxmlformats.org/officeDocument/2006/relationships/image" Target="../media/image86.wmf"/><Relationship Id="rId15" Type="http://schemas.openxmlformats.org/officeDocument/2006/relationships/image" Target="../media/image90.wmf"/><Relationship Id="rId23" Type="http://schemas.openxmlformats.org/officeDocument/2006/relationships/oleObject" Target="../embeddings/oleObject96.bin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1.bin"/><Relationship Id="rId22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0.emf"/><Relationship Id="rId18" Type="http://schemas.openxmlformats.org/officeDocument/2006/relationships/oleObject" Target="../embeddings/oleObject105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0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1.wmf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4.bin"/><Relationship Id="rId11" Type="http://schemas.openxmlformats.org/officeDocument/2006/relationships/oleObject" Target="../embeddings/oleObject116.bin"/><Relationship Id="rId5" Type="http://schemas.openxmlformats.org/officeDocument/2006/relationships/image" Target="../media/image63.wmf"/><Relationship Id="rId10" Type="http://schemas.openxmlformats.org/officeDocument/2006/relationships/image" Target="../media/image112.wmf"/><Relationship Id="rId4" Type="http://schemas.openxmlformats.org/officeDocument/2006/relationships/oleObject" Target="../embeddings/oleObject113.bin"/><Relationship Id="rId9" Type="http://schemas.openxmlformats.org/officeDocument/2006/relationships/oleObject" Target="../embeddings/oleObject1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1.bin"/><Relationship Id="rId18" Type="http://schemas.openxmlformats.org/officeDocument/2006/relationships/oleObject" Target="../embeddings/oleObject124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20.wmf"/><Relationship Id="rId7" Type="http://schemas.openxmlformats.org/officeDocument/2006/relationships/image" Target="../media/image86.wmf"/><Relationship Id="rId12" Type="http://schemas.openxmlformats.org/officeDocument/2006/relationships/image" Target="../media/image64.wmf"/><Relationship Id="rId17" Type="http://schemas.openxmlformats.org/officeDocument/2006/relationships/image" Target="../media/image118.wmf"/><Relationship Id="rId25" Type="http://schemas.openxmlformats.org/officeDocument/2006/relationships/image" Target="../media/image8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8.bin"/><Relationship Id="rId11" Type="http://schemas.openxmlformats.org/officeDocument/2006/relationships/oleObject" Target="../embeddings/oleObject120.bin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15.wmf"/><Relationship Id="rId15" Type="http://schemas.openxmlformats.org/officeDocument/2006/relationships/image" Target="../media/image117.wmf"/><Relationship Id="rId23" Type="http://schemas.openxmlformats.org/officeDocument/2006/relationships/image" Target="../media/image121.wmf"/><Relationship Id="rId10" Type="http://schemas.openxmlformats.org/officeDocument/2006/relationships/image" Target="../media/image122.png"/><Relationship Id="rId19" Type="http://schemas.openxmlformats.org/officeDocument/2006/relationships/image" Target="../media/image119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27.emf"/><Relationship Id="rId5" Type="http://schemas.openxmlformats.org/officeDocument/2006/relationships/image" Target="../media/image124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32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31.emf"/><Relationship Id="rId5" Type="http://schemas.openxmlformats.org/officeDocument/2006/relationships/image" Target="../media/image128.wmf"/><Relationship Id="rId15" Type="http://schemas.openxmlformats.org/officeDocument/2006/relationships/image" Target="../media/image133.e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3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0.emf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2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44.wmf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2.wmf"/><Relationship Id="rId25" Type="http://schemas.openxmlformats.org/officeDocument/2006/relationships/image" Target="../media/image146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29" Type="http://schemas.openxmlformats.org/officeDocument/2006/relationships/image" Target="../media/image148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39.wmf"/><Relationship Id="rId24" Type="http://schemas.openxmlformats.org/officeDocument/2006/relationships/oleObject" Target="../embeddings/oleObject151.bin"/><Relationship Id="rId5" Type="http://schemas.openxmlformats.org/officeDocument/2006/relationships/image" Target="../media/image136.wmf"/><Relationship Id="rId15" Type="http://schemas.openxmlformats.org/officeDocument/2006/relationships/image" Target="../media/image141.wmf"/><Relationship Id="rId23" Type="http://schemas.openxmlformats.org/officeDocument/2006/relationships/image" Target="../media/image145.wmf"/><Relationship Id="rId28" Type="http://schemas.openxmlformats.org/officeDocument/2006/relationships/oleObject" Target="../embeddings/oleObject153.bin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43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Relationship Id="rId27" Type="http://schemas.openxmlformats.org/officeDocument/2006/relationships/image" Target="../media/image1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5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1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16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57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4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5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6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5" Type="http://schemas.openxmlformats.org/officeDocument/2006/relationships/image" Target="../media/image158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55.wmf"/><Relationship Id="rId14" Type="http://schemas.openxmlformats.org/officeDocument/2006/relationships/oleObject" Target="../embeddings/oleObject1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64.emf"/><Relationship Id="rId18" Type="http://schemas.openxmlformats.org/officeDocument/2006/relationships/image" Target="../media/image167.e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1.e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63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10" Type="http://schemas.openxmlformats.org/officeDocument/2006/relationships/oleObject" Target="../embeddings/oleObject171.bin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62.emf"/><Relationship Id="rId14" Type="http://schemas.openxmlformats.org/officeDocument/2006/relationships/oleObject" Target="../embeddings/oleObject17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72.emf"/><Relationship Id="rId18" Type="http://schemas.openxmlformats.org/officeDocument/2006/relationships/image" Target="../media/image174.wmf"/><Relationship Id="rId3" Type="http://schemas.openxmlformats.org/officeDocument/2006/relationships/notesSlide" Target="../notesSlides/notesSlide28.xml"/><Relationship Id="rId21" Type="http://schemas.openxmlformats.org/officeDocument/2006/relationships/oleObject" Target="../embeddings/oleObject183.bin"/><Relationship Id="rId7" Type="http://schemas.openxmlformats.org/officeDocument/2006/relationships/image" Target="../media/image169.emf"/><Relationship Id="rId12" Type="http://schemas.openxmlformats.org/officeDocument/2006/relationships/oleObject" Target="../embeddings/oleObject179.bin"/><Relationship Id="rId1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71.emf"/><Relationship Id="rId24" Type="http://schemas.openxmlformats.org/officeDocument/2006/relationships/image" Target="../media/image177.wmf"/><Relationship Id="rId5" Type="http://schemas.openxmlformats.org/officeDocument/2006/relationships/image" Target="../media/image168.wmf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10" Type="http://schemas.openxmlformats.org/officeDocument/2006/relationships/oleObject" Target="../embeddings/oleObject178.bin"/><Relationship Id="rId19" Type="http://schemas.openxmlformats.org/officeDocument/2006/relationships/oleObject" Target="../embeddings/oleObject182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0.emf"/><Relationship Id="rId14" Type="http://schemas.openxmlformats.org/officeDocument/2006/relationships/image" Target="../media/image178.emf"/><Relationship Id="rId22" Type="http://schemas.openxmlformats.org/officeDocument/2006/relationships/image" Target="../media/image17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18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84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9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83.wmf"/><Relationship Id="rId5" Type="http://schemas.openxmlformats.org/officeDocument/2006/relationships/image" Target="../media/image180.emf"/><Relationship Id="rId15" Type="http://schemas.openxmlformats.org/officeDocument/2006/relationships/image" Target="../media/image185.w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9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89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9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88.wmf"/><Relationship Id="rId5" Type="http://schemas.openxmlformats.org/officeDocument/2006/relationships/image" Target="../media/image186.e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8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90.wmf"/><Relationship Id="rId4" Type="http://schemas.openxmlformats.org/officeDocument/2006/relationships/oleObject" Target="../embeddings/oleObject19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95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19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04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5" Type="http://schemas.openxmlformats.org/officeDocument/2006/relationships/image" Target="../media/image196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93.wmf"/><Relationship Id="rId14" Type="http://schemas.openxmlformats.org/officeDocument/2006/relationships/oleObject" Target="../embeddings/oleObject20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201.wmf"/><Relationship Id="rId18" Type="http://schemas.openxmlformats.org/officeDocument/2006/relationships/image" Target="../media/image204.png"/><Relationship Id="rId3" Type="http://schemas.openxmlformats.org/officeDocument/2006/relationships/notesSlide" Target="../notesSlides/notesSlide34.xml"/><Relationship Id="rId21" Type="http://schemas.openxmlformats.org/officeDocument/2006/relationships/oleObject" Target="../embeddings/oleObject211.bin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20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100.bin"/><Relationship Id="rId20" Type="http://schemas.openxmlformats.org/officeDocument/2006/relationships/image" Target="../media/image203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200.wmf"/><Relationship Id="rId5" Type="http://schemas.openxmlformats.org/officeDocument/2006/relationships/image" Target="../media/image198.wmf"/><Relationship Id="rId15" Type="http://schemas.openxmlformats.org/officeDocument/2006/relationships/image" Target="../media/image202.wmf"/><Relationship Id="rId23" Type="http://schemas.openxmlformats.org/officeDocument/2006/relationships/image" Target="../media/image205.png"/><Relationship Id="rId10" Type="http://schemas.openxmlformats.org/officeDocument/2006/relationships/oleObject" Target="../embeddings/oleObject208.bin"/><Relationship Id="rId19" Type="http://schemas.openxmlformats.org/officeDocument/2006/relationships/oleObject" Target="../embeddings/oleObject211.bin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99.wmf"/><Relationship Id="rId14" Type="http://schemas.openxmlformats.org/officeDocument/2006/relationships/oleObject" Target="../embeddings/oleObject210.bin"/><Relationship Id="rId22" Type="http://schemas.openxmlformats.org/officeDocument/2006/relationships/image" Target="../media/image20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04.wmf"/><Relationship Id="rId4" Type="http://schemas.openxmlformats.org/officeDocument/2006/relationships/oleObject" Target="../embeddings/oleObject21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209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08.wmf"/><Relationship Id="rId5" Type="http://schemas.openxmlformats.org/officeDocument/2006/relationships/image" Target="../media/image205.wmf"/><Relationship Id="rId15" Type="http://schemas.openxmlformats.org/officeDocument/2006/relationships/image" Target="../media/image210.wmf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21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3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13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12.wmf"/><Relationship Id="rId12" Type="http://schemas.openxmlformats.org/officeDocument/2006/relationships/oleObject" Target="../embeddings/oleObject223.bin"/><Relationship Id="rId17" Type="http://schemas.openxmlformats.org/officeDocument/2006/relationships/hyperlink" Target="https://pixabay.com/zh/%E9%97%AE%E5%8F%B7-%E9%97%AE%E9%A2%98-%E5%93%8D%E5%BA%94-%E6%90%9C%E7%B4%A2%E5%BC%95%E6%93%8E-%E7%AC%A6%E5%8F%B7-%E5%AD%97%E7%AC%A6-%E8%AF%B7%E6%B1%82-%E6%B3%A8%E6%84%8F-%E5%B8%AE%E5%8A%A9-1019820/" TargetMode="Externa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4.jpeg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11.wmf"/><Relationship Id="rId5" Type="http://schemas.openxmlformats.org/officeDocument/2006/relationships/image" Target="../media/image21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22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zh/%E9%97%AE%E5%8F%B7-%E9%97%AE%E9%A2%98-%E5%93%8D%E5%BA%94-%E6%90%9C%E7%B4%A2%E5%BC%95%E6%93%8E-%E7%AC%A6%E5%8F%B7-%E5%AD%97%E7%AC%A6-%E8%AF%B7%E6%B1%82-%E6%B3%A8%E6%84%8F-%E5%B8%AE%E5%8A%A9-1019820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20.wmf"/><Relationship Id="rId18" Type="http://schemas.openxmlformats.org/officeDocument/2006/relationships/oleObject" Target="../embeddings/oleObject232.bin"/><Relationship Id="rId26" Type="http://schemas.openxmlformats.org/officeDocument/2006/relationships/oleObject" Target="../embeddings/oleObject236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224.wmf"/><Relationship Id="rId7" Type="http://schemas.openxmlformats.org/officeDocument/2006/relationships/image" Target="../media/image217.wmf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22.wmf"/><Relationship Id="rId25" Type="http://schemas.openxmlformats.org/officeDocument/2006/relationships/image" Target="../media/image226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31.bin"/><Relationship Id="rId20" Type="http://schemas.openxmlformats.org/officeDocument/2006/relationships/oleObject" Target="../embeddings/oleObject233.bin"/><Relationship Id="rId29" Type="http://schemas.openxmlformats.org/officeDocument/2006/relationships/image" Target="../media/image228.w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19.wmf"/><Relationship Id="rId24" Type="http://schemas.openxmlformats.org/officeDocument/2006/relationships/oleObject" Target="../embeddings/oleObject235.bin"/><Relationship Id="rId5" Type="http://schemas.openxmlformats.org/officeDocument/2006/relationships/image" Target="../media/image216.wmf"/><Relationship Id="rId15" Type="http://schemas.openxmlformats.org/officeDocument/2006/relationships/image" Target="../media/image221.wmf"/><Relationship Id="rId23" Type="http://schemas.openxmlformats.org/officeDocument/2006/relationships/image" Target="../media/image225.wmf"/><Relationship Id="rId28" Type="http://schemas.openxmlformats.org/officeDocument/2006/relationships/oleObject" Target="../embeddings/oleObject237.bin"/><Relationship Id="rId10" Type="http://schemas.openxmlformats.org/officeDocument/2006/relationships/oleObject" Target="../embeddings/oleObject228.bin"/><Relationship Id="rId19" Type="http://schemas.openxmlformats.org/officeDocument/2006/relationships/image" Target="../media/image223.wmf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18.wmf"/><Relationship Id="rId14" Type="http://schemas.openxmlformats.org/officeDocument/2006/relationships/oleObject" Target="../embeddings/oleObject230.bin"/><Relationship Id="rId22" Type="http://schemas.openxmlformats.org/officeDocument/2006/relationships/oleObject" Target="../embeddings/oleObject234.bin"/><Relationship Id="rId27" Type="http://schemas.openxmlformats.org/officeDocument/2006/relationships/image" Target="../media/image22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233.wmf"/><Relationship Id="rId18" Type="http://schemas.openxmlformats.org/officeDocument/2006/relationships/oleObject" Target="../embeddings/oleObject244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234.wmf"/><Relationship Id="rId7" Type="http://schemas.openxmlformats.org/officeDocument/2006/relationships/image" Target="../media/image230.wmf"/><Relationship Id="rId12" Type="http://schemas.openxmlformats.org/officeDocument/2006/relationships/oleObject" Target="../embeddings/oleObject242.bin"/><Relationship Id="rId17" Type="http://schemas.openxmlformats.org/officeDocument/2006/relationships/image" Target="../media/image22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5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32.wmf"/><Relationship Id="rId5" Type="http://schemas.openxmlformats.org/officeDocument/2006/relationships/image" Target="../media/image229.wmf"/><Relationship Id="rId15" Type="http://schemas.openxmlformats.org/officeDocument/2006/relationships/hyperlink" Target="http://en.wikipedia.org/wiki/File:Brilliant_Idea_Barnstar_Hires.png" TargetMode="External"/><Relationship Id="rId10" Type="http://schemas.openxmlformats.org/officeDocument/2006/relationships/oleObject" Target="../embeddings/oleObject241.bin"/><Relationship Id="rId19" Type="http://schemas.openxmlformats.org/officeDocument/2006/relationships/image" Target="../media/image220.w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31.wmf"/><Relationship Id="rId14" Type="http://schemas.openxmlformats.org/officeDocument/2006/relationships/image" Target="../media/image2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40.emf"/><Relationship Id="rId18" Type="http://schemas.openxmlformats.org/officeDocument/2006/relationships/oleObject" Target="../embeddings/oleObject253.bin"/><Relationship Id="rId26" Type="http://schemas.openxmlformats.org/officeDocument/2006/relationships/oleObject" Target="../embeddings/oleObject257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244.emf"/><Relationship Id="rId7" Type="http://schemas.openxmlformats.org/officeDocument/2006/relationships/image" Target="../media/image237.wmf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242.wmf"/><Relationship Id="rId25" Type="http://schemas.openxmlformats.org/officeDocument/2006/relationships/image" Target="../media/image246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52.bin"/><Relationship Id="rId20" Type="http://schemas.openxmlformats.org/officeDocument/2006/relationships/oleObject" Target="../embeddings/oleObject254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39.wmf"/><Relationship Id="rId24" Type="http://schemas.openxmlformats.org/officeDocument/2006/relationships/oleObject" Target="../embeddings/oleObject256.bin"/><Relationship Id="rId5" Type="http://schemas.openxmlformats.org/officeDocument/2006/relationships/image" Target="../media/image236.wmf"/><Relationship Id="rId15" Type="http://schemas.openxmlformats.org/officeDocument/2006/relationships/image" Target="../media/image241.wmf"/><Relationship Id="rId23" Type="http://schemas.openxmlformats.org/officeDocument/2006/relationships/image" Target="../media/image245.emf"/><Relationship Id="rId10" Type="http://schemas.openxmlformats.org/officeDocument/2006/relationships/oleObject" Target="../embeddings/oleObject249.bin"/><Relationship Id="rId19" Type="http://schemas.openxmlformats.org/officeDocument/2006/relationships/image" Target="../media/image243.emf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38.emf"/><Relationship Id="rId14" Type="http://schemas.openxmlformats.org/officeDocument/2006/relationships/oleObject" Target="../embeddings/oleObject251.bin"/><Relationship Id="rId22" Type="http://schemas.openxmlformats.org/officeDocument/2006/relationships/oleObject" Target="../embeddings/oleObject255.bin"/><Relationship Id="rId27" Type="http://schemas.openxmlformats.org/officeDocument/2006/relationships/image" Target="../media/image24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252.wmf"/><Relationship Id="rId18" Type="http://schemas.openxmlformats.org/officeDocument/2006/relationships/oleObject" Target="../embeddings/oleObject265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9.wmf"/><Relationship Id="rId12" Type="http://schemas.openxmlformats.org/officeDocument/2006/relationships/oleObject" Target="../embeddings/oleObject262.bin"/><Relationship Id="rId17" Type="http://schemas.openxmlformats.org/officeDocument/2006/relationships/image" Target="../media/image25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64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51.wmf"/><Relationship Id="rId5" Type="http://schemas.openxmlformats.org/officeDocument/2006/relationships/image" Target="../media/image248.wmf"/><Relationship Id="rId15" Type="http://schemas.openxmlformats.org/officeDocument/2006/relationships/image" Target="../media/image253.wmf"/><Relationship Id="rId10" Type="http://schemas.openxmlformats.org/officeDocument/2006/relationships/oleObject" Target="../embeddings/oleObject261.bin"/><Relationship Id="rId19" Type="http://schemas.openxmlformats.org/officeDocument/2006/relationships/image" Target="../media/image255.wmf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50.wmf"/><Relationship Id="rId14" Type="http://schemas.openxmlformats.org/officeDocument/2006/relationships/oleObject" Target="../embeddings/oleObject26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71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7.e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58.emf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59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image" Target="../media/image264.emf"/><Relationship Id="rId18" Type="http://schemas.openxmlformats.org/officeDocument/2006/relationships/oleObject" Target="../embeddings/oleObject279.bin"/><Relationship Id="rId3" Type="http://schemas.openxmlformats.org/officeDocument/2006/relationships/notesSlide" Target="../notesSlides/notesSlide43.xml"/><Relationship Id="rId21" Type="http://schemas.openxmlformats.org/officeDocument/2006/relationships/image" Target="../media/image267.wmf"/><Relationship Id="rId7" Type="http://schemas.openxmlformats.org/officeDocument/2006/relationships/image" Target="../media/image261.emf"/><Relationship Id="rId12" Type="http://schemas.openxmlformats.org/officeDocument/2006/relationships/oleObject" Target="../embeddings/oleObject276.bin"/><Relationship Id="rId17" Type="http://schemas.openxmlformats.org/officeDocument/2006/relationships/image" Target="../media/image24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78.bin"/><Relationship Id="rId20" Type="http://schemas.openxmlformats.org/officeDocument/2006/relationships/oleObject" Target="../embeddings/oleObject280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73.bin"/><Relationship Id="rId11" Type="http://schemas.openxmlformats.org/officeDocument/2006/relationships/image" Target="../media/image263.wmf"/><Relationship Id="rId5" Type="http://schemas.openxmlformats.org/officeDocument/2006/relationships/image" Target="../media/image260.emf"/><Relationship Id="rId15" Type="http://schemas.openxmlformats.org/officeDocument/2006/relationships/image" Target="../media/image265.wmf"/><Relationship Id="rId23" Type="http://schemas.openxmlformats.org/officeDocument/2006/relationships/image" Target="../media/image268.emf"/><Relationship Id="rId10" Type="http://schemas.openxmlformats.org/officeDocument/2006/relationships/oleObject" Target="../embeddings/oleObject275.bin"/><Relationship Id="rId19" Type="http://schemas.openxmlformats.org/officeDocument/2006/relationships/image" Target="../media/image266.wmf"/><Relationship Id="rId4" Type="http://schemas.openxmlformats.org/officeDocument/2006/relationships/oleObject" Target="../embeddings/oleObject272.bin"/><Relationship Id="rId9" Type="http://schemas.openxmlformats.org/officeDocument/2006/relationships/image" Target="../media/image262.emf"/><Relationship Id="rId14" Type="http://schemas.openxmlformats.org/officeDocument/2006/relationships/oleObject" Target="../embeddings/oleObject277.bin"/><Relationship Id="rId22" Type="http://schemas.openxmlformats.org/officeDocument/2006/relationships/oleObject" Target="../embeddings/oleObject28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13" Type="http://schemas.openxmlformats.org/officeDocument/2006/relationships/image" Target="../media/image273.wm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70.wmf"/><Relationship Id="rId12" Type="http://schemas.openxmlformats.org/officeDocument/2006/relationships/oleObject" Target="../embeddings/oleObject28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272.wmf"/><Relationship Id="rId5" Type="http://schemas.openxmlformats.org/officeDocument/2006/relationships/image" Target="../media/image269.wmf"/><Relationship Id="rId15" Type="http://schemas.openxmlformats.org/officeDocument/2006/relationships/image" Target="../media/image274.wmf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271.wmf"/><Relationship Id="rId14" Type="http://schemas.openxmlformats.org/officeDocument/2006/relationships/oleObject" Target="../embeddings/oleObject28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0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7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75.emf"/><Relationship Id="rId4" Type="http://schemas.openxmlformats.org/officeDocument/2006/relationships/oleObject" Target="../embeddings/oleObject28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7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91.bin"/><Relationship Id="rId5" Type="http://schemas.openxmlformats.org/officeDocument/2006/relationships/image" Target="../media/image277.wmf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27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13" Type="http://schemas.openxmlformats.org/officeDocument/2006/relationships/image" Target="../media/image284.wmf"/><Relationship Id="rId18" Type="http://schemas.openxmlformats.org/officeDocument/2006/relationships/hyperlink" Target="https://pixabay.com/zh/%E9%97%AE%E5%8F%B7-%E9%97%AE%E9%A2%98-%E5%93%8D%E5%BA%94-%E6%90%9C%E7%B4%A2%E5%BC%95%E6%93%8E-%E7%AC%A6%E5%8F%B7-%E5%AD%97%E7%AC%A6-%E8%AF%B7%E6%B1%82-%E6%B3%A8%E6%84%8F-%E5%B8%AE%E5%8A%A9-1019820/" TargetMode="External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81.wmf"/><Relationship Id="rId12" Type="http://schemas.openxmlformats.org/officeDocument/2006/relationships/oleObject" Target="../embeddings/oleObject297.bin"/><Relationship Id="rId17" Type="http://schemas.openxmlformats.org/officeDocument/2006/relationships/image" Target="../media/image286.jpe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99.bin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94.bin"/><Relationship Id="rId11" Type="http://schemas.openxmlformats.org/officeDocument/2006/relationships/image" Target="../media/image283.wmf"/><Relationship Id="rId5" Type="http://schemas.openxmlformats.org/officeDocument/2006/relationships/image" Target="../media/image280.emf"/><Relationship Id="rId15" Type="http://schemas.openxmlformats.org/officeDocument/2006/relationships/image" Target="../media/image285.wmf"/><Relationship Id="rId10" Type="http://schemas.openxmlformats.org/officeDocument/2006/relationships/oleObject" Target="../embeddings/oleObject296.bin"/><Relationship Id="rId19" Type="http://schemas.openxmlformats.org/officeDocument/2006/relationships/oleObject" Target="../embeddings/oleObject300.bin"/><Relationship Id="rId4" Type="http://schemas.openxmlformats.org/officeDocument/2006/relationships/oleObject" Target="../embeddings/oleObject293.bin"/><Relationship Id="rId9" Type="http://schemas.openxmlformats.org/officeDocument/2006/relationships/image" Target="../media/image282.wmf"/><Relationship Id="rId14" Type="http://schemas.openxmlformats.org/officeDocument/2006/relationships/oleObject" Target="../embeddings/oleObject29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291.wmf"/><Relationship Id="rId18" Type="http://schemas.openxmlformats.org/officeDocument/2006/relationships/oleObject" Target="../embeddings/oleObject308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88.wmf"/><Relationship Id="rId12" Type="http://schemas.openxmlformats.org/officeDocument/2006/relationships/oleObject" Target="../embeddings/oleObject305.bin"/><Relationship Id="rId17" Type="http://schemas.openxmlformats.org/officeDocument/2006/relationships/image" Target="../media/image293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07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290.wmf"/><Relationship Id="rId5" Type="http://schemas.openxmlformats.org/officeDocument/2006/relationships/image" Target="../media/image287.emf"/><Relationship Id="rId15" Type="http://schemas.openxmlformats.org/officeDocument/2006/relationships/image" Target="../media/image292.wmf"/><Relationship Id="rId10" Type="http://schemas.openxmlformats.org/officeDocument/2006/relationships/oleObject" Target="../embeddings/oleObject304.bin"/><Relationship Id="rId19" Type="http://schemas.openxmlformats.org/officeDocument/2006/relationships/image" Target="../media/image294.wmf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289.wmf"/><Relationship Id="rId14" Type="http://schemas.openxmlformats.org/officeDocument/2006/relationships/oleObject" Target="../embeddings/oleObject30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image" Target="../media/image297.wmf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310.bin"/><Relationship Id="rId12" Type="http://schemas.openxmlformats.org/officeDocument/2006/relationships/oleObject" Target="../embeddings/oleObject3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95.wmf"/><Relationship Id="rId11" Type="http://schemas.openxmlformats.org/officeDocument/2006/relationships/image" Target="../media/image296.wmf"/><Relationship Id="rId5" Type="http://schemas.openxmlformats.org/officeDocument/2006/relationships/oleObject" Target="../embeddings/oleObject309.bin"/><Relationship Id="rId10" Type="http://schemas.openxmlformats.org/officeDocument/2006/relationships/oleObject" Target="../embeddings/oleObject311.bin"/><Relationship Id="rId4" Type="http://schemas.openxmlformats.org/officeDocument/2006/relationships/image" Target="../media/image298.png"/><Relationship Id="rId9" Type="http://schemas.openxmlformats.org/officeDocument/2006/relationships/image" Target="../media/image29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13" Type="http://schemas.openxmlformats.org/officeDocument/2006/relationships/image" Target="../media/image304.wmf"/><Relationship Id="rId18" Type="http://schemas.openxmlformats.org/officeDocument/2006/relationships/oleObject" Target="../embeddings/oleObject320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01.wmf"/><Relationship Id="rId12" Type="http://schemas.openxmlformats.org/officeDocument/2006/relationships/oleObject" Target="../embeddings/oleObject317.bin"/><Relationship Id="rId17" Type="http://schemas.openxmlformats.org/officeDocument/2006/relationships/image" Target="../media/image306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19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303.wmf"/><Relationship Id="rId5" Type="http://schemas.openxmlformats.org/officeDocument/2006/relationships/image" Target="../media/image300.wmf"/><Relationship Id="rId15" Type="http://schemas.openxmlformats.org/officeDocument/2006/relationships/image" Target="../media/image305.wmf"/><Relationship Id="rId10" Type="http://schemas.openxmlformats.org/officeDocument/2006/relationships/oleObject" Target="../embeddings/oleObject316.bin"/><Relationship Id="rId19" Type="http://schemas.openxmlformats.org/officeDocument/2006/relationships/image" Target="../media/image307.wmf"/><Relationship Id="rId4" Type="http://schemas.openxmlformats.org/officeDocument/2006/relationships/oleObject" Target="../embeddings/oleObject313.bin"/><Relationship Id="rId9" Type="http://schemas.openxmlformats.org/officeDocument/2006/relationships/image" Target="../media/image302.wmf"/><Relationship Id="rId14" Type="http://schemas.openxmlformats.org/officeDocument/2006/relationships/oleObject" Target="../embeddings/oleObject318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13" Type="http://schemas.openxmlformats.org/officeDocument/2006/relationships/image" Target="../media/image311.wmf"/><Relationship Id="rId18" Type="http://schemas.openxmlformats.org/officeDocument/2006/relationships/oleObject" Target="../embeddings/oleObject328.bin"/><Relationship Id="rId3" Type="http://schemas.openxmlformats.org/officeDocument/2006/relationships/notesSlide" Target="../notesSlides/notesSlide52.xml"/><Relationship Id="rId21" Type="http://schemas.openxmlformats.org/officeDocument/2006/relationships/image" Target="../media/image315.wmf"/><Relationship Id="rId7" Type="http://schemas.openxmlformats.org/officeDocument/2006/relationships/image" Target="../media/image294.wmf"/><Relationship Id="rId12" Type="http://schemas.openxmlformats.org/officeDocument/2006/relationships/oleObject" Target="../embeddings/oleObject325.bin"/><Relationship Id="rId17" Type="http://schemas.openxmlformats.org/officeDocument/2006/relationships/image" Target="../media/image313.wmf"/><Relationship Id="rId25" Type="http://schemas.openxmlformats.org/officeDocument/2006/relationships/image" Target="../media/image317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27.bin"/><Relationship Id="rId20" Type="http://schemas.openxmlformats.org/officeDocument/2006/relationships/oleObject" Target="../embeddings/oleObject329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322.bin"/><Relationship Id="rId11" Type="http://schemas.openxmlformats.org/officeDocument/2006/relationships/image" Target="../media/image310.wmf"/><Relationship Id="rId24" Type="http://schemas.openxmlformats.org/officeDocument/2006/relationships/oleObject" Target="../embeddings/oleObject331.bin"/><Relationship Id="rId5" Type="http://schemas.openxmlformats.org/officeDocument/2006/relationships/image" Target="../media/image308.wmf"/><Relationship Id="rId15" Type="http://schemas.openxmlformats.org/officeDocument/2006/relationships/image" Target="../media/image312.wmf"/><Relationship Id="rId23" Type="http://schemas.openxmlformats.org/officeDocument/2006/relationships/image" Target="../media/image316.wmf"/><Relationship Id="rId10" Type="http://schemas.openxmlformats.org/officeDocument/2006/relationships/oleObject" Target="../embeddings/oleObject324.bin"/><Relationship Id="rId19" Type="http://schemas.openxmlformats.org/officeDocument/2006/relationships/image" Target="../media/image314.wmf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309.wmf"/><Relationship Id="rId14" Type="http://schemas.openxmlformats.org/officeDocument/2006/relationships/oleObject" Target="../embeddings/oleObject326.bin"/><Relationship Id="rId22" Type="http://schemas.openxmlformats.org/officeDocument/2006/relationships/oleObject" Target="../embeddings/oleObject33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322.wmf"/><Relationship Id="rId18" Type="http://schemas.openxmlformats.org/officeDocument/2006/relationships/oleObject" Target="../embeddings/oleObject339.bin"/><Relationship Id="rId3" Type="http://schemas.openxmlformats.org/officeDocument/2006/relationships/notesSlide" Target="../notesSlides/notesSlide53.xml"/><Relationship Id="rId21" Type="http://schemas.openxmlformats.org/officeDocument/2006/relationships/image" Target="../media/image326.emf"/><Relationship Id="rId7" Type="http://schemas.openxmlformats.org/officeDocument/2006/relationships/image" Target="../media/image319.w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324.emf"/><Relationship Id="rId25" Type="http://schemas.openxmlformats.org/officeDocument/2006/relationships/image" Target="../media/image328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38.bin"/><Relationship Id="rId20" Type="http://schemas.openxmlformats.org/officeDocument/2006/relationships/oleObject" Target="../embeddings/oleObject340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321.wmf"/><Relationship Id="rId24" Type="http://schemas.openxmlformats.org/officeDocument/2006/relationships/oleObject" Target="../embeddings/oleObject342.bin"/><Relationship Id="rId5" Type="http://schemas.openxmlformats.org/officeDocument/2006/relationships/image" Target="../media/image318.wmf"/><Relationship Id="rId15" Type="http://schemas.openxmlformats.org/officeDocument/2006/relationships/image" Target="../media/image323.emf"/><Relationship Id="rId23" Type="http://schemas.openxmlformats.org/officeDocument/2006/relationships/image" Target="../media/image327.emf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325.w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20.wmf"/><Relationship Id="rId14" Type="http://schemas.openxmlformats.org/officeDocument/2006/relationships/oleObject" Target="../embeddings/oleObject337.bin"/><Relationship Id="rId22" Type="http://schemas.openxmlformats.org/officeDocument/2006/relationships/oleObject" Target="../embeddings/oleObject34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13" Type="http://schemas.openxmlformats.org/officeDocument/2006/relationships/image" Target="../media/image333.e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30.emf"/><Relationship Id="rId12" Type="http://schemas.openxmlformats.org/officeDocument/2006/relationships/oleObject" Target="../embeddings/oleObject3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332.emf"/><Relationship Id="rId5" Type="http://schemas.openxmlformats.org/officeDocument/2006/relationships/image" Target="../media/image329.wmf"/><Relationship Id="rId10" Type="http://schemas.openxmlformats.org/officeDocument/2006/relationships/oleObject" Target="../embeddings/oleObject346.bin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3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4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oleObject" Target="../embeddings/oleObject352.bin"/><Relationship Id="rId18" Type="http://schemas.openxmlformats.org/officeDocument/2006/relationships/image" Target="../media/image308.wmf"/><Relationship Id="rId3" Type="http://schemas.openxmlformats.org/officeDocument/2006/relationships/notesSlide" Target="../notesSlides/notesSlide55.xml"/><Relationship Id="rId21" Type="http://schemas.openxmlformats.org/officeDocument/2006/relationships/oleObject" Target="../embeddings/oleObject356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37.wmf"/><Relationship Id="rId17" Type="http://schemas.openxmlformats.org/officeDocument/2006/relationships/oleObject" Target="../embeddings/oleObject35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39.emf"/><Relationship Id="rId20" Type="http://schemas.openxmlformats.org/officeDocument/2006/relationships/image" Target="../media/image340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351.bin"/><Relationship Id="rId5" Type="http://schemas.openxmlformats.org/officeDocument/2006/relationships/oleObject" Target="../embeddings/oleObject348.bin"/><Relationship Id="rId15" Type="http://schemas.openxmlformats.org/officeDocument/2006/relationships/oleObject" Target="../embeddings/oleObject353.bin"/><Relationship Id="rId10" Type="http://schemas.openxmlformats.org/officeDocument/2006/relationships/image" Target="../media/image336.wmf"/><Relationship Id="rId19" Type="http://schemas.openxmlformats.org/officeDocument/2006/relationships/oleObject" Target="../embeddings/oleObject355.bin"/><Relationship Id="rId4" Type="http://schemas.openxmlformats.org/officeDocument/2006/relationships/image" Target="../media/image342.png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338.wmf"/><Relationship Id="rId22" Type="http://schemas.openxmlformats.org/officeDocument/2006/relationships/image" Target="../media/image31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347.wmf"/><Relationship Id="rId26" Type="http://schemas.openxmlformats.org/officeDocument/2006/relationships/image" Target="../media/image318.wmf"/><Relationship Id="rId3" Type="http://schemas.openxmlformats.org/officeDocument/2006/relationships/notesSlide" Target="../notesSlides/notesSlide56.xml"/><Relationship Id="rId21" Type="http://schemas.openxmlformats.org/officeDocument/2006/relationships/oleObject" Target="../embeddings/oleObject365.bin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44.wmf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46.wmf"/><Relationship Id="rId20" Type="http://schemas.openxmlformats.org/officeDocument/2006/relationships/image" Target="../media/image348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41.wmf"/><Relationship Id="rId11" Type="http://schemas.openxmlformats.org/officeDocument/2006/relationships/oleObject" Target="../embeddings/oleObject360.bin"/><Relationship Id="rId24" Type="http://schemas.openxmlformats.org/officeDocument/2006/relationships/image" Target="../media/image350.emf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23" Type="http://schemas.openxmlformats.org/officeDocument/2006/relationships/oleObject" Target="../embeddings/oleObject366.bin"/><Relationship Id="rId10" Type="http://schemas.openxmlformats.org/officeDocument/2006/relationships/image" Target="../media/image343.wmf"/><Relationship Id="rId19" Type="http://schemas.openxmlformats.org/officeDocument/2006/relationships/oleObject" Target="../embeddings/oleObject364.bin"/><Relationship Id="rId4" Type="http://schemas.openxmlformats.org/officeDocument/2006/relationships/image" Target="../media/image353.png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45.wmf"/><Relationship Id="rId22" Type="http://schemas.openxmlformats.org/officeDocument/2006/relationships/image" Target="../media/image349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0.bin"/><Relationship Id="rId13" Type="http://schemas.openxmlformats.org/officeDocument/2006/relationships/image" Target="../media/image354.wmf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352.wmf"/><Relationship Id="rId12" Type="http://schemas.openxmlformats.org/officeDocument/2006/relationships/oleObject" Target="../embeddings/oleObject372.bin"/><Relationship Id="rId17" Type="http://schemas.openxmlformats.org/officeDocument/2006/relationships/image" Target="../media/image356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74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69.bin"/><Relationship Id="rId11" Type="http://schemas.openxmlformats.org/officeDocument/2006/relationships/image" Target="../media/image353.wmf"/><Relationship Id="rId5" Type="http://schemas.openxmlformats.org/officeDocument/2006/relationships/image" Target="../media/image351.wmf"/><Relationship Id="rId15" Type="http://schemas.openxmlformats.org/officeDocument/2006/relationships/image" Target="../media/image355.wmf"/><Relationship Id="rId10" Type="http://schemas.openxmlformats.org/officeDocument/2006/relationships/oleObject" Target="../embeddings/oleObject371.bin"/><Relationship Id="rId4" Type="http://schemas.openxmlformats.org/officeDocument/2006/relationships/oleObject" Target="../embeddings/oleObject368.bin"/><Relationship Id="rId9" Type="http://schemas.openxmlformats.org/officeDocument/2006/relationships/image" Target="../media/image346.wmf"/><Relationship Id="rId14" Type="http://schemas.openxmlformats.org/officeDocument/2006/relationships/oleObject" Target="../embeddings/oleObject373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57.e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35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13" Type="http://schemas.openxmlformats.org/officeDocument/2006/relationships/image" Target="../media/image363.wmf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360.wmf"/><Relationship Id="rId12" Type="http://schemas.openxmlformats.org/officeDocument/2006/relationships/oleObject" Target="../embeddings/oleObject3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77.bin"/><Relationship Id="rId11" Type="http://schemas.openxmlformats.org/officeDocument/2006/relationships/image" Target="../media/image362.wmf"/><Relationship Id="rId5" Type="http://schemas.openxmlformats.org/officeDocument/2006/relationships/image" Target="../media/image359.emf"/><Relationship Id="rId10" Type="http://schemas.openxmlformats.org/officeDocument/2006/relationships/oleObject" Target="../embeddings/oleObject379.bin"/><Relationship Id="rId4" Type="http://schemas.openxmlformats.org/officeDocument/2006/relationships/oleObject" Target="../embeddings/oleObject376.bin"/><Relationship Id="rId9" Type="http://schemas.openxmlformats.org/officeDocument/2006/relationships/image" Target="../media/image361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3.bin"/><Relationship Id="rId13" Type="http://schemas.openxmlformats.org/officeDocument/2006/relationships/image" Target="../media/image368.wmf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365.wmf"/><Relationship Id="rId12" Type="http://schemas.openxmlformats.org/officeDocument/2006/relationships/oleObject" Target="../embeddings/oleObject385.bin"/><Relationship Id="rId17" Type="http://schemas.openxmlformats.org/officeDocument/2006/relationships/image" Target="../media/image37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87.bin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382.bin"/><Relationship Id="rId11" Type="http://schemas.openxmlformats.org/officeDocument/2006/relationships/image" Target="../media/image367.wmf"/><Relationship Id="rId5" Type="http://schemas.openxmlformats.org/officeDocument/2006/relationships/image" Target="../media/image364.wmf"/><Relationship Id="rId15" Type="http://schemas.openxmlformats.org/officeDocument/2006/relationships/image" Target="../media/image369.wmf"/><Relationship Id="rId10" Type="http://schemas.openxmlformats.org/officeDocument/2006/relationships/oleObject" Target="../embeddings/oleObject384.bin"/><Relationship Id="rId4" Type="http://schemas.openxmlformats.org/officeDocument/2006/relationships/oleObject" Target="../embeddings/oleObject381.bin"/><Relationship Id="rId9" Type="http://schemas.openxmlformats.org/officeDocument/2006/relationships/image" Target="../media/image366.wmf"/><Relationship Id="rId14" Type="http://schemas.openxmlformats.org/officeDocument/2006/relationships/oleObject" Target="../embeddings/oleObject386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0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36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89.bin"/><Relationship Id="rId5" Type="http://schemas.openxmlformats.org/officeDocument/2006/relationships/image" Target="../media/image308.wmf"/><Relationship Id="rId4" Type="http://schemas.openxmlformats.org/officeDocument/2006/relationships/oleObject" Target="../embeddings/oleObject388.bin"/><Relationship Id="rId9" Type="http://schemas.openxmlformats.org/officeDocument/2006/relationships/image" Target="../media/image36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371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72.png"/><Relationship Id="rId5" Type="http://schemas.openxmlformats.org/officeDocument/2006/relationships/image" Target="../media/image364.wmf"/><Relationship Id="rId4" Type="http://schemas.openxmlformats.org/officeDocument/2006/relationships/oleObject" Target="../embeddings/oleObject39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37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93.bin"/><Relationship Id="rId11" Type="http://schemas.openxmlformats.org/officeDocument/2006/relationships/image" Target="../media/image375.emf"/><Relationship Id="rId5" Type="http://schemas.openxmlformats.org/officeDocument/2006/relationships/image" Target="../media/image372.wmf"/><Relationship Id="rId10" Type="http://schemas.openxmlformats.org/officeDocument/2006/relationships/oleObject" Target="../embeddings/oleObject395.bin"/><Relationship Id="rId4" Type="http://schemas.openxmlformats.org/officeDocument/2006/relationships/oleObject" Target="../embeddings/oleObject392.bin"/><Relationship Id="rId9" Type="http://schemas.openxmlformats.org/officeDocument/2006/relationships/image" Target="../media/image374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8.bin"/><Relationship Id="rId13" Type="http://schemas.openxmlformats.org/officeDocument/2006/relationships/image" Target="../media/image380.wmf"/><Relationship Id="rId18" Type="http://schemas.openxmlformats.org/officeDocument/2006/relationships/oleObject" Target="../embeddings/oleObject403.bin"/><Relationship Id="rId3" Type="http://schemas.openxmlformats.org/officeDocument/2006/relationships/notesSlide" Target="../notesSlides/notesSlide64.xml"/><Relationship Id="rId21" Type="http://schemas.openxmlformats.org/officeDocument/2006/relationships/image" Target="../media/image384.wmf"/><Relationship Id="rId7" Type="http://schemas.openxmlformats.org/officeDocument/2006/relationships/image" Target="../media/image377.wmf"/><Relationship Id="rId12" Type="http://schemas.openxmlformats.org/officeDocument/2006/relationships/oleObject" Target="../embeddings/oleObject400.bin"/><Relationship Id="rId17" Type="http://schemas.openxmlformats.org/officeDocument/2006/relationships/image" Target="../media/image38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02.bin"/><Relationship Id="rId20" Type="http://schemas.openxmlformats.org/officeDocument/2006/relationships/oleObject" Target="../embeddings/oleObject404.bin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397.bin"/><Relationship Id="rId11" Type="http://schemas.openxmlformats.org/officeDocument/2006/relationships/image" Target="../media/image379.wmf"/><Relationship Id="rId5" Type="http://schemas.openxmlformats.org/officeDocument/2006/relationships/image" Target="../media/image376.wmf"/><Relationship Id="rId15" Type="http://schemas.openxmlformats.org/officeDocument/2006/relationships/image" Target="../media/image381.wmf"/><Relationship Id="rId23" Type="http://schemas.openxmlformats.org/officeDocument/2006/relationships/image" Target="../media/image385.wmf"/><Relationship Id="rId10" Type="http://schemas.openxmlformats.org/officeDocument/2006/relationships/oleObject" Target="../embeddings/oleObject399.bin"/><Relationship Id="rId19" Type="http://schemas.openxmlformats.org/officeDocument/2006/relationships/image" Target="../media/image383.wmf"/><Relationship Id="rId4" Type="http://schemas.openxmlformats.org/officeDocument/2006/relationships/oleObject" Target="../embeddings/oleObject396.bin"/><Relationship Id="rId9" Type="http://schemas.openxmlformats.org/officeDocument/2006/relationships/image" Target="../media/image378.wmf"/><Relationship Id="rId14" Type="http://schemas.openxmlformats.org/officeDocument/2006/relationships/oleObject" Target="../embeddings/oleObject401.bin"/><Relationship Id="rId22" Type="http://schemas.openxmlformats.org/officeDocument/2006/relationships/oleObject" Target="../embeddings/oleObject40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386.wmf"/><Relationship Id="rId4" Type="http://schemas.openxmlformats.org/officeDocument/2006/relationships/oleObject" Target="../embeddings/oleObject406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1.emf"/><Relationship Id="rId18" Type="http://schemas.openxmlformats.org/officeDocument/2006/relationships/oleObject" Target="../embeddings/oleObject4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5.w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3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ḻ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íṩlïḋè">
            <a:extLst>
              <a:ext uri="{FF2B5EF4-FFF2-40B4-BE49-F238E27FC236}">
                <a16:creationId xmlns:a16="http://schemas.microsoft.com/office/drawing/2014/main" id="{BD695D88-A84F-4E81-A578-1B4E088AC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462961"/>
            <a:ext cx="5248511" cy="4190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1100" dirty="0">
                <a:latin typeface="Arial" panose="020B0604020202020204" pitchFamily="34" charset="0"/>
                <a:ea typeface="Adobe 仿宋 Std R" panose="02020400000000000000" pitchFamily="18" charset="-122"/>
                <a:cs typeface="+mn-ea"/>
                <a:sym typeface="Arial" panose="020B0604020202020204" pitchFamily="34" charset="0"/>
              </a:rPr>
              <a:t>林南省</a:t>
            </a:r>
            <a:endParaRPr lang="en-US" altLang="zh-CN" sz="1100" dirty="0">
              <a:latin typeface="Arial" panose="020B0604020202020204" pitchFamily="34" charset="0"/>
              <a:ea typeface="Adobe 仿宋 Std R" panose="02020400000000000000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îṧľîdè"/>
          <p:cNvSpPr>
            <a:spLocks noGrp="1"/>
          </p:cNvSpPr>
          <p:nvPr>
            <p:ph type="ctrTitle"/>
          </p:nvPr>
        </p:nvSpPr>
        <p:spPr>
          <a:xfrm>
            <a:off x="609600" y="3091283"/>
            <a:ext cx="6074228" cy="232730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defRPr/>
            </a:pPr>
            <a:b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+mn-ea"/>
                <a:sym typeface="Arial" panose="020B0604020202020204" pitchFamily="34" charset="0"/>
              </a:rPr>
            </a:br>
            <a:r>
              <a:rPr lang="zh-CN" altLang="en-US" sz="6600" dirty="0">
                <a:solidFill>
                  <a:schemeClr val="accent2"/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+mn-ea"/>
                <a:sym typeface="Arial" panose="020B0604020202020204" pitchFamily="34" charset="0"/>
              </a:rPr>
              <a:t>计算物理</a:t>
            </a:r>
            <a:br>
              <a:rPr lang="en-US" altLang="zh-CN" sz="1600" b="0" spc="225" dirty="0">
                <a:solidFill>
                  <a:srgbClr val="FFFFFF"/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+mn-ea"/>
                <a:sym typeface="Arial" panose="020B0604020202020204" pitchFamily="34" charset="0"/>
              </a:rPr>
            </a:br>
            <a:r>
              <a:rPr lang="en-US" altLang="zh-CN" sz="2400" b="0" dirty="0">
                <a:solidFill>
                  <a:schemeClr val="accent4"/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+mn-ea"/>
                <a:sym typeface="Arial" panose="020B0604020202020204" pitchFamily="34" charset="0"/>
              </a:rPr>
              <a:t>Computational Physics</a:t>
            </a:r>
            <a:endParaRPr lang="zh-CN" altLang="en-US" sz="6600" b="0" dirty="0">
              <a:solidFill>
                <a:schemeClr val="accent4"/>
              </a:solidFill>
              <a:latin typeface="Arial" panose="020B0604020202020204" pitchFamily="34" charset="0"/>
              <a:ea typeface="Adobe 仿宋 Std R" panose="02020400000000000000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íśḻïḓê"/>
          <p:cNvSpPr>
            <a:spLocks noGrp="1"/>
          </p:cNvSpPr>
          <p:nvPr>
            <p:ph type="body" sz="quarter" idx="10"/>
          </p:nvPr>
        </p:nvSpPr>
        <p:spPr>
          <a:xfrm>
            <a:off x="677398" y="1395039"/>
            <a:ext cx="3608852" cy="268894"/>
          </a:xfrm>
        </p:spPr>
        <p:txBody>
          <a:bodyPr vert="horz" lIns="68580" tIns="34290" rIns="68580" bIns="34290" rtlCol="0" anchor="ctr">
            <a:noAutofit/>
          </a:bodyPr>
          <a:lstStyle/>
          <a:p>
            <a:pPr lvl="0" algn="l">
              <a:defRPr/>
            </a:pPr>
            <a:r>
              <a:rPr lang="zh-CN" altLang="en-US" sz="1100" b="1" spc="450" dirty="0">
                <a:solidFill>
                  <a:schemeClr val="dk1"/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+mn-ea"/>
                <a:sym typeface="Arial" panose="020B0604020202020204" pitchFamily="34" charset="0"/>
              </a:rPr>
              <a:t>中国矿业大学（北京）</a:t>
            </a:r>
            <a:endParaRPr lang="en-US" altLang="zh-CN" sz="1100" b="1" spc="450" dirty="0">
              <a:solidFill>
                <a:schemeClr val="dk1"/>
              </a:solidFill>
              <a:latin typeface="Arial" panose="020B0604020202020204" pitchFamily="34" charset="0"/>
              <a:ea typeface="Adobe 仿宋 Std R" panose="02020400000000000000" pitchFamily="18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8D383FDB-92C7-4259-8471-C9398538C0E0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10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224338" y="3333750"/>
            <a:ext cx="914400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355600" y="2190750"/>
            <a:ext cx="8420100" cy="2946400"/>
            <a:chOff x="224" y="1636"/>
            <a:chExt cx="5304" cy="1856"/>
          </a:xfrm>
        </p:grpSpPr>
        <p:sp>
          <p:nvSpPr>
            <p:cNvPr id="14338" name="Rectangle 2"/>
            <p:cNvSpPr>
              <a:spLocks noChangeArrowheads="1"/>
            </p:cNvSpPr>
            <p:nvPr/>
          </p:nvSpPr>
          <p:spPr bwMode="auto">
            <a:xfrm>
              <a:off x="224" y="1636"/>
              <a:ext cx="5304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50000"/>
                </a:lnSpc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sz="32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EX3-1</a:t>
              </a:r>
              <a:r>
                <a:rPr lang="zh-CN" altLang="en-US" sz="32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：用矩形法、梯形法、抛物线法</a:t>
              </a:r>
              <a:r>
                <a:rPr lang="zh-CN" altLang="en-US" sz="32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编程</a:t>
              </a:r>
              <a:r>
                <a:rPr lang="zh-CN" altLang="en-US" sz="32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计算定积分</a:t>
              </a:r>
              <a:r>
                <a:rPr lang="en-US" altLang="zh-CN" sz="32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              )</a:t>
              </a:r>
            </a:p>
          </p:txBody>
        </p:sp>
        <p:graphicFrame>
          <p:nvGraphicFramePr>
            <p:cNvPr id="143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9224060"/>
                </p:ext>
              </p:extLst>
            </p:nvPr>
          </p:nvGraphicFramePr>
          <p:xfrm>
            <a:off x="2355" y="2807"/>
            <a:ext cx="1728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0" name="公式" r:id="rId4" imgW="1155700" imgH="457200" progId="Equation.3">
                    <p:embed/>
                  </p:oleObj>
                </mc:Choice>
                <mc:Fallback>
                  <p:oleObj name="公式" r:id="rId4" imgW="1155700" imgH="457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2807"/>
                          <a:ext cx="1728" cy="6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9652323"/>
                </p:ext>
              </p:extLst>
            </p:nvPr>
          </p:nvGraphicFramePr>
          <p:xfrm>
            <a:off x="1927" y="2288"/>
            <a:ext cx="86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1" r:id="rId6" imgW="698500" imgH="190500" progId="Equation.3">
                    <p:embed/>
                  </p:oleObj>
                </mc:Choice>
                <mc:Fallback>
                  <p:oleObj r:id="rId6" imgW="698500" imgH="190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288"/>
                          <a:ext cx="864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3131989" y="169714"/>
            <a:ext cx="2880022" cy="71928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91440" anchor="ctr"/>
          <a:lstStyle/>
          <a:p>
            <a:pPr latinLnBrk="1">
              <a:lnSpc>
                <a:spcPct val="150000"/>
              </a:lnSpc>
            </a:pPr>
            <a:r>
              <a:rPr kumimoji="0" lang="zh-CN" altLang="en-US" sz="32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随堂练习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99A-1504-40F4-A057-C9943C33924F}" type="slidenum">
              <a:rPr lang="en-US" altLang="zh-CN" smtClean="0">
                <a:latin typeface="Microsoft Sans Serif"/>
                <a:ea typeface="微软雅黑 Light"/>
                <a:sym typeface="Microsoft Sans Serif"/>
              </a:rPr>
              <a:pPr/>
              <a:t>11</a:t>
            </a:fld>
            <a:endParaRPr lang="en-US" altLang="zh-CN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508" y="188640"/>
            <a:ext cx="8856984" cy="64087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program main    </a:t>
            </a:r>
            <a:r>
              <a:rPr lang="en-US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Cha3-1.f90</a:t>
            </a:r>
            <a:endParaRPr lang="nl-NL" sz="1600" dirty="0">
              <a:solidFill>
                <a:schemeClr val="accent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implicit none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去掉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IN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法则影响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f         </a:t>
            </a:r>
            <a:r>
              <a:rPr lang="en-US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!</a:t>
            </a:r>
            <a:r>
              <a:rPr lang="zh-CN" alt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函数类型要定义</a:t>
            </a:r>
            <a:endParaRPr lang="nl-NL" sz="16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a,b,x,y1,y2,y3,dx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integer :: N,j,k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open(21,file='int.dat')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write(*,*)'input a,b,N=?'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read(*,*) a,b,N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write(*,"('a=',f10.4/,'b=', f10.4/,'N=',i7)")  a,b,N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dx=(b-a)/N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y1=0.d0   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method 1：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矩形法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do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j=0,N-1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x=a+j*dx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y1=y1+f(x)*dx</a:t>
            </a:r>
          </a:p>
          <a:p>
            <a:pPr algn="l"/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    end do</a:t>
            </a:r>
          </a:p>
          <a:p>
            <a:pPr algn="l"/>
            <a:endParaRPr lang="nl-NL" sz="16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y2=0.d0   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method 2：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梯形法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do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j=0,N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x=a+j*dx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if 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(j==0.or.j==N)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then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     y2=y2+0.5*f(x)*dx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else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     y2=y2+f(x)*dx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end if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end do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y3=0.d0   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method 3：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抛物线法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N: 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偶数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do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j=0,N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x=a+j*dx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if 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(j==0.or.j==N)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then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y3=y3+1.d0/3.d0*f(x)*dx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else if 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(mod(j,2)==0)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then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y3=y3+2.d0/3.d0*f(x)*dx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else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y3=y3+4.d0/3.d0*f(x)*dx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end if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end do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write(21,'(i7,"  ",f15.7,"  ",f15.7,"  ",f15.7)')    N, y1, y2, y3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write(*,'(i7,"  ",f15.7,"  ",f15.7,"  ",f15.7)')    N, y1, y2, y3</a:t>
            </a:r>
          </a:p>
          <a:p>
            <a:pPr algn="l"/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   !  read (*,*)     !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中断用</a:t>
            </a:r>
            <a:endParaRPr lang="nl-NL" sz="1600" dirty="0">
              <a:solidFill>
                <a:schemeClr val="accent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program main</a:t>
            </a:r>
          </a:p>
          <a:p>
            <a:pPr algn="l"/>
            <a:endParaRPr lang="nl-NL" sz="16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function f(x)   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 !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子函数</a:t>
            </a:r>
            <a:endParaRPr lang="nl-NL" sz="1600" dirty="0">
              <a:solidFill>
                <a:schemeClr val="accent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implicit none  </a:t>
            </a:r>
            <a:endParaRPr lang="zh-CN" altLang="nl-NL" sz="16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x,f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f=cos(x)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function</a:t>
            </a:r>
          </a:p>
          <a:p>
            <a:pPr algn="l"/>
            <a:r>
              <a:rPr lang="nl-NL" sz="1600" dirty="0"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53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99A-1504-40F4-A057-C9943C33924F}" type="slidenum">
              <a:rPr lang="en-US" altLang="zh-CN" smtClean="0">
                <a:latin typeface="Microsoft Sans Serif"/>
                <a:ea typeface="微软雅黑 Light"/>
                <a:sym typeface="Microsoft Sans Serif"/>
              </a:rPr>
              <a:pPr/>
              <a:t>12</a:t>
            </a:fld>
            <a:endParaRPr lang="en-US" altLang="zh-CN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508" y="188640"/>
            <a:ext cx="8856984" cy="64087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program main    </a:t>
            </a:r>
            <a:r>
              <a:rPr lang="en-US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Cha3-1.f90</a:t>
            </a:r>
            <a:endParaRPr lang="nl-NL" sz="1600" dirty="0">
              <a:solidFill>
                <a:schemeClr val="accent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implicit none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去掉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IN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法则影响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f         </a:t>
            </a:r>
            <a:r>
              <a:rPr lang="en-US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!</a:t>
            </a:r>
            <a:r>
              <a:rPr lang="zh-CN" alt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函数类型要定义</a:t>
            </a:r>
            <a:endParaRPr lang="nl-NL" sz="16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a,b,x,y1,y2,y3,dx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integer :: N,j,k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open(21,file='int.dat')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write(*,*)'input a,b,N=?'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read(*,*) a,b,N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write(*,"('a=',f10.4/,'b=', f10.4/,'N=',i7)")  a,b,N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dx=(b-a)/N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y1=0.d0   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method 1：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矩形法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do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j=0,N-1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x=a+j*dx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y1=y1+f(x)*dx</a:t>
            </a:r>
          </a:p>
          <a:p>
            <a:pPr algn="l"/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    end do</a:t>
            </a:r>
          </a:p>
          <a:p>
            <a:pPr algn="l"/>
            <a:endParaRPr lang="nl-NL" sz="16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y2=0.d0   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method 2：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梯形法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do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j=0,N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x=a+j*dx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if 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(j==0.or.j==N)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then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     y2=y2+0.5*f(x)*dx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else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     y2=y2+f(x)*dx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end if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end do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y3=0.d0   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 method 3：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抛物线法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N: 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偶数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do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j=0,N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x=a+j*dx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if 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(j==0.or.j==N)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then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y3=y3+1.d0/3.d0*f(x)*dx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else if </a:t>
            </a:r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(mod(j,2)==0)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then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y3=y3+2.d0/3.d0*f(x)*dx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else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y3=y3+4.d0/3.d0*f(x)*dx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end if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  <a:r>
              <a:rPr lang="nl-NL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end do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write(21,'(i7,"  ",f15.7,"  ",f15.7,"  ",f15.7)')    N, y1, y2, y3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write(*,'(i7,"  ",f15.7,"  ",f15.7,"  ",f15.7)')    N, y1, y2, y3</a:t>
            </a:r>
          </a:p>
          <a:p>
            <a:pPr algn="l"/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   !  read (*,*)     !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中断用</a:t>
            </a:r>
            <a:endParaRPr lang="nl-NL" sz="1600" dirty="0">
              <a:solidFill>
                <a:schemeClr val="accent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program main</a:t>
            </a:r>
          </a:p>
          <a:p>
            <a:pPr algn="l"/>
            <a:endParaRPr lang="nl-NL" sz="16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function f(x)     </a:t>
            </a:r>
            <a:r>
              <a:rPr 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 !</a:t>
            </a:r>
            <a:r>
              <a:rPr lang="zh-CN" altLang="nl-NL" sz="16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子函数</a:t>
            </a:r>
            <a:endParaRPr lang="nl-NL" sz="1600" dirty="0">
              <a:solidFill>
                <a:schemeClr val="accent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implicit none  </a:t>
            </a:r>
            <a:endParaRPr lang="zh-CN" altLang="nl-NL" sz="16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x,f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f=cos(x)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function</a:t>
            </a:r>
          </a:p>
          <a:p>
            <a:pPr algn="l"/>
            <a:r>
              <a:rPr lang="nl-NL" sz="1600" dirty="0"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123728" y="3006440"/>
            <a:ext cx="3819525" cy="773112"/>
            <a:chOff x="1066" y="2090"/>
            <a:chExt cx="2406" cy="48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289025"/>
                </p:ext>
              </p:extLst>
            </p:nvPr>
          </p:nvGraphicFramePr>
          <p:xfrm>
            <a:off x="1390" y="2090"/>
            <a:ext cx="2082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54" name="公式" r:id="rId3" imgW="1916868" imgH="444307" progId="Equation.3">
                    <p:embed/>
                  </p:oleObj>
                </mc:Choice>
                <mc:Fallback>
                  <p:oleObj name="公式" r:id="rId3" imgW="191686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2090"/>
                          <a:ext cx="2082" cy="487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1066" y="2340"/>
              <a:ext cx="318" cy="0"/>
            </a:xfrm>
            <a:prstGeom prst="line">
              <a:avLst/>
            </a:prstGeom>
            <a:noFill/>
            <a:ln w="47625">
              <a:solidFill>
                <a:schemeClr val="accent2">
                  <a:lumMod val="10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35796" y="4365104"/>
            <a:ext cx="3672408" cy="2160240"/>
            <a:chOff x="2483768" y="2708920"/>
            <a:chExt cx="3672408" cy="2160240"/>
          </a:xfrm>
        </p:grpSpPr>
        <p:sp>
          <p:nvSpPr>
            <p:cNvPr id="12" name="Rectangle 11"/>
            <p:cNvSpPr/>
            <p:nvPr/>
          </p:nvSpPr>
          <p:spPr>
            <a:xfrm>
              <a:off x="2483768" y="2708920"/>
              <a:ext cx="3672408" cy="21602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555466" y="2783359"/>
              <a:ext cx="3529013" cy="1995487"/>
              <a:chOff x="3424" y="2345"/>
              <a:chExt cx="2223" cy="1257"/>
            </a:xfrm>
          </p:grpSpPr>
          <p:graphicFrame>
            <p:nvGraphicFramePr>
              <p:cNvPr id="8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8804896"/>
                  </p:ext>
                </p:extLst>
              </p:nvPr>
            </p:nvGraphicFramePr>
            <p:xfrm>
              <a:off x="3560" y="2345"/>
              <a:ext cx="2087" cy="4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355" name="公式" r:id="rId5" imgW="1955800" imgH="431800" progId="Equation.3">
                      <p:embed/>
                    </p:oleObj>
                  </mc:Choice>
                  <mc:Fallback>
                    <p:oleObj name="公式" r:id="rId5" imgW="19558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2345"/>
                            <a:ext cx="2087" cy="47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5016079"/>
                  </p:ext>
                </p:extLst>
              </p:nvPr>
            </p:nvGraphicFramePr>
            <p:xfrm>
              <a:off x="3560" y="2842"/>
              <a:ext cx="960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356" name="公式" r:id="rId7" imgW="990170" imgH="444307" progId="Equation.3">
                      <p:embed/>
                    </p:oleObj>
                  </mc:Choice>
                  <mc:Fallback>
                    <p:oleObj name="公式" r:id="rId7" imgW="990170" imgH="44430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2842"/>
                            <a:ext cx="960" cy="4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5621638"/>
                  </p:ext>
                </p:extLst>
              </p:nvPr>
            </p:nvGraphicFramePr>
            <p:xfrm>
              <a:off x="3552" y="3341"/>
              <a:ext cx="180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357" name="公式" r:id="rId9" imgW="1638300" imgH="241300" progId="Equation.3">
                      <p:embed/>
                    </p:oleObj>
                  </mc:Choice>
                  <mc:Fallback>
                    <p:oleObj name="公式" r:id="rId9" imgW="16383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3341"/>
                            <a:ext cx="1800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AutoShape 14"/>
              <p:cNvSpPr>
                <a:spLocks/>
              </p:cNvSpPr>
              <p:nvPr/>
            </p:nvSpPr>
            <p:spPr bwMode="auto">
              <a:xfrm>
                <a:off x="3424" y="2387"/>
                <a:ext cx="91" cy="1134"/>
              </a:xfrm>
              <a:prstGeom prst="leftBrace">
                <a:avLst>
                  <a:gd name="adj1" fmla="val 103846"/>
                  <a:gd name="adj2" fmla="val 50000"/>
                </a:avLst>
              </a:prstGeom>
              <a:noFill/>
              <a:ln w="50800">
                <a:solidFill>
                  <a:schemeClr val="accent2">
                    <a:lumMod val="10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827457" y="188640"/>
            <a:ext cx="3744416" cy="2736304"/>
            <a:chOff x="1979712" y="1196752"/>
            <a:chExt cx="3744416" cy="2736304"/>
          </a:xfrm>
        </p:grpSpPr>
        <p:sp>
          <p:nvSpPr>
            <p:cNvPr id="19" name="Rectangle 18"/>
            <p:cNvSpPr/>
            <p:nvPr/>
          </p:nvSpPr>
          <p:spPr>
            <a:xfrm>
              <a:off x="1979712" y="1196752"/>
              <a:ext cx="3744416" cy="27363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0" name="Group 12"/>
            <p:cNvGrpSpPr>
              <a:grpSpLocks/>
            </p:cNvGrpSpPr>
            <p:nvPr/>
          </p:nvGrpSpPr>
          <p:grpSpPr bwMode="auto">
            <a:xfrm>
              <a:off x="2088872" y="1268760"/>
              <a:ext cx="3527427" cy="2659063"/>
              <a:chOff x="3425" y="2662"/>
              <a:chExt cx="2222" cy="1675"/>
            </a:xfrm>
          </p:grpSpPr>
          <p:graphicFrame>
            <p:nvGraphicFramePr>
              <p:cNvPr id="21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0047753"/>
                  </p:ext>
                </p:extLst>
              </p:nvPr>
            </p:nvGraphicFramePr>
            <p:xfrm>
              <a:off x="3425" y="2662"/>
              <a:ext cx="2087" cy="4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358" name="公式" r:id="rId11" imgW="1955800" imgH="431800" progId="Equation.3">
                      <p:embed/>
                    </p:oleObj>
                  </mc:Choice>
                  <mc:Fallback>
                    <p:oleObj name="公式" r:id="rId11" imgW="19558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5" y="2662"/>
                            <a:ext cx="2087" cy="477"/>
                          </a:xfrm>
                          <a:prstGeom prst="rect">
                            <a:avLst/>
                          </a:prstGeom>
                          <a:solidFill>
                            <a:srgbClr val="FFF0B1"/>
                          </a:solidFill>
                          <a:ln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4166584"/>
                  </p:ext>
                </p:extLst>
              </p:nvPr>
            </p:nvGraphicFramePr>
            <p:xfrm>
              <a:off x="3425" y="3157"/>
              <a:ext cx="1361" cy="1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359" name="Equation" r:id="rId13" imgW="1346040" imgH="1155600" progId="Equation.DSMT4">
                      <p:embed/>
                    </p:oleObj>
                  </mc:Choice>
                  <mc:Fallback>
                    <p:oleObj name="Equation" r:id="rId13" imgW="1346040" imgH="1155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5" y="3157"/>
                            <a:ext cx="1361" cy="1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AutoShape 11"/>
              <p:cNvSpPr>
                <a:spLocks/>
              </p:cNvSpPr>
              <p:nvPr/>
            </p:nvSpPr>
            <p:spPr bwMode="auto">
              <a:xfrm flipH="1">
                <a:off x="5556" y="2993"/>
                <a:ext cx="91" cy="1134"/>
              </a:xfrm>
              <a:prstGeom prst="leftBrace">
                <a:avLst>
                  <a:gd name="adj1" fmla="val 103846"/>
                  <a:gd name="adj2" fmla="val 50000"/>
                </a:avLst>
              </a:prstGeom>
              <a:noFill/>
              <a:ln w="50800">
                <a:solidFill>
                  <a:schemeClr val="accent2">
                    <a:lumMod val="10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7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81747657-4FA3-4AAB-B64C-A06907C1DCB2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13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55600" y="225292"/>
            <a:ext cx="6400800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电磁学中数值积分的应用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61950" y="1644063"/>
            <a:ext cx="2632075" cy="69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点电荷的电势：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92994"/>
              </p:ext>
            </p:extLst>
          </p:nvPr>
        </p:nvGraphicFramePr>
        <p:xfrm>
          <a:off x="3467100" y="2987505"/>
          <a:ext cx="2719621" cy="94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r:id="rId4" imgW="1257300" imgH="431800" progId="Equation.3">
                  <p:embed/>
                </p:oleObj>
              </mc:Choice>
              <mc:Fallback>
                <p:oleObj r:id="rId4" imgW="1257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987505"/>
                        <a:ext cx="2719621" cy="94809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4" name="Group 14"/>
          <p:cNvGrpSpPr>
            <a:grpSpLocks/>
          </p:cNvGrpSpPr>
          <p:nvPr/>
        </p:nvGrpSpPr>
        <p:grpSpPr bwMode="auto">
          <a:xfrm>
            <a:off x="355600" y="3896563"/>
            <a:ext cx="8763000" cy="594918"/>
            <a:chOff x="96" y="2304"/>
            <a:chExt cx="5520" cy="315"/>
          </a:xfrm>
        </p:grpSpPr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96" y="2304"/>
              <a:ext cx="552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0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（库仑常数　　　　米</a:t>
              </a:r>
              <a:r>
                <a:rPr kumimoji="0" lang="en-US" altLang="zh-CN" sz="20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.</a:t>
              </a:r>
              <a:r>
                <a:rPr kumimoji="0" lang="zh-CN" altLang="en-US" sz="20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伏</a:t>
              </a:r>
              <a:r>
                <a:rPr kumimoji="0" lang="en-US" altLang="zh-CN" sz="20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/</a:t>
              </a:r>
              <a:r>
                <a:rPr kumimoji="0" lang="zh-CN" altLang="en-US" sz="20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库；真空中介电常数为　　　　　　 法</a:t>
              </a:r>
              <a:r>
                <a:rPr kumimoji="0" lang="en-US" altLang="zh-CN" sz="20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/</a:t>
              </a:r>
              <a:r>
                <a:rPr kumimoji="0" lang="zh-CN" altLang="en-US" sz="20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米）</a:t>
              </a:r>
            </a:p>
          </p:txBody>
        </p:sp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960" y="2318"/>
            <a:ext cx="67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6" name="公式" r:id="rId6" imgW="685800" imgH="203200" progId="Equation.3">
                    <p:embed/>
                  </p:oleObj>
                </mc:Choice>
                <mc:Fallback>
                  <p:oleObj name="公式" r:id="rId6" imgW="6858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18"/>
                          <a:ext cx="672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2"/>
            <p:cNvGraphicFramePr>
              <a:graphicFrameLocks noChangeAspect="1"/>
            </p:cNvGraphicFramePr>
            <p:nvPr/>
          </p:nvGraphicFramePr>
          <p:xfrm>
            <a:off x="3624" y="2304"/>
            <a:ext cx="103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7" name="公式" r:id="rId8" imgW="1028254" imgH="241195" progId="Equation.3">
                    <p:embed/>
                  </p:oleObj>
                </mc:Choice>
                <mc:Fallback>
                  <p:oleObj name="公式" r:id="rId8" imgW="1028254" imgH="24119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2304"/>
                          <a:ext cx="103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55600" y="990600"/>
            <a:ext cx="5638800" cy="69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1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．电势的计算 </a:t>
            </a:r>
          </a:p>
        </p:txBody>
      </p: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1016001" y="2318300"/>
            <a:ext cx="6456364" cy="695015"/>
            <a:chOff x="1881" y="1208"/>
            <a:chExt cx="4067" cy="368"/>
          </a:xfrm>
        </p:grpSpPr>
        <p:grpSp>
          <p:nvGrpSpPr>
            <p:cNvPr id="15381" name="Group 21"/>
            <p:cNvGrpSpPr>
              <a:grpSpLocks/>
            </p:cNvGrpSpPr>
            <p:nvPr/>
          </p:nvGrpSpPr>
          <p:grpSpPr bwMode="auto">
            <a:xfrm>
              <a:off x="1881" y="1208"/>
              <a:ext cx="1886" cy="368"/>
              <a:chOff x="3629" y="1254"/>
              <a:chExt cx="1886" cy="368"/>
            </a:xfrm>
          </p:grpSpPr>
          <p:grpSp>
            <p:nvGrpSpPr>
              <p:cNvPr id="15379" name="Group 19"/>
              <p:cNvGrpSpPr>
                <a:grpSpLocks/>
              </p:cNvGrpSpPr>
              <p:nvPr/>
            </p:nvGrpSpPr>
            <p:grpSpPr bwMode="auto">
              <a:xfrm>
                <a:off x="3629" y="1255"/>
                <a:ext cx="809" cy="367"/>
                <a:chOff x="3629" y="1255"/>
                <a:chExt cx="809" cy="367"/>
              </a:xfrm>
            </p:grpSpPr>
            <p:graphicFrame>
              <p:nvGraphicFramePr>
                <p:cNvPr id="15365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26239740"/>
                    </p:ext>
                  </p:extLst>
                </p:nvPr>
              </p:nvGraphicFramePr>
              <p:xfrm>
                <a:off x="4254" y="1303"/>
                <a:ext cx="18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538" r:id="rId10" imgW="152268" imgH="203024" progId="Equation.3">
                        <p:embed/>
                      </p:oleObj>
                    </mc:Choice>
                    <mc:Fallback>
                      <p:oleObj r:id="rId10" imgW="152268" imgH="203024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4" y="1303"/>
                              <a:ext cx="184" cy="2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78" name="Rectangle 18"/>
                <p:cNvSpPr>
                  <a:spLocks noChangeArrowheads="1"/>
                </p:cNvSpPr>
                <p:nvPr/>
              </p:nvSpPr>
              <p:spPr bwMode="auto">
                <a:xfrm>
                  <a:off x="3629" y="1255"/>
                  <a:ext cx="698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电量为</a:t>
                  </a:r>
                </a:p>
              </p:txBody>
            </p:sp>
          </p:grpSp>
          <p:sp>
            <p:nvSpPr>
              <p:cNvPr id="15380" name="Rectangle 20"/>
              <p:cNvSpPr>
                <a:spLocks noChangeArrowheads="1"/>
              </p:cNvSpPr>
              <p:nvPr/>
            </p:nvSpPr>
            <p:spPr bwMode="auto">
              <a:xfrm>
                <a:off x="4429" y="1254"/>
                <a:ext cx="1086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的点电荷，</a:t>
                </a:r>
              </a:p>
            </p:txBody>
          </p:sp>
        </p:grpSp>
        <p:grpSp>
          <p:nvGrpSpPr>
            <p:cNvPr id="15384" name="Group 24"/>
            <p:cNvGrpSpPr>
              <a:grpSpLocks/>
            </p:cNvGrpSpPr>
            <p:nvPr/>
          </p:nvGrpSpPr>
          <p:grpSpPr bwMode="auto">
            <a:xfrm>
              <a:off x="3509" y="1208"/>
              <a:ext cx="2439" cy="367"/>
              <a:chOff x="3868" y="1726"/>
              <a:chExt cx="2439" cy="367"/>
            </a:xfrm>
          </p:grpSpPr>
          <p:sp>
            <p:nvSpPr>
              <p:cNvPr id="15377" name="Rectangle 17"/>
              <p:cNvSpPr>
                <a:spLocks noChangeArrowheads="1"/>
              </p:cNvSpPr>
              <p:nvPr/>
            </p:nvSpPr>
            <p:spPr bwMode="auto">
              <a:xfrm>
                <a:off x="4640" y="1726"/>
                <a:ext cx="1667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处产生的电势为：</a:t>
                </a:r>
              </a:p>
            </p:txBody>
          </p:sp>
          <p:grpSp>
            <p:nvGrpSpPr>
              <p:cNvPr id="15383" name="Group 23"/>
              <p:cNvGrpSpPr>
                <a:grpSpLocks/>
              </p:cNvGrpSpPr>
              <p:nvPr/>
            </p:nvGrpSpPr>
            <p:grpSpPr bwMode="auto">
              <a:xfrm>
                <a:off x="3868" y="1726"/>
                <a:ext cx="814" cy="367"/>
                <a:chOff x="3868" y="1726"/>
                <a:chExt cx="814" cy="367"/>
              </a:xfrm>
            </p:grpSpPr>
            <p:graphicFrame>
              <p:nvGraphicFramePr>
                <p:cNvPr id="15364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71642287"/>
                    </p:ext>
                  </p:extLst>
                </p:nvPr>
              </p:nvGraphicFramePr>
              <p:xfrm>
                <a:off x="4513" y="1801"/>
                <a:ext cx="169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539" r:id="rId12" imgW="114102" imgH="126780" progId="Equation.3">
                        <p:embed/>
                      </p:oleObj>
                    </mc:Choice>
                    <mc:Fallback>
                      <p:oleObj r:id="rId12" imgW="114102" imgH="12678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3" y="1801"/>
                              <a:ext cx="169" cy="1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82" name="Rectangle 22"/>
                <p:cNvSpPr>
                  <a:spLocks noChangeArrowheads="1"/>
                </p:cNvSpPr>
                <p:nvPr/>
              </p:nvSpPr>
              <p:spPr bwMode="auto">
                <a:xfrm>
                  <a:off x="3868" y="1726"/>
                  <a:ext cx="698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在距离</a:t>
                  </a:r>
                </a:p>
              </p:txBody>
            </p:sp>
          </p:grpSp>
        </p:grpSp>
      </p:grpSp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2603500" y="4452451"/>
            <a:ext cx="3671888" cy="1884849"/>
            <a:chOff x="2897" y="7077"/>
            <a:chExt cx="4052" cy="1216"/>
          </a:xfrm>
        </p:grpSpPr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 flipV="1">
              <a:off x="3218" y="7194"/>
              <a:ext cx="3060" cy="936"/>
            </a:xfrm>
            <a:prstGeom prst="line">
              <a:avLst/>
            </a:prstGeom>
            <a:noFill/>
            <a:ln w="9525">
              <a:solidFill>
                <a:schemeClr val="dk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15388" name="Object 28"/>
            <p:cNvGraphicFramePr>
              <a:graphicFrameLocks noChangeAspect="1"/>
            </p:cNvGraphicFramePr>
            <p:nvPr/>
          </p:nvGraphicFramePr>
          <p:xfrm>
            <a:off x="6098" y="7333"/>
            <a:ext cx="85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0" name="公式" r:id="rId14" imgW="469800" imgH="203040" progId="Equation.3">
                    <p:embed/>
                  </p:oleObj>
                </mc:Choice>
                <mc:Fallback>
                  <p:oleObj name="公式" r:id="rId14" imgW="469800" imgH="203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8" y="7333"/>
                          <a:ext cx="85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29"/>
            <p:cNvGraphicFramePr>
              <a:graphicFrameLocks noChangeAspect="1"/>
            </p:cNvGraphicFramePr>
            <p:nvPr/>
          </p:nvGraphicFramePr>
          <p:xfrm>
            <a:off x="4694" y="7279"/>
            <a:ext cx="276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1" name="公式" r:id="rId16" imgW="152280" imgH="266400" progId="Equation.3">
                    <p:embed/>
                  </p:oleObj>
                </mc:Choice>
                <mc:Fallback>
                  <p:oleObj name="公式" r:id="rId16" imgW="152280" imgH="2664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7279"/>
                          <a:ext cx="276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0" name="Object 30"/>
            <p:cNvGraphicFramePr>
              <a:graphicFrameLocks noChangeAspect="1"/>
            </p:cNvGraphicFramePr>
            <p:nvPr/>
          </p:nvGraphicFramePr>
          <p:xfrm>
            <a:off x="2897" y="7779"/>
            <a:ext cx="27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2" name="公式" r:id="rId18" imgW="152280" imgH="203040" progId="Equation.3">
                    <p:embed/>
                  </p:oleObj>
                </mc:Choice>
                <mc:Fallback>
                  <p:oleObj name="公式" r:id="rId18" imgW="152280" imgH="2030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" y="7779"/>
                          <a:ext cx="27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31"/>
            <p:cNvGraphicFramePr>
              <a:graphicFrameLocks noChangeAspect="1"/>
            </p:cNvGraphicFramePr>
            <p:nvPr/>
          </p:nvGraphicFramePr>
          <p:xfrm>
            <a:off x="6203" y="7077"/>
            <a:ext cx="26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3" name="公式" r:id="rId19" imgW="114120" imgH="139680" progId="Equation.3">
                    <p:embed/>
                  </p:oleObj>
                </mc:Choice>
                <mc:Fallback>
                  <p:oleObj name="公式" r:id="rId19" imgW="114120" imgH="1396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3" y="7077"/>
                          <a:ext cx="26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32"/>
            <p:cNvGraphicFramePr>
              <a:graphicFrameLocks noChangeAspect="1"/>
            </p:cNvGraphicFramePr>
            <p:nvPr/>
          </p:nvGraphicFramePr>
          <p:xfrm>
            <a:off x="3023" y="8015"/>
            <a:ext cx="31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4" name="公式" r:id="rId21" imgW="101520" imgH="114120" progId="Equation.3">
                    <p:embed/>
                  </p:oleObj>
                </mc:Choice>
                <mc:Fallback>
                  <p:oleObj name="公式" r:id="rId21" imgW="101520" imgH="1141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8015"/>
                          <a:ext cx="31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A82F8E7B-E4F6-4445-AEFE-CBE1E13A32D4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14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355600" y="854077"/>
            <a:ext cx="7680325" cy="582614"/>
            <a:chOff x="631" y="538"/>
            <a:chExt cx="4838" cy="367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631" y="538"/>
              <a:ext cx="483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例</a:t>
              </a:r>
              <a:r>
                <a:rPr kumimoji="0"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2</a:t>
              </a: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：设有一长直导线均匀带电，线电荷密度为   ，　　</a:t>
              </a:r>
            </a:p>
          </p:txBody>
        </p:sp>
        <p:graphicFrame>
          <p:nvGraphicFramePr>
            <p:cNvPr id="163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2168089"/>
                </p:ext>
              </p:extLst>
            </p:nvPr>
          </p:nvGraphicFramePr>
          <p:xfrm>
            <a:off x="4612" y="641"/>
            <a:ext cx="23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82" name="公式" r:id="rId4" imgW="139579" imgH="177646" progId="Equation.3">
                    <p:embed/>
                  </p:oleObj>
                </mc:Choice>
                <mc:Fallback>
                  <p:oleObj name="公式" r:id="rId4" imgW="139579" imgH="17764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641"/>
                          <a:ext cx="23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800600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12" name="Group 28"/>
          <p:cNvGrpSpPr>
            <a:grpSpLocks/>
          </p:cNvGrpSpPr>
          <p:nvPr/>
        </p:nvGrpSpPr>
        <p:grpSpPr bwMode="auto">
          <a:xfrm>
            <a:off x="463550" y="3854453"/>
            <a:ext cx="8223250" cy="646113"/>
            <a:chOff x="292" y="2428"/>
            <a:chExt cx="5180" cy="407"/>
          </a:xfrm>
        </p:grpSpPr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292" y="2428"/>
              <a:ext cx="518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解</a:t>
              </a: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：在导线上取一小段    ，视为点电荷，其电量为      ，</a:t>
              </a:r>
            </a:p>
          </p:txBody>
        </p:sp>
        <p:graphicFrame>
          <p:nvGraphicFramePr>
            <p:cNvPr id="1639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4317955"/>
                </p:ext>
              </p:extLst>
            </p:nvPr>
          </p:nvGraphicFramePr>
          <p:xfrm>
            <a:off x="2245" y="2539"/>
            <a:ext cx="2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83" name="公式" r:id="rId7" imgW="215713" imgH="190335" progId="Equation.3">
                    <p:embed/>
                  </p:oleObj>
                </mc:Choice>
                <mc:Fallback>
                  <p:oleObj name="公式" r:id="rId7" imgW="215713" imgH="19033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539"/>
                          <a:ext cx="240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802320"/>
                </p:ext>
              </p:extLst>
            </p:nvPr>
          </p:nvGraphicFramePr>
          <p:xfrm>
            <a:off x="4604" y="2544"/>
            <a:ext cx="33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84" name="公式" r:id="rId9" imgW="317225" imgH="190335" progId="Equation.3">
                    <p:embed/>
                  </p:oleObj>
                </mc:Choice>
                <mc:Fallback>
                  <p:oleObj name="公式" r:id="rId9" imgW="317225" imgH="19033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544"/>
                          <a:ext cx="336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1979613" y="4800600"/>
          <a:ext cx="51816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5" name="公式" r:id="rId11" imgW="3060700" imgH="495300" progId="Equation.3">
                  <p:embed/>
                </p:oleObj>
              </mc:Choice>
              <mc:Fallback>
                <p:oleObj name="公式" r:id="rId11" imgW="3060700" imgH="495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800600"/>
                        <a:ext cx="51816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1270000" y="5589588"/>
            <a:ext cx="5749925" cy="1006475"/>
            <a:chOff x="793" y="3566"/>
            <a:chExt cx="3622" cy="634"/>
          </a:xfrm>
        </p:grpSpPr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793" y="3702"/>
              <a:ext cx="34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b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∴</a:t>
              </a:r>
            </a:p>
          </p:txBody>
        </p:sp>
        <p:graphicFrame>
          <p:nvGraphicFramePr>
            <p:cNvPr id="16404" name="Object 20"/>
            <p:cNvGraphicFramePr>
              <a:graphicFrameLocks noChangeAspect="1"/>
            </p:cNvGraphicFramePr>
            <p:nvPr/>
          </p:nvGraphicFramePr>
          <p:xfrm>
            <a:off x="1247" y="3566"/>
            <a:ext cx="3168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86" name="公式" r:id="rId13" imgW="2476500" imgH="495300" progId="Equation.3">
                    <p:embed/>
                  </p:oleObj>
                </mc:Choice>
                <mc:Fallback>
                  <p:oleObj name="公式" r:id="rId13" imgW="2476500" imgH="495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566"/>
                          <a:ext cx="3168" cy="6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8" name="Group 24"/>
          <p:cNvGrpSpPr>
            <a:grpSpLocks/>
          </p:cNvGrpSpPr>
          <p:nvPr/>
        </p:nvGrpSpPr>
        <p:grpSpPr bwMode="auto">
          <a:xfrm>
            <a:off x="1108075" y="1336843"/>
            <a:ext cx="5148263" cy="582613"/>
            <a:chOff x="2184" y="358"/>
            <a:chExt cx="3243" cy="367"/>
          </a:xfrm>
        </p:grpSpPr>
        <p:graphicFrame>
          <p:nvGraphicFramePr>
            <p:cNvPr id="163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2443"/>
                </p:ext>
              </p:extLst>
            </p:nvPr>
          </p:nvGraphicFramePr>
          <p:xfrm>
            <a:off x="2831" y="464"/>
            <a:ext cx="28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87" name="公式" r:id="rId15" imgW="177492" imgH="177492" progId="Equation.3">
                    <p:embed/>
                  </p:oleObj>
                </mc:Choice>
                <mc:Fallback>
                  <p:oleObj name="公式" r:id="rId15" imgW="177492" imgH="17749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1" y="464"/>
                          <a:ext cx="280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7" name="Group 23"/>
            <p:cNvGrpSpPr>
              <a:grpSpLocks/>
            </p:cNvGrpSpPr>
            <p:nvPr/>
          </p:nvGrpSpPr>
          <p:grpSpPr bwMode="auto">
            <a:xfrm>
              <a:off x="2184" y="358"/>
              <a:ext cx="3243" cy="367"/>
              <a:chOff x="2184" y="531"/>
              <a:chExt cx="3243" cy="367"/>
            </a:xfrm>
          </p:grpSpPr>
          <p:graphicFrame>
            <p:nvGraphicFramePr>
              <p:cNvPr id="1639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7219352"/>
                  </p:ext>
                </p:extLst>
              </p:nvPr>
            </p:nvGraphicFramePr>
            <p:xfrm>
              <a:off x="4361" y="637"/>
              <a:ext cx="272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88" name="公式" r:id="rId17" imgW="152268" imgH="164957" progId="Equation.3">
                      <p:embed/>
                    </p:oleObj>
                  </mc:Choice>
                  <mc:Fallback>
                    <p:oleObj name="公式" r:id="rId17" imgW="152268" imgH="164957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637"/>
                            <a:ext cx="272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6" name="Rectangle 22"/>
              <p:cNvSpPr>
                <a:spLocks noChangeArrowheads="1"/>
              </p:cNvSpPr>
              <p:nvPr/>
            </p:nvSpPr>
            <p:spPr bwMode="auto">
              <a:xfrm>
                <a:off x="2184" y="531"/>
                <a:ext cx="3243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sym typeface="Microsoft Sans Serif"/>
                  </a:rPr>
                  <a:t>长度为    ，求空间任一点    的电势。</a:t>
                </a:r>
              </a:p>
            </p:txBody>
          </p:sp>
        </p:grpSp>
      </p:grpSp>
      <p:grpSp>
        <p:nvGrpSpPr>
          <p:cNvPr id="16413" name="Group 29"/>
          <p:cNvGrpSpPr>
            <a:grpSpLocks/>
          </p:cNvGrpSpPr>
          <p:nvPr/>
        </p:nvGrpSpPr>
        <p:grpSpPr bwMode="auto">
          <a:xfrm>
            <a:off x="1025525" y="4291014"/>
            <a:ext cx="3508375" cy="582613"/>
            <a:chOff x="449" y="1386"/>
            <a:chExt cx="2210" cy="367"/>
          </a:xfrm>
        </p:grpSpPr>
        <p:graphicFrame>
          <p:nvGraphicFramePr>
            <p:cNvPr id="1639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95849"/>
                </p:ext>
              </p:extLst>
            </p:nvPr>
          </p:nvGraphicFramePr>
          <p:xfrm>
            <a:off x="893" y="1485"/>
            <a:ext cx="19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89" name="公式" r:id="rId19" imgW="164814" imgH="177492" progId="Equation.3">
                    <p:embed/>
                  </p:oleObj>
                </mc:Choice>
                <mc:Fallback>
                  <p:oleObj name="公式" r:id="rId19" imgW="164814" imgH="17749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" y="1485"/>
                          <a:ext cx="197" cy="2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449" y="1386"/>
              <a:ext cx="221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它在   点产生的电势为：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27790" y="286474"/>
            <a:ext cx="2646878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解析法可得结果：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599489"/>
              </p:ext>
            </p:extLst>
          </p:nvPr>
        </p:nvGraphicFramePr>
        <p:xfrm>
          <a:off x="2870200" y="148431"/>
          <a:ext cx="51054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6" name="公式" r:id="rId4" imgW="2641600" imgH="508000" progId="Equation.3">
                  <p:embed/>
                </p:oleObj>
              </mc:Choice>
              <mc:Fallback>
                <p:oleObj name="公式" r:id="rId4" imgW="26416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148431"/>
                        <a:ext cx="510540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55600" y="1251214"/>
            <a:ext cx="14157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数值法：</a:t>
            </a:r>
          </a:p>
        </p:txBody>
      </p:sp>
      <p:graphicFrame>
        <p:nvGraphicFramePr>
          <p:cNvPr id="174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31933"/>
              </p:ext>
            </p:extLst>
          </p:nvPr>
        </p:nvGraphicFramePr>
        <p:xfrm>
          <a:off x="1281981" y="2062015"/>
          <a:ext cx="4038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7" name="公式" r:id="rId6" imgW="2273300" imgH="495300" progId="Equation.3">
                  <p:embed/>
                </p:oleObj>
              </mc:Choice>
              <mc:Fallback>
                <p:oleObj name="公式" r:id="rId6" imgW="2273300" imgH="495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981" y="2062015"/>
                        <a:ext cx="40386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46" name="Group 38"/>
          <p:cNvGrpSpPr>
            <a:grpSpLocks/>
          </p:cNvGrpSpPr>
          <p:nvPr/>
        </p:nvGrpSpPr>
        <p:grpSpPr bwMode="auto">
          <a:xfrm>
            <a:off x="452178" y="2938291"/>
            <a:ext cx="7015400" cy="601641"/>
            <a:chOff x="588" y="2847"/>
            <a:chExt cx="4345" cy="318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588" y="2847"/>
              <a:ext cx="258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取                                             </a:t>
              </a:r>
            </a:p>
          </p:txBody>
        </p:sp>
        <p:graphicFrame>
          <p:nvGraphicFramePr>
            <p:cNvPr id="1743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4260475"/>
                </p:ext>
              </p:extLst>
            </p:nvPr>
          </p:nvGraphicFramePr>
          <p:xfrm>
            <a:off x="905" y="2911"/>
            <a:ext cx="7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8" name="公式" r:id="rId8" imgW="672808" imgH="241195" progId="Equation.3">
                    <p:embed/>
                  </p:oleObj>
                </mc:Choice>
                <mc:Fallback>
                  <p:oleObj name="公式" r:id="rId8" imgW="672808" imgH="24119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911"/>
                          <a:ext cx="720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024246"/>
                </p:ext>
              </p:extLst>
            </p:nvPr>
          </p:nvGraphicFramePr>
          <p:xfrm>
            <a:off x="2713" y="2915"/>
            <a:ext cx="222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9" name="Equation" r:id="rId10" imgW="2070000" imgH="215640" progId="Equation.DSMT4">
                    <p:embed/>
                  </p:oleObj>
                </mc:Choice>
                <mc:Fallback>
                  <p:oleObj name="Equation" r:id="rId10" imgW="2070000" imgH="2156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3" y="2915"/>
                          <a:ext cx="222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8415113"/>
                </p:ext>
              </p:extLst>
            </p:nvPr>
          </p:nvGraphicFramePr>
          <p:xfrm>
            <a:off x="1802" y="2938"/>
            <a:ext cx="7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0" name="公式" r:id="rId12" imgW="685800" imgH="190500" progId="Equation.3">
                    <p:embed/>
                  </p:oleObj>
                </mc:Choice>
                <mc:Fallback>
                  <p:oleObj name="公式" r:id="rId12" imgW="685800" imgH="1905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2" y="2938"/>
                          <a:ext cx="72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45" name="Group 37"/>
          <p:cNvGrpSpPr>
            <a:grpSpLocks/>
          </p:cNvGrpSpPr>
          <p:nvPr/>
        </p:nvGrpSpPr>
        <p:grpSpPr bwMode="auto">
          <a:xfrm>
            <a:off x="436622" y="3600365"/>
            <a:ext cx="8135938" cy="582613"/>
            <a:chOff x="491" y="3369"/>
            <a:chExt cx="5125" cy="367"/>
          </a:xfrm>
        </p:grpSpPr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491" y="3369"/>
              <a:ext cx="512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将       代入并用三种数值方法即可得到数值解。</a:t>
              </a:r>
            </a:p>
          </p:txBody>
        </p:sp>
        <p:graphicFrame>
          <p:nvGraphicFramePr>
            <p:cNvPr id="1744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0469851"/>
                </p:ext>
              </p:extLst>
            </p:nvPr>
          </p:nvGraphicFramePr>
          <p:xfrm>
            <a:off x="755" y="3481"/>
            <a:ext cx="36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1" name="公式" r:id="rId14" imgW="342751" imgH="203112" progId="Equation.3">
                    <p:embed/>
                  </p:oleObj>
                </mc:Choice>
                <mc:Fallback>
                  <p:oleObj name="公式" r:id="rId14" imgW="342751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" y="3481"/>
                          <a:ext cx="363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4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31593"/>
              </p:ext>
            </p:extLst>
          </p:nvPr>
        </p:nvGraphicFramePr>
        <p:xfrm>
          <a:off x="1663117" y="1250529"/>
          <a:ext cx="1981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2" r:id="rId16" imgW="964781" imgH="317362" progId="Equation.3">
                  <p:embed/>
                </p:oleObj>
              </mc:Choice>
              <mc:Fallback>
                <p:oleObj r:id="rId16" imgW="964781" imgH="31736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117" y="1250529"/>
                        <a:ext cx="1981200" cy="647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355600" y="4277652"/>
            <a:ext cx="685800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解析解：    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u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=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62.326450</a:t>
            </a:r>
            <a:r>
              <a:rPr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368300" y="4960937"/>
            <a:ext cx="6858000" cy="1376363"/>
            <a:chOff x="536" y="3234"/>
            <a:chExt cx="4320" cy="867"/>
          </a:xfrm>
        </p:grpSpPr>
        <p:sp>
          <p:nvSpPr>
            <p:cNvPr id="17450" name="Rectangle 42"/>
            <p:cNvSpPr>
              <a:spLocks noChangeArrowheads="1"/>
            </p:cNvSpPr>
            <p:nvPr/>
          </p:nvSpPr>
          <p:spPr bwMode="auto">
            <a:xfrm>
              <a:off x="536" y="3456"/>
              <a:ext cx="432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zh-CN" altLang="en-US" sz="24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数值解：</a:t>
              </a:r>
            </a:p>
          </p:txBody>
        </p:sp>
        <p:graphicFrame>
          <p:nvGraphicFramePr>
            <p:cNvPr id="17453" name="Object 45"/>
            <p:cNvGraphicFramePr>
              <a:graphicFrameLocks noChangeAspect="1"/>
            </p:cNvGraphicFramePr>
            <p:nvPr/>
          </p:nvGraphicFramePr>
          <p:xfrm>
            <a:off x="1536" y="3234"/>
            <a:ext cx="2112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3" name="Equation" r:id="rId18" imgW="1765080" imgH="736560" progId="Equation.3">
                    <p:embed/>
                  </p:oleObj>
                </mc:Choice>
                <mc:Fallback>
                  <p:oleObj name="Equation" r:id="rId18" imgW="1765080" imgH="7365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34"/>
                          <a:ext cx="2112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CDF21884-2BEE-4B1D-B92A-DB76D99E5619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16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762000" y="466726"/>
            <a:ext cx="7804150" cy="1136651"/>
            <a:chOff x="528" y="908"/>
            <a:chExt cx="4916" cy="716"/>
          </a:xfrm>
        </p:grpSpPr>
        <p:graphicFrame>
          <p:nvGraphicFramePr>
            <p:cNvPr id="84995" name="Object 3"/>
            <p:cNvGraphicFramePr>
              <a:graphicFrameLocks noChangeAspect="1"/>
            </p:cNvGraphicFramePr>
            <p:nvPr/>
          </p:nvGraphicFramePr>
          <p:xfrm>
            <a:off x="4206" y="1056"/>
            <a:ext cx="16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18" name="公式" r:id="rId4" imgW="126835" imgH="139518" progId="Equation.3">
                    <p:embed/>
                  </p:oleObj>
                </mc:Choice>
                <mc:Fallback>
                  <p:oleObj name="公式" r:id="rId4" imgW="126835" imgH="13951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1056"/>
                          <a:ext cx="16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996" name="Group 4"/>
            <p:cNvGrpSpPr>
              <a:grpSpLocks/>
            </p:cNvGrpSpPr>
            <p:nvPr/>
          </p:nvGrpSpPr>
          <p:grpSpPr bwMode="auto">
            <a:xfrm>
              <a:off x="528" y="908"/>
              <a:ext cx="4916" cy="716"/>
              <a:chOff x="364" y="239"/>
              <a:chExt cx="4916" cy="716"/>
            </a:xfrm>
          </p:grpSpPr>
          <p:sp>
            <p:nvSpPr>
              <p:cNvPr id="84997" name="Rectangle 5"/>
              <p:cNvSpPr>
                <a:spLocks noChangeArrowheads="1"/>
              </p:cNvSpPr>
              <p:nvPr/>
            </p:nvSpPr>
            <p:spPr bwMode="auto">
              <a:xfrm>
                <a:off x="364" y="239"/>
                <a:ext cx="4916" cy="7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en-US" altLang="zh-CN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  </a:t>
                </a:r>
                <a:r>
                  <a:rPr kumimoji="0" lang="zh-CN" altLang="en-US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例</a:t>
                </a:r>
                <a:r>
                  <a:rPr kumimoji="0" lang="en-US" altLang="zh-CN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3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：求带电圆环（半径为  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）在轴线上点   的电势</a:t>
                </a:r>
              </a:p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       （线电荷密度   ） </a:t>
                </a:r>
              </a:p>
            </p:txBody>
          </p:sp>
          <p:graphicFrame>
            <p:nvGraphicFramePr>
              <p:cNvPr id="84998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697782"/>
                  </p:ext>
                </p:extLst>
              </p:nvPr>
            </p:nvGraphicFramePr>
            <p:xfrm>
              <a:off x="2742" y="387"/>
              <a:ext cx="16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19" name="公式" r:id="rId6" imgW="114102" imgH="126780" progId="Equation.3">
                      <p:embed/>
                    </p:oleObj>
                  </mc:Choice>
                  <mc:Fallback>
                    <p:oleObj name="公式" r:id="rId6" imgW="114102" imgH="1267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2" y="387"/>
                            <a:ext cx="160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999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7035818"/>
                  </p:ext>
                </p:extLst>
              </p:nvPr>
            </p:nvGraphicFramePr>
            <p:xfrm>
              <a:off x="1948" y="698"/>
              <a:ext cx="16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20" name="公式" r:id="rId8" imgW="139579" imgH="177646" progId="Equation.3">
                      <p:embed/>
                    </p:oleObj>
                  </mc:Choice>
                  <mc:Fallback>
                    <p:oleObj name="公式" r:id="rId8" imgW="139579" imgH="177646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8" y="698"/>
                            <a:ext cx="16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2514600" y="1905000"/>
          <a:ext cx="1828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1" name="公式" r:id="rId10" imgW="1155199" imgH="495085" progId="Equation.3">
                  <p:embed/>
                </p:oleObj>
              </mc:Choice>
              <mc:Fallback>
                <p:oleObj name="公式" r:id="rId10" imgW="1155199" imgH="495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182880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1066800" y="3067050"/>
          <a:ext cx="6553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2" name="公式" r:id="rId12" imgW="3962400" imgH="495300" progId="Equation.3">
                  <p:embed/>
                </p:oleObj>
              </mc:Choice>
              <mc:Fallback>
                <p:oleObj name="公式" r:id="rId12" imgW="3962400" imgH="495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67050"/>
                        <a:ext cx="6553200" cy="8191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2" name="Group 10"/>
          <p:cNvGrpSpPr>
            <a:grpSpLocks/>
          </p:cNvGrpSpPr>
          <p:nvPr/>
        </p:nvGrpSpPr>
        <p:grpSpPr bwMode="auto">
          <a:xfrm>
            <a:off x="5105400" y="1066800"/>
            <a:ext cx="3505200" cy="1905000"/>
            <a:chOff x="3240" y="1908"/>
            <a:chExt cx="3234" cy="2161"/>
          </a:xfrm>
        </p:grpSpPr>
        <p:grpSp>
          <p:nvGrpSpPr>
            <p:cNvPr id="85003" name="Group 11"/>
            <p:cNvGrpSpPr>
              <a:grpSpLocks/>
            </p:cNvGrpSpPr>
            <p:nvPr/>
          </p:nvGrpSpPr>
          <p:grpSpPr bwMode="auto">
            <a:xfrm>
              <a:off x="3240" y="1908"/>
              <a:ext cx="3234" cy="2161"/>
              <a:chOff x="2847" y="2088"/>
              <a:chExt cx="3234" cy="2161"/>
            </a:xfrm>
          </p:grpSpPr>
          <p:sp>
            <p:nvSpPr>
              <p:cNvPr id="85004" name="Line 12"/>
              <p:cNvSpPr>
                <a:spLocks noChangeShapeType="1"/>
              </p:cNvSpPr>
              <p:nvPr/>
            </p:nvSpPr>
            <p:spPr bwMode="auto">
              <a:xfrm flipV="1">
                <a:off x="3159" y="3436"/>
                <a:ext cx="2625" cy="0"/>
              </a:xfrm>
              <a:prstGeom prst="line">
                <a:avLst/>
              </a:prstGeom>
              <a:noFill/>
              <a:ln w="9525">
                <a:solidFill>
                  <a:schemeClr val="dk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85005" name="Object 13"/>
              <p:cNvGraphicFramePr>
                <a:graphicFrameLocks noChangeAspect="1"/>
              </p:cNvGraphicFramePr>
              <p:nvPr/>
            </p:nvGraphicFramePr>
            <p:xfrm>
              <a:off x="5760" y="3157"/>
              <a:ext cx="32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23" name="Equation" r:id="rId14" imgW="177480" imgH="164880" progId="Equation.3">
                      <p:embed/>
                    </p:oleObj>
                  </mc:Choice>
                  <mc:Fallback>
                    <p:oleObj name="Equation" r:id="rId14" imgW="177480" imgH="16488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0" y="3157"/>
                            <a:ext cx="321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6" name="Object 14"/>
              <p:cNvGraphicFramePr>
                <a:graphicFrameLocks noChangeAspect="1"/>
              </p:cNvGraphicFramePr>
              <p:nvPr/>
            </p:nvGraphicFramePr>
            <p:xfrm>
              <a:off x="4333" y="3211"/>
              <a:ext cx="299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24" name="Equation" r:id="rId16" imgW="164880" imgH="152280" progId="Equation.3">
                      <p:embed/>
                    </p:oleObj>
                  </mc:Choice>
                  <mc:Fallback>
                    <p:oleObj name="Equation" r:id="rId16" imgW="164880" imgH="1522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3" y="3211"/>
                            <a:ext cx="299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7" name="Object 15"/>
              <p:cNvGraphicFramePr>
                <a:graphicFrameLocks noChangeAspect="1"/>
              </p:cNvGraphicFramePr>
              <p:nvPr/>
            </p:nvGraphicFramePr>
            <p:xfrm>
              <a:off x="3960" y="2693"/>
              <a:ext cx="360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25" name="Equation" r:id="rId18" imgW="88560" imgH="177480" progId="Equation.3">
                      <p:embed/>
                    </p:oleObj>
                  </mc:Choice>
                  <mc:Fallback>
                    <p:oleObj name="Equation" r:id="rId18" imgW="88560" imgH="1774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0" y="2693"/>
                            <a:ext cx="360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8" name="Object 16"/>
              <p:cNvGraphicFramePr>
                <a:graphicFrameLocks noChangeAspect="1"/>
              </p:cNvGraphicFramePr>
              <p:nvPr/>
            </p:nvGraphicFramePr>
            <p:xfrm>
              <a:off x="4873" y="3494"/>
              <a:ext cx="3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26" name="Equation" r:id="rId20" imgW="126720" imgH="139680" progId="Equation.3">
                      <p:embed/>
                    </p:oleObj>
                  </mc:Choice>
                  <mc:Fallback>
                    <p:oleObj name="Equation" r:id="rId20" imgW="126720" imgH="1396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3" y="3494"/>
                            <a:ext cx="3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009" name="Oval 17"/>
              <p:cNvSpPr>
                <a:spLocks noChangeArrowheads="1"/>
              </p:cNvSpPr>
              <p:nvPr/>
            </p:nvSpPr>
            <p:spPr bwMode="auto">
              <a:xfrm>
                <a:off x="2847" y="2533"/>
                <a:ext cx="630" cy="1716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85010" name="Line 18"/>
              <p:cNvSpPr>
                <a:spLocks noChangeShapeType="1"/>
              </p:cNvSpPr>
              <p:nvPr/>
            </p:nvSpPr>
            <p:spPr bwMode="auto">
              <a:xfrm flipV="1">
                <a:off x="3162" y="2494"/>
                <a:ext cx="0" cy="936"/>
              </a:xfrm>
              <a:prstGeom prst="line">
                <a:avLst/>
              </a:prstGeom>
              <a:noFill/>
              <a:ln w="9525">
                <a:solidFill>
                  <a:schemeClr val="dk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85011" name="Line 19"/>
              <p:cNvSpPr>
                <a:spLocks noChangeShapeType="1"/>
              </p:cNvSpPr>
              <p:nvPr/>
            </p:nvSpPr>
            <p:spPr bwMode="auto">
              <a:xfrm flipH="1">
                <a:off x="3162" y="3436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dk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85012" name="Line 20"/>
              <p:cNvSpPr>
                <a:spLocks noChangeShapeType="1"/>
              </p:cNvSpPr>
              <p:nvPr/>
            </p:nvSpPr>
            <p:spPr bwMode="auto">
              <a:xfrm>
                <a:off x="3159" y="2522"/>
                <a:ext cx="1881" cy="924"/>
              </a:xfrm>
              <a:prstGeom prst="line">
                <a:avLst/>
              </a:prstGeom>
              <a:noFill/>
              <a:ln w="12700">
                <a:solidFill>
                  <a:schemeClr val="dk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85013" name="Arc 21"/>
              <p:cNvSpPr>
                <a:spLocks/>
              </p:cNvSpPr>
              <p:nvPr/>
            </p:nvSpPr>
            <p:spPr bwMode="auto">
              <a:xfrm flipH="1">
                <a:off x="4641" y="3260"/>
                <a:ext cx="210" cy="156"/>
              </a:xfrm>
              <a:custGeom>
                <a:avLst/>
                <a:gdLst>
                  <a:gd name="G0" fmla="+- 0 0 0"/>
                  <a:gd name="G1" fmla="+- 12691 0 0"/>
                  <a:gd name="G2" fmla="+- 21600 0 0"/>
                  <a:gd name="T0" fmla="*/ 17479 w 21600"/>
                  <a:gd name="T1" fmla="*/ 0 h 12691"/>
                  <a:gd name="T2" fmla="*/ 21600 w 21600"/>
                  <a:gd name="T3" fmla="*/ 12691 h 12691"/>
                  <a:gd name="T4" fmla="*/ 0 w 21600"/>
                  <a:gd name="T5" fmla="*/ 12691 h 12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2691" fill="none" extrusionOk="0">
                    <a:moveTo>
                      <a:pt x="17478" y="0"/>
                    </a:moveTo>
                    <a:cubicBezTo>
                      <a:pt x="20157" y="3689"/>
                      <a:pt x="21600" y="8131"/>
                      <a:pt x="21600" y="12691"/>
                    </a:cubicBezTo>
                  </a:path>
                  <a:path w="21600" h="12691" stroke="0" extrusionOk="0">
                    <a:moveTo>
                      <a:pt x="17478" y="0"/>
                    </a:moveTo>
                    <a:cubicBezTo>
                      <a:pt x="20157" y="3689"/>
                      <a:pt x="21600" y="8131"/>
                      <a:pt x="21600" y="12691"/>
                    </a:cubicBezTo>
                    <a:lnTo>
                      <a:pt x="0" y="12691"/>
                    </a:lnTo>
                    <a:close/>
                  </a:path>
                </a:pathLst>
              </a:custGeom>
              <a:noFill/>
              <a:ln w="9525">
                <a:solidFill>
                  <a:schemeClr val="dk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85014" name="Object 22"/>
              <p:cNvGraphicFramePr>
                <a:graphicFrameLocks noChangeAspect="1"/>
              </p:cNvGraphicFramePr>
              <p:nvPr/>
            </p:nvGraphicFramePr>
            <p:xfrm>
              <a:off x="3339" y="2088"/>
              <a:ext cx="404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27" name="Equation" r:id="rId21" imgW="139680" imgH="164880" progId="Equation.3">
                      <p:embed/>
                    </p:oleObj>
                  </mc:Choice>
                  <mc:Fallback>
                    <p:oleObj name="Equation" r:id="rId21" imgW="139680" imgH="1648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9" y="2088"/>
                            <a:ext cx="404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015" name="Line 23"/>
              <p:cNvSpPr>
                <a:spLocks noChangeShapeType="1"/>
              </p:cNvSpPr>
              <p:nvPr/>
            </p:nvSpPr>
            <p:spPr bwMode="auto">
              <a:xfrm flipV="1">
                <a:off x="3171" y="220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dk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</p:grpSp>
        <p:graphicFrame>
          <p:nvGraphicFramePr>
            <p:cNvPr id="85016" name="Object 24"/>
            <p:cNvGraphicFramePr>
              <a:graphicFrameLocks noChangeAspect="1"/>
            </p:cNvGraphicFramePr>
            <p:nvPr/>
          </p:nvGraphicFramePr>
          <p:xfrm>
            <a:off x="3394" y="2779"/>
            <a:ext cx="22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28" name="Equation" r:id="rId23" imgW="114120" imgH="126720" progId="Equation.3">
                    <p:embed/>
                  </p:oleObj>
                </mc:Choice>
                <mc:Fallback>
                  <p:oleObj name="Equation" r:id="rId23" imgW="114120" imgH="1267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2779"/>
                          <a:ext cx="22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2514600" y="3722688"/>
          <a:ext cx="3581400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9" name="Graph" r:id="rId25" imgW="4251600" imgH="3540600" progId="Origin50.Graph">
                  <p:embed/>
                </p:oleObj>
              </mc:Choice>
              <mc:Fallback>
                <p:oleObj name="Graph" r:id="rId25" imgW="4251600" imgH="3540600" progId="Origin50.Graph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22688"/>
                        <a:ext cx="3581400" cy="298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7B61C1D1-1810-4005-8B45-E3B3179F1C1C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17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86042" name="Group 26"/>
          <p:cNvGrpSpPr>
            <a:grpSpLocks/>
          </p:cNvGrpSpPr>
          <p:nvPr/>
        </p:nvGrpSpPr>
        <p:grpSpPr bwMode="auto">
          <a:xfrm>
            <a:off x="431800" y="366916"/>
            <a:ext cx="8280400" cy="582614"/>
            <a:chOff x="688" y="441"/>
            <a:chExt cx="5216" cy="367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688" y="441"/>
              <a:ext cx="521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例</a:t>
              </a:r>
              <a:r>
                <a:rPr kumimoji="0"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4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：带电圆盘（半径为   ）在轴线上   点的电势     </a:t>
              </a:r>
            </a:p>
          </p:txBody>
        </p:sp>
        <p:graphicFrame>
          <p:nvGraphicFramePr>
            <p:cNvPr id="860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2857989"/>
                </p:ext>
              </p:extLst>
            </p:nvPr>
          </p:nvGraphicFramePr>
          <p:xfrm>
            <a:off x="2768" y="557"/>
            <a:ext cx="19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3" name="公式" r:id="rId4" imgW="139680" imgH="152280" progId="Equation.3">
                    <p:embed/>
                  </p:oleObj>
                </mc:Choice>
                <mc:Fallback>
                  <p:oleObj name="公式" r:id="rId4" imgW="139680" imgH="1522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557"/>
                          <a:ext cx="196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0589299"/>
                </p:ext>
              </p:extLst>
            </p:nvPr>
          </p:nvGraphicFramePr>
          <p:xfrm>
            <a:off x="3869" y="570"/>
            <a:ext cx="17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4" name="公式" r:id="rId6" imgW="139639" imgH="152334" progId="Equation.3">
                    <p:embed/>
                  </p:oleObj>
                </mc:Choice>
                <mc:Fallback>
                  <p:oleObj name="公式" r:id="rId6" imgW="139639" imgH="15233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570"/>
                          <a:ext cx="175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795463" y="1814513"/>
          <a:ext cx="5181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5" name="公式" r:id="rId8" imgW="3136900" imgH="495300" progId="Equation.3">
                  <p:embed/>
                </p:oleObj>
              </mc:Choice>
              <mc:Fallback>
                <p:oleObj name="公式" r:id="rId8" imgW="31369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814513"/>
                        <a:ext cx="51816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3" name="Group 7"/>
          <p:cNvGrpSpPr>
            <a:grpSpLocks/>
          </p:cNvGrpSpPr>
          <p:nvPr/>
        </p:nvGrpSpPr>
        <p:grpSpPr bwMode="auto">
          <a:xfrm>
            <a:off x="1247776" y="1110315"/>
            <a:ext cx="5757859" cy="582613"/>
            <a:chOff x="1040" y="701"/>
            <a:chExt cx="3627" cy="367"/>
          </a:xfrm>
        </p:grpSpPr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1040" y="701"/>
              <a:ext cx="362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环带电量                    ，在   处的电势为：</a:t>
              </a:r>
            </a:p>
          </p:txBody>
        </p:sp>
        <p:graphicFrame>
          <p:nvGraphicFramePr>
            <p:cNvPr id="86025" name="Object 9"/>
            <p:cNvGraphicFramePr>
              <a:graphicFrameLocks noChangeAspect="1"/>
            </p:cNvGraphicFramePr>
            <p:nvPr/>
          </p:nvGraphicFramePr>
          <p:xfrm>
            <a:off x="3264" y="842"/>
            <a:ext cx="1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6" name="公式" r:id="rId10" imgW="139639" imgH="152334" progId="Equation.3">
                    <p:embed/>
                  </p:oleObj>
                </mc:Choice>
                <mc:Fallback>
                  <p:oleObj name="公式" r:id="rId10" imgW="139639" imgH="15233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842"/>
                          <a:ext cx="18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Object 10"/>
            <p:cNvGraphicFramePr>
              <a:graphicFrameLocks noChangeAspect="1"/>
            </p:cNvGraphicFramePr>
            <p:nvPr/>
          </p:nvGraphicFramePr>
          <p:xfrm>
            <a:off x="1920" y="819"/>
            <a:ext cx="100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7" name="公式" r:id="rId12" imgW="990600" imgH="228600" progId="Equation.3">
                    <p:embed/>
                  </p:oleObj>
                </mc:Choice>
                <mc:Fallback>
                  <p:oleObj name="公式" r:id="rId12" imgW="9906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819"/>
                          <a:ext cx="1008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431800" y="2714625"/>
            <a:ext cx="5413375" cy="866775"/>
            <a:chOff x="431" y="1710"/>
            <a:chExt cx="3410" cy="546"/>
          </a:xfrm>
        </p:grpSpPr>
        <p:sp>
          <p:nvSpPr>
            <p:cNvPr id="86028" name="Rectangle 12"/>
            <p:cNvSpPr>
              <a:spLocks noChangeArrowheads="1"/>
            </p:cNvSpPr>
            <p:nvPr/>
          </p:nvSpPr>
          <p:spPr bwMode="auto">
            <a:xfrm>
              <a:off x="431" y="1806"/>
              <a:ext cx="89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解析解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</a:p>
          </p:txBody>
        </p:sp>
        <p:grpSp>
          <p:nvGrpSpPr>
            <p:cNvPr id="86029" name="Group 13"/>
            <p:cNvGrpSpPr>
              <a:grpSpLocks/>
            </p:cNvGrpSpPr>
            <p:nvPr/>
          </p:nvGrpSpPr>
          <p:grpSpPr bwMode="auto">
            <a:xfrm>
              <a:off x="839" y="1710"/>
              <a:ext cx="3002" cy="546"/>
              <a:chOff x="1156" y="1480"/>
              <a:chExt cx="2953" cy="546"/>
            </a:xfrm>
          </p:grpSpPr>
          <p:sp>
            <p:nvSpPr>
              <p:cNvPr id="86030" name="Rectangle 14"/>
              <p:cNvSpPr>
                <a:spLocks noChangeArrowheads="1"/>
              </p:cNvSpPr>
              <p:nvPr/>
            </p:nvSpPr>
            <p:spPr bwMode="auto">
              <a:xfrm>
                <a:off x="1156" y="1558"/>
                <a:ext cx="114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endParaRPr kumimoji="0" lang="nl-NL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86031" name="Object 15"/>
              <p:cNvGraphicFramePr>
                <a:graphicFrameLocks noChangeAspect="1"/>
              </p:cNvGraphicFramePr>
              <p:nvPr/>
            </p:nvGraphicFramePr>
            <p:xfrm>
              <a:off x="1565" y="1480"/>
              <a:ext cx="2544" cy="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58" name="公式" r:id="rId14" imgW="2171700" imgH="469900" progId="Equation.3">
                      <p:embed/>
                    </p:oleObj>
                  </mc:Choice>
                  <mc:Fallback>
                    <p:oleObj name="公式" r:id="rId14" imgW="2171700" imgH="4699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5" y="1480"/>
                            <a:ext cx="2544" cy="5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6032" name="Group 16"/>
          <p:cNvGrpSpPr>
            <a:grpSpLocks/>
          </p:cNvGrpSpPr>
          <p:nvPr/>
        </p:nvGrpSpPr>
        <p:grpSpPr bwMode="auto">
          <a:xfrm>
            <a:off x="3471069" y="3553513"/>
            <a:ext cx="4576763" cy="600076"/>
            <a:chOff x="1246" y="2060"/>
            <a:chExt cx="2883" cy="378"/>
          </a:xfrm>
        </p:grpSpPr>
        <p:graphicFrame>
          <p:nvGraphicFramePr>
            <p:cNvPr id="8603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4487678"/>
                </p:ext>
              </p:extLst>
            </p:nvPr>
          </p:nvGraphicFramePr>
          <p:xfrm>
            <a:off x="1441" y="2129"/>
            <a:ext cx="268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9" name="公式" r:id="rId16" imgW="2247900" imgH="254000" progId="Equation.3">
                    <p:embed/>
                  </p:oleObj>
                </mc:Choice>
                <mc:Fallback>
                  <p:oleObj name="公式" r:id="rId16" imgW="2247900" imgH="254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2129"/>
                          <a:ext cx="268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4" name="Rectangle 18"/>
            <p:cNvSpPr>
              <a:spLocks noChangeArrowheads="1"/>
            </p:cNvSpPr>
            <p:nvPr/>
          </p:nvSpPr>
          <p:spPr bwMode="auto">
            <a:xfrm>
              <a:off x="1246" y="2060"/>
              <a:ext cx="249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400" b="0" dirty="0">
                  <a:solidFill>
                    <a:schemeClr val="tx1"/>
                  </a:solidFill>
                  <a:latin typeface="Microsoft Tai Le" panose="020B0502040204020203" pitchFamily="34" charset="0"/>
                  <a:ea typeface="微软雅黑 Light"/>
                  <a:cs typeface="Microsoft Tai Le" panose="020B0502040204020203" pitchFamily="34" charset="0"/>
                  <a:sym typeface="Microsoft Sans Serif"/>
                </a:rPr>
                <a:t>=</a:t>
              </a:r>
            </a:p>
          </p:txBody>
        </p:sp>
      </p:grpSp>
      <p:grpSp>
        <p:nvGrpSpPr>
          <p:cNvPr id="86035" name="Group 19"/>
          <p:cNvGrpSpPr>
            <a:grpSpLocks/>
          </p:cNvGrpSpPr>
          <p:nvPr/>
        </p:nvGrpSpPr>
        <p:grpSpPr bwMode="auto">
          <a:xfrm>
            <a:off x="1823243" y="4420288"/>
            <a:ext cx="4132263" cy="896937"/>
            <a:chOff x="1429" y="2747"/>
            <a:chExt cx="2603" cy="565"/>
          </a:xfrm>
        </p:grpSpPr>
        <p:graphicFrame>
          <p:nvGraphicFramePr>
            <p:cNvPr id="86036" name="Object 20"/>
            <p:cNvGraphicFramePr>
              <a:graphicFrameLocks noChangeAspect="1"/>
            </p:cNvGraphicFramePr>
            <p:nvPr/>
          </p:nvGraphicFramePr>
          <p:xfrm>
            <a:off x="1920" y="2747"/>
            <a:ext cx="2112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0" name="公式" r:id="rId18" imgW="1778000" imgH="469900" progId="Equation.3">
                    <p:embed/>
                  </p:oleObj>
                </mc:Choice>
                <mc:Fallback>
                  <p:oleObj name="公式" r:id="rId18" imgW="1778000" imgH="4699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747"/>
                          <a:ext cx="2112" cy="56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7" name="Rectangle 21"/>
            <p:cNvSpPr>
              <a:spLocks noChangeArrowheads="1"/>
            </p:cNvSpPr>
            <p:nvPr/>
          </p:nvSpPr>
          <p:spPr bwMode="auto">
            <a:xfrm>
              <a:off x="1429" y="2761"/>
              <a:ext cx="24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b="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∴</a:t>
              </a:r>
            </a:p>
          </p:txBody>
        </p:sp>
      </p:grpSp>
      <p:grpSp>
        <p:nvGrpSpPr>
          <p:cNvPr id="86038" name="Group 22"/>
          <p:cNvGrpSpPr>
            <a:grpSpLocks/>
          </p:cNvGrpSpPr>
          <p:nvPr/>
        </p:nvGrpSpPr>
        <p:grpSpPr bwMode="auto">
          <a:xfrm>
            <a:off x="431800" y="5511714"/>
            <a:ext cx="6953431" cy="762000"/>
            <a:chOff x="249" y="3010"/>
            <a:chExt cx="4621" cy="593"/>
          </a:xfrm>
        </p:grpSpPr>
        <p:sp>
          <p:nvSpPr>
            <p:cNvPr id="86039" name="Rectangle 23"/>
            <p:cNvSpPr>
              <a:spLocks noChangeArrowheads="1"/>
            </p:cNvSpPr>
            <p:nvPr/>
          </p:nvSpPr>
          <p:spPr bwMode="auto">
            <a:xfrm>
              <a:off x="249" y="3055"/>
              <a:ext cx="941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数值解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</a:p>
          </p:txBody>
        </p:sp>
        <p:graphicFrame>
          <p:nvGraphicFramePr>
            <p:cNvPr id="8604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2519191"/>
                </p:ext>
              </p:extLst>
            </p:nvPr>
          </p:nvGraphicFramePr>
          <p:xfrm>
            <a:off x="1118" y="3084"/>
            <a:ext cx="1392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1" name="公式" r:id="rId20" imgW="977476" imgH="317362" progId="Equation.3">
                    <p:embed/>
                  </p:oleObj>
                </mc:Choice>
                <mc:Fallback>
                  <p:oleObj name="公式" r:id="rId20" imgW="977476" imgH="31736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3084"/>
                          <a:ext cx="1392" cy="4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5594444"/>
                </p:ext>
              </p:extLst>
            </p:nvPr>
          </p:nvGraphicFramePr>
          <p:xfrm>
            <a:off x="2806" y="3010"/>
            <a:ext cx="2064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2" name="公式" r:id="rId22" imgW="1726451" imgH="495085" progId="Equation.3">
                    <p:embed/>
                  </p:oleObj>
                </mc:Choice>
                <mc:Fallback>
                  <p:oleObj name="公式" r:id="rId22" imgW="1726451" imgH="49508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3010"/>
                          <a:ext cx="2064" cy="5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695945"/>
            <a:ext cx="2133600" cy="365125"/>
          </a:xfrm>
        </p:spPr>
        <p:txBody>
          <a:bodyPr/>
          <a:lstStyle/>
          <a:p>
            <a:pPr>
              <a:lnSpc>
                <a:spcPct val="150000"/>
              </a:lnSpc>
            </a:pPr>
            <a:fld id="{382B3500-7B2B-43A5-AFF1-DCB5D9BCD0A0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18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328311"/>
              </p:ext>
            </p:extLst>
          </p:nvPr>
        </p:nvGraphicFramePr>
        <p:xfrm>
          <a:off x="2209800" y="1244595"/>
          <a:ext cx="418465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68" name="Graph" r:id="rId4" imgW="4185000" imgH="3562200" progId="Origin50.Graph">
                  <p:embed/>
                </p:oleObj>
              </mc:Choice>
              <mc:Fallback>
                <p:oleObj name="Graph" r:id="rId4" imgW="4185000" imgH="3562200" progId="Origin50.Grap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44595"/>
                        <a:ext cx="418465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1905000" y="406395"/>
            <a:ext cx="5181600" cy="609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32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圆盘轴线上电势分布</a:t>
            </a:r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390525" y="4395783"/>
            <a:ext cx="5480049" cy="663575"/>
            <a:chOff x="292" y="191"/>
            <a:chExt cx="3452" cy="418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292" y="191"/>
              <a:ext cx="1280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练习：</a:t>
              </a: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(1)	</a:t>
              </a:r>
            </a:p>
          </p:txBody>
        </p:sp>
        <p:graphicFrame>
          <p:nvGraphicFramePr>
            <p:cNvPr id="87046" name="Object 6"/>
            <p:cNvGraphicFramePr>
              <a:graphicFrameLocks noChangeAspect="1"/>
            </p:cNvGraphicFramePr>
            <p:nvPr/>
          </p:nvGraphicFramePr>
          <p:xfrm>
            <a:off x="1440" y="312"/>
            <a:ext cx="2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69" name="公式" r:id="rId6" imgW="1904174" imgH="215806" progId="Equation.3">
                    <p:embed/>
                  </p:oleObj>
                </mc:Choice>
                <mc:Fallback>
                  <p:oleObj name="公式" r:id="rId6" imgW="1904174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2"/>
                          <a:ext cx="230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1604963" y="4933708"/>
            <a:ext cx="648927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用三种数值积分方法计算</a:t>
            </a:r>
            <a:r>
              <a:rPr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例</a:t>
            </a:r>
            <a:r>
              <a:rPr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中的电势。</a:t>
            </a:r>
            <a:endParaRPr lang="zh-CN" altLang="en-US" sz="28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1536700" y="5648324"/>
            <a:ext cx="6770695" cy="663576"/>
            <a:chOff x="968" y="3974"/>
            <a:chExt cx="4265" cy="418"/>
          </a:xfrm>
        </p:grpSpPr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968" y="3974"/>
              <a:ext cx="4265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(2)                                (    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随   变化的曲线</a:t>
              </a: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)</a:t>
              </a:r>
            </a:p>
          </p:txBody>
        </p:sp>
        <p:graphicFrame>
          <p:nvGraphicFramePr>
            <p:cNvPr id="8705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243448"/>
                </p:ext>
              </p:extLst>
            </p:nvPr>
          </p:nvGraphicFramePr>
          <p:xfrm>
            <a:off x="1430" y="4117"/>
            <a:ext cx="15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70" name="公式" r:id="rId8" imgW="1257300" imgH="190500" progId="Equation.3">
                    <p:embed/>
                  </p:oleObj>
                </mc:Choice>
                <mc:Fallback>
                  <p:oleObj name="公式" r:id="rId8" imgW="1257300" imgH="190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4117"/>
                          <a:ext cx="158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094600"/>
                </p:ext>
              </p:extLst>
            </p:nvPr>
          </p:nvGraphicFramePr>
          <p:xfrm>
            <a:off x="3361" y="4157"/>
            <a:ext cx="173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71" name="公式" r:id="rId10" imgW="114120" imgH="126720" progId="Equation.3">
                    <p:embed/>
                  </p:oleObj>
                </mc:Choice>
                <mc:Fallback>
                  <p:oleObj name="公式" r:id="rId10" imgW="114120" imgH="1267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4157"/>
                          <a:ext cx="173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27747"/>
                </p:ext>
              </p:extLst>
            </p:nvPr>
          </p:nvGraphicFramePr>
          <p:xfrm>
            <a:off x="3785" y="4142"/>
            <a:ext cx="16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72" name="公式" r:id="rId12" imgW="126835" imgH="139518" progId="Equation.3">
                    <p:embed/>
                  </p:oleObj>
                </mc:Choice>
                <mc:Fallback>
                  <p:oleObj name="公式" r:id="rId12" imgW="126835" imgH="13951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4142"/>
                          <a:ext cx="161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98A88A2F-BA2B-4D80-9603-EF200F8FDD01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19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55600" y="990600"/>
            <a:ext cx="563880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2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．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电场强度的计算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685800" y="2413007"/>
            <a:ext cx="6911976" cy="582614"/>
            <a:chOff x="432" y="1520"/>
            <a:chExt cx="4354" cy="367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32" y="1520"/>
              <a:ext cx="435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电量为    的点电荷，在距离   处产生的电场强度为</a:t>
              </a: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7006123"/>
                </p:ext>
              </p:extLst>
            </p:nvPr>
          </p:nvGraphicFramePr>
          <p:xfrm>
            <a:off x="1068" y="1608"/>
            <a:ext cx="17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0" name="公式" r:id="rId4" imgW="152268" imgH="203024" progId="Equation.3">
                    <p:embed/>
                  </p:oleObj>
                </mc:Choice>
                <mc:Fallback>
                  <p:oleObj name="公式" r:id="rId4" imgW="152268" imgH="20302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608"/>
                          <a:ext cx="179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047639"/>
                </p:ext>
              </p:extLst>
            </p:nvPr>
          </p:nvGraphicFramePr>
          <p:xfrm>
            <a:off x="2774" y="1600"/>
            <a:ext cx="19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1" name="公式" r:id="rId6" imgW="114102" imgH="126780" progId="Equation.3">
                    <p:embed/>
                  </p:oleObj>
                </mc:Choice>
                <mc:Fallback>
                  <p:oleObj name="公式" r:id="rId6" imgW="114102" imgH="1267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1600"/>
                          <a:ext cx="19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85800" y="1872722"/>
            <a:ext cx="403860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buFontTx/>
              <a:buBlip>
                <a:blip r:embed="rId8"/>
              </a:buBlip>
            </a:pPr>
            <a:r>
              <a:rPr kumimoji="0" lang="en-US" altLang="zh-CN" sz="240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 </a:t>
            </a:r>
            <a:r>
              <a:rPr kumimoji="0" lang="zh-CN" altLang="en-US" sz="240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点电荷的电场强度：</a:t>
            </a:r>
            <a:endParaRPr kumimoji="0" lang="zh-CN" altLang="en-US" sz="240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539959" y="3753965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2514600" y="3432175"/>
            <a:ext cx="3886200" cy="911225"/>
            <a:chOff x="1584" y="2066"/>
            <a:chExt cx="2448" cy="574"/>
          </a:xfrm>
        </p:grpSpPr>
        <p:graphicFrame>
          <p:nvGraphicFramePr>
            <p:cNvPr id="18444" name="Object 12"/>
            <p:cNvGraphicFramePr>
              <a:graphicFrameLocks noChangeAspect="1"/>
            </p:cNvGraphicFramePr>
            <p:nvPr/>
          </p:nvGraphicFramePr>
          <p:xfrm>
            <a:off x="1584" y="2066"/>
            <a:ext cx="1296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2" name="公式" r:id="rId9" imgW="1002865" imgH="431613" progId="Equation.3">
                    <p:embed/>
                  </p:oleObj>
                </mc:Choice>
                <mc:Fallback>
                  <p:oleObj name="公式" r:id="rId9" imgW="1002865" imgH="4316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066"/>
                          <a:ext cx="1296" cy="55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3"/>
            <p:cNvGraphicFramePr>
              <a:graphicFrameLocks noChangeAspect="1"/>
            </p:cNvGraphicFramePr>
            <p:nvPr/>
          </p:nvGraphicFramePr>
          <p:xfrm>
            <a:off x="3360" y="2066"/>
            <a:ext cx="672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3" name="公式" r:id="rId11" imgW="520474" imgH="444307" progId="Equation.3">
                    <p:embed/>
                  </p:oleObj>
                </mc:Choice>
                <mc:Fallback>
                  <p:oleObj name="公式" r:id="rId11" imgW="520474" imgH="44430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66"/>
                          <a:ext cx="672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539959" y="5392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539959" y="5392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90600"/>
            <a:ext cx="8219256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第</a:t>
            </a:r>
            <a:r>
              <a:rPr lang="zh-CN" altLang="nl-NL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二</a:t>
            </a:r>
            <a:r>
              <a:rPr lang="zh-CN" altLang="en-US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章  定积分的数值计算方法 </a:t>
            </a:r>
            <a:endParaRPr lang="nl-NL" dirty="0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132CE6E7-666E-4297-9435-8ED8903995E2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0825" y="304800"/>
            <a:ext cx="8893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1117600" indent="-1117600">
              <a:lnSpc>
                <a:spcPct val="15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endParaRPr kumimoji="0" lang="zh-CN" altLang="en-US" sz="3200" b="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2067" name="Group 19"/>
          <p:cNvGrpSpPr>
            <a:grpSpLocks/>
          </p:cNvGrpSpPr>
          <p:nvPr/>
        </p:nvGrpSpPr>
        <p:grpSpPr bwMode="auto">
          <a:xfrm>
            <a:off x="1143000" y="2686845"/>
            <a:ext cx="6858000" cy="2605088"/>
            <a:chOff x="480" y="1392"/>
            <a:chExt cx="4320" cy="1641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480" y="1392"/>
              <a:ext cx="4320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32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§3.1  </a:t>
              </a:r>
              <a:r>
                <a:rPr kumimoji="0" lang="zh-CN" altLang="en-US" sz="32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定积分基本数值算法及其应用 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480" y="1978"/>
              <a:ext cx="4320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32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§3.2  </a:t>
              </a:r>
              <a:r>
                <a:rPr kumimoji="0" lang="zh-CN" altLang="en-US" sz="32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龙贝格法及其应用 </a:t>
              </a: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480" y="2563"/>
              <a:ext cx="3744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32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§3.3  </a:t>
              </a:r>
              <a:r>
                <a:rPr kumimoji="0" lang="zh-CN" altLang="en-US" sz="32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高斯求积法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012CF38E-6FE1-402E-A833-308E82C27B7D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20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19488" name="Group 32"/>
          <p:cNvGrpSpPr>
            <a:grpSpLocks/>
          </p:cNvGrpSpPr>
          <p:nvPr/>
        </p:nvGrpSpPr>
        <p:grpSpPr bwMode="auto">
          <a:xfrm>
            <a:off x="747713" y="3333758"/>
            <a:ext cx="7859712" cy="646114"/>
            <a:chOff x="471" y="2100"/>
            <a:chExt cx="4951" cy="407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471" y="2100"/>
              <a:ext cx="495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解</a:t>
              </a: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：圆环上任一点电荷      </a:t>
              </a: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在轴线上点   的电场强度        </a:t>
              </a:r>
            </a:p>
          </p:txBody>
        </p:sp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2415" y="2203"/>
            <a:ext cx="32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8" name="公式" r:id="rId4" imgW="266353" imgH="177569" progId="Equation.3">
                    <p:embed/>
                  </p:oleObj>
                </mc:Choice>
                <mc:Fallback>
                  <p:oleObj name="公式" r:id="rId4" imgW="266353" imgH="17756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5" y="2203"/>
                          <a:ext cx="32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5023417"/>
                </p:ext>
              </p:extLst>
            </p:nvPr>
          </p:nvGraphicFramePr>
          <p:xfrm>
            <a:off x="3717" y="2246"/>
            <a:ext cx="16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9" name="公式" r:id="rId6" imgW="126835" imgH="139518" progId="Equation.3">
                    <p:embed/>
                  </p:oleObj>
                </mc:Choice>
                <mc:Fallback>
                  <p:oleObj name="公式" r:id="rId6" imgW="126835" imgH="13951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7" y="2246"/>
                          <a:ext cx="161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6647706"/>
                </p:ext>
              </p:extLst>
            </p:nvPr>
          </p:nvGraphicFramePr>
          <p:xfrm>
            <a:off x="4814" y="2205"/>
            <a:ext cx="28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0" name="公式" r:id="rId8" imgW="228501" imgH="203112" progId="Equation.3">
                    <p:embed/>
                  </p:oleObj>
                </mc:Choice>
                <mc:Fallback>
                  <p:oleObj name="公式" r:id="rId8" imgW="228501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4" y="2205"/>
                          <a:ext cx="289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1524000"/>
            <a:ext cx="4637087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85" name="Group 29"/>
          <p:cNvGrpSpPr>
            <a:grpSpLocks/>
          </p:cNvGrpSpPr>
          <p:nvPr/>
        </p:nvGrpSpPr>
        <p:grpSpPr bwMode="auto">
          <a:xfrm>
            <a:off x="577850" y="260350"/>
            <a:ext cx="8353426" cy="582613"/>
            <a:chOff x="364" y="363"/>
            <a:chExt cx="5262" cy="367"/>
          </a:xfrm>
        </p:grpSpPr>
        <p:grpSp>
          <p:nvGrpSpPr>
            <p:cNvPr id="19484" name="Group 28"/>
            <p:cNvGrpSpPr>
              <a:grpSpLocks/>
            </p:cNvGrpSpPr>
            <p:nvPr/>
          </p:nvGrpSpPr>
          <p:grpSpPr bwMode="auto">
            <a:xfrm>
              <a:off x="364" y="363"/>
              <a:ext cx="5262" cy="367"/>
              <a:chOff x="364" y="363"/>
              <a:chExt cx="5262" cy="367"/>
            </a:xfrm>
          </p:grpSpPr>
          <p:sp>
            <p:nvSpPr>
              <p:cNvPr id="19466" name="Rectangle 10"/>
              <p:cNvSpPr>
                <a:spLocks noChangeArrowheads="1"/>
              </p:cNvSpPr>
              <p:nvPr/>
            </p:nvSpPr>
            <p:spPr bwMode="auto">
              <a:xfrm>
                <a:off x="364" y="363"/>
                <a:ext cx="5262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en-US" altLang="zh-CN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  </a:t>
                </a:r>
                <a:r>
                  <a:rPr kumimoji="0" lang="zh-CN" altLang="en-US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例</a:t>
                </a:r>
                <a:r>
                  <a:rPr kumimoji="0" lang="en-US" altLang="zh-CN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5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：求带电圆环（半径为  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）在轴线上点   的电场强度       </a:t>
                </a:r>
              </a:p>
            </p:txBody>
          </p:sp>
          <p:graphicFrame>
            <p:nvGraphicFramePr>
              <p:cNvPr id="19468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6319351"/>
                  </p:ext>
                </p:extLst>
              </p:nvPr>
            </p:nvGraphicFramePr>
            <p:xfrm>
              <a:off x="2763" y="489"/>
              <a:ext cx="16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521" name="公式" r:id="rId11" imgW="114102" imgH="126780" progId="Equation.3">
                      <p:embed/>
                    </p:oleObj>
                  </mc:Choice>
                  <mc:Fallback>
                    <p:oleObj name="公式" r:id="rId11" imgW="114102" imgH="1267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3" y="489"/>
                            <a:ext cx="160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469" name="Object 13"/>
            <p:cNvGraphicFramePr>
              <a:graphicFrameLocks noChangeAspect="1"/>
            </p:cNvGraphicFramePr>
            <p:nvPr/>
          </p:nvGraphicFramePr>
          <p:xfrm>
            <a:off x="4050" y="523"/>
            <a:ext cx="16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2" name="公式" r:id="rId13" imgW="126835" imgH="139518" progId="Equation.3">
                    <p:embed/>
                  </p:oleObj>
                </mc:Choice>
                <mc:Fallback>
                  <p:oleObj name="公式" r:id="rId13" imgW="126835" imgH="13951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523"/>
                          <a:ext cx="16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2657475" y="4076700"/>
            <a:ext cx="4537075" cy="879475"/>
            <a:chOff x="1576" y="3308"/>
            <a:chExt cx="2870" cy="604"/>
          </a:xfrm>
        </p:grpSpPr>
        <p:graphicFrame>
          <p:nvGraphicFramePr>
            <p:cNvPr id="19472" name="Object 16"/>
            <p:cNvGraphicFramePr>
              <a:graphicFrameLocks noChangeAspect="1"/>
            </p:cNvGraphicFramePr>
            <p:nvPr/>
          </p:nvGraphicFramePr>
          <p:xfrm>
            <a:off x="3312" y="3456"/>
            <a:ext cx="113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3" name="公式" r:id="rId14" imgW="799920" imgH="203040" progId="Equation.3">
                    <p:embed/>
                  </p:oleObj>
                </mc:Choice>
                <mc:Fallback>
                  <p:oleObj name="公式" r:id="rId14" imgW="79992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456"/>
                          <a:ext cx="113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7"/>
            <p:cNvGraphicFramePr>
              <a:graphicFrameLocks noChangeAspect="1"/>
            </p:cNvGraphicFramePr>
            <p:nvPr/>
          </p:nvGraphicFramePr>
          <p:xfrm>
            <a:off x="1576" y="3308"/>
            <a:ext cx="1440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4" name="公式" r:id="rId16" imgW="1180588" imgH="495085" progId="Equation.3">
                    <p:embed/>
                  </p:oleObj>
                </mc:Choice>
                <mc:Fallback>
                  <p:oleObj name="公式" r:id="rId16" imgW="1180588" imgH="49508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3308"/>
                          <a:ext cx="1440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1866900" y="4854575"/>
            <a:ext cx="5772150" cy="841375"/>
            <a:chOff x="557" y="709"/>
            <a:chExt cx="4546" cy="707"/>
          </a:xfrm>
        </p:grpSpPr>
        <p:graphicFrame>
          <p:nvGraphicFramePr>
            <p:cNvPr id="19477" name="Object 21"/>
            <p:cNvGraphicFramePr>
              <a:graphicFrameLocks noChangeAspect="1"/>
            </p:cNvGraphicFramePr>
            <p:nvPr/>
          </p:nvGraphicFramePr>
          <p:xfrm>
            <a:off x="557" y="709"/>
            <a:ext cx="3264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5" name="公式" r:id="rId18" imgW="2286000" imgH="495300" progId="Equation.3">
                    <p:embed/>
                  </p:oleObj>
                </mc:Choice>
                <mc:Fallback>
                  <p:oleObj name="公式" r:id="rId18" imgW="2286000" imgH="4953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709"/>
                          <a:ext cx="3264" cy="7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2"/>
            <p:cNvGraphicFramePr>
              <a:graphicFrameLocks noChangeAspect="1"/>
            </p:cNvGraphicFramePr>
            <p:nvPr/>
          </p:nvGraphicFramePr>
          <p:xfrm>
            <a:off x="4157" y="757"/>
            <a:ext cx="946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6" name="公式" r:id="rId20" imgW="723600" imgH="393480" progId="Equation.3">
                    <p:embed/>
                  </p:oleObj>
                </mc:Choice>
                <mc:Fallback>
                  <p:oleObj name="公式" r:id="rId20" imgW="723600" imgH="393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757"/>
                          <a:ext cx="946" cy="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79" name="Group 23"/>
          <p:cNvGrpSpPr>
            <a:grpSpLocks/>
          </p:cNvGrpSpPr>
          <p:nvPr/>
        </p:nvGrpSpPr>
        <p:grpSpPr bwMode="auto">
          <a:xfrm>
            <a:off x="1276350" y="5695950"/>
            <a:ext cx="6648450" cy="990600"/>
            <a:chOff x="657" y="1842"/>
            <a:chExt cx="4350" cy="657"/>
          </a:xfrm>
        </p:grpSpPr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657" y="1979"/>
              <a:ext cx="255" cy="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b="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∴</a:t>
              </a:r>
            </a:p>
          </p:txBody>
        </p:sp>
        <p:graphicFrame>
          <p:nvGraphicFramePr>
            <p:cNvPr id="19481" name="Object 25"/>
            <p:cNvGraphicFramePr>
              <a:graphicFrameLocks noChangeAspect="1"/>
            </p:cNvGraphicFramePr>
            <p:nvPr/>
          </p:nvGraphicFramePr>
          <p:xfrm>
            <a:off x="975" y="1842"/>
            <a:ext cx="4032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7" name="公式" r:id="rId22" imgW="3035300" imgH="495300" progId="Equation.3">
                    <p:embed/>
                  </p:oleObj>
                </mc:Choice>
                <mc:Fallback>
                  <p:oleObj name="公式" r:id="rId22" imgW="3035300" imgH="4953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842"/>
                          <a:ext cx="4032" cy="65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3" name="Group 27"/>
          <p:cNvGrpSpPr>
            <a:grpSpLocks/>
          </p:cNvGrpSpPr>
          <p:nvPr/>
        </p:nvGrpSpPr>
        <p:grpSpPr bwMode="auto">
          <a:xfrm>
            <a:off x="1482726" y="836614"/>
            <a:ext cx="4430713" cy="582613"/>
            <a:chOff x="3610" y="1634"/>
            <a:chExt cx="2791" cy="367"/>
          </a:xfrm>
        </p:grpSpPr>
        <p:graphicFrame>
          <p:nvGraphicFramePr>
            <p:cNvPr id="19470" name="Object 14"/>
            <p:cNvGraphicFramePr>
              <a:graphicFrameLocks noChangeAspect="1"/>
            </p:cNvGraphicFramePr>
            <p:nvPr/>
          </p:nvGraphicFramePr>
          <p:xfrm>
            <a:off x="4830" y="1760"/>
            <a:ext cx="16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8" name="公式" r:id="rId24" imgW="139579" imgH="177646" progId="Equation.3">
                    <p:embed/>
                  </p:oleObj>
                </mc:Choice>
                <mc:Fallback>
                  <p:oleObj name="公式" r:id="rId24" imgW="139579" imgH="17764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760"/>
                          <a:ext cx="16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3610" y="1634"/>
              <a:ext cx="279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（线电荷密度   ，如下图所示）</a:t>
              </a:r>
            </a:p>
          </p:txBody>
        </p:sp>
      </p:grp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1327190" y="3803650"/>
            <a:ext cx="1107996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大小为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8AAA9A5-95CC-4CC2-AF48-02384302D140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21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752600" y="1841500"/>
          <a:ext cx="4953000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Graph" r:id="rId4" imgW="4251600" imgH="3416400" progId="Origin50.Graph">
                  <p:embed/>
                </p:oleObj>
              </mc:Choice>
              <mc:Fallback>
                <p:oleObj name="Graph" r:id="rId4" imgW="4251600" imgH="3416400" progId="Origin50.Grap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41500"/>
                        <a:ext cx="4953000" cy="397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692275" y="1066800"/>
            <a:ext cx="5486400" cy="609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32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圆环轴线上电场强度分布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例</a:t>
            </a:r>
            <a:r>
              <a:rPr lang="en-US" altLang="zh-CN" sz="2400" b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：已知圆环带电量为</a:t>
            </a:r>
            <a:r>
              <a:rPr lang="en-US" altLang="zh-CN" sz="2400" b="1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，杆的线密度为</a:t>
            </a:r>
            <a:r>
              <a:rPr lang="en-US" altLang="zh-CN" sz="2400" b="1" i="1" dirty="0"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lang="el-GR" altLang="zh-CN" sz="2400" b="1" i="1" dirty="0">
                <a:latin typeface="Microsoft Sans Serif"/>
                <a:ea typeface="微软雅黑 Light"/>
                <a:sym typeface="Microsoft Sans Serif"/>
              </a:rPr>
              <a:t>λ</a:t>
            </a:r>
            <a:r>
              <a:rPr lang="zh-CN" altLang="en-US" sz="24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，长为</a:t>
            </a:r>
            <a:r>
              <a:rPr lang="en-US" altLang="zh-CN" sz="2400" b="1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L</a:t>
            </a:r>
            <a:r>
              <a:rPr lang="zh-CN" altLang="en-US" sz="2400" b="1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br>
              <a:rPr lang="zh-CN" altLang="en-US" sz="24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求：杆对圆环的作用力。</a:t>
            </a:r>
          </a:p>
        </p:txBody>
      </p:sp>
      <p:graphicFrame>
        <p:nvGraphicFramePr>
          <p:cNvPr id="70659" name="Object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5300283"/>
              </p:ext>
            </p:extLst>
          </p:nvPr>
        </p:nvGraphicFramePr>
        <p:xfrm>
          <a:off x="3853788" y="4607427"/>
          <a:ext cx="1436425" cy="51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94" name="公式" r:id="rId4" imgW="571320" imgH="203040" progId="Equation.3">
                  <p:embed/>
                </p:oleObj>
              </mc:Choice>
              <mc:Fallback>
                <p:oleObj name="公式" r:id="rId4" imgW="571320" imgH="2030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788" y="4607427"/>
                        <a:ext cx="1436425" cy="510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6401467"/>
              </p:ext>
            </p:extLst>
          </p:nvPr>
        </p:nvGraphicFramePr>
        <p:xfrm>
          <a:off x="2627313" y="5414963"/>
          <a:ext cx="324008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95" name="公式" r:id="rId6" imgW="1447560" imgH="431640" progId="Equation.3">
                  <p:embed/>
                </p:oleObj>
              </mc:Choice>
              <mc:Fallback>
                <p:oleObj name="公式" r:id="rId6" imgW="14475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14963"/>
                        <a:ext cx="3240087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hlink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01A1CAA7-5C8D-4DBE-AF11-5518F5017E6E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22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232748" y="4947419"/>
            <a:ext cx="3461204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圆环在 </a:t>
            </a:r>
            <a:r>
              <a:rPr lang="en-US" altLang="zh-CN" sz="2400" dirty="0" err="1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d</a:t>
            </a:r>
            <a:r>
              <a:rPr lang="en-US" altLang="zh-CN" sz="2400" i="1" dirty="0" err="1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q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处产生的电场</a:t>
            </a:r>
          </a:p>
        </p:txBody>
      </p:sp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2976563" y="1773238"/>
            <a:ext cx="3324226" cy="2016125"/>
            <a:chOff x="1875" y="1117"/>
            <a:chExt cx="2094" cy="1270"/>
          </a:xfrm>
        </p:grpSpPr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>
              <a:off x="2381" y="1888"/>
              <a:ext cx="15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  <p:grpSp>
          <p:nvGrpSpPr>
            <p:cNvPr id="70665" name="Group 9"/>
            <p:cNvGrpSpPr>
              <a:grpSpLocks/>
            </p:cNvGrpSpPr>
            <p:nvPr/>
          </p:nvGrpSpPr>
          <p:grpSpPr bwMode="auto">
            <a:xfrm>
              <a:off x="1875" y="1117"/>
              <a:ext cx="2049" cy="1270"/>
              <a:chOff x="1602" y="1150"/>
              <a:chExt cx="2035" cy="1191"/>
            </a:xfrm>
          </p:grpSpPr>
          <p:grpSp>
            <p:nvGrpSpPr>
              <p:cNvPr id="70666" name="Group 10"/>
              <p:cNvGrpSpPr>
                <a:grpSpLocks/>
              </p:cNvGrpSpPr>
              <p:nvPr/>
            </p:nvGrpSpPr>
            <p:grpSpPr bwMode="auto">
              <a:xfrm>
                <a:off x="1602" y="1150"/>
                <a:ext cx="2035" cy="1191"/>
                <a:chOff x="1602" y="1150"/>
                <a:chExt cx="2035" cy="1191"/>
              </a:xfrm>
            </p:grpSpPr>
            <p:graphicFrame>
              <p:nvGraphicFramePr>
                <p:cNvPr id="70667" name="Object 11"/>
                <p:cNvGraphicFramePr>
                  <a:graphicFrameLocks noChangeAspect="1"/>
                </p:cNvGraphicFramePr>
                <p:nvPr/>
              </p:nvGraphicFramePr>
              <p:xfrm>
                <a:off x="2894" y="1888"/>
                <a:ext cx="248" cy="2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096" name="公式" r:id="rId8" imgW="190440" imgH="228600" progId="Equation.3">
                        <p:embed/>
                      </p:oleObj>
                    </mc:Choice>
                    <mc:Fallback>
                      <p:oleObj name="公式" r:id="rId8" imgW="190440" imgH="228600" progId="Equation.3">
                        <p:embed/>
                        <p:pic>
                          <p:nvPicPr>
                            <p:cNvPr id="0" name="Object 11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94" y="1888"/>
                              <a:ext cx="248" cy="2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70668" name="Group 12"/>
                <p:cNvGrpSpPr>
                  <a:grpSpLocks/>
                </p:cNvGrpSpPr>
                <p:nvPr/>
              </p:nvGrpSpPr>
              <p:grpSpPr bwMode="auto">
                <a:xfrm>
                  <a:off x="1602" y="1150"/>
                  <a:ext cx="1774" cy="1191"/>
                  <a:chOff x="1602" y="1162"/>
                  <a:chExt cx="1774" cy="1191"/>
                </a:xfrm>
              </p:grpSpPr>
              <p:grpSp>
                <p:nvGrpSpPr>
                  <p:cNvPr id="7066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82" y="1298"/>
                    <a:ext cx="1494" cy="1055"/>
                    <a:chOff x="922" y="1463"/>
                    <a:chExt cx="1494" cy="1055"/>
                  </a:xfrm>
                </p:grpSpPr>
                <p:sp>
                  <p:nvSpPr>
                    <p:cNvPr id="70670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2" y="1463"/>
                      <a:ext cx="384" cy="1055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l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00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0671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0" y="1990"/>
                      <a:ext cx="1286" cy="74"/>
                    </a:xfrm>
                    <a:prstGeom prst="rect">
                      <a:avLst/>
                    </a:prstGeom>
                    <a:gradFill flip="none" rotWithShape="0">
                      <a:gsLst>
                        <a:gs pos="0">
                          <a:schemeClr val="accent4"/>
                        </a:gs>
                        <a:gs pos="50000">
                          <a:schemeClr val="lt2"/>
                        </a:gs>
                        <a:gs pos="100000">
                          <a:schemeClr val="accent4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dk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0672" name="Line 1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112" y="1480"/>
                      <a:ext cx="3" cy="55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</p:grpSp>
              <p:sp>
                <p:nvSpPr>
                  <p:cNvPr id="7067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6" y="1162"/>
                    <a:ext cx="255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:r>
                      <a:rPr lang="en-US" altLang="zh-CN" sz="2400" i="1">
                        <a:solidFill>
                          <a:schemeClr val="accent2"/>
                        </a:solidFill>
                        <a:latin typeface="Microsoft Sans Serif"/>
                        <a:ea typeface="微软雅黑 Light"/>
                        <a:sym typeface="Microsoft Sans Serif"/>
                      </a:rPr>
                      <a:t>R</a:t>
                    </a:r>
                    <a:endParaRPr lang="en-US" altLang="zh-CN" sz="2400">
                      <a:solidFill>
                        <a:schemeClr val="accent2"/>
                      </a:solidFill>
                      <a:latin typeface="Microsoft Sans Serif"/>
                      <a:ea typeface="微软雅黑 Light"/>
                      <a:sym typeface="Microsoft Sans Serif"/>
                    </a:endParaRPr>
                  </a:p>
                </p:txBody>
              </p:sp>
              <p:sp>
                <p:nvSpPr>
                  <p:cNvPr id="7067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2" y="1661"/>
                    <a:ext cx="241" cy="4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:r>
                      <a:rPr lang="en-US" altLang="zh-CN" sz="2800" b="0" i="1">
                        <a:solidFill>
                          <a:schemeClr val="accent2"/>
                        </a:solidFill>
                        <a:latin typeface="Microsoft Sans Serif"/>
                        <a:ea typeface="微软雅黑 Light"/>
                        <a:sym typeface="Microsoft Sans Serif"/>
                      </a:rPr>
                      <a:t>q</a:t>
                    </a:r>
                    <a:endParaRPr lang="en-US" altLang="zh-CN" sz="2400">
                      <a:solidFill>
                        <a:schemeClr val="accent2"/>
                      </a:solidFill>
                      <a:latin typeface="Microsoft Sans Serif"/>
                      <a:ea typeface="微软雅黑 Light"/>
                      <a:sym typeface="Microsoft Sans Serif"/>
                    </a:endParaRPr>
                  </a:p>
                </p:txBody>
              </p:sp>
              <p:sp>
                <p:nvSpPr>
                  <p:cNvPr id="7067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1" y="1554"/>
                    <a:ext cx="223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:r>
                      <a:rPr lang="en-US" altLang="zh-CN" sz="2400" i="1">
                        <a:solidFill>
                          <a:schemeClr val="accent2"/>
                        </a:solidFill>
                        <a:latin typeface="Microsoft Sans Serif"/>
                        <a:ea typeface="微软雅黑 Light"/>
                        <a:sym typeface="Microsoft Sans Serif"/>
                      </a:rPr>
                      <a:t>L</a:t>
                    </a:r>
                    <a:endParaRPr lang="en-US" altLang="zh-CN" sz="2400">
                      <a:solidFill>
                        <a:schemeClr val="accent2"/>
                      </a:solidFill>
                      <a:latin typeface="Microsoft Sans Serif"/>
                      <a:ea typeface="微软雅黑 Light"/>
                      <a:sym typeface="Microsoft Sans Serif"/>
                    </a:endParaRPr>
                  </a:p>
                </p:txBody>
              </p:sp>
            </p:grpSp>
            <p:sp>
              <p:nvSpPr>
                <p:cNvPr id="70676" name="Rectangle 20"/>
                <p:cNvSpPr>
                  <a:spLocks noChangeArrowheads="1"/>
                </p:cNvSpPr>
                <p:nvPr/>
              </p:nvSpPr>
              <p:spPr bwMode="auto">
                <a:xfrm>
                  <a:off x="2684" y="1813"/>
                  <a:ext cx="70" cy="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dk1"/>
                    </a:gs>
                    <a:gs pos="50000">
                      <a:schemeClr val="accent2"/>
                    </a:gs>
                    <a:gs pos="100000">
                      <a:schemeClr val="dk1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endParaRPr lang="nl-NL"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graphicFrame>
              <p:nvGraphicFramePr>
                <p:cNvPr id="70677" name="Object 21"/>
                <p:cNvGraphicFramePr>
                  <a:graphicFrameLocks noChangeAspect="1"/>
                </p:cNvGraphicFramePr>
                <p:nvPr/>
              </p:nvGraphicFramePr>
              <p:xfrm>
                <a:off x="2562" y="1525"/>
                <a:ext cx="273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097" name="公式" r:id="rId10" imgW="203040" imgH="203040" progId="Equation.3">
                        <p:embed/>
                      </p:oleObj>
                    </mc:Choice>
                    <mc:Fallback>
                      <p:oleObj name="公式" r:id="rId10" imgW="203040" imgH="203040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2" y="1525"/>
                              <a:ext cx="273" cy="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0678" name="Line 22"/>
                <p:cNvSpPr>
                  <a:spLocks noChangeShapeType="1"/>
                </p:cNvSpPr>
                <p:nvPr/>
              </p:nvSpPr>
              <p:spPr bwMode="auto">
                <a:xfrm>
                  <a:off x="2723" y="1852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nl-NL"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sp>
              <p:nvSpPr>
                <p:cNvPr id="7067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425" y="1842"/>
                  <a:ext cx="212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>
                      <a:solidFill>
                        <a:schemeClr val="accent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x</a:t>
                  </a:r>
                </a:p>
              </p:txBody>
            </p:sp>
          </p:grpSp>
          <p:sp>
            <p:nvSpPr>
              <p:cNvPr id="70680" name="Text Box 24"/>
              <p:cNvSpPr txBox="1">
                <a:spLocks noChangeArrowheads="1"/>
              </p:cNvSpPr>
              <p:nvPr/>
            </p:nvSpPr>
            <p:spPr bwMode="auto">
              <a:xfrm>
                <a:off x="1897" y="1752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chemeClr val="accent1"/>
                    </a:solidFill>
                    <a:latin typeface="Microsoft Sans Serif"/>
                    <a:ea typeface="微软雅黑 Light"/>
                    <a:sym typeface="Microsoft Sans Serif"/>
                  </a:rPr>
                  <a:t>o</a:t>
                </a:r>
              </a:p>
            </p:txBody>
          </p:sp>
        </p:grpSp>
      </p:grp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355600" y="4018945"/>
            <a:ext cx="6322565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  解：在杆上位置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x 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处取一个电量为</a:t>
            </a:r>
            <a:r>
              <a:rPr lang="en-US" altLang="zh-CN" sz="2400" dirty="0" err="1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d</a:t>
            </a:r>
            <a:r>
              <a:rPr lang="en-US" altLang="zh-CN" sz="2400" i="1" dirty="0" err="1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q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的微元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8" name="Object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38035215"/>
              </p:ext>
            </p:extLst>
          </p:nvPr>
        </p:nvGraphicFramePr>
        <p:xfrm>
          <a:off x="525084" y="2058889"/>
          <a:ext cx="33083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6" name="公式" r:id="rId4" imgW="1574640" imgH="457200" progId="Equation.3">
                  <p:embed/>
                </p:oleObj>
              </mc:Choice>
              <mc:Fallback>
                <p:oleObj name="公式" r:id="rId4" imgW="1574640" imgH="4572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84" y="2058889"/>
                        <a:ext cx="33083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17211022"/>
              </p:ext>
            </p:extLst>
          </p:nvPr>
        </p:nvGraphicFramePr>
        <p:xfrm>
          <a:off x="1547813" y="942876"/>
          <a:ext cx="30241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7" name="公式" r:id="rId6" imgW="1447560" imgH="228600" progId="Equation.3">
                  <p:embed/>
                </p:oleObj>
              </mc:Choice>
              <mc:Fallback>
                <p:oleObj name="公式" r:id="rId6" imgW="1447560" imgH="2286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42876"/>
                        <a:ext cx="30241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31312819"/>
              </p:ext>
            </p:extLst>
          </p:nvPr>
        </p:nvGraphicFramePr>
        <p:xfrm>
          <a:off x="3879884" y="2121328"/>
          <a:ext cx="28082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8" name="公式" r:id="rId8" imgW="1460160" imgH="431640" progId="Equation.3">
                  <p:embed/>
                </p:oleObj>
              </mc:Choice>
              <mc:Fallback>
                <p:oleObj name="公式" r:id="rId8" imgW="146016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84" y="2121328"/>
                        <a:ext cx="280828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6F67F319-145A-4A3E-ADA9-FF85B30994B5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23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5546724" y="188640"/>
            <a:ext cx="3228976" cy="1890712"/>
            <a:chOff x="1602" y="1150"/>
            <a:chExt cx="2034" cy="1191"/>
          </a:xfrm>
        </p:grpSpPr>
        <p:grpSp>
          <p:nvGrpSpPr>
            <p:cNvPr id="71683" name="Group 3"/>
            <p:cNvGrpSpPr>
              <a:grpSpLocks/>
            </p:cNvGrpSpPr>
            <p:nvPr/>
          </p:nvGrpSpPr>
          <p:grpSpPr bwMode="auto">
            <a:xfrm>
              <a:off x="1602" y="1150"/>
              <a:ext cx="2034" cy="1191"/>
              <a:chOff x="1602" y="1150"/>
              <a:chExt cx="2034" cy="1191"/>
            </a:xfrm>
          </p:grpSpPr>
          <p:graphicFrame>
            <p:nvGraphicFramePr>
              <p:cNvPr id="71684" name="Object 4"/>
              <p:cNvGraphicFramePr>
                <a:graphicFrameLocks noChangeAspect="1"/>
              </p:cNvGraphicFramePr>
              <p:nvPr/>
            </p:nvGraphicFramePr>
            <p:xfrm>
              <a:off x="2894" y="1888"/>
              <a:ext cx="248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29" name="公式" r:id="rId10" imgW="190440" imgH="228600" progId="Equation.3">
                      <p:embed/>
                    </p:oleObj>
                  </mc:Choice>
                  <mc:Fallback>
                    <p:oleObj name="公式" r:id="rId10" imgW="190440" imgH="228600" progId="Equation.3">
                      <p:embed/>
                      <p:pic>
                        <p:nvPicPr>
                          <p:cNvPr id="0" name="Object 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4" y="1888"/>
                            <a:ext cx="248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685" name="Group 5"/>
              <p:cNvGrpSpPr>
                <a:grpSpLocks/>
              </p:cNvGrpSpPr>
              <p:nvPr/>
            </p:nvGrpSpPr>
            <p:grpSpPr bwMode="auto">
              <a:xfrm>
                <a:off x="1602" y="1150"/>
                <a:ext cx="1774" cy="1191"/>
                <a:chOff x="1602" y="1162"/>
                <a:chExt cx="1774" cy="1191"/>
              </a:xfrm>
            </p:grpSpPr>
            <p:grpSp>
              <p:nvGrpSpPr>
                <p:cNvPr id="71686" name="Group 6"/>
                <p:cNvGrpSpPr>
                  <a:grpSpLocks/>
                </p:cNvGrpSpPr>
                <p:nvPr/>
              </p:nvGrpSpPr>
              <p:grpSpPr bwMode="auto">
                <a:xfrm>
                  <a:off x="1882" y="1298"/>
                  <a:ext cx="1494" cy="1055"/>
                  <a:chOff x="922" y="1463"/>
                  <a:chExt cx="1494" cy="1055"/>
                </a:xfrm>
              </p:grpSpPr>
              <p:sp>
                <p:nvSpPr>
                  <p:cNvPr id="71687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1463"/>
                    <a:ext cx="384" cy="1055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l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FF00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50000"/>
                      </a:lnSpc>
                    </a:pPr>
                    <a:endParaRPr lang="nl-NL">
                      <a:latin typeface="Microsoft Sans Serif"/>
                      <a:ea typeface="微软雅黑 Light"/>
                      <a:sym typeface="Microsoft Sans Serif"/>
                    </a:endParaRPr>
                  </a:p>
                </p:txBody>
              </p:sp>
              <p:sp>
                <p:nvSpPr>
                  <p:cNvPr id="7168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130" y="1990"/>
                    <a:ext cx="1286" cy="74"/>
                  </a:xfrm>
                  <a:prstGeom prst="rect">
                    <a:avLst/>
                  </a:prstGeom>
                  <a:gradFill flip="none" rotWithShape="0">
                    <a:gsLst>
                      <a:gs pos="0">
                        <a:schemeClr val="accent4"/>
                      </a:gs>
                      <a:gs pos="50000">
                        <a:schemeClr val="lt2"/>
                      </a:gs>
                      <a:gs pos="100000">
                        <a:schemeClr val="accent4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dk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50000"/>
                      </a:lnSpc>
                    </a:pPr>
                    <a:endParaRPr lang="nl-NL">
                      <a:latin typeface="Microsoft Sans Serif"/>
                      <a:ea typeface="微软雅黑 Light"/>
                      <a:sym typeface="Microsoft Sans Serif"/>
                    </a:endParaRPr>
                  </a:p>
                </p:txBody>
              </p:sp>
              <p:sp>
                <p:nvSpPr>
                  <p:cNvPr id="71689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2" y="1480"/>
                    <a:ext cx="3" cy="558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50000"/>
                      </a:lnSpc>
                    </a:pPr>
                    <a:endParaRPr lang="nl-NL">
                      <a:latin typeface="Microsoft Sans Serif"/>
                      <a:ea typeface="微软雅黑 Light"/>
                      <a:sym typeface="Microsoft Sans Serif"/>
                    </a:endParaRPr>
                  </a:p>
                </p:txBody>
              </p:sp>
            </p:grpSp>
            <p:sp>
              <p:nvSpPr>
                <p:cNvPr id="7169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695" y="1162"/>
                  <a:ext cx="257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altLang="zh-CN" sz="2400" i="1">
                      <a:solidFill>
                        <a:schemeClr val="accent2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R</a:t>
                  </a:r>
                  <a:endParaRPr lang="en-US" altLang="zh-CN" sz="2400">
                    <a:solidFill>
                      <a:schemeClr val="accent2"/>
                    </a:solidFill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sp>
              <p:nvSpPr>
                <p:cNvPr id="716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02" y="1661"/>
                  <a:ext cx="243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altLang="zh-CN" sz="2800" b="0" i="1">
                      <a:solidFill>
                        <a:schemeClr val="accent2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q</a:t>
                  </a:r>
                  <a:endParaRPr lang="en-US" altLang="zh-CN" sz="2400">
                    <a:solidFill>
                      <a:schemeClr val="accent2"/>
                    </a:solidFill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sp>
              <p:nvSpPr>
                <p:cNvPr id="716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20" y="1554"/>
                  <a:ext cx="224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altLang="zh-CN" sz="2400" i="1">
                      <a:solidFill>
                        <a:schemeClr val="accent2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L</a:t>
                  </a:r>
                  <a:endParaRPr lang="en-US" altLang="zh-CN" sz="2400">
                    <a:solidFill>
                      <a:schemeClr val="accent2"/>
                    </a:solidFill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</p:grpSp>
          <p:sp>
            <p:nvSpPr>
              <p:cNvPr id="71693" name="Rectangle 13"/>
              <p:cNvSpPr>
                <a:spLocks noChangeArrowheads="1"/>
              </p:cNvSpPr>
              <p:nvPr/>
            </p:nvSpPr>
            <p:spPr bwMode="auto">
              <a:xfrm>
                <a:off x="2684" y="1813"/>
                <a:ext cx="70" cy="75"/>
              </a:xfrm>
              <a:prstGeom prst="rect">
                <a:avLst/>
              </a:prstGeom>
              <a:gradFill flip="none" rotWithShape="1">
                <a:gsLst>
                  <a:gs pos="0">
                    <a:schemeClr val="dk1"/>
                  </a:gs>
                  <a:gs pos="50000">
                    <a:schemeClr val="accent2"/>
                  </a:gs>
                  <a:gs pos="100000">
                    <a:schemeClr val="dk1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71694" name="Object 14"/>
              <p:cNvGraphicFramePr>
                <a:graphicFrameLocks noChangeAspect="1"/>
              </p:cNvGraphicFramePr>
              <p:nvPr/>
            </p:nvGraphicFramePr>
            <p:xfrm>
              <a:off x="2562" y="1525"/>
              <a:ext cx="273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30" name="公式" r:id="rId12" imgW="203040" imgH="203040" progId="Equation.3">
                      <p:embed/>
                    </p:oleObj>
                  </mc:Choice>
                  <mc:Fallback>
                    <p:oleObj name="公式" r:id="rId12" imgW="203040" imgH="2030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1525"/>
                            <a:ext cx="273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695" name="Line 15"/>
              <p:cNvSpPr>
                <a:spLocks noChangeShapeType="1"/>
              </p:cNvSpPr>
              <p:nvPr/>
            </p:nvSpPr>
            <p:spPr bwMode="auto">
              <a:xfrm>
                <a:off x="2723" y="185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1696" name="Text Box 16"/>
              <p:cNvSpPr txBox="1">
                <a:spLocks noChangeArrowheads="1"/>
              </p:cNvSpPr>
              <p:nvPr/>
            </p:nvSpPr>
            <p:spPr bwMode="auto">
              <a:xfrm>
                <a:off x="3423" y="1842"/>
                <a:ext cx="213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chemeClr val="accent1"/>
                    </a:solidFill>
                    <a:latin typeface="Microsoft Sans Serif"/>
                    <a:ea typeface="微软雅黑 Light"/>
                    <a:sym typeface="Microsoft Sans Serif"/>
                  </a:rPr>
                  <a:t>x</a:t>
                </a:r>
              </a:p>
            </p:txBody>
          </p:sp>
        </p:grpSp>
        <p:sp>
          <p:nvSpPr>
            <p:cNvPr id="71697" name="Text Box 17"/>
            <p:cNvSpPr txBox="1">
              <a:spLocks noChangeArrowheads="1"/>
            </p:cNvSpPr>
            <p:nvPr/>
          </p:nvSpPr>
          <p:spPr bwMode="auto">
            <a:xfrm>
              <a:off x="1891" y="1752"/>
              <a:ext cx="22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solidFill>
                    <a:schemeClr val="accent1"/>
                  </a:solidFill>
                  <a:latin typeface="Microsoft Sans Serif"/>
                  <a:ea typeface="微软雅黑 Light"/>
                  <a:sym typeface="Microsoft Sans Serif"/>
                </a:rPr>
                <a:t>o</a:t>
              </a:r>
            </a:p>
          </p:txBody>
        </p:sp>
      </p:grp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355600" y="337774"/>
            <a:ext cx="2763898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d</a:t>
            </a:r>
            <a:r>
              <a:rPr lang="en-US" altLang="zh-CN" sz="2400" i="1" dirty="0" err="1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q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所受电场力为：</a:t>
            </a:r>
          </a:p>
        </p:txBody>
      </p:sp>
      <p:grpSp>
        <p:nvGrpSpPr>
          <p:cNvPr id="71702" name="Group 22"/>
          <p:cNvGrpSpPr>
            <a:grpSpLocks/>
          </p:cNvGrpSpPr>
          <p:nvPr/>
        </p:nvGrpSpPr>
        <p:grpSpPr bwMode="auto">
          <a:xfrm>
            <a:off x="355600" y="3065363"/>
            <a:ext cx="8250239" cy="582613"/>
            <a:chOff x="224" y="2235"/>
            <a:chExt cx="5197" cy="367"/>
          </a:xfrm>
        </p:grpSpPr>
        <p:sp>
          <p:nvSpPr>
            <p:cNvPr id="71703" name="Text Box 23"/>
            <p:cNvSpPr txBox="1">
              <a:spLocks noChangeArrowheads="1"/>
            </p:cNvSpPr>
            <p:nvPr/>
          </p:nvSpPr>
          <p:spPr bwMode="auto">
            <a:xfrm>
              <a:off x="224" y="2235"/>
              <a:ext cx="297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取</a:t>
              </a:r>
              <a:r>
                <a:rPr lang="en-US" altLang="zh-CN" sz="2400" i="1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q </a:t>
              </a: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=1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，</a:t>
              </a:r>
              <a:r>
                <a:rPr lang="el-GR" altLang="zh-CN" sz="2400" i="1" dirty="0">
                  <a:solidFill>
                    <a:schemeClr val="accent4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Microsoft Sans Serif"/>
                </a:rPr>
                <a:t>λ</a:t>
              </a:r>
              <a:r>
                <a:rPr lang="en-US" altLang="zh-CN" sz="2400" i="1" dirty="0">
                  <a:solidFill>
                    <a:schemeClr val="accent4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Microsoft Sans Serif"/>
                </a:rPr>
                <a:t> </a:t>
              </a:r>
              <a:r>
                <a:rPr lang="en-US" altLang="zh-CN" sz="2400" i="1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=</a:t>
              </a: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1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，</a:t>
              </a:r>
              <a:r>
                <a:rPr lang="en-US" altLang="zh-CN" sz="2400" i="1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R </a:t>
              </a: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=1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，</a:t>
              </a:r>
              <a:r>
                <a:rPr lang="en-US" altLang="zh-CN" sz="2400" i="1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L </a:t>
              </a: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=1   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其中</a:t>
              </a:r>
            </a:p>
          </p:txBody>
        </p:sp>
        <p:graphicFrame>
          <p:nvGraphicFramePr>
            <p:cNvPr id="71704" name="Object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22167877"/>
                </p:ext>
              </p:extLst>
            </p:nvPr>
          </p:nvGraphicFramePr>
          <p:xfrm>
            <a:off x="3244" y="2279"/>
            <a:ext cx="217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1" name="公式" r:id="rId14" imgW="1904760" imgH="241200" progId="Equation.3">
                    <p:embed/>
                  </p:oleObj>
                </mc:Choice>
                <mc:Fallback>
                  <p:oleObj name="公式" r:id="rId14" imgW="1904760" imgH="241200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2279"/>
                          <a:ext cx="2177" cy="31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355600" y="3713064"/>
            <a:ext cx="6132512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由上式可得  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F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= 2.6323932E+09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2374900" y="4130576"/>
            <a:ext cx="4394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a=0</a:t>
            </a:r>
            <a:r>
              <a:rPr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  <a:r>
              <a:rPr lang="en-US" altLang="zh-CN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b=1</a:t>
            </a:r>
            <a:r>
              <a:rPr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  <a:r>
              <a:rPr lang="en-US" altLang="zh-CN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N=100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矩形法      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F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= 2.6164170E+09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梯形法      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F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= 2.6323049E+09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辛普森法  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F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= 2.6323930E+09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381626" y="1506439"/>
            <a:ext cx="3534942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带电圆环与杆间作用力</a:t>
            </a:r>
            <a:r>
              <a:rPr lang="en-US" altLang="zh-CN" sz="2400" i="1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F</a:t>
            </a:r>
            <a:r>
              <a:rPr lang="en-US" altLang="zh-CN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350963" y="2566988"/>
          <a:ext cx="3473450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5" name="Graph" r:id="rId4" imgW="3473280" imgH="3018240" progId="Origin50.Graph">
                  <p:embed/>
                </p:oleObj>
              </mc:Choice>
              <mc:Fallback>
                <p:oleObj name="Graph" r:id="rId4" imgW="3473280" imgH="3018240" progId="Origin50.Grap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66988"/>
                        <a:ext cx="3473450" cy="301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992938" y="29003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6" name="公式" r:id="rId6" imgW="114120" imgH="215640" progId="Equation.3">
                  <p:embed/>
                </p:oleObj>
              </mc:Choice>
              <mc:Fallback>
                <p:oleObj name="公式" r:id="rId6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29003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FF3CB9A-F95B-4856-B5D5-2DE845191C67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24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55600" y="1268413"/>
            <a:ext cx="7985125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当杆沿</a:t>
            </a:r>
            <a:r>
              <a:rPr lang="en-US" altLang="zh-CN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x</a:t>
            </a:r>
            <a:r>
              <a:rPr lang="zh-CN" altLang="en-US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轴正向平移距离</a:t>
            </a:r>
            <a:r>
              <a:rPr lang="en-US" altLang="zh-CN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a</a:t>
            </a:r>
            <a:r>
              <a:rPr lang="zh-CN" altLang="en-US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，杆对环的作用力又是多少？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8" name="Group 48"/>
          <p:cNvGrpSpPr>
            <a:grpSpLocks/>
          </p:cNvGrpSpPr>
          <p:nvPr/>
        </p:nvGrpSpPr>
        <p:grpSpPr bwMode="auto">
          <a:xfrm>
            <a:off x="253205" y="1340768"/>
            <a:ext cx="8139112" cy="582613"/>
            <a:chOff x="384" y="1104"/>
            <a:chExt cx="5127" cy="367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384" y="1104"/>
              <a:ext cx="512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  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取一半径为    ，宽为     的圆环带，其电量</a:t>
              </a:r>
            </a:p>
          </p:txBody>
        </p:sp>
        <p:graphicFrame>
          <p:nvGraphicFramePr>
            <p:cNvPr id="204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428187"/>
                </p:ext>
              </p:extLst>
            </p:nvPr>
          </p:nvGraphicFramePr>
          <p:xfrm>
            <a:off x="1599" y="1230"/>
            <a:ext cx="16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6" name="公式" r:id="rId4" imgW="126835" imgH="139518" progId="Equation.3">
                    <p:embed/>
                  </p:oleObj>
                </mc:Choice>
                <mc:Fallback>
                  <p:oleObj name="公式" r:id="rId4" imgW="126835" imgH="13951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1230"/>
                          <a:ext cx="161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8150741"/>
                </p:ext>
              </p:extLst>
            </p:nvPr>
          </p:nvGraphicFramePr>
          <p:xfrm>
            <a:off x="2317" y="1217"/>
            <a:ext cx="2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7" name="公式" r:id="rId6" imgW="215713" imgH="190335" progId="Equation.3">
                    <p:embed/>
                  </p:oleObj>
                </mc:Choice>
                <mc:Fallback>
                  <p:oleObj name="公式" r:id="rId6" imgW="215713" imgH="19033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217"/>
                          <a:ext cx="240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291926"/>
                </p:ext>
              </p:extLst>
            </p:nvPr>
          </p:nvGraphicFramePr>
          <p:xfrm>
            <a:off x="4194" y="1210"/>
            <a:ext cx="116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8" name="Equation" r:id="rId8" imgW="927000" imgH="203040" progId="Equation.3">
                    <p:embed/>
                  </p:oleObj>
                </mc:Choice>
                <mc:Fallback>
                  <p:oleObj name="Equation" r:id="rId8" imgW="92700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1210"/>
                          <a:ext cx="1162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88136"/>
              </p:ext>
            </p:extLst>
          </p:nvPr>
        </p:nvGraphicFramePr>
        <p:xfrm>
          <a:off x="1922688" y="2339977"/>
          <a:ext cx="5461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9" name="公式" r:id="rId10" imgW="3175000" imgH="495300" progId="Equation.3">
                  <p:embed/>
                </p:oleObj>
              </mc:Choice>
              <mc:Fallback>
                <p:oleObj name="公式" r:id="rId10" imgW="3175000" imgH="495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688" y="2339977"/>
                        <a:ext cx="54610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90529"/>
              </p:ext>
            </p:extLst>
          </p:nvPr>
        </p:nvGraphicFramePr>
        <p:xfrm>
          <a:off x="3360737" y="3201090"/>
          <a:ext cx="3878459" cy="88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0" name="公式" r:id="rId12" imgW="2082800" imgH="495300" progId="Equation.3">
                  <p:embed/>
                </p:oleObj>
              </mc:Choice>
              <mc:Fallback>
                <p:oleObj name="公式" r:id="rId12" imgW="2082800" imgH="495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7" y="3201090"/>
                        <a:ext cx="3878459" cy="886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766373"/>
              </p:ext>
            </p:extLst>
          </p:nvPr>
        </p:nvGraphicFramePr>
        <p:xfrm>
          <a:off x="3360737" y="5654867"/>
          <a:ext cx="27813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1" name="公式" r:id="rId14" imgW="1739900" imgH="495300" progId="Equation.3">
                  <p:embed/>
                </p:oleObj>
              </mc:Choice>
              <mc:Fallback>
                <p:oleObj name="公式" r:id="rId14" imgW="1739900" imgH="495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7" y="5654867"/>
                        <a:ext cx="2781300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0" name="Group 50"/>
          <p:cNvGrpSpPr>
            <a:grpSpLocks/>
          </p:cNvGrpSpPr>
          <p:nvPr/>
        </p:nvGrpSpPr>
        <p:grpSpPr bwMode="auto">
          <a:xfrm>
            <a:off x="461962" y="5060963"/>
            <a:ext cx="5718175" cy="646114"/>
            <a:chOff x="720" y="3436"/>
            <a:chExt cx="3602" cy="407"/>
          </a:xfrm>
        </p:grpSpPr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2651" y="3443"/>
              <a:ext cx="50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其中</a:t>
              </a:r>
            </a:p>
          </p:txBody>
        </p:sp>
        <p:grpSp>
          <p:nvGrpSpPr>
            <p:cNvPr id="20529" name="Group 49"/>
            <p:cNvGrpSpPr>
              <a:grpSpLocks/>
            </p:cNvGrpSpPr>
            <p:nvPr/>
          </p:nvGrpSpPr>
          <p:grpSpPr bwMode="auto">
            <a:xfrm>
              <a:off x="720" y="3436"/>
              <a:ext cx="3602" cy="407"/>
              <a:chOff x="720" y="3436"/>
              <a:chExt cx="3602" cy="407"/>
            </a:xfrm>
          </p:grpSpPr>
          <p:sp>
            <p:nvSpPr>
              <p:cNvPr id="20496" name="Rectangle 16"/>
              <p:cNvSpPr>
                <a:spLocks noChangeArrowheads="1"/>
              </p:cNvSpPr>
              <p:nvPr/>
            </p:nvSpPr>
            <p:spPr bwMode="auto">
              <a:xfrm>
                <a:off x="720" y="3436"/>
                <a:ext cx="892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sym typeface="Microsoft Sans Serif"/>
                  </a:rPr>
                  <a:t>数值解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：</a:t>
                </a:r>
              </a:p>
            </p:txBody>
          </p:sp>
          <p:graphicFrame>
            <p:nvGraphicFramePr>
              <p:cNvPr id="20497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6029092"/>
                  </p:ext>
                </p:extLst>
              </p:nvPr>
            </p:nvGraphicFramePr>
            <p:xfrm>
              <a:off x="1518" y="3505"/>
              <a:ext cx="1095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32" name="公式" r:id="rId16" imgW="1002865" imgH="317362" progId="Equation.3">
                      <p:embed/>
                    </p:oleObj>
                  </mc:Choice>
                  <mc:Fallback>
                    <p:oleObj name="公式" r:id="rId16" imgW="1002865" imgH="317362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8" y="3505"/>
                            <a:ext cx="1095" cy="3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8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9696600"/>
                  </p:ext>
                </p:extLst>
              </p:nvPr>
            </p:nvGraphicFramePr>
            <p:xfrm>
              <a:off x="3109" y="3538"/>
              <a:ext cx="73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33" name="Equation" r:id="rId18" imgW="571320" imgH="203040" progId="Equation.3">
                      <p:embed/>
                    </p:oleObj>
                  </mc:Choice>
                  <mc:Fallback>
                    <p:oleObj name="Equation" r:id="rId18" imgW="571320" imgH="20304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9" y="3538"/>
                            <a:ext cx="730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0" name="Rectangle 20"/>
              <p:cNvSpPr>
                <a:spLocks noChangeArrowheads="1"/>
              </p:cNvSpPr>
              <p:nvPr/>
            </p:nvSpPr>
            <p:spPr bwMode="auto">
              <a:xfrm>
                <a:off x="3766" y="3436"/>
                <a:ext cx="556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 已知</a:t>
                </a:r>
              </a:p>
            </p:txBody>
          </p:sp>
        </p:grpSp>
      </p:grp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355599" y="298451"/>
            <a:ext cx="8497888" cy="582613"/>
            <a:chOff x="653" y="527"/>
            <a:chExt cx="5353" cy="367"/>
          </a:xfrm>
        </p:grpSpPr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653" y="527"/>
              <a:ext cx="535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例</a:t>
              </a:r>
              <a:r>
                <a:rPr kumimoji="0"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7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: 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求均匀带电圆盘在轴线上的电场强度。     为电荷面密度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,</a:t>
              </a: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2050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4388194"/>
                </p:ext>
              </p:extLst>
            </p:nvPr>
          </p:nvGraphicFramePr>
          <p:xfrm>
            <a:off x="4398" y="661"/>
            <a:ext cx="18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4" name="公式" r:id="rId20" imgW="164957" imgH="152268" progId="Equation.3">
                    <p:embed/>
                  </p:oleObj>
                </mc:Choice>
                <mc:Fallback>
                  <p:oleObj name="公式" r:id="rId20" imgW="164957" imgH="152268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8" y="661"/>
                          <a:ext cx="189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461963" y="3048001"/>
            <a:ext cx="5638800" cy="823913"/>
            <a:chOff x="771" y="1784"/>
            <a:chExt cx="3552" cy="519"/>
          </a:xfrm>
        </p:grpSpPr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2176" y="1784"/>
            <a:ext cx="16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5" name="公式" r:id="rId22" imgW="164814" imgH="177492" progId="Equation.3">
                    <p:embed/>
                  </p:oleObj>
                </mc:Choice>
                <mc:Fallback>
                  <p:oleObj name="公式" r:id="rId22" imgW="164814" imgH="17749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1784"/>
                          <a:ext cx="165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771" y="1936"/>
              <a:ext cx="355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整个圆盘的电场</a:t>
              </a:r>
            </a:p>
          </p:txBody>
        </p:sp>
      </p:grp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461962" y="4151193"/>
            <a:ext cx="14157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解析解：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3662363" y="3167063"/>
            <a:ext cx="914400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205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45223"/>
              </p:ext>
            </p:extLst>
          </p:nvPr>
        </p:nvGraphicFramePr>
        <p:xfrm>
          <a:off x="3360737" y="4154198"/>
          <a:ext cx="2819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6" r:id="rId24" imgW="1816100" imgH="520700" progId="Equation.3">
                  <p:embed/>
                </p:oleObj>
              </mc:Choice>
              <mc:Fallback>
                <p:oleObj r:id="rId24" imgW="1816100" imgH="520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7" y="4154198"/>
                        <a:ext cx="2819400" cy="8112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24" name="Group 44"/>
          <p:cNvGrpSpPr>
            <a:grpSpLocks/>
          </p:cNvGrpSpPr>
          <p:nvPr/>
        </p:nvGrpSpPr>
        <p:grpSpPr bwMode="auto">
          <a:xfrm>
            <a:off x="590909" y="777876"/>
            <a:ext cx="3457575" cy="582613"/>
            <a:chOff x="2346" y="75"/>
            <a:chExt cx="2046" cy="367"/>
          </a:xfrm>
        </p:grpSpPr>
        <p:graphicFrame>
          <p:nvGraphicFramePr>
            <p:cNvPr id="2050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9275503"/>
                </p:ext>
              </p:extLst>
            </p:nvPr>
          </p:nvGraphicFramePr>
          <p:xfrm>
            <a:off x="2644" y="191"/>
            <a:ext cx="18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7" name="公式" r:id="rId26" imgW="164814" imgH="177492" progId="Equation.3">
                    <p:embed/>
                  </p:oleObj>
                </mc:Choice>
                <mc:Fallback>
                  <p:oleObj name="公式" r:id="rId26" imgW="164814" imgH="17749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191"/>
                          <a:ext cx="184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2346" y="75"/>
              <a:ext cx="204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为圆盘半径。</a:t>
              </a:r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477837" y="1814513"/>
            <a:ext cx="3944936" cy="582614"/>
            <a:chOff x="2381" y="210"/>
            <a:chExt cx="2485" cy="367"/>
          </a:xfrm>
        </p:grpSpPr>
        <p:graphicFrame>
          <p:nvGraphicFramePr>
            <p:cNvPr id="2048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425632"/>
                </p:ext>
              </p:extLst>
            </p:nvPr>
          </p:nvGraphicFramePr>
          <p:xfrm>
            <a:off x="4594" y="335"/>
            <a:ext cx="27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8" name="公式" r:id="rId28" imgW="253890" imgH="190417" progId="Equation.3">
                    <p:embed/>
                  </p:oleObj>
                </mc:Choice>
                <mc:Fallback>
                  <p:oleObj name="公式" r:id="rId28" imgW="253890" imgH="19041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335"/>
                          <a:ext cx="272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6" name="Rectangle 46"/>
            <p:cNvSpPr>
              <a:spLocks noChangeArrowheads="1"/>
            </p:cNvSpPr>
            <p:nvPr/>
          </p:nvSpPr>
          <p:spPr bwMode="auto">
            <a:xfrm>
              <a:off x="2381" y="210"/>
              <a:ext cx="224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它在轴线上的电场强度为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1EBF4657-4969-4C3E-B3B7-2A3271D0237C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26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905000" y="1925638"/>
          <a:ext cx="4606925" cy="394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Graph" r:id="rId4" imgW="4185000" imgH="3580200" progId="Origin50.Graph">
                  <p:embed/>
                </p:oleObj>
              </mc:Choice>
              <mc:Fallback>
                <p:oleObj name="Graph" r:id="rId4" imgW="4185000" imgH="3580200" progId="Origin50.Grap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25638"/>
                        <a:ext cx="4606925" cy="394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1606550" y="1066800"/>
            <a:ext cx="5486400" cy="609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32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圆盘轴线上电场强度分布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A19F935A-873F-42D6-A46E-5307827DD53F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27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499492" y="1494635"/>
            <a:ext cx="6453187" cy="663575"/>
            <a:chOff x="295" y="255"/>
            <a:chExt cx="4065" cy="418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295" y="255"/>
              <a:ext cx="1280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练习：</a:t>
              </a:r>
              <a:r>
                <a:rPr kumimoji="0" lang="en-US" altLang="zh-CN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(1)	</a:t>
              </a:r>
            </a:p>
          </p:txBody>
        </p:sp>
        <p:graphicFrame>
          <p:nvGraphicFramePr>
            <p:cNvPr id="235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109406"/>
                </p:ext>
              </p:extLst>
            </p:nvPr>
          </p:nvGraphicFramePr>
          <p:xfrm>
            <a:off x="1454" y="335"/>
            <a:ext cx="290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94" name="公式" r:id="rId4" imgW="1904174" imgH="215806" progId="Equation.3">
                    <p:embed/>
                  </p:oleObj>
                </mc:Choice>
                <mc:Fallback>
                  <p:oleObj name="公式" r:id="rId4" imgW="1904174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335"/>
                          <a:ext cx="2906" cy="3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1547813" y="3789366"/>
            <a:ext cx="6578607" cy="663575"/>
            <a:chOff x="975" y="1659"/>
            <a:chExt cx="4144" cy="418"/>
          </a:xfrm>
        </p:grpSpPr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975" y="1659"/>
              <a:ext cx="4144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(2)                              (    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随   变化的曲线</a:t>
              </a: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)</a:t>
              </a:r>
            </a:p>
          </p:txBody>
        </p:sp>
        <p:graphicFrame>
          <p:nvGraphicFramePr>
            <p:cNvPr id="2356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2292128"/>
                </p:ext>
              </p:extLst>
            </p:nvPr>
          </p:nvGraphicFramePr>
          <p:xfrm>
            <a:off x="1391" y="1795"/>
            <a:ext cx="161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95" name="公式" r:id="rId6" imgW="1257300" imgH="190500" progId="Equation.3">
                    <p:embed/>
                  </p:oleObj>
                </mc:Choice>
                <mc:Fallback>
                  <p:oleObj name="公式" r:id="rId6" imgW="1257300" imgH="190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1795"/>
                          <a:ext cx="1619" cy="2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5988186"/>
                </p:ext>
              </p:extLst>
            </p:nvPr>
          </p:nvGraphicFramePr>
          <p:xfrm>
            <a:off x="3163" y="1775"/>
            <a:ext cx="23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96" name="公式" r:id="rId8" imgW="152268" imgH="164957" progId="Equation.3">
                    <p:embed/>
                  </p:oleObj>
                </mc:Choice>
                <mc:Fallback>
                  <p:oleObj name="公式" r:id="rId8" imgW="152268" imgH="16495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1775"/>
                          <a:ext cx="231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178507"/>
                </p:ext>
              </p:extLst>
            </p:nvPr>
          </p:nvGraphicFramePr>
          <p:xfrm>
            <a:off x="3651" y="1831"/>
            <a:ext cx="16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97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831"/>
                          <a:ext cx="161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1477963" y="4437064"/>
            <a:ext cx="5237163" cy="663575"/>
            <a:chOff x="1247" y="890"/>
            <a:chExt cx="3299" cy="418"/>
          </a:xfrm>
        </p:grpSpPr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247" y="890"/>
              <a:ext cx="3299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（用三种方法，注意    的选取）</a:t>
              </a:r>
            </a:p>
          </p:txBody>
        </p:sp>
        <p:graphicFrame>
          <p:nvGraphicFramePr>
            <p:cNvPr id="2356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580970"/>
                </p:ext>
              </p:extLst>
            </p:nvPr>
          </p:nvGraphicFramePr>
          <p:xfrm>
            <a:off x="3334" y="1016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98" name="公式" r:id="rId12" imgW="177492" imgH="177492" progId="Equation.3">
                    <p:embed/>
                  </p:oleObj>
                </mc:Choice>
                <mc:Fallback>
                  <p:oleObj name="公式" r:id="rId12" imgW="177492" imgH="17749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016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1593850" y="2298702"/>
            <a:ext cx="6777038" cy="738189"/>
            <a:chOff x="1004" y="1474"/>
            <a:chExt cx="4269" cy="465"/>
          </a:xfrm>
        </p:grpSpPr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1004" y="1474"/>
              <a:ext cx="4269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用三种数值积分方法计算</a:t>
              </a:r>
              <a:r>
                <a:rPr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例</a:t>
              </a:r>
              <a:r>
                <a:rPr lang="en-US" altLang="zh-CN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7</a:t>
              </a:r>
              <a:r>
                <a:rPr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中的场强   。</a:t>
              </a:r>
              <a:endParaRPr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235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998419"/>
                </p:ext>
              </p:extLst>
            </p:nvPr>
          </p:nvGraphicFramePr>
          <p:xfrm>
            <a:off x="4769" y="1593"/>
            <a:ext cx="27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99" name="公式" r:id="rId14" imgW="152268" imgH="152268" progId="Equation.3">
                    <p:embed/>
                  </p:oleObj>
                </mc:Choice>
                <mc:Fallback>
                  <p:oleObj name="公式" r:id="rId14" imgW="152268" imgH="15226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9" y="1593"/>
                          <a:ext cx="275" cy="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52F3EB6B-27AA-4FAF-90BC-4D8CC686AC27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28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27670" name="Group 22"/>
          <p:cNvGrpSpPr>
            <a:grpSpLocks/>
          </p:cNvGrpSpPr>
          <p:nvPr/>
        </p:nvGrpSpPr>
        <p:grpSpPr bwMode="auto">
          <a:xfrm>
            <a:off x="479915" y="468313"/>
            <a:ext cx="8340235" cy="5384800"/>
            <a:chOff x="268" y="-210"/>
            <a:chExt cx="5225" cy="3392"/>
          </a:xfrm>
        </p:grpSpPr>
        <p:grpSp>
          <p:nvGrpSpPr>
            <p:cNvPr id="27669" name="Group 21"/>
            <p:cNvGrpSpPr>
              <a:grpSpLocks/>
            </p:cNvGrpSpPr>
            <p:nvPr/>
          </p:nvGrpSpPr>
          <p:grpSpPr bwMode="auto">
            <a:xfrm>
              <a:off x="268" y="624"/>
              <a:ext cx="5225" cy="2558"/>
              <a:chOff x="268" y="624"/>
              <a:chExt cx="5225" cy="2558"/>
            </a:xfrm>
          </p:grpSpPr>
          <p:grpSp>
            <p:nvGrpSpPr>
              <p:cNvPr id="27664" name="Group 16"/>
              <p:cNvGrpSpPr>
                <a:grpSpLocks/>
              </p:cNvGrpSpPr>
              <p:nvPr/>
            </p:nvGrpSpPr>
            <p:grpSpPr bwMode="auto">
              <a:xfrm>
                <a:off x="268" y="624"/>
                <a:ext cx="3171" cy="890"/>
                <a:chOff x="268" y="-257"/>
                <a:chExt cx="3171" cy="890"/>
              </a:xfrm>
            </p:grpSpPr>
            <p:sp>
              <p:nvSpPr>
                <p:cNvPr id="27651" name="Rectangle 3"/>
                <p:cNvSpPr>
                  <a:spLocks noChangeArrowheads="1"/>
                </p:cNvSpPr>
                <p:nvPr/>
              </p:nvSpPr>
              <p:spPr bwMode="auto">
                <a:xfrm>
                  <a:off x="268" y="-257"/>
                  <a:ext cx="2768" cy="4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kumimoji="0" lang="en-US" altLang="zh-CN" sz="2800" dirty="0">
                      <a:solidFill>
                        <a:schemeClr val="accent4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EX3-2</a:t>
                  </a:r>
                  <a:r>
                    <a:rPr kumimoji="0" lang="zh-CN" altLang="en-US" sz="2800" dirty="0">
                      <a:solidFill>
                        <a:schemeClr val="tx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：对圆盘轴线上一点</a:t>
                  </a:r>
                </a:p>
              </p:txBody>
            </p:sp>
            <p:graphicFrame>
              <p:nvGraphicFramePr>
                <p:cNvPr id="27652" name="Object 4"/>
                <p:cNvGraphicFramePr>
                  <a:graphicFrameLocks noChangeAspect="1"/>
                </p:cNvGraphicFramePr>
                <p:nvPr/>
              </p:nvGraphicFramePr>
              <p:xfrm>
                <a:off x="3203" y="387"/>
                <a:ext cx="236" cy="2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399" name="公式" r:id="rId4" imgW="152268" imgH="164957" progId="Equation.3">
                        <p:embed/>
                      </p:oleObj>
                    </mc:Choice>
                    <mc:Fallback>
                      <p:oleObj name="公式" r:id="rId4" imgW="152268" imgH="164957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03" y="387"/>
                              <a:ext cx="236" cy="24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765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868021"/>
                  </p:ext>
                </p:extLst>
              </p:nvPr>
            </p:nvGraphicFramePr>
            <p:xfrm>
              <a:off x="1540" y="983"/>
              <a:ext cx="2053" cy="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00" name="公式" r:id="rId6" imgW="1536700" imgH="431800" progId="Equation.3">
                      <p:embed/>
                    </p:oleObj>
                  </mc:Choice>
                  <mc:Fallback>
                    <p:oleObj name="公式" r:id="rId6" imgW="1536700" imgH="4318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0" y="983"/>
                            <a:ext cx="2053" cy="56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290" y="1550"/>
                <a:ext cx="301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采用</a:t>
                </a:r>
                <a:r>
                  <a:rPr kumimoji="0" lang="zh-CN" altLang="en-US" sz="2400">
                    <a:solidFill>
                      <a:schemeClr val="accent4"/>
                    </a:solidFill>
                    <a:latin typeface="Microsoft Sans Serif"/>
                    <a:ea typeface="微软雅黑 Light"/>
                    <a:sym typeface="Microsoft Sans Serif"/>
                  </a:rPr>
                  <a:t>解析法</a:t>
                </a: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和</a:t>
                </a:r>
                <a:r>
                  <a:rPr kumimoji="0" lang="zh-CN" altLang="en-US" sz="2400">
                    <a:solidFill>
                      <a:schemeClr val="accent4"/>
                    </a:solidFill>
                    <a:latin typeface="Microsoft Sans Serif"/>
                    <a:ea typeface="微软雅黑 Light"/>
                    <a:sym typeface="Microsoft Sans Serif"/>
                  </a:rPr>
                  <a:t>数值法</a:t>
                </a: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（三种）计算</a:t>
                </a:r>
              </a:p>
            </p:txBody>
          </p:sp>
          <p:graphicFrame>
            <p:nvGraphicFramePr>
              <p:cNvPr id="2765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8923587"/>
                  </p:ext>
                </p:extLst>
              </p:nvPr>
            </p:nvGraphicFramePr>
            <p:xfrm>
              <a:off x="3634" y="1115"/>
              <a:ext cx="1859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01" name="Equation" r:id="rId8" imgW="1346040" imgH="215640" progId="Equation.3">
                      <p:embed/>
                    </p:oleObj>
                  </mc:Choice>
                  <mc:Fallback>
                    <p:oleObj name="Equation" r:id="rId8" imgW="13460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4" y="1115"/>
                            <a:ext cx="1859" cy="2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67" name="Group 19"/>
              <p:cNvGrpSpPr>
                <a:grpSpLocks/>
              </p:cNvGrpSpPr>
              <p:nvPr/>
            </p:nvGrpSpPr>
            <p:grpSpPr bwMode="auto">
              <a:xfrm>
                <a:off x="277" y="1790"/>
                <a:ext cx="4917" cy="1392"/>
                <a:chOff x="504" y="2461"/>
                <a:chExt cx="4917" cy="1392"/>
              </a:xfrm>
            </p:grpSpPr>
            <p:graphicFrame>
              <p:nvGraphicFramePr>
                <p:cNvPr id="27658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0419211"/>
                    </p:ext>
                  </p:extLst>
                </p:nvPr>
              </p:nvGraphicFramePr>
              <p:xfrm>
                <a:off x="1072" y="3086"/>
                <a:ext cx="1390" cy="2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402" name="Equation" r:id="rId10" imgW="1066680" imgH="215640" progId="Equation.3">
                        <p:embed/>
                      </p:oleObj>
                    </mc:Choice>
                    <mc:Fallback>
                      <p:oleObj name="Equation" r:id="rId10" imgW="1066680" imgH="21564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72" y="3086"/>
                              <a:ext cx="1390" cy="2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7666" name="Group 18"/>
                <p:cNvGrpSpPr>
                  <a:grpSpLocks/>
                </p:cNvGrpSpPr>
                <p:nvPr/>
              </p:nvGrpSpPr>
              <p:grpSpPr bwMode="auto">
                <a:xfrm>
                  <a:off x="504" y="2461"/>
                  <a:ext cx="4917" cy="1392"/>
                  <a:chOff x="349" y="999"/>
                  <a:chExt cx="4917" cy="1392"/>
                </a:xfrm>
              </p:grpSpPr>
              <p:grpSp>
                <p:nvGrpSpPr>
                  <p:cNvPr id="2766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49" y="999"/>
                    <a:ext cx="4917" cy="1385"/>
                    <a:chOff x="349" y="1003"/>
                    <a:chExt cx="4917" cy="1385"/>
                  </a:xfrm>
                </p:grpSpPr>
                <p:sp>
                  <p:nvSpPr>
                    <p:cNvPr id="27656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" y="1003"/>
                      <a:ext cx="4917" cy="13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kumimoji="0" lang="zh-CN" altLang="en-US" sz="2400" dirty="0">
                          <a:solidFill>
                            <a:schemeClr val="tx1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（</a:t>
                      </a:r>
                      <a:r>
                        <a:rPr kumimoji="0" lang="en-US" altLang="zh-CN" sz="2400" dirty="0">
                          <a:solidFill>
                            <a:schemeClr val="tx1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1</a:t>
                      </a:r>
                      <a:r>
                        <a:rPr kumimoji="0" lang="zh-CN" altLang="en-US" sz="2400" dirty="0">
                          <a:solidFill>
                            <a:schemeClr val="tx1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）          </a:t>
                      </a: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kumimoji="0" lang="zh-CN" altLang="en-US" sz="2400" dirty="0">
                          <a:solidFill>
                            <a:schemeClr val="tx1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（</a:t>
                      </a:r>
                      <a:r>
                        <a:rPr kumimoji="0" lang="en-US" altLang="zh-CN" sz="2400" dirty="0">
                          <a:solidFill>
                            <a:schemeClr val="tx1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2</a:t>
                      </a:r>
                      <a:r>
                        <a:rPr kumimoji="0" lang="zh-CN" altLang="en-US" sz="2400" dirty="0">
                          <a:solidFill>
                            <a:schemeClr val="tx1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）               </a:t>
                      </a: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kumimoji="0" lang="zh-CN" altLang="en-US" sz="2400" dirty="0">
                          <a:solidFill>
                            <a:schemeClr val="tx1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        观察    随     的变化。 </a:t>
                      </a:r>
                    </a:p>
                  </p:txBody>
                </p:sp>
                <p:graphicFrame>
                  <p:nvGraphicFramePr>
                    <p:cNvPr id="27657" name="Object 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695755354"/>
                        </p:ext>
                      </p:extLst>
                    </p:nvPr>
                  </p:nvGraphicFramePr>
                  <p:xfrm>
                    <a:off x="917" y="1189"/>
                    <a:ext cx="1265" cy="27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8403" name="Equation" r:id="rId12" imgW="977760" imgH="215640" progId="Equation.3">
                            <p:embed/>
                          </p:oleObj>
                        </mc:Choice>
                        <mc:Fallback>
                          <p:oleObj name="Equation" r:id="rId12" imgW="977760" imgH="215640" progId="Equation.3">
                            <p:embed/>
                            <p:pic>
                              <p:nvPicPr>
                                <p:cNvPr id="0" name="Object 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17" y="1189"/>
                                  <a:ext cx="1265" cy="27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27660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61612090"/>
                      </p:ext>
                    </p:extLst>
                  </p:nvPr>
                </p:nvGraphicFramePr>
                <p:xfrm>
                  <a:off x="1156" y="2119"/>
                  <a:ext cx="204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404" name="公式" r:id="rId14" imgW="152280" imgH="164880" progId="Equation.3">
                          <p:embed/>
                        </p:oleObj>
                      </mc:Choice>
                      <mc:Fallback>
                        <p:oleObj name="公式" r:id="rId14" imgW="152280" imgH="164880" progId="Equation.3">
                          <p:embed/>
                          <p:pic>
                            <p:nvPicPr>
                              <p:cNvPr id="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56" y="2119"/>
                                <a:ext cx="204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7661" name="Object 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148381661"/>
                      </p:ext>
                    </p:extLst>
                  </p:nvPr>
                </p:nvGraphicFramePr>
                <p:xfrm>
                  <a:off x="1608" y="2119"/>
                  <a:ext cx="232" cy="2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405" name="公式" r:id="rId16" imgW="203112" imgH="241195" progId="Equation.3">
                          <p:embed/>
                        </p:oleObj>
                      </mc:Choice>
                      <mc:Fallback>
                        <p:oleObj name="公式" r:id="rId16" imgW="203112" imgH="241195" progId="Equation.3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08" y="2119"/>
                                <a:ext cx="232" cy="27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27668" name="AutoShape 20"/>
            <p:cNvSpPr>
              <a:spLocks noChangeArrowheads="1"/>
            </p:cNvSpPr>
            <p:nvPr/>
          </p:nvSpPr>
          <p:spPr bwMode="auto">
            <a:xfrm>
              <a:off x="2218" y="-210"/>
              <a:ext cx="1227" cy="689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5720" rIns="0" bIns="78120" anchor="ctr" anchorCtr="1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kumimoji="0" lang="zh-CN" altLang="en-US" sz="32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随堂练习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1344" y="1098500"/>
            <a:ext cx="7793037" cy="708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例</a:t>
            </a:r>
            <a:r>
              <a:rPr lang="en-US" altLang="zh-CN" sz="2800" b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：求载流圆线圈轴线上一点 </a:t>
            </a:r>
            <a:r>
              <a:rPr lang="en-US" altLang="zh-CN" sz="2800" b="1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P</a:t>
            </a:r>
            <a:r>
              <a:rPr lang="en-US" altLang="zh-CN" sz="28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的磁感应强度</a:t>
            </a:r>
          </a:p>
        </p:txBody>
      </p:sp>
      <p:graphicFrame>
        <p:nvGraphicFramePr>
          <p:cNvPr id="73731" name="Object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3138730"/>
              </p:ext>
            </p:extLst>
          </p:nvPr>
        </p:nvGraphicFramePr>
        <p:xfrm>
          <a:off x="3228976" y="4368706"/>
          <a:ext cx="227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88" name="Equation" r:id="rId4" imgW="2273040" imgH="850680" progId="Equation.3">
                  <p:embed/>
                </p:oleObj>
              </mc:Choice>
              <mc:Fallback>
                <p:oleObj name="Equation" r:id="rId4" imgW="2273040" imgH="8506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6" y="4368706"/>
                        <a:ext cx="2273300" cy="8509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29999560"/>
              </p:ext>
            </p:extLst>
          </p:nvPr>
        </p:nvGraphicFramePr>
        <p:xfrm>
          <a:off x="2657475" y="5683109"/>
          <a:ext cx="167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89" name="Equation" r:id="rId6" imgW="1676160" imgH="825480" progId="Equation.3">
                  <p:embed/>
                </p:oleObj>
              </mc:Choice>
              <mc:Fallback>
                <p:oleObj name="Equation" r:id="rId6" imgW="1676160" imgH="8254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5683109"/>
                        <a:ext cx="167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67349518"/>
              </p:ext>
            </p:extLst>
          </p:nvPr>
        </p:nvGraphicFramePr>
        <p:xfrm>
          <a:off x="4403725" y="5645009"/>
          <a:ext cx="2070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90" name="Equation" r:id="rId8" imgW="2070000" imgH="901440" progId="Equation.3">
                  <p:embed/>
                </p:oleObj>
              </mc:Choice>
              <mc:Fallback>
                <p:oleObj name="Equation" r:id="rId8" imgW="2070000" imgH="9014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5645009"/>
                        <a:ext cx="2070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F96FDE62-E256-4C7A-B92D-A732935FFD02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29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09773" y="4092383"/>
            <a:ext cx="31115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毕－萨定律：</a:t>
            </a:r>
            <a:r>
              <a:rPr lang="zh-CN" altLang="en-US" sz="28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56726" y="5068934"/>
            <a:ext cx="6048375" cy="65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图中电流元在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P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点产生磁感应强度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d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B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：</a:t>
            </a:r>
            <a:r>
              <a:rPr lang="zh-CN" altLang="en-US" sz="28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  <p:grpSp>
        <p:nvGrpSpPr>
          <p:cNvPr id="73736" name="Group 8"/>
          <p:cNvGrpSpPr>
            <a:grpSpLocks/>
          </p:cNvGrpSpPr>
          <p:nvPr/>
        </p:nvGrpSpPr>
        <p:grpSpPr bwMode="auto">
          <a:xfrm>
            <a:off x="2484438" y="1844675"/>
            <a:ext cx="3503612" cy="2649539"/>
            <a:chOff x="1565" y="1171"/>
            <a:chExt cx="2207" cy="1669"/>
          </a:xfrm>
        </p:grpSpPr>
        <p:grpSp>
          <p:nvGrpSpPr>
            <p:cNvPr id="73737" name="Group 9"/>
            <p:cNvGrpSpPr>
              <a:grpSpLocks/>
            </p:cNvGrpSpPr>
            <p:nvPr/>
          </p:nvGrpSpPr>
          <p:grpSpPr bwMode="auto">
            <a:xfrm>
              <a:off x="1565" y="1171"/>
              <a:ext cx="2077" cy="1669"/>
              <a:chOff x="1565" y="1216"/>
              <a:chExt cx="2077" cy="1669"/>
            </a:xfrm>
          </p:grpSpPr>
          <p:sp>
            <p:nvSpPr>
              <p:cNvPr id="73738" name="Rectangle 10"/>
              <p:cNvSpPr>
                <a:spLocks noChangeArrowheads="1"/>
              </p:cNvSpPr>
              <p:nvPr/>
            </p:nvSpPr>
            <p:spPr bwMode="auto">
              <a:xfrm>
                <a:off x="1888" y="2478"/>
                <a:ext cx="17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i="1">
                    <a:solidFill>
                      <a:schemeClr val="accent2"/>
                    </a:solidFill>
                    <a:latin typeface="Microsoft Sans Serif"/>
                    <a:ea typeface="微软雅黑 Light"/>
                    <a:sym typeface="Microsoft Sans Serif"/>
                  </a:rPr>
                  <a:t>I</a:t>
                </a:r>
              </a:p>
            </p:txBody>
          </p:sp>
          <p:grpSp>
            <p:nvGrpSpPr>
              <p:cNvPr id="73739" name="Group 11"/>
              <p:cNvGrpSpPr>
                <a:grpSpLocks/>
              </p:cNvGrpSpPr>
              <p:nvPr/>
            </p:nvGrpSpPr>
            <p:grpSpPr bwMode="auto">
              <a:xfrm>
                <a:off x="1565" y="1216"/>
                <a:ext cx="2077" cy="1654"/>
                <a:chOff x="1565" y="1171"/>
                <a:chExt cx="2077" cy="1654"/>
              </a:xfrm>
            </p:grpSpPr>
            <p:sp>
              <p:nvSpPr>
                <p:cNvPr id="73740" name="Oval 12"/>
                <p:cNvSpPr>
                  <a:spLocks noChangeArrowheads="1"/>
                </p:cNvSpPr>
                <p:nvPr/>
              </p:nvSpPr>
              <p:spPr bwMode="auto">
                <a:xfrm>
                  <a:off x="1871" y="1260"/>
                  <a:ext cx="500" cy="1244"/>
                </a:xfrm>
                <a:prstGeom prst="ellipse">
                  <a:avLst/>
                </a:prstGeom>
                <a:noFill/>
                <a:ln w="76200">
                  <a:solidFill>
                    <a:schemeClr val="accent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endParaRPr lang="nl-NL"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grpSp>
              <p:nvGrpSpPr>
                <p:cNvPr id="73741" name="Group 13"/>
                <p:cNvGrpSpPr>
                  <a:grpSpLocks/>
                </p:cNvGrpSpPr>
                <p:nvPr/>
              </p:nvGrpSpPr>
              <p:grpSpPr bwMode="auto">
                <a:xfrm>
                  <a:off x="1565" y="1171"/>
                  <a:ext cx="2077" cy="1654"/>
                  <a:chOff x="1565" y="1117"/>
                  <a:chExt cx="2077" cy="1654"/>
                </a:xfrm>
              </p:grpSpPr>
              <p:grpSp>
                <p:nvGrpSpPr>
                  <p:cNvPr id="7374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565" y="1117"/>
                    <a:ext cx="2077" cy="1654"/>
                    <a:chOff x="1565" y="1158"/>
                    <a:chExt cx="2077" cy="1654"/>
                  </a:xfrm>
                </p:grpSpPr>
                <p:sp>
                  <p:nvSpPr>
                    <p:cNvPr id="73743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1" y="1550"/>
                      <a:ext cx="262" cy="33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9966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3744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32" y="1260"/>
                      <a:ext cx="0" cy="6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374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32" y="1884"/>
                      <a:ext cx="151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3746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4" y="1236"/>
                      <a:ext cx="140" cy="96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accent2">
                          <a:lumMod val="100000"/>
                        </a:schemeClr>
                      </a:solidFill>
                      <a:round/>
                      <a:headEnd/>
                      <a:tailEnd type="triangl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graphicFrame>
                  <p:nvGraphicFramePr>
                    <p:cNvPr id="73747" name="Object 1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565" y="1158"/>
                    <a:ext cx="351" cy="23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4491" name="Equation" r:id="rId10" imgW="520560" imgH="368280" progId="Equation.3">
                            <p:embed/>
                          </p:oleObj>
                        </mc:Choice>
                        <mc:Fallback>
                          <p:oleObj name="Equation" r:id="rId10" imgW="520560" imgH="368280" progId="Equation.3">
                            <p:embed/>
                            <p:pic>
                              <p:nvPicPr>
                                <p:cNvPr id="0" name="Object 19"/>
                                <p:cNvPicPr preferRelativeResize="0"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65" y="1158"/>
                                  <a:ext cx="351" cy="23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2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73748" name="Object 2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290" y="1262"/>
                    <a:ext cx="270" cy="22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4492" name="Equation" r:id="rId12" imgW="431640" imgH="355320" progId="Equation.DSMT4">
                            <p:embed/>
                          </p:oleObj>
                        </mc:Choice>
                        <mc:Fallback>
                          <p:oleObj name="Equation" r:id="rId12" imgW="431640" imgH="355320" progId="Equation.DSMT4">
                            <p:embed/>
                            <p:pic>
                              <p:nvPicPr>
                                <p:cNvPr id="0" name="Object 20"/>
                                <p:cNvPicPr preferRelativeResize="0"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290" y="1262"/>
                                  <a:ext cx="270" cy="22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2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7374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5" y="1884"/>
                      <a:ext cx="262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9966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graphicFrame>
                  <p:nvGraphicFramePr>
                    <p:cNvPr id="73750" name="Object 2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242" y="2174"/>
                    <a:ext cx="317" cy="22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4493" name="Equation" r:id="rId14" imgW="507960" imgH="355320" progId="Equation.3">
                            <p:embed/>
                          </p:oleObj>
                        </mc:Choice>
                        <mc:Fallback>
                          <p:oleObj name="Equation" r:id="rId14" imgW="507960" imgH="355320" progId="Equation.3">
                            <p:embed/>
                            <p:pic>
                              <p:nvPicPr>
                                <p:cNvPr id="0" name="Object 22"/>
                                <p:cNvPicPr preferRelativeResize="0"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242" y="2174"/>
                                  <a:ext cx="317" cy="22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2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7375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3165" y="1763"/>
                      <a:ext cx="47" cy="108"/>
                    </a:xfrm>
                    <a:custGeom>
                      <a:avLst/>
                      <a:gdLst>
                        <a:gd name="T0" fmla="*/ 0 w 47"/>
                        <a:gd name="T1" fmla="*/ 0 h 108"/>
                        <a:gd name="T2" fmla="*/ 23 w 47"/>
                        <a:gd name="T3" fmla="*/ 69 h 108"/>
                        <a:gd name="T4" fmla="*/ 23 w 47"/>
                        <a:gd name="T5" fmla="*/ 104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7" h="108">
                          <a:moveTo>
                            <a:pt x="0" y="0"/>
                          </a:moveTo>
                          <a:cubicBezTo>
                            <a:pt x="8" y="23"/>
                            <a:pt x="15" y="46"/>
                            <a:pt x="23" y="69"/>
                          </a:cubicBezTo>
                          <a:cubicBezTo>
                            <a:pt x="36" y="108"/>
                            <a:pt x="47" y="104"/>
                            <a:pt x="23" y="104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grpSp>
                  <p:nvGrpSpPr>
                    <p:cNvPr id="73752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42" y="1833"/>
                      <a:ext cx="246" cy="505"/>
                      <a:chOff x="4688" y="1003"/>
                      <a:chExt cx="246" cy="505"/>
                    </a:xfrm>
                  </p:grpSpPr>
                  <p:sp>
                    <p:nvSpPr>
                      <p:cNvPr id="73753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51" y="1003"/>
                        <a:ext cx="82" cy="98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:endParaRPr lang="nl-NL">
                          <a:latin typeface="Microsoft Sans Serif"/>
                          <a:ea typeface="微软雅黑 Light"/>
                          <a:sym typeface="Microsoft Sans Serif"/>
                        </a:endParaRPr>
                      </a:p>
                    </p:txBody>
                  </p:sp>
                  <p:sp>
                    <p:nvSpPr>
                      <p:cNvPr id="73754" name="Text Box 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88" y="1101"/>
                        <a:ext cx="246" cy="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>
                          <a:lnSpc>
                            <a:spcPct val="150000"/>
                          </a:lnSpc>
                        </a:pPr>
                        <a:r>
                          <a:rPr lang="en-US" altLang="zh-CN" sz="2400" b="0">
                            <a:solidFill>
                              <a:schemeClr val="accent4"/>
                            </a:solidFill>
                            <a:latin typeface="Microsoft Sans Serif"/>
                            <a:ea typeface="微软雅黑 Light"/>
                            <a:sym typeface="Microsoft Sans Serif"/>
                          </a:rPr>
                          <a:t>P</a:t>
                        </a:r>
                      </a:p>
                    </p:txBody>
                  </p:sp>
                </p:grpSp>
                <p:sp>
                  <p:nvSpPr>
                    <p:cNvPr id="73755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62" y="1884"/>
                      <a:ext cx="213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i="1">
                          <a:solidFill>
                            <a:schemeClr val="accent4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x</a:t>
                      </a:r>
                    </a:p>
                  </p:txBody>
                </p:sp>
                <p:sp>
                  <p:nvSpPr>
                    <p:cNvPr id="73756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98" y="2449"/>
                      <a:ext cx="116" cy="3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nl-NL" sz="2400" i="1">
                        <a:solidFill>
                          <a:srgbClr val="FF99FF"/>
                        </a:solidFill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375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784" y="2210"/>
                      <a:ext cx="116" cy="211"/>
                    </a:xfrm>
                    <a:custGeom>
                      <a:avLst/>
                      <a:gdLst>
                        <a:gd name="T0" fmla="*/ 0 w 111"/>
                        <a:gd name="T1" fmla="*/ 0 h 300"/>
                        <a:gd name="T2" fmla="*/ 42 w 111"/>
                        <a:gd name="T3" fmla="*/ 173 h 300"/>
                        <a:gd name="T4" fmla="*/ 111 w 111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11" h="300">
                          <a:moveTo>
                            <a:pt x="0" y="0"/>
                          </a:moveTo>
                          <a:cubicBezTo>
                            <a:pt x="7" y="29"/>
                            <a:pt x="24" y="123"/>
                            <a:pt x="42" y="173"/>
                          </a:cubicBezTo>
                          <a:cubicBezTo>
                            <a:pt x="60" y="223"/>
                            <a:pt x="97" y="274"/>
                            <a:pt x="111" y="3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375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1" y="1554"/>
                      <a:ext cx="257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R</a:t>
                      </a:r>
                    </a:p>
                  </p:txBody>
                </p:sp>
                <p:sp>
                  <p:nvSpPr>
                    <p:cNvPr id="7375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82" y="1797"/>
                      <a:ext cx="224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o</a:t>
                      </a:r>
                    </a:p>
                  </p:txBody>
                </p:sp>
                <p:grpSp>
                  <p:nvGrpSpPr>
                    <p:cNvPr id="73760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7" y="1231"/>
                      <a:ext cx="944" cy="657"/>
                      <a:chOff x="3967" y="397"/>
                      <a:chExt cx="944" cy="657"/>
                    </a:xfrm>
                  </p:grpSpPr>
                  <p:sp>
                    <p:nvSpPr>
                      <p:cNvPr id="7376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67" y="397"/>
                        <a:ext cx="944" cy="65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:endParaRPr lang="nl-NL">
                          <a:latin typeface="Microsoft Sans Serif"/>
                          <a:ea typeface="微软雅黑 Light"/>
                          <a:sym typeface="Microsoft Sans Serif"/>
                        </a:endParaRPr>
                      </a:p>
                    </p:txBody>
                  </p:sp>
                  <p:graphicFrame>
                    <p:nvGraphicFramePr>
                      <p:cNvPr id="73762" name="Object 3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416" y="432"/>
                      <a:ext cx="194" cy="24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74494" name="Equation" r:id="rId16" imgW="215640" imgH="266400" progId="Equation.3">
                              <p:embed/>
                            </p:oleObj>
                          </mc:Choice>
                          <mc:Fallback>
                            <p:oleObj name="Equation" r:id="rId16" imgW="215640" imgH="266400" progId="Equation.3">
                              <p:embed/>
                              <p:pic>
                                <p:nvPicPr>
                                  <p:cNvPr id="0" name="Object 34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416" y="432"/>
                                    <a:ext cx="194" cy="24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3763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39" y="1888"/>
                      <a:ext cx="922" cy="6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</p:grpSp>
              <p:pic>
                <p:nvPicPr>
                  <p:cNvPr id="73764" name="Picture 36"/>
                  <p:cNvPicPr preferRelativeResize="0"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90" y="1570"/>
                    <a:ext cx="624" cy="47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</p:grpSp>
        <p:sp>
          <p:nvSpPr>
            <p:cNvPr id="73765" name="Text Box 37"/>
            <p:cNvSpPr txBox="1">
              <a:spLocks noChangeArrowheads="1"/>
            </p:cNvSpPr>
            <p:nvPr/>
          </p:nvSpPr>
          <p:spPr bwMode="auto">
            <a:xfrm>
              <a:off x="3559" y="1842"/>
              <a:ext cx="2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x</a:t>
              </a:r>
            </a:p>
          </p:txBody>
        </p:sp>
      </p:grp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355600" y="255588"/>
            <a:ext cx="5638800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3</a:t>
            </a:r>
            <a:r>
              <a:rPr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．</a:t>
            </a:r>
            <a:r>
              <a:rPr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磁场的计算</a:t>
            </a:r>
            <a:r>
              <a:rPr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89CB9284-77E0-40A2-A825-896672DF8866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3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55600" y="71834"/>
            <a:ext cx="6858000" cy="74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32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§3.1  </a:t>
            </a:r>
            <a:r>
              <a:rPr kumimoji="0" lang="zh-CN" altLang="en-US" sz="32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定积分基本数值算法及其应用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55600" y="990600"/>
            <a:ext cx="6170279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矩形法、梯形法和抛物线法</a:t>
            </a: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(</a:t>
            </a: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辛普森法</a:t>
            </a: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55600" y="1908222"/>
            <a:ext cx="228600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1. </a:t>
            </a:r>
            <a:r>
              <a:rPr kumimoji="0"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矩形法</a:t>
            </a: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4453304" y="3165153"/>
            <a:ext cx="4419600" cy="3013075"/>
            <a:chOff x="2736" y="2001"/>
            <a:chExt cx="2880" cy="1898"/>
          </a:xfrm>
        </p:grpSpPr>
        <p:pic>
          <p:nvPicPr>
            <p:cNvPr id="6247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001"/>
              <a:ext cx="2880" cy="1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3360" y="3609"/>
              <a:ext cx="187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矩形法计算定积分示意图 </a:t>
              </a:r>
            </a:p>
          </p:txBody>
        </p:sp>
      </p:grpSp>
      <p:graphicFrame>
        <p:nvGraphicFramePr>
          <p:cNvPr id="62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24578"/>
              </p:ext>
            </p:extLst>
          </p:nvPr>
        </p:nvGraphicFramePr>
        <p:xfrm>
          <a:off x="663699" y="4748213"/>
          <a:ext cx="3810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9" name="公式" r:id="rId5" imgW="1916868" imgH="444307" progId="Equation.3">
                  <p:embed/>
                </p:oleObj>
              </mc:Choice>
              <mc:Fallback>
                <p:oleObj name="公式" r:id="rId5" imgW="1916868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99" y="4748213"/>
                        <a:ext cx="3810000" cy="890587"/>
                      </a:xfrm>
                      <a:prstGeom prst="rect">
                        <a:avLst/>
                      </a:prstGeom>
                      <a:solidFill>
                        <a:srgbClr val="FFF0B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224641"/>
              </p:ext>
            </p:extLst>
          </p:nvPr>
        </p:nvGraphicFramePr>
        <p:xfrm>
          <a:off x="663699" y="3840003"/>
          <a:ext cx="16764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0" r:id="rId7" imgW="1066800" imgH="381000" progId="Equation.3">
                  <p:embed/>
                </p:oleObj>
              </mc:Choice>
              <mc:Fallback>
                <p:oleObj r:id="rId7" imgW="10668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99" y="3840003"/>
                        <a:ext cx="167640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663699" y="2800028"/>
            <a:ext cx="6629400" cy="730251"/>
            <a:chOff x="336" y="2183"/>
            <a:chExt cx="3744" cy="460"/>
          </a:xfrm>
        </p:grpSpPr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336" y="2185"/>
              <a:ext cx="374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考虑定积分 ：</a:t>
              </a:r>
            </a:p>
          </p:txBody>
        </p:sp>
        <p:graphicFrame>
          <p:nvGraphicFramePr>
            <p:cNvPr id="6247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2019141"/>
                </p:ext>
              </p:extLst>
            </p:nvPr>
          </p:nvGraphicFramePr>
          <p:xfrm>
            <a:off x="1527" y="2183"/>
            <a:ext cx="864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1" name="Equation" r:id="rId9" imgW="850680" imgH="330120" progId="Equation.3">
                    <p:embed/>
                  </p:oleObj>
                </mc:Choice>
                <mc:Fallback>
                  <p:oleObj name="Equation" r:id="rId9" imgW="850680" imgH="3301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183"/>
                          <a:ext cx="864" cy="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7D172CD2-D0C2-4829-A811-EE6598E0C32F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30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971550" y="3068634"/>
            <a:ext cx="2867025" cy="646111"/>
            <a:chOff x="612" y="1933"/>
            <a:chExt cx="1806" cy="407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612" y="1933"/>
              <a:ext cx="180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根据对称性</a:t>
              </a:r>
            </a:p>
          </p:txBody>
        </p:sp>
        <p:graphicFrame>
          <p:nvGraphicFramePr>
            <p:cNvPr id="74756" name="Object 4"/>
            <p:cNvGraphicFramePr>
              <a:graphicFrameLocks noChangeAspect="1"/>
            </p:cNvGraphicFramePr>
            <p:nvPr/>
          </p:nvGraphicFramePr>
          <p:xfrm>
            <a:off x="1746" y="1933"/>
            <a:ext cx="63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18" name="公式" r:id="rId4" imgW="444240" imgH="215640" progId="Equation.3">
                    <p:embed/>
                  </p:oleObj>
                </mc:Choice>
                <mc:Fallback>
                  <p:oleObj name="公式" r:id="rId4" imgW="44424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933"/>
                          <a:ext cx="63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5435600" y="1628775"/>
            <a:ext cx="2667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74758" name="Group 6"/>
          <p:cNvGrpSpPr>
            <a:grpSpLocks/>
          </p:cNvGrpSpPr>
          <p:nvPr/>
        </p:nvGrpSpPr>
        <p:grpSpPr bwMode="auto">
          <a:xfrm>
            <a:off x="1355725" y="490538"/>
            <a:ext cx="3432175" cy="2649536"/>
            <a:chOff x="839" y="164"/>
            <a:chExt cx="2162" cy="1669"/>
          </a:xfrm>
        </p:grpSpPr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839" y="164"/>
              <a:ext cx="2077" cy="1669"/>
              <a:chOff x="1565" y="1216"/>
              <a:chExt cx="2077" cy="1669"/>
            </a:xfrm>
          </p:grpSpPr>
          <p:sp>
            <p:nvSpPr>
              <p:cNvPr id="74760" name="Rectangle 8"/>
              <p:cNvSpPr>
                <a:spLocks noChangeArrowheads="1"/>
              </p:cNvSpPr>
              <p:nvPr/>
            </p:nvSpPr>
            <p:spPr bwMode="auto">
              <a:xfrm>
                <a:off x="1888" y="2478"/>
                <a:ext cx="17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i="1">
                    <a:solidFill>
                      <a:schemeClr val="accent2"/>
                    </a:solidFill>
                    <a:latin typeface="Microsoft Sans Serif"/>
                    <a:ea typeface="微软雅黑 Light"/>
                    <a:sym typeface="Microsoft Sans Serif"/>
                  </a:rPr>
                  <a:t>I</a:t>
                </a:r>
              </a:p>
            </p:txBody>
          </p:sp>
          <p:grpSp>
            <p:nvGrpSpPr>
              <p:cNvPr id="74761" name="Group 9"/>
              <p:cNvGrpSpPr>
                <a:grpSpLocks/>
              </p:cNvGrpSpPr>
              <p:nvPr/>
            </p:nvGrpSpPr>
            <p:grpSpPr bwMode="auto">
              <a:xfrm>
                <a:off x="1565" y="1216"/>
                <a:ext cx="2077" cy="1654"/>
                <a:chOff x="1565" y="1171"/>
                <a:chExt cx="2077" cy="1654"/>
              </a:xfrm>
            </p:grpSpPr>
            <p:sp>
              <p:nvSpPr>
                <p:cNvPr id="74762" name="Oval 10"/>
                <p:cNvSpPr>
                  <a:spLocks noChangeArrowheads="1"/>
                </p:cNvSpPr>
                <p:nvPr/>
              </p:nvSpPr>
              <p:spPr bwMode="auto">
                <a:xfrm>
                  <a:off x="1871" y="1260"/>
                  <a:ext cx="500" cy="1244"/>
                </a:xfrm>
                <a:prstGeom prst="ellipse">
                  <a:avLst/>
                </a:prstGeom>
                <a:noFill/>
                <a:ln w="76200">
                  <a:solidFill>
                    <a:schemeClr val="accent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endParaRPr lang="nl-NL"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grpSp>
              <p:nvGrpSpPr>
                <p:cNvPr id="74763" name="Group 11"/>
                <p:cNvGrpSpPr>
                  <a:grpSpLocks/>
                </p:cNvGrpSpPr>
                <p:nvPr/>
              </p:nvGrpSpPr>
              <p:grpSpPr bwMode="auto">
                <a:xfrm>
                  <a:off x="1565" y="1171"/>
                  <a:ext cx="2077" cy="1654"/>
                  <a:chOff x="1565" y="1117"/>
                  <a:chExt cx="2077" cy="1654"/>
                </a:xfrm>
              </p:grpSpPr>
              <p:grpSp>
                <p:nvGrpSpPr>
                  <p:cNvPr id="74764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1565" y="1117"/>
                    <a:ext cx="2077" cy="1654"/>
                    <a:chOff x="1565" y="1158"/>
                    <a:chExt cx="2077" cy="1654"/>
                  </a:xfrm>
                </p:grpSpPr>
                <p:sp>
                  <p:nvSpPr>
                    <p:cNvPr id="74765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1" y="1550"/>
                      <a:ext cx="262" cy="33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9966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766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32" y="1260"/>
                      <a:ext cx="0" cy="6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76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32" y="1884"/>
                      <a:ext cx="151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768" name="Line 1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4" y="1236"/>
                      <a:ext cx="140" cy="96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accent2">
                          <a:lumMod val="100000"/>
                        </a:schemeClr>
                      </a:solidFill>
                      <a:round/>
                      <a:headEnd/>
                      <a:tailEnd type="triangl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graphicFrame>
                  <p:nvGraphicFramePr>
                    <p:cNvPr id="74769" name="Object 1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565" y="1158"/>
                    <a:ext cx="351" cy="23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04519" name="Equation" r:id="rId6" imgW="520560" imgH="368280" progId="Equation.3">
                            <p:embed/>
                          </p:oleObj>
                        </mc:Choice>
                        <mc:Fallback>
                          <p:oleObj name="Equation" r:id="rId6" imgW="520560" imgH="368280" progId="Equation.3">
                            <p:embed/>
                            <p:pic>
                              <p:nvPicPr>
                                <p:cNvPr id="0" name="Object 17"/>
                                <p:cNvPicPr preferRelativeResize="0"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65" y="1158"/>
                                  <a:ext cx="351" cy="23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2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74770" name="Object 1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290" y="1262"/>
                    <a:ext cx="270" cy="22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04520" name="Equation" r:id="rId8" imgW="431640" imgH="355320" progId="Equation.3">
                            <p:embed/>
                          </p:oleObj>
                        </mc:Choice>
                        <mc:Fallback>
                          <p:oleObj name="Equation" r:id="rId8" imgW="431640" imgH="355320" progId="Equation.3">
                            <p:embed/>
                            <p:pic>
                              <p:nvPicPr>
                                <p:cNvPr id="0" name="Object 18"/>
                                <p:cNvPicPr preferRelativeResize="0"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290" y="1262"/>
                                  <a:ext cx="270" cy="22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2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74771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5" y="1884"/>
                      <a:ext cx="262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9966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graphicFrame>
                  <p:nvGraphicFramePr>
                    <p:cNvPr id="74772" name="Object 2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242" y="2174"/>
                    <a:ext cx="317" cy="22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04521" name="Equation" r:id="rId10" imgW="507960" imgH="355320" progId="Equation.3">
                            <p:embed/>
                          </p:oleObj>
                        </mc:Choice>
                        <mc:Fallback>
                          <p:oleObj name="Equation" r:id="rId10" imgW="507960" imgH="355320" progId="Equation.3">
                            <p:embed/>
                            <p:pic>
                              <p:nvPicPr>
                                <p:cNvPr id="0" name="Object 20"/>
                                <p:cNvPicPr preferRelativeResize="0"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242" y="2174"/>
                                  <a:ext cx="317" cy="22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2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74773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3165" y="1763"/>
                      <a:ext cx="47" cy="108"/>
                    </a:xfrm>
                    <a:custGeom>
                      <a:avLst/>
                      <a:gdLst>
                        <a:gd name="T0" fmla="*/ 0 w 47"/>
                        <a:gd name="T1" fmla="*/ 0 h 108"/>
                        <a:gd name="T2" fmla="*/ 23 w 47"/>
                        <a:gd name="T3" fmla="*/ 69 h 108"/>
                        <a:gd name="T4" fmla="*/ 23 w 47"/>
                        <a:gd name="T5" fmla="*/ 104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7" h="108">
                          <a:moveTo>
                            <a:pt x="0" y="0"/>
                          </a:moveTo>
                          <a:cubicBezTo>
                            <a:pt x="8" y="23"/>
                            <a:pt x="15" y="46"/>
                            <a:pt x="23" y="69"/>
                          </a:cubicBezTo>
                          <a:cubicBezTo>
                            <a:pt x="36" y="108"/>
                            <a:pt x="47" y="104"/>
                            <a:pt x="23" y="104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grpSp>
                  <p:nvGrpSpPr>
                    <p:cNvPr id="74774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42" y="1833"/>
                      <a:ext cx="246" cy="505"/>
                      <a:chOff x="4688" y="1003"/>
                      <a:chExt cx="246" cy="505"/>
                    </a:xfrm>
                  </p:grpSpPr>
                  <p:sp>
                    <p:nvSpPr>
                      <p:cNvPr id="74775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51" y="1003"/>
                        <a:ext cx="82" cy="98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:endParaRPr lang="nl-NL">
                          <a:latin typeface="Microsoft Sans Serif"/>
                          <a:ea typeface="微软雅黑 Light"/>
                          <a:sym typeface="Microsoft Sans Serif"/>
                        </a:endParaRPr>
                      </a:p>
                    </p:txBody>
                  </p:sp>
                  <p:sp>
                    <p:nvSpPr>
                      <p:cNvPr id="74776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88" y="1101"/>
                        <a:ext cx="246" cy="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>
                          <a:lnSpc>
                            <a:spcPct val="150000"/>
                          </a:lnSpc>
                        </a:pPr>
                        <a:r>
                          <a:rPr lang="en-US" altLang="zh-CN" sz="2400" b="0">
                            <a:solidFill>
                              <a:schemeClr val="accent4"/>
                            </a:solidFill>
                            <a:latin typeface="Microsoft Sans Serif"/>
                            <a:ea typeface="微软雅黑 Light"/>
                            <a:sym typeface="Microsoft Sans Serif"/>
                          </a:rPr>
                          <a:t>P</a:t>
                        </a:r>
                      </a:p>
                    </p:txBody>
                  </p:sp>
                </p:grpSp>
                <p:sp>
                  <p:nvSpPr>
                    <p:cNvPr id="74777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62" y="1884"/>
                      <a:ext cx="213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i="1">
                          <a:solidFill>
                            <a:schemeClr val="accent4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x</a:t>
                      </a:r>
                    </a:p>
                  </p:txBody>
                </p:sp>
                <p:sp>
                  <p:nvSpPr>
                    <p:cNvPr id="74778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98" y="2449"/>
                      <a:ext cx="116" cy="3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nl-NL" sz="2400" i="1">
                        <a:solidFill>
                          <a:srgbClr val="FF99FF"/>
                        </a:solidFill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77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784" y="2210"/>
                      <a:ext cx="116" cy="211"/>
                    </a:xfrm>
                    <a:custGeom>
                      <a:avLst/>
                      <a:gdLst>
                        <a:gd name="T0" fmla="*/ 0 w 111"/>
                        <a:gd name="T1" fmla="*/ 0 h 300"/>
                        <a:gd name="T2" fmla="*/ 42 w 111"/>
                        <a:gd name="T3" fmla="*/ 173 h 300"/>
                        <a:gd name="T4" fmla="*/ 111 w 111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11" h="300">
                          <a:moveTo>
                            <a:pt x="0" y="0"/>
                          </a:moveTo>
                          <a:cubicBezTo>
                            <a:pt x="7" y="29"/>
                            <a:pt x="24" y="123"/>
                            <a:pt x="42" y="173"/>
                          </a:cubicBezTo>
                          <a:cubicBezTo>
                            <a:pt x="60" y="223"/>
                            <a:pt x="97" y="274"/>
                            <a:pt x="111" y="3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780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1" y="1554"/>
                      <a:ext cx="257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R</a:t>
                      </a:r>
                    </a:p>
                  </p:txBody>
                </p:sp>
                <p:sp>
                  <p:nvSpPr>
                    <p:cNvPr id="74781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82" y="1797"/>
                      <a:ext cx="224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o</a:t>
                      </a:r>
                    </a:p>
                  </p:txBody>
                </p:sp>
                <p:grpSp>
                  <p:nvGrpSpPr>
                    <p:cNvPr id="74782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7" y="1231"/>
                      <a:ext cx="944" cy="657"/>
                      <a:chOff x="3967" y="397"/>
                      <a:chExt cx="944" cy="657"/>
                    </a:xfrm>
                  </p:grpSpPr>
                  <p:sp>
                    <p:nvSpPr>
                      <p:cNvPr id="74783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67" y="397"/>
                        <a:ext cx="944" cy="65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:endParaRPr lang="nl-NL">
                          <a:latin typeface="Microsoft Sans Serif"/>
                          <a:ea typeface="微软雅黑 Light"/>
                          <a:sym typeface="Microsoft Sans Serif"/>
                        </a:endParaRPr>
                      </a:p>
                    </p:txBody>
                  </p:sp>
                  <p:graphicFrame>
                    <p:nvGraphicFramePr>
                      <p:cNvPr id="74784" name="Object 32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416" y="432"/>
                      <a:ext cx="194" cy="24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04522" name="Equation" r:id="rId12" imgW="215640" imgH="266400" progId="Equation.3">
                              <p:embed/>
                            </p:oleObj>
                          </mc:Choice>
                          <mc:Fallback>
                            <p:oleObj name="Equation" r:id="rId12" imgW="215640" imgH="266400" progId="Equation.3">
                              <p:embed/>
                              <p:pic>
                                <p:nvPicPr>
                                  <p:cNvPr id="0" name="Object 3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416" y="432"/>
                                    <a:ext cx="194" cy="24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4785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39" y="1888"/>
                      <a:ext cx="922" cy="6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</p:grpSp>
              <p:pic>
                <p:nvPicPr>
                  <p:cNvPr id="74786" name="Picture 34"/>
                  <p:cNvPicPr preferRelativeResize="0"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90" y="1570"/>
                    <a:ext cx="624" cy="47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</p:grpSp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2788" y="845"/>
              <a:ext cx="2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x</a:t>
              </a:r>
            </a:p>
          </p:txBody>
        </p:sp>
      </p:grp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7575260" y="908050"/>
            <a:ext cx="184730" cy="57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nl-NL" sz="2400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74789" name="Group 37"/>
          <p:cNvGrpSpPr>
            <a:grpSpLocks/>
          </p:cNvGrpSpPr>
          <p:nvPr/>
        </p:nvGrpSpPr>
        <p:grpSpPr bwMode="auto">
          <a:xfrm>
            <a:off x="5570538" y="395288"/>
            <a:ext cx="2476500" cy="2438400"/>
            <a:chOff x="3509" y="249"/>
            <a:chExt cx="1560" cy="1536"/>
          </a:xfrm>
        </p:grpSpPr>
        <p:sp>
          <p:nvSpPr>
            <p:cNvPr id="74790" name="Oval 38"/>
            <p:cNvSpPr>
              <a:spLocks noChangeArrowheads="1"/>
            </p:cNvSpPr>
            <p:nvPr/>
          </p:nvSpPr>
          <p:spPr bwMode="auto">
            <a:xfrm>
              <a:off x="3674" y="876"/>
              <a:ext cx="164" cy="2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l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  <p:grpSp>
          <p:nvGrpSpPr>
            <p:cNvPr id="74791" name="Group 39"/>
            <p:cNvGrpSpPr>
              <a:grpSpLocks/>
            </p:cNvGrpSpPr>
            <p:nvPr/>
          </p:nvGrpSpPr>
          <p:grpSpPr bwMode="auto">
            <a:xfrm>
              <a:off x="3509" y="249"/>
              <a:ext cx="1560" cy="1536"/>
              <a:chOff x="3509" y="249"/>
              <a:chExt cx="1560" cy="1536"/>
            </a:xfrm>
          </p:grpSpPr>
          <p:grpSp>
            <p:nvGrpSpPr>
              <p:cNvPr id="74792" name="Group 40"/>
              <p:cNvGrpSpPr>
                <a:grpSpLocks/>
              </p:cNvGrpSpPr>
              <p:nvPr/>
            </p:nvGrpSpPr>
            <p:grpSpPr bwMode="auto">
              <a:xfrm>
                <a:off x="3509" y="249"/>
                <a:ext cx="1533" cy="1536"/>
                <a:chOff x="3509" y="340"/>
                <a:chExt cx="1533" cy="1536"/>
              </a:xfrm>
            </p:grpSpPr>
            <p:sp>
              <p:nvSpPr>
                <p:cNvPr id="74793" name="Line 41"/>
                <p:cNvSpPr>
                  <a:spLocks noChangeShapeType="1"/>
                </p:cNvSpPr>
                <p:nvPr/>
              </p:nvSpPr>
              <p:spPr bwMode="auto">
                <a:xfrm>
                  <a:off x="3772" y="1129"/>
                  <a:ext cx="480" cy="144"/>
                </a:xfrm>
                <a:prstGeom prst="line">
                  <a:avLst/>
                </a:prstGeom>
                <a:noFill/>
                <a:ln w="28575">
                  <a:solidFill>
                    <a:schemeClr val="lt2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nl-NL"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sp>
              <p:nvSpPr>
                <p:cNvPr id="74794" name="Line 42"/>
                <p:cNvSpPr>
                  <a:spLocks noChangeShapeType="1"/>
                </p:cNvSpPr>
                <p:nvPr/>
              </p:nvSpPr>
              <p:spPr bwMode="auto">
                <a:xfrm>
                  <a:off x="3748" y="1117"/>
                  <a:ext cx="528" cy="432"/>
                </a:xfrm>
                <a:prstGeom prst="line">
                  <a:avLst/>
                </a:prstGeom>
                <a:noFill/>
                <a:ln w="28575">
                  <a:solidFill>
                    <a:schemeClr val="lt2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nl-NL"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grpSp>
              <p:nvGrpSpPr>
                <p:cNvPr id="74795" name="Group 43"/>
                <p:cNvGrpSpPr>
                  <a:grpSpLocks/>
                </p:cNvGrpSpPr>
                <p:nvPr/>
              </p:nvGrpSpPr>
              <p:grpSpPr bwMode="auto">
                <a:xfrm>
                  <a:off x="3509" y="340"/>
                  <a:ext cx="1533" cy="1536"/>
                  <a:chOff x="3509" y="249"/>
                  <a:chExt cx="1533" cy="1536"/>
                </a:xfrm>
              </p:grpSpPr>
              <p:sp>
                <p:nvSpPr>
                  <p:cNvPr id="74796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0" y="870"/>
                    <a:ext cx="48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lt2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endParaRPr lang="nl-NL">
                      <a:latin typeface="Microsoft Sans Serif"/>
                      <a:ea typeface="微软雅黑 Light"/>
                      <a:sym typeface="Microsoft Sans Serif"/>
                    </a:endParaRPr>
                  </a:p>
                </p:txBody>
              </p:sp>
              <p:sp>
                <p:nvSpPr>
                  <p:cNvPr id="74797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0" y="594"/>
                    <a:ext cx="528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lt2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endParaRPr lang="nl-NL">
                      <a:latin typeface="Microsoft Sans Serif"/>
                      <a:ea typeface="微软雅黑 Light"/>
                      <a:sym typeface="Microsoft Sans Serif"/>
                    </a:endParaRPr>
                  </a:p>
                </p:txBody>
              </p:sp>
              <p:grpSp>
                <p:nvGrpSpPr>
                  <p:cNvPr id="7479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509" y="249"/>
                    <a:ext cx="1533" cy="1536"/>
                    <a:chOff x="3509" y="246"/>
                    <a:chExt cx="1533" cy="1536"/>
                  </a:xfrm>
                </p:grpSpPr>
                <p:sp>
                  <p:nvSpPr>
                    <p:cNvPr id="74799" name="Line 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48" y="738"/>
                      <a:ext cx="96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lt2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80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8" y="1026"/>
                      <a:ext cx="96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lt2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801" name="Line 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48" y="246"/>
                      <a:ext cx="672" cy="76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lt2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802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0" y="354"/>
                      <a:ext cx="864" cy="6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lt2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803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36" y="1014"/>
                      <a:ext cx="864" cy="6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lt2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804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36" y="1014"/>
                      <a:ext cx="672" cy="76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lt2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805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8" y="852"/>
                      <a:ext cx="164" cy="29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806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7" y="1026"/>
                      <a:ext cx="110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 type="triangl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nl-NL">
                        <a:latin typeface="Microsoft Sans Serif"/>
                        <a:ea typeface="微软雅黑 Light"/>
                        <a:sym typeface="Microsoft Sans Serif"/>
                      </a:endParaRPr>
                    </a:p>
                  </p:txBody>
                </p:sp>
                <p:sp>
                  <p:nvSpPr>
                    <p:cNvPr id="74807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9" y="709"/>
                      <a:ext cx="246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P</a:t>
                      </a:r>
                    </a:p>
                  </p:txBody>
                </p:sp>
                <p:sp>
                  <p:nvSpPr>
                    <p:cNvPr id="74808" name="Text Box 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29" y="981"/>
                      <a:ext cx="213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Microsoft Sans Serif"/>
                          <a:ea typeface="微软雅黑 Light"/>
                          <a:sym typeface="Microsoft Sans Serif"/>
                        </a:rPr>
                        <a:t>x</a:t>
                      </a:r>
                    </a:p>
                  </p:txBody>
                </p:sp>
              </p:grpSp>
            </p:grpSp>
          </p:grpSp>
          <p:graphicFrame>
            <p:nvGraphicFramePr>
              <p:cNvPr id="74809" name="Object 57"/>
              <p:cNvGraphicFramePr>
                <a:graphicFrameLocks noChangeAspect="1"/>
              </p:cNvGraphicFramePr>
              <p:nvPr/>
            </p:nvGraphicFramePr>
            <p:xfrm>
              <a:off x="4864" y="708"/>
              <a:ext cx="205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23" name="公式" r:id="rId15" imgW="152280" imgH="203040" progId="Equation.3">
                      <p:embed/>
                    </p:oleObj>
                  </mc:Choice>
                  <mc:Fallback>
                    <p:oleObj name="公式" r:id="rId15" imgW="152280" imgH="20304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4" y="708"/>
                            <a:ext cx="205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4810" name="Object 58"/>
          <p:cNvGraphicFramePr>
            <a:graphicFrameLocks noChangeAspect="1"/>
          </p:cNvGraphicFramePr>
          <p:nvPr/>
        </p:nvGraphicFramePr>
        <p:xfrm>
          <a:off x="2627313" y="4581525"/>
          <a:ext cx="29511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4" name="公式" r:id="rId17" imgW="1511280" imgH="419040" progId="Equation.3">
                  <p:embed/>
                </p:oleObj>
              </mc:Choice>
              <mc:Fallback>
                <p:oleObj name="公式" r:id="rId17" imgW="1511280" imgH="4190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81525"/>
                        <a:ext cx="29511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11" name="Object 59"/>
          <p:cNvGraphicFramePr>
            <a:graphicFrameLocks noChangeAspect="1"/>
          </p:cNvGraphicFramePr>
          <p:nvPr/>
        </p:nvGraphicFramePr>
        <p:xfrm>
          <a:off x="1403350" y="5445125"/>
          <a:ext cx="24495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5" name="公式" r:id="rId19" imgW="1117440" imgH="444240" progId="Equation.3">
                  <p:embed/>
                </p:oleObj>
              </mc:Choice>
              <mc:Fallback>
                <p:oleObj name="公式" r:id="rId19" imgW="1117440" imgH="4442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24495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812" name="Group 60"/>
          <p:cNvGrpSpPr>
            <a:grpSpLocks/>
          </p:cNvGrpSpPr>
          <p:nvPr/>
        </p:nvGrpSpPr>
        <p:grpSpPr bwMode="auto">
          <a:xfrm>
            <a:off x="1835150" y="3716338"/>
            <a:ext cx="4824413" cy="765175"/>
            <a:chOff x="1156" y="2341"/>
            <a:chExt cx="3039" cy="482"/>
          </a:xfrm>
        </p:grpSpPr>
        <p:graphicFrame>
          <p:nvGraphicFramePr>
            <p:cNvPr id="74813" name="Object 61"/>
            <p:cNvGraphicFramePr>
              <a:graphicFrameLocks noChangeAspect="1"/>
            </p:cNvGraphicFramePr>
            <p:nvPr/>
          </p:nvGraphicFramePr>
          <p:xfrm>
            <a:off x="2018" y="2341"/>
            <a:ext cx="2177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6" name="公式" r:id="rId21" imgW="1739880" imgH="393480" progId="Equation.3">
                    <p:embed/>
                  </p:oleObj>
                </mc:Choice>
                <mc:Fallback>
                  <p:oleObj name="公式" r:id="rId21" imgW="1739880" imgH="3934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41"/>
                          <a:ext cx="2177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4" name="Object 62"/>
            <p:cNvGraphicFramePr>
              <a:graphicFrameLocks noChangeAspect="1"/>
            </p:cNvGraphicFramePr>
            <p:nvPr/>
          </p:nvGraphicFramePr>
          <p:xfrm>
            <a:off x="1156" y="2387"/>
            <a:ext cx="90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7" name="公式" r:id="rId23" imgW="622080" imgH="279360" progId="Equation.3">
                    <p:embed/>
                  </p:oleObj>
                </mc:Choice>
                <mc:Fallback>
                  <p:oleObj name="公式" r:id="rId23" imgW="622080" imgH="27936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387"/>
                          <a:ext cx="907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815" name="Text Box 63"/>
          <p:cNvSpPr txBox="1">
            <a:spLocks noChangeArrowheads="1"/>
          </p:cNvSpPr>
          <p:nvPr/>
        </p:nvSpPr>
        <p:spPr bwMode="auto">
          <a:xfrm>
            <a:off x="4059972" y="5734050"/>
            <a:ext cx="3262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方向满足右手螺旋法则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Grp="1" noChangeAspect="1"/>
          </p:cNvGraphicFramePr>
          <p:nvPr>
            <p:ph/>
          </p:nvPr>
        </p:nvGraphicFramePr>
        <p:xfrm>
          <a:off x="1203325" y="1927225"/>
          <a:ext cx="6305550" cy="495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3" name="Graph" r:id="rId4" imgW="4946400" imgH="3889800" progId="Origin50.Graph">
                  <p:embed/>
                </p:oleObj>
              </mc:Choice>
              <mc:Fallback>
                <p:oleObj name="Graph" r:id="rId4" imgW="4946400" imgH="3889800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927225"/>
                        <a:ext cx="6305550" cy="495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hlink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FE4A514F-766B-4C6C-B3E9-05F11D02A626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31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971550" y="1052513"/>
            <a:ext cx="7777163" cy="609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32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载流圆线圈轴线上磁感应强度分布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568344"/>
            <a:ext cx="7793037" cy="663708"/>
          </a:xfr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例</a:t>
            </a:r>
            <a:r>
              <a:rPr lang="en-US" altLang="zh-CN" sz="2800" b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9</a:t>
            </a:r>
            <a:r>
              <a:rPr lang="zh-CN" altLang="en-US" sz="2800" b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：求绕轴旋转的带电圆盘轴线上的磁场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C80581F5-58D2-4020-AF3D-B6F9F576A4D7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32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015038" y="2727325"/>
            <a:ext cx="338554" cy="57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i="1">
                <a:solidFill>
                  <a:schemeClr val="bg1"/>
                </a:solidFill>
                <a:latin typeface="Microsoft Sans Serif"/>
                <a:ea typeface="微软雅黑 Light"/>
                <a:sym typeface="Microsoft Sans Serif"/>
              </a:rPr>
              <a:t>x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2692400" y="1312882"/>
            <a:ext cx="3319463" cy="2767013"/>
            <a:chOff x="1651" y="1167"/>
            <a:chExt cx="2091" cy="1743"/>
          </a:xfrm>
        </p:grpSpPr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2756" y="1209"/>
              <a:ext cx="27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i="1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q</a:t>
              </a:r>
            </a:p>
          </p:txBody>
        </p:sp>
        <p:grpSp>
          <p:nvGrpSpPr>
            <p:cNvPr id="76806" name="Group 6"/>
            <p:cNvGrpSpPr>
              <a:grpSpLocks/>
            </p:cNvGrpSpPr>
            <p:nvPr/>
          </p:nvGrpSpPr>
          <p:grpSpPr bwMode="auto">
            <a:xfrm>
              <a:off x="1651" y="1167"/>
              <a:ext cx="2091" cy="1743"/>
              <a:chOff x="1655" y="1161"/>
              <a:chExt cx="2091" cy="1743"/>
            </a:xfrm>
          </p:grpSpPr>
          <p:graphicFrame>
            <p:nvGraphicFramePr>
              <p:cNvPr id="76807" name="Object 7"/>
              <p:cNvGraphicFramePr>
                <a:graphicFrameLocks noChangeAspect="1"/>
              </p:cNvGraphicFramePr>
              <p:nvPr/>
            </p:nvGraphicFramePr>
            <p:xfrm>
              <a:off x="1797" y="1586"/>
              <a:ext cx="2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456" name="Equation" r:id="rId4" imgW="152280" imgH="139680" progId="Equation.3">
                      <p:embed/>
                    </p:oleObj>
                  </mc:Choice>
                  <mc:Fallback>
                    <p:oleObj name="Equation" r:id="rId4" imgW="152280" imgH="1396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7" y="1586"/>
                            <a:ext cx="24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08" name="Oval 8"/>
              <p:cNvSpPr>
                <a:spLocks noChangeArrowheads="1"/>
              </p:cNvSpPr>
              <p:nvPr/>
            </p:nvSpPr>
            <p:spPr bwMode="auto">
              <a:xfrm rot="5400000">
                <a:off x="1578" y="1672"/>
                <a:ext cx="1743" cy="72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6809" name="Line 9"/>
              <p:cNvSpPr>
                <a:spLocks noChangeShapeType="1"/>
              </p:cNvSpPr>
              <p:nvPr/>
            </p:nvSpPr>
            <p:spPr bwMode="auto">
              <a:xfrm>
                <a:off x="2426" y="2045"/>
                <a:ext cx="1320" cy="9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6810" name="Line 10"/>
              <p:cNvSpPr>
                <a:spLocks noChangeShapeType="1"/>
              </p:cNvSpPr>
              <p:nvPr/>
            </p:nvSpPr>
            <p:spPr bwMode="auto">
              <a:xfrm>
                <a:off x="1655" y="2045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6811" name="Line 11"/>
              <p:cNvSpPr>
                <a:spLocks noChangeShapeType="1"/>
              </p:cNvSpPr>
              <p:nvPr/>
            </p:nvSpPr>
            <p:spPr bwMode="auto">
              <a:xfrm flipH="1">
                <a:off x="2214" y="2042"/>
                <a:ext cx="212" cy="648"/>
              </a:xfrm>
              <a:prstGeom prst="line">
                <a:avLst/>
              </a:prstGeom>
              <a:ln>
                <a:headEnd/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6812" name="Freeform 12"/>
              <p:cNvSpPr>
                <a:spLocks/>
              </p:cNvSpPr>
              <p:nvPr/>
            </p:nvSpPr>
            <p:spPr bwMode="auto">
              <a:xfrm>
                <a:off x="2043" y="1394"/>
                <a:ext cx="116" cy="211"/>
              </a:xfrm>
              <a:custGeom>
                <a:avLst/>
                <a:gdLst>
                  <a:gd name="T0" fmla="*/ 56 w 56"/>
                  <a:gd name="T1" fmla="*/ 0 h 288"/>
                  <a:gd name="T2" fmla="*/ 8 w 56"/>
                  <a:gd name="T3" fmla="*/ 144 h 288"/>
                  <a:gd name="T4" fmla="*/ 8 w 56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288">
                    <a:moveTo>
                      <a:pt x="56" y="0"/>
                    </a:moveTo>
                    <a:cubicBezTo>
                      <a:pt x="36" y="48"/>
                      <a:pt x="16" y="96"/>
                      <a:pt x="8" y="144"/>
                    </a:cubicBezTo>
                    <a:cubicBezTo>
                      <a:pt x="0" y="192"/>
                      <a:pt x="4" y="240"/>
                      <a:pt x="8" y="288"/>
                    </a:cubicBezTo>
                  </a:path>
                </a:pathLst>
              </a:custGeom>
              <a:ln>
                <a:headEnd type="none" w="med" len="med"/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6813" name="Oval 13"/>
              <p:cNvSpPr>
                <a:spLocks noChangeArrowheads="1"/>
              </p:cNvSpPr>
              <p:nvPr/>
            </p:nvSpPr>
            <p:spPr bwMode="auto">
              <a:xfrm>
                <a:off x="2310" y="1493"/>
                <a:ext cx="298" cy="1107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pSp>
            <p:nvGrpSpPr>
              <p:cNvPr id="76814" name="Group 14"/>
              <p:cNvGrpSpPr>
                <a:grpSpLocks/>
              </p:cNvGrpSpPr>
              <p:nvPr/>
            </p:nvGrpSpPr>
            <p:grpSpPr bwMode="auto">
              <a:xfrm>
                <a:off x="2290" y="1230"/>
                <a:ext cx="272" cy="839"/>
                <a:chOff x="3957" y="748"/>
                <a:chExt cx="192" cy="816"/>
              </a:xfrm>
            </p:grpSpPr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059" y="975"/>
                  <a:ext cx="0" cy="589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nl-NL">
                    <a:solidFill>
                      <a:srgbClr val="FF0000"/>
                    </a:solidFill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sp>
              <p:nvSpPr>
                <p:cNvPr id="7681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57" y="748"/>
                  <a:ext cx="192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000" i="1">
                      <a:solidFill>
                        <a:schemeClr val="accent4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r</a:t>
                  </a:r>
                </a:p>
              </p:txBody>
            </p:sp>
          </p:grpSp>
          <p:sp>
            <p:nvSpPr>
              <p:cNvPr id="76817" name="Text Box 17"/>
              <p:cNvSpPr txBox="1">
                <a:spLocks noChangeArrowheads="1"/>
              </p:cNvSpPr>
              <p:nvPr/>
            </p:nvSpPr>
            <p:spPr bwMode="auto">
              <a:xfrm>
                <a:off x="2381" y="2006"/>
                <a:ext cx="267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Microsoft Sans Serif"/>
                    <a:ea typeface="微软雅黑 Light"/>
                    <a:sym typeface="Microsoft Sans Serif"/>
                  </a:rPr>
                  <a:t>O</a:t>
                </a:r>
              </a:p>
            </p:txBody>
          </p:sp>
          <p:sp>
            <p:nvSpPr>
              <p:cNvPr id="76818" name="Text Box 18"/>
              <p:cNvSpPr txBox="1">
                <a:spLocks noChangeArrowheads="1"/>
              </p:cNvSpPr>
              <p:nvPr/>
            </p:nvSpPr>
            <p:spPr bwMode="auto">
              <a:xfrm>
                <a:off x="2109" y="2205"/>
                <a:ext cx="257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Microsoft Sans Serif"/>
                    <a:ea typeface="微软雅黑 Light"/>
                    <a:sym typeface="Microsoft Sans Serif"/>
                  </a:rPr>
                  <a:t>R</a:t>
                </a:r>
              </a:p>
            </p:txBody>
          </p:sp>
          <p:sp>
            <p:nvSpPr>
              <p:cNvPr id="76819" name="Oval 19"/>
              <p:cNvSpPr>
                <a:spLocks noChangeArrowheads="1"/>
              </p:cNvSpPr>
              <p:nvPr/>
            </p:nvSpPr>
            <p:spPr bwMode="auto">
              <a:xfrm>
                <a:off x="3061" y="1995"/>
                <a:ext cx="77" cy="89"/>
              </a:xfrm>
              <a:prstGeom prst="ellipse">
                <a:avLst/>
              </a:prstGeom>
              <a:solidFill>
                <a:schemeClr val="lt2"/>
              </a:solidFill>
              <a:ln w="9525">
                <a:solidFill>
                  <a:schemeClr val="l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6820" name="Line 20"/>
              <p:cNvSpPr>
                <a:spLocks noChangeShapeType="1"/>
              </p:cNvSpPr>
              <p:nvPr/>
            </p:nvSpPr>
            <p:spPr bwMode="auto">
              <a:xfrm>
                <a:off x="3108" y="2047"/>
                <a:ext cx="359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 dirty="0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76821" name="Object 21"/>
              <p:cNvGraphicFramePr>
                <a:graphicFrameLocks noChangeAspect="1"/>
              </p:cNvGraphicFramePr>
              <p:nvPr/>
            </p:nvGraphicFramePr>
            <p:xfrm>
              <a:off x="3198" y="2115"/>
              <a:ext cx="2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457" name="公式" r:id="rId6" imgW="215640" imgH="203040" progId="Equation.3">
                      <p:embed/>
                    </p:oleObj>
                  </mc:Choice>
                  <mc:Fallback>
                    <p:oleObj name="公式" r:id="rId6" imgW="215640" imgH="20304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2115"/>
                            <a:ext cx="2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22" name="Text Box 22"/>
              <p:cNvSpPr txBox="1">
                <a:spLocks noChangeArrowheads="1"/>
              </p:cNvSpPr>
              <p:nvPr/>
            </p:nvSpPr>
            <p:spPr bwMode="auto">
              <a:xfrm>
                <a:off x="3010" y="1752"/>
                <a:ext cx="24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sym typeface="Microsoft Sans Serif"/>
                  </a:rPr>
                  <a:t>P</a:t>
                </a:r>
              </a:p>
            </p:txBody>
          </p:sp>
        </p:grpSp>
      </p:grp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683568" y="3920730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解：</a:t>
            </a:r>
          </a:p>
        </p:txBody>
      </p:sp>
      <p:grpSp>
        <p:nvGrpSpPr>
          <p:cNvPr id="76824" name="Group 24"/>
          <p:cNvGrpSpPr>
            <a:grpSpLocks/>
          </p:cNvGrpSpPr>
          <p:nvPr/>
        </p:nvGrpSpPr>
        <p:grpSpPr bwMode="auto">
          <a:xfrm>
            <a:off x="1291432" y="3927607"/>
            <a:ext cx="4913312" cy="611188"/>
            <a:chOff x="783" y="2816"/>
            <a:chExt cx="3095" cy="385"/>
          </a:xfrm>
        </p:grpSpPr>
        <p:graphicFrame>
          <p:nvGraphicFramePr>
            <p:cNvPr id="76825" name="Object 25"/>
            <p:cNvGraphicFramePr>
              <a:graphicFrameLocks noChangeAspect="1"/>
            </p:cNvGraphicFramePr>
            <p:nvPr/>
          </p:nvGraphicFramePr>
          <p:xfrm>
            <a:off x="2880" y="2886"/>
            <a:ext cx="99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58" name="公式" r:id="rId8" imgW="711000" imgH="228600" progId="Equation.3">
                    <p:embed/>
                  </p:oleObj>
                </mc:Choice>
                <mc:Fallback>
                  <p:oleObj name="公式" r:id="rId8" imgW="7110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86"/>
                          <a:ext cx="99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6" name="Text Box 26"/>
            <p:cNvSpPr txBox="1">
              <a:spLocks noChangeArrowheads="1"/>
            </p:cNvSpPr>
            <p:nvPr/>
          </p:nvSpPr>
          <p:spPr bwMode="auto">
            <a:xfrm>
              <a:off x="783" y="2816"/>
              <a:ext cx="224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带电圆盘电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荷面密度为：</a:t>
              </a:r>
            </a:p>
          </p:txBody>
        </p:sp>
      </p:grpSp>
      <p:graphicFrame>
        <p:nvGraphicFramePr>
          <p:cNvPr id="768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05835"/>
              </p:ext>
            </p:extLst>
          </p:nvPr>
        </p:nvGraphicFramePr>
        <p:xfrm>
          <a:off x="4418806" y="4846981"/>
          <a:ext cx="1730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9" name="公式" r:id="rId10" imgW="901440" imgH="203040" progId="Equation.3">
                  <p:embed/>
                </p:oleObj>
              </mc:Choice>
              <mc:Fallback>
                <p:oleObj name="公式" r:id="rId10" imgW="90144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806" y="4846981"/>
                        <a:ext cx="1730375" cy="406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1243747" y="4709285"/>
            <a:ext cx="3262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所取环带上带电量为：</a:t>
            </a:r>
          </a:p>
        </p:txBody>
      </p:sp>
      <p:graphicFrame>
        <p:nvGraphicFramePr>
          <p:cNvPr id="768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05642"/>
              </p:ext>
            </p:extLst>
          </p:nvPr>
        </p:nvGraphicFramePr>
        <p:xfrm>
          <a:off x="3108325" y="5436808"/>
          <a:ext cx="11525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0" name="公式" r:id="rId12" imgW="457200" imgH="393480" progId="Equation.3">
                  <p:embed/>
                </p:oleObj>
              </mc:Choice>
              <mc:Fallback>
                <p:oleObj name="公式" r:id="rId12" imgW="45720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436808"/>
                        <a:ext cx="11525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25775"/>
              </p:ext>
            </p:extLst>
          </p:nvPr>
        </p:nvGraphicFramePr>
        <p:xfrm>
          <a:off x="4355976" y="5414962"/>
          <a:ext cx="32400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1" name="公式" r:id="rId14" imgW="1282680" imgH="431640" progId="Equation.3">
                  <p:embed/>
                </p:oleObj>
              </mc:Choice>
              <mc:Fallback>
                <p:oleObj name="公式" r:id="rId14" imgW="128268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414962"/>
                        <a:ext cx="32400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1254462" y="5526106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等效电流为：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857C4E96-8BEA-49DD-819A-A4E99D6C1BF9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33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6301660" y="196841"/>
            <a:ext cx="2520950" cy="2257457"/>
            <a:chOff x="1651" y="1114"/>
            <a:chExt cx="2091" cy="1796"/>
          </a:xfrm>
        </p:grpSpPr>
        <p:sp>
          <p:nvSpPr>
            <p:cNvPr id="77827" name="Text Box 3"/>
            <p:cNvSpPr txBox="1">
              <a:spLocks noChangeArrowheads="1"/>
            </p:cNvSpPr>
            <p:nvPr/>
          </p:nvSpPr>
          <p:spPr bwMode="auto">
            <a:xfrm>
              <a:off x="2715" y="1244"/>
              <a:ext cx="272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i="1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q</a:t>
              </a:r>
            </a:p>
          </p:txBody>
        </p:sp>
        <p:grpSp>
          <p:nvGrpSpPr>
            <p:cNvPr id="77828" name="Group 4"/>
            <p:cNvGrpSpPr>
              <a:grpSpLocks/>
            </p:cNvGrpSpPr>
            <p:nvPr/>
          </p:nvGrpSpPr>
          <p:grpSpPr bwMode="auto">
            <a:xfrm>
              <a:off x="1651" y="1114"/>
              <a:ext cx="2091" cy="1796"/>
              <a:chOff x="1655" y="1108"/>
              <a:chExt cx="2091" cy="1796"/>
            </a:xfrm>
          </p:grpSpPr>
          <p:graphicFrame>
            <p:nvGraphicFramePr>
              <p:cNvPr id="77829" name="Object 5"/>
              <p:cNvGraphicFramePr>
                <a:graphicFrameLocks noChangeAspect="1"/>
              </p:cNvGraphicFramePr>
              <p:nvPr/>
            </p:nvGraphicFramePr>
            <p:xfrm>
              <a:off x="1797" y="1586"/>
              <a:ext cx="2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379" name="Equation" r:id="rId4" imgW="152280" imgH="139680" progId="Equation.3">
                      <p:embed/>
                    </p:oleObj>
                  </mc:Choice>
                  <mc:Fallback>
                    <p:oleObj name="Equation" r:id="rId4" imgW="152280" imgH="13968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7" y="1586"/>
                            <a:ext cx="24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30" name="Oval 6"/>
              <p:cNvSpPr>
                <a:spLocks noChangeArrowheads="1"/>
              </p:cNvSpPr>
              <p:nvPr/>
            </p:nvSpPr>
            <p:spPr bwMode="auto">
              <a:xfrm rot="5400000">
                <a:off x="1514" y="1583"/>
                <a:ext cx="1796" cy="84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7831" name="Line 7"/>
              <p:cNvSpPr>
                <a:spLocks noChangeShapeType="1"/>
              </p:cNvSpPr>
              <p:nvPr/>
            </p:nvSpPr>
            <p:spPr bwMode="auto">
              <a:xfrm>
                <a:off x="2426" y="2045"/>
                <a:ext cx="1320" cy="9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7832" name="Line 8"/>
              <p:cNvSpPr>
                <a:spLocks noChangeShapeType="1"/>
              </p:cNvSpPr>
              <p:nvPr/>
            </p:nvSpPr>
            <p:spPr bwMode="auto">
              <a:xfrm>
                <a:off x="1655" y="2045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7833" name="Line 9"/>
              <p:cNvSpPr>
                <a:spLocks noChangeShapeType="1"/>
              </p:cNvSpPr>
              <p:nvPr/>
            </p:nvSpPr>
            <p:spPr bwMode="auto">
              <a:xfrm flipH="1">
                <a:off x="2214" y="2042"/>
                <a:ext cx="212" cy="648"/>
              </a:xfrm>
              <a:prstGeom prst="line">
                <a:avLst/>
              </a:prstGeom>
              <a:noFill/>
              <a:ln w="28575">
                <a:solidFill>
                  <a:schemeClr val="lt2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7834" name="Freeform 10"/>
              <p:cNvSpPr>
                <a:spLocks/>
              </p:cNvSpPr>
              <p:nvPr/>
            </p:nvSpPr>
            <p:spPr bwMode="auto">
              <a:xfrm>
                <a:off x="2024" y="1394"/>
                <a:ext cx="153" cy="266"/>
              </a:xfrm>
              <a:custGeom>
                <a:avLst/>
                <a:gdLst>
                  <a:gd name="T0" fmla="*/ 56 w 56"/>
                  <a:gd name="T1" fmla="*/ 0 h 288"/>
                  <a:gd name="T2" fmla="*/ 8 w 56"/>
                  <a:gd name="T3" fmla="*/ 144 h 288"/>
                  <a:gd name="T4" fmla="*/ 8 w 56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288">
                    <a:moveTo>
                      <a:pt x="56" y="0"/>
                    </a:moveTo>
                    <a:cubicBezTo>
                      <a:pt x="36" y="48"/>
                      <a:pt x="16" y="96"/>
                      <a:pt x="8" y="144"/>
                    </a:cubicBezTo>
                    <a:cubicBezTo>
                      <a:pt x="0" y="192"/>
                      <a:pt x="4" y="240"/>
                      <a:pt x="8" y="288"/>
                    </a:cubicBezTo>
                  </a:path>
                </a:pathLst>
              </a:cu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7835" name="Oval 11"/>
              <p:cNvSpPr>
                <a:spLocks noChangeArrowheads="1"/>
              </p:cNvSpPr>
              <p:nvPr/>
            </p:nvSpPr>
            <p:spPr bwMode="auto">
              <a:xfrm>
                <a:off x="2310" y="1493"/>
                <a:ext cx="298" cy="1107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pSp>
            <p:nvGrpSpPr>
              <p:cNvPr id="77836" name="Group 12"/>
              <p:cNvGrpSpPr>
                <a:grpSpLocks/>
              </p:cNvGrpSpPr>
              <p:nvPr/>
            </p:nvGrpSpPr>
            <p:grpSpPr bwMode="auto">
              <a:xfrm>
                <a:off x="2269" y="1122"/>
                <a:ext cx="272" cy="947"/>
                <a:chOff x="3942" y="643"/>
                <a:chExt cx="192" cy="921"/>
              </a:xfrm>
            </p:grpSpPr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059" y="975"/>
                  <a:ext cx="0" cy="58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nl-NL" dirty="0">
                    <a:latin typeface="Microsoft Sans Serif"/>
                    <a:ea typeface="微软雅黑 Light"/>
                    <a:sym typeface="Microsoft Sans Serif"/>
                  </a:endParaRPr>
                </a:p>
              </p:txBody>
            </p:sp>
            <p:sp>
              <p:nvSpPr>
                <p:cNvPr id="778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42" y="643"/>
                  <a:ext cx="192" cy="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000" i="1">
                      <a:solidFill>
                        <a:schemeClr val="accent4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r</a:t>
                  </a:r>
                </a:p>
              </p:txBody>
            </p:sp>
          </p:grpSp>
          <p:sp>
            <p:nvSpPr>
              <p:cNvPr id="77839" name="Text Box 15"/>
              <p:cNvSpPr txBox="1">
                <a:spLocks noChangeArrowheads="1"/>
              </p:cNvSpPr>
              <p:nvPr/>
            </p:nvSpPr>
            <p:spPr bwMode="auto">
              <a:xfrm>
                <a:off x="2381" y="2005"/>
                <a:ext cx="351" cy="4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Microsoft Sans Serif"/>
                    <a:ea typeface="微软雅黑 Light"/>
                    <a:sym typeface="Microsoft Sans Serif"/>
                  </a:rPr>
                  <a:t>O</a:t>
                </a:r>
              </a:p>
            </p:txBody>
          </p:sp>
          <p:sp>
            <p:nvSpPr>
              <p:cNvPr id="77840" name="Text Box 16"/>
              <p:cNvSpPr txBox="1">
                <a:spLocks noChangeArrowheads="1"/>
              </p:cNvSpPr>
              <p:nvPr/>
            </p:nvSpPr>
            <p:spPr bwMode="auto">
              <a:xfrm>
                <a:off x="2111" y="2205"/>
                <a:ext cx="338" cy="4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Microsoft Sans Serif"/>
                    <a:ea typeface="微软雅黑 Light"/>
                    <a:sym typeface="Microsoft Sans Serif"/>
                  </a:rPr>
                  <a:t>R</a:t>
                </a:r>
              </a:p>
            </p:txBody>
          </p:sp>
          <p:sp>
            <p:nvSpPr>
              <p:cNvPr id="77841" name="Oval 17"/>
              <p:cNvSpPr>
                <a:spLocks noChangeArrowheads="1"/>
              </p:cNvSpPr>
              <p:nvPr/>
            </p:nvSpPr>
            <p:spPr bwMode="auto">
              <a:xfrm>
                <a:off x="3061" y="1995"/>
                <a:ext cx="77" cy="89"/>
              </a:xfrm>
              <a:prstGeom prst="ellipse">
                <a:avLst/>
              </a:prstGeom>
              <a:solidFill>
                <a:schemeClr val="lt2"/>
              </a:solidFill>
              <a:ln w="9525">
                <a:solidFill>
                  <a:schemeClr val="l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77842" name="Line 18"/>
              <p:cNvSpPr>
                <a:spLocks noChangeShapeType="1"/>
              </p:cNvSpPr>
              <p:nvPr/>
            </p:nvSpPr>
            <p:spPr bwMode="auto">
              <a:xfrm>
                <a:off x="3108" y="2047"/>
                <a:ext cx="359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77843" name="Object 19"/>
              <p:cNvGraphicFramePr>
                <a:graphicFrameLocks noChangeAspect="1"/>
              </p:cNvGraphicFramePr>
              <p:nvPr/>
            </p:nvGraphicFramePr>
            <p:xfrm>
              <a:off x="3198" y="2115"/>
              <a:ext cx="2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380" name="公式" r:id="rId6" imgW="215640" imgH="203040" progId="Equation.3">
                      <p:embed/>
                    </p:oleObj>
                  </mc:Choice>
                  <mc:Fallback>
                    <p:oleObj name="公式" r:id="rId6" imgW="215640" imgH="20304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2115"/>
                            <a:ext cx="2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44" name="Text Box 20"/>
              <p:cNvSpPr txBox="1">
                <a:spLocks noChangeArrowheads="1"/>
              </p:cNvSpPr>
              <p:nvPr/>
            </p:nvSpPr>
            <p:spPr bwMode="auto">
              <a:xfrm>
                <a:off x="2972" y="1752"/>
                <a:ext cx="323" cy="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chemeClr val="accent4"/>
                    </a:solidFill>
                    <a:latin typeface="Microsoft Sans Serif"/>
                    <a:ea typeface="微软雅黑 Light"/>
                    <a:sym typeface="Microsoft Sans Serif"/>
                  </a:rPr>
                  <a:t>P</a:t>
                </a:r>
              </a:p>
            </p:txBody>
          </p:sp>
        </p:grpSp>
      </p:grpSp>
      <p:graphicFrame>
        <p:nvGraphicFramePr>
          <p:cNvPr id="77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87718"/>
              </p:ext>
            </p:extLst>
          </p:nvPr>
        </p:nvGraphicFramePr>
        <p:xfrm>
          <a:off x="1340847" y="1645526"/>
          <a:ext cx="47529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1" name="公式" r:id="rId8" imgW="2082600" imgH="444240" progId="Equation.3">
                  <p:embed/>
                </p:oleObj>
              </mc:Choice>
              <mc:Fallback>
                <p:oleObj name="公式" r:id="rId8" imgW="208260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847" y="1645526"/>
                        <a:ext cx="4752975" cy="976312"/>
                      </a:xfrm>
                      <a:prstGeom prst="rect">
                        <a:avLst/>
                      </a:prstGeom>
                      <a:noFill/>
                      <a:ln w="444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355600" y="903113"/>
            <a:ext cx="5110693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圆环</a:t>
            </a:r>
            <a:r>
              <a:rPr lang="en-US" altLang="zh-CN" sz="2400" dirty="0" err="1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dq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在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P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点产生的磁感应强度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dB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：</a:t>
            </a:r>
          </a:p>
        </p:txBody>
      </p:sp>
      <p:graphicFrame>
        <p:nvGraphicFramePr>
          <p:cNvPr id="778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9408"/>
              </p:ext>
            </p:extLst>
          </p:nvPr>
        </p:nvGraphicFramePr>
        <p:xfrm>
          <a:off x="2732887" y="2905199"/>
          <a:ext cx="4537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2" name="公式" r:id="rId10" imgW="1968480" imgH="482400" progId="Equation.3">
                  <p:embed/>
                </p:oleObj>
              </mc:Choice>
              <mc:Fallback>
                <p:oleObj name="公式" r:id="rId10" imgW="1968480" imgH="48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887" y="2905199"/>
                        <a:ext cx="4537075" cy="1028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55600" y="3098933"/>
            <a:ext cx="2088158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对上式积分：</a:t>
            </a:r>
          </a:p>
        </p:txBody>
      </p:sp>
      <p:grpSp>
        <p:nvGrpSpPr>
          <p:cNvPr id="77849" name="Group 25"/>
          <p:cNvGrpSpPr>
            <a:grpSpLocks/>
          </p:cNvGrpSpPr>
          <p:nvPr/>
        </p:nvGrpSpPr>
        <p:grpSpPr bwMode="auto">
          <a:xfrm>
            <a:off x="369105" y="4005064"/>
            <a:ext cx="7507288" cy="582611"/>
            <a:chOff x="755" y="2688"/>
            <a:chExt cx="4729" cy="367"/>
          </a:xfrm>
        </p:grpSpPr>
        <p:sp>
          <p:nvSpPr>
            <p:cNvPr id="77850" name="Text Box 26"/>
            <p:cNvSpPr txBox="1">
              <a:spLocks noChangeArrowheads="1"/>
            </p:cNvSpPr>
            <p:nvPr/>
          </p:nvSpPr>
          <p:spPr bwMode="auto">
            <a:xfrm>
              <a:off x="755" y="2688"/>
              <a:ext cx="327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取</a:t>
              </a: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σ =1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，</a:t>
              </a:r>
              <a:r>
                <a:rPr lang="en-US" altLang="zh-CN" sz="2400" i="1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ω = </a:t>
              </a: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600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，</a:t>
              </a:r>
              <a:r>
                <a:rPr lang="en-US" altLang="zh-CN" sz="2400" i="1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R </a:t>
              </a: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=1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，</a:t>
              </a:r>
              <a:r>
                <a:rPr lang="en-US" altLang="zh-CN" sz="2400" i="1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x </a:t>
              </a: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=1   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其中</a:t>
              </a:r>
            </a:p>
          </p:txBody>
        </p:sp>
        <p:graphicFrame>
          <p:nvGraphicFramePr>
            <p:cNvPr id="7785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11099"/>
                </p:ext>
              </p:extLst>
            </p:nvPr>
          </p:nvGraphicFramePr>
          <p:xfrm>
            <a:off x="3987" y="2739"/>
            <a:ext cx="149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83" name="公式" r:id="rId12" imgW="1269720" imgH="241200" progId="Equation.3">
                    <p:embed/>
                  </p:oleObj>
                </mc:Choice>
                <mc:Fallback>
                  <p:oleObj name="公式" r:id="rId12" imgW="126972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" y="2739"/>
                          <a:ext cx="149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69105" y="4509120"/>
            <a:ext cx="432435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由上式可得 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B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= 4.536746E-05</a:t>
            </a: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2374900" y="5013176"/>
            <a:ext cx="4394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a=0</a:t>
            </a:r>
            <a:r>
              <a:rPr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  <a:r>
              <a:rPr lang="en-US" altLang="zh-CN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b=1</a:t>
            </a:r>
            <a:r>
              <a:rPr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  <a:r>
              <a:rPr lang="en-US" altLang="zh-CN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N=100</a:t>
            </a:r>
          </a:p>
          <a:p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矩形法      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B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= 4.5071927E-05</a:t>
            </a:r>
          </a:p>
          <a:p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梯形法      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B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= 4.5738361E-05</a:t>
            </a:r>
          </a:p>
          <a:p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辛普森法  </a:t>
            </a:r>
            <a:r>
              <a:rPr lang="en-US" altLang="zh-CN" sz="2400" i="1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B </a:t>
            </a:r>
            <a:r>
              <a:rPr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= 4.5736691E-05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125056571"/>
              </p:ext>
            </p:extLst>
          </p:nvPr>
        </p:nvGraphicFramePr>
        <p:xfrm>
          <a:off x="1361281" y="1712913"/>
          <a:ext cx="6421438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6" name="Graph" r:id="rId4" imgW="4883400" imgH="3814200" progId="Origin50.Graph">
                  <p:embed/>
                </p:oleObj>
              </mc:Choice>
              <mc:Fallback>
                <p:oleObj name="Graph" r:id="rId4" imgW="4883400" imgH="3814200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81" y="1712913"/>
                        <a:ext cx="6421438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hlink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8FBA442A-84A6-406B-9C3B-76E4209E7E68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34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78850" name="AutoShape 2"/>
          <p:cNvSpPr>
            <a:spLocks noChangeArrowheads="1"/>
          </p:cNvSpPr>
          <p:nvPr/>
        </p:nvSpPr>
        <p:spPr bwMode="auto">
          <a:xfrm>
            <a:off x="755650" y="981075"/>
            <a:ext cx="7632700" cy="609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绕轴旋转的带电圆盘轴线上的磁场分布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55600" y="251936"/>
            <a:ext cx="6400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三、分子物理中数值积分的应用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55600" y="990600"/>
            <a:ext cx="762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理想气体在平衡态下分子的速率</a:t>
            </a:r>
            <a:r>
              <a:rPr kumimoji="0"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分布函数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: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924967"/>
              </p:ext>
            </p:extLst>
          </p:nvPr>
        </p:nvGraphicFramePr>
        <p:xfrm>
          <a:off x="2438400" y="1731184"/>
          <a:ext cx="3962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7" name="公式" r:id="rId4" imgW="1993900" imgH="431800" progId="Equation.3">
                  <p:embed/>
                </p:oleObj>
              </mc:Choice>
              <mc:Fallback>
                <p:oleObj name="公式" r:id="rId4" imgW="1993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31184"/>
                        <a:ext cx="3962400" cy="719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530225" y="2544575"/>
            <a:ext cx="8529637" cy="500063"/>
            <a:chOff x="435" y="2111"/>
            <a:chExt cx="5373" cy="315"/>
          </a:xfrm>
        </p:grpSpPr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69" y="2111"/>
              <a:ext cx="5339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  </a:t>
              </a:r>
              <a:r>
                <a:rPr kumimoji="0" lang="zh-CN" altLang="en-US" sz="20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是分子质量，   是气体温度，                             为波耳兹曼常数。 </a:t>
              </a:r>
            </a:p>
          </p:txBody>
        </p:sp>
        <p:graphicFrame>
          <p:nvGraphicFramePr>
            <p:cNvPr id="2868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270680"/>
                </p:ext>
              </p:extLst>
            </p:nvPr>
          </p:nvGraphicFramePr>
          <p:xfrm>
            <a:off x="435" y="222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38" name="公式" r:id="rId6" imgW="164885" imgH="164885" progId="Equation.3">
                    <p:embed/>
                  </p:oleObj>
                </mc:Choice>
                <mc:Fallback>
                  <p:oleObj name="公式" r:id="rId6" imgW="164885" imgH="16488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2224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017501"/>
                </p:ext>
              </p:extLst>
            </p:nvPr>
          </p:nvGraphicFramePr>
          <p:xfrm>
            <a:off x="1602" y="2193"/>
            <a:ext cx="16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39" name="公式" r:id="rId8" imgW="152268" imgH="164957" progId="Equation.3">
                    <p:embed/>
                  </p:oleObj>
                </mc:Choice>
                <mc:Fallback>
                  <p:oleObj name="公式" r:id="rId8" imgW="152268" imgH="16495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2193"/>
                          <a:ext cx="165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5493734"/>
                </p:ext>
              </p:extLst>
            </p:nvPr>
          </p:nvGraphicFramePr>
          <p:xfrm>
            <a:off x="2663" y="2176"/>
            <a:ext cx="124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0" name="公式" r:id="rId10" imgW="1307532" imgH="215806" progId="Equation.3">
                    <p:embed/>
                  </p:oleObj>
                </mc:Choice>
                <mc:Fallback>
                  <p:oleObj name="公式" r:id="rId10" imgW="1307532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2176"/>
                          <a:ext cx="1248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530225" y="5369851"/>
            <a:ext cx="3962400" cy="837530"/>
          </a:xfrm>
          <a:prstGeom prst="wedgeRoundRectCallout">
            <a:avLst>
              <a:gd name="adj1" fmla="val 35918"/>
              <a:gd name="adj2" fmla="val -88106"/>
              <a:gd name="adj3" fmla="val 16667"/>
            </a:avLst>
          </a:prstGeom>
          <a:solidFill>
            <a:schemeClr val="lt2"/>
          </a:solidFill>
          <a:ln w="9525">
            <a:solidFill>
              <a:schemeClr val="accent2">
                <a:lumMod val="10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zh-CN" altLang="en-US" sz="28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麦克斯韦速率分布律</a:t>
            </a:r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1547664" y="3815758"/>
            <a:ext cx="6477000" cy="1201738"/>
            <a:chOff x="960" y="2592"/>
            <a:chExt cx="4080" cy="757"/>
          </a:xfrm>
        </p:grpSpPr>
        <p:sp>
          <p:nvSpPr>
            <p:cNvPr id="28693" name="AutoShape 21" descr="再生纸"/>
            <p:cNvSpPr>
              <a:spLocks noChangeArrowheads="1"/>
            </p:cNvSpPr>
            <p:nvPr/>
          </p:nvSpPr>
          <p:spPr bwMode="auto">
            <a:xfrm>
              <a:off x="960" y="2592"/>
              <a:ext cx="4080" cy="757"/>
            </a:xfrm>
            <a:prstGeom prst="bevel">
              <a:avLst>
                <a:gd name="adj" fmla="val 6639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nl-NL" dirty="0"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28694" name="Object 22"/>
            <p:cNvGraphicFramePr>
              <a:graphicFrameLocks noChangeAspect="1"/>
            </p:cNvGraphicFramePr>
            <p:nvPr/>
          </p:nvGraphicFramePr>
          <p:xfrm>
            <a:off x="1152" y="2736"/>
            <a:ext cx="3741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1" name="Equation" r:id="rId12" imgW="2539800" imgH="393480" progId="Equation.3">
                    <p:embed/>
                  </p:oleObj>
                </mc:Choice>
                <mc:Fallback>
                  <p:oleObj name="Equation" r:id="rId12" imgW="2539800" imgH="393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36"/>
                          <a:ext cx="3741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01" name="Group 29"/>
          <p:cNvGrpSpPr>
            <a:grpSpLocks/>
          </p:cNvGrpSpPr>
          <p:nvPr/>
        </p:nvGrpSpPr>
        <p:grpSpPr bwMode="auto">
          <a:xfrm>
            <a:off x="355600" y="3062410"/>
            <a:ext cx="6175375" cy="582614"/>
            <a:chOff x="680" y="2310"/>
            <a:chExt cx="3890" cy="367"/>
          </a:xfrm>
        </p:grpSpPr>
        <p:graphicFrame>
          <p:nvGraphicFramePr>
            <p:cNvPr id="28685" name="Object 13"/>
            <p:cNvGraphicFramePr>
              <a:graphicFrameLocks noChangeAspect="1"/>
            </p:cNvGraphicFramePr>
            <p:nvPr/>
          </p:nvGraphicFramePr>
          <p:xfrm>
            <a:off x="2188" y="2405"/>
            <a:ext cx="48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2" name="公式" r:id="rId14" imgW="431613" imgH="190417" progId="Equation.3">
                    <p:embed/>
                  </p:oleObj>
                </mc:Choice>
                <mc:Fallback>
                  <p:oleObj name="公式" r:id="rId14" imgW="431613" imgH="19041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2405"/>
                          <a:ext cx="488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0" name="Group 28"/>
            <p:cNvGrpSpPr>
              <a:grpSpLocks/>
            </p:cNvGrpSpPr>
            <p:nvPr/>
          </p:nvGrpSpPr>
          <p:grpSpPr bwMode="auto">
            <a:xfrm>
              <a:off x="680" y="2310"/>
              <a:ext cx="3890" cy="367"/>
              <a:chOff x="680" y="2326"/>
              <a:chExt cx="3890" cy="367"/>
            </a:xfrm>
          </p:grpSpPr>
          <p:graphicFrame>
            <p:nvGraphicFramePr>
              <p:cNvPr id="28684" name="Object 12"/>
              <p:cNvGraphicFramePr>
                <a:graphicFrameLocks noChangeAspect="1"/>
              </p:cNvGraphicFramePr>
              <p:nvPr/>
            </p:nvGraphicFramePr>
            <p:xfrm>
              <a:off x="1883" y="2460"/>
              <a:ext cx="16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443" name="公式" r:id="rId16" imgW="126835" imgH="139518" progId="Equation.3">
                      <p:embed/>
                    </p:oleObj>
                  </mc:Choice>
                  <mc:Fallback>
                    <p:oleObj name="公式" r:id="rId16" imgW="126835" imgH="139518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3" y="2460"/>
                            <a:ext cx="161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6" name="Rectangle 24"/>
              <p:cNvSpPr>
                <a:spLocks noChangeArrowheads="1"/>
              </p:cNvSpPr>
              <p:nvPr/>
            </p:nvSpPr>
            <p:spPr bwMode="auto">
              <a:xfrm>
                <a:off x="680" y="2326"/>
                <a:ext cx="3890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气体中速率在  到          间的分子数的比率为</a:t>
                </a:r>
                <a:r>
                  <a:rPr kumimoji="0" lang="en-US" altLang="zh-CN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:</a:t>
                </a: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466370" y="214313"/>
            <a:ext cx="8068826" cy="2308226"/>
            <a:chOff x="725" y="135"/>
            <a:chExt cx="5008" cy="1454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725" y="135"/>
              <a:ext cx="5008" cy="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例</a:t>
              </a:r>
              <a:r>
                <a:rPr kumimoji="0"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10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：利用气体分子麦克斯韦速率分布律，求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0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度，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127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度下氮分子、氧分子运动的速率分布曲线，并求当速率在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300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～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500m/s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范围内的分子所占的比例，讨论温度   及分子量    对速率分布曲线的影响。</a:t>
              </a:r>
            </a:p>
          </p:txBody>
        </p:sp>
        <p:graphicFrame>
          <p:nvGraphicFramePr>
            <p:cNvPr id="297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8786234"/>
                </p:ext>
              </p:extLst>
            </p:nvPr>
          </p:nvGraphicFramePr>
          <p:xfrm>
            <a:off x="994" y="1333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2" name="公式" r:id="rId4" imgW="164885" imgH="164885" progId="Equation.3">
                    <p:embed/>
                  </p:oleObj>
                </mc:Choice>
                <mc:Fallback>
                  <p:oleObj name="公式" r:id="rId4" imgW="164885" imgH="16488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1333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3130807"/>
                </p:ext>
              </p:extLst>
            </p:nvPr>
          </p:nvGraphicFramePr>
          <p:xfrm>
            <a:off x="4936" y="935"/>
            <a:ext cx="17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3" name="公式" r:id="rId6" imgW="152268" imgH="164957" progId="Equation.3">
                    <p:embed/>
                  </p:oleObj>
                </mc:Choice>
                <mc:Fallback>
                  <p:oleObj name="公式" r:id="rId6" imgW="152268" imgH="16495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935"/>
                          <a:ext cx="17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446161" y="2603822"/>
            <a:ext cx="8490956" cy="582613"/>
            <a:chOff x="346" y="1570"/>
            <a:chExt cx="5270" cy="367"/>
          </a:xfrm>
        </p:grpSpPr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46" y="1570"/>
              <a:ext cx="527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解：根据麦克斯韦速率分布律可知，任一速率间隔    到    中 </a:t>
              </a:r>
            </a:p>
          </p:txBody>
        </p:sp>
        <p:graphicFrame>
          <p:nvGraphicFramePr>
            <p:cNvPr id="2970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574395"/>
                </p:ext>
              </p:extLst>
            </p:nvPr>
          </p:nvGraphicFramePr>
          <p:xfrm>
            <a:off x="4588" y="1684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4" name="公式" r:id="rId8" imgW="152334" imgH="228501" progId="Equation.3">
                    <p:embed/>
                  </p:oleObj>
                </mc:Choice>
                <mc:Fallback>
                  <p:oleObj name="公式" r:id="rId8" imgW="152334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1684"/>
                          <a:ext cx="16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367853"/>
                </p:ext>
              </p:extLst>
            </p:nvPr>
          </p:nvGraphicFramePr>
          <p:xfrm>
            <a:off x="4965" y="1667"/>
            <a:ext cx="17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5" name="公式" r:id="rId10" imgW="165028" imgH="228501" progId="Equation.3">
                    <p:embed/>
                  </p:oleObj>
                </mc:Choice>
                <mc:Fallback>
                  <p:oleObj name="公式" r:id="rId10" imgW="165028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1667"/>
                          <a:ext cx="17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35654"/>
              </p:ext>
            </p:extLst>
          </p:nvPr>
        </p:nvGraphicFramePr>
        <p:xfrm>
          <a:off x="1660737" y="3762377"/>
          <a:ext cx="58277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6" name="公式" r:id="rId12" imgW="3098800" imgH="431800" progId="Equation.3">
                  <p:embed/>
                </p:oleObj>
              </mc:Choice>
              <mc:Fallback>
                <p:oleObj name="公式" r:id="rId12" imgW="30988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737" y="3762377"/>
                        <a:ext cx="582771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24" name="Group 28"/>
          <p:cNvGrpSpPr>
            <a:grpSpLocks/>
          </p:cNvGrpSpPr>
          <p:nvPr/>
        </p:nvGrpSpPr>
        <p:grpSpPr bwMode="auto">
          <a:xfrm>
            <a:off x="981651" y="4701532"/>
            <a:ext cx="7850192" cy="646115"/>
            <a:chOff x="624" y="2920"/>
            <a:chExt cx="4945" cy="407"/>
          </a:xfrm>
        </p:grpSpPr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24" y="2920"/>
              <a:ext cx="494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对于氮气，分子质量分别为               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         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，而氧气分子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710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7040131"/>
                    </p:ext>
                  </p:extLst>
                </p:nvPr>
              </p:nvGraphicFramePr>
              <p:xfrm>
                <a:off x="3056" y="3054"/>
                <a:ext cx="695" cy="20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647" name="公式" r:id="rId14" imgW="685800" imgH="203200" progId="Equation.3">
                        <p:embed/>
                      </p:oleObj>
                    </mc:Choice>
                    <mc:Fallback>
                      <p:oleObj name="公式" r:id="rId14" imgW="685800" imgH="20320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6" y="3054"/>
                              <a:ext cx="695" cy="20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710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7040131"/>
                    </p:ext>
                  </p:extLst>
                </p:nvPr>
              </p:nvGraphicFramePr>
              <p:xfrm>
                <a:off x="3056" y="3054"/>
                <a:ext cx="695" cy="20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196" name="公式" r:id="rId16" imgW="685800" imgH="203200" progId="Equation.3">
                        <p:embed/>
                      </p:oleObj>
                    </mc:Choice>
                    <mc:Fallback>
                      <p:oleObj name="公式" r:id="rId16" imgW="685800" imgH="20320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6" y="3054"/>
                              <a:ext cx="695" cy="20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11" name="Object 15"/>
                <p:cNvSpPr txBox="1"/>
                <p:nvPr/>
              </p:nvSpPr>
              <p:spPr bwMode="auto">
                <a:xfrm>
                  <a:off x="3747" y="3017"/>
                  <a:ext cx="545" cy="281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711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7" y="3017"/>
                  <a:ext cx="545" cy="28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704" r="-8451" b="-1369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981651" y="3047131"/>
            <a:ext cx="5893034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的分子数所占的比率可用积分法求出，即</a:t>
            </a: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981651" y="5545525"/>
            <a:ext cx="8202614" cy="646113"/>
            <a:chOff x="1338" y="3429"/>
            <a:chExt cx="5167" cy="40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712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2415872"/>
                    </p:ext>
                  </p:extLst>
                </p:nvPr>
              </p:nvGraphicFramePr>
              <p:xfrm>
                <a:off x="1831" y="3547"/>
                <a:ext cx="704" cy="2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648" name="公式" r:id="rId19" imgW="685800" imgH="203200" progId="Equation.3">
                        <p:embed/>
                      </p:oleObj>
                    </mc:Choice>
                    <mc:Fallback>
                      <p:oleObj name="公式" r:id="rId19" imgW="685800" imgH="20320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1" y="3547"/>
                              <a:ext cx="704" cy="20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712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2415872"/>
                    </p:ext>
                  </p:extLst>
                </p:nvPr>
              </p:nvGraphicFramePr>
              <p:xfrm>
                <a:off x="1831" y="3547"/>
                <a:ext cx="704" cy="2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452" name="公式" r:id="rId21" imgW="685800" imgH="203200" progId="Equation.3">
                        <p:embed/>
                      </p:oleObj>
                    </mc:Choice>
                    <mc:Fallback>
                      <p:oleObj name="公式" r:id="rId21" imgW="685800" imgH="20320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1" y="3547"/>
                              <a:ext cx="704" cy="20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20" name="Rectangle 24"/>
                <p:cNvSpPr>
                  <a:spLocks noChangeArrowheads="1"/>
                </p:cNvSpPr>
                <p:nvPr/>
              </p:nvSpPr>
              <p:spPr bwMode="auto">
                <a:xfrm>
                  <a:off x="1338" y="3429"/>
                  <a:ext cx="5167" cy="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kumimoji="0" lang="zh-CN" altLang="en-US" sz="2400" dirty="0">
                      <a:solidFill>
                        <a:schemeClr val="tx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质量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0" lang="zh-CN" altLang="en-US" sz="2400" dirty="0">
                      <a:solidFill>
                        <a:schemeClr val="tx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，其中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0" lang="zh-CN" altLang="en-US" sz="2400" dirty="0">
                      <a:solidFill>
                        <a:schemeClr val="tx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 </a:t>
                  </a:r>
                  <a:r>
                    <a:rPr kumimoji="0" lang="en-US" altLang="zh-CN" sz="2400" dirty="0">
                      <a:solidFill>
                        <a:schemeClr val="tx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=6.022</a:t>
                  </a:r>
                  <a:r>
                    <a:rPr kumimoji="0" lang="zh-CN" altLang="en-US" sz="2400" dirty="0">
                      <a:solidFill>
                        <a:schemeClr val="tx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为阿伏伽德罗常数。</a:t>
                  </a:r>
                </a:p>
              </p:txBody>
            </p:sp>
          </mc:Choice>
          <mc:Fallback xmlns="">
            <p:sp>
              <p:nvSpPr>
                <p:cNvPr id="29720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8" y="3429"/>
                  <a:ext cx="5167" cy="40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114" b="-1132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87A525EF-0FB9-4F61-8301-A11974C98FB0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37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062288" y="2352675"/>
            <a:ext cx="914400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11169"/>
              </p:ext>
            </p:extLst>
          </p:nvPr>
        </p:nvGraphicFramePr>
        <p:xfrm>
          <a:off x="2077988" y="423863"/>
          <a:ext cx="4988024" cy="358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Graph" r:id="rId4" imgW="5061600" imgH="3846600" progId="Origin50.Graph">
                  <p:embed/>
                </p:oleObj>
              </mc:Choice>
              <mc:Fallback>
                <p:oleObj name="Graph" r:id="rId4" imgW="5061600" imgH="3846600" progId="Origin50.Grap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988" y="423863"/>
                        <a:ext cx="4988024" cy="35874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971550" y="0"/>
            <a:ext cx="7085013" cy="609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气体分子运动麦克斯韦速率分布曲线</a:t>
            </a:r>
            <a:r>
              <a:rPr kumimoji="0" lang="zh-CN" altLang="en-US" sz="32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55600" y="3669710"/>
            <a:ext cx="8420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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当</a:t>
            </a:r>
            <a:r>
              <a:rPr lang="zh-CN" altLang="en-US" sz="20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温度升高和分子量减小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时，速率小的分子数减小而速率大的分子  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55600" y="4678668"/>
            <a:ext cx="82105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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lang="zh-CN" altLang="en-US" sz="20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随着温度升高和分子量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减小，分布曲线将变得越来</a:t>
            </a:r>
            <a:r>
              <a:rPr lang="zh-CN" altLang="en-US" sz="20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越平坦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。 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206319" y="5733339"/>
            <a:ext cx="6731362" cy="96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氮气分子所占比例为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0.3957 (</a:t>
            </a:r>
            <a:r>
              <a:rPr lang="en-US" altLang="zh-CN" sz="2000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=273K)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0.3085(</a:t>
            </a:r>
            <a:r>
              <a:rPr lang="en-US" altLang="zh-CN" sz="2000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=400K)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氧气分子所占比例为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0.4189 (</a:t>
            </a:r>
            <a:r>
              <a:rPr lang="en-US" altLang="zh-CN" sz="2000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=273K)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0.3410(</a:t>
            </a:r>
            <a:r>
              <a:rPr lang="en-US" altLang="zh-CN" sz="2000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=400K)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。 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900195" y="4339361"/>
            <a:ext cx="7648360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数增多，分布曲线的</a:t>
            </a:r>
            <a:r>
              <a:rPr lang="zh-CN" altLang="en-US" sz="20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极大值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随着温度升高和分子量减小而</a:t>
            </a:r>
            <a:r>
              <a:rPr lang="zh-CN" altLang="en-US" sz="20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向右移动。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900195" y="5306121"/>
            <a:ext cx="5893122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利用辛普森法可得，当速率在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300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500m/s</a:t>
            </a:r>
            <a:r>
              <a:rPr lang="zh-CN" altLang="en-US" sz="20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范围内：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44EBCCA1-A686-4CDC-A2B4-E8814A7C840F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38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518990" y="1988840"/>
            <a:ext cx="8153400" cy="2797473"/>
            <a:chOff x="476" y="2074"/>
            <a:chExt cx="5136" cy="1350"/>
          </a:xfrm>
        </p:grpSpPr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5056" y="2408"/>
            <a:ext cx="17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8" name="公式" r:id="rId4" imgW="139579" imgH="177646" progId="Equation.3">
                    <p:embed/>
                  </p:oleObj>
                </mc:Choice>
                <mc:Fallback>
                  <p:oleObj name="公式" r:id="rId4" imgW="139579" imgH="17764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" y="2408"/>
                          <a:ext cx="17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54" name="Group 10"/>
            <p:cNvGrpSpPr>
              <a:grpSpLocks/>
            </p:cNvGrpSpPr>
            <p:nvPr/>
          </p:nvGrpSpPr>
          <p:grpSpPr bwMode="auto">
            <a:xfrm>
              <a:off x="476" y="2074"/>
              <a:ext cx="5136" cy="1350"/>
              <a:chOff x="476" y="1573"/>
              <a:chExt cx="5136" cy="1350"/>
            </a:xfrm>
          </p:grpSpPr>
          <p:sp>
            <p:nvSpPr>
              <p:cNvPr id="31747" name="Rectangle 3"/>
              <p:cNvSpPr>
                <a:spLocks noChangeArrowheads="1"/>
              </p:cNvSpPr>
              <p:nvPr/>
            </p:nvSpPr>
            <p:spPr bwMode="auto">
              <a:xfrm>
                <a:off x="476" y="1573"/>
                <a:ext cx="5136" cy="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en-US" altLang="zh-CN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sym typeface="Microsoft Sans Serif"/>
                  </a:rPr>
                  <a:t>EX3-5:</a:t>
                </a:r>
                <a:r>
                  <a:rPr kumimoji="0" lang="en-US" altLang="zh-CN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结合理想气体平衡态下的麦克斯韦速率分布律，利用辛普森法计算</a:t>
                </a:r>
                <a:r>
                  <a:rPr kumimoji="0" lang="en-US" altLang="zh-CN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0</a:t>
                </a:r>
                <a:r>
                  <a:rPr kumimoji="0" lang="en-US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°</a:t>
                </a:r>
                <a:r>
                  <a:rPr kumimoji="0" lang="en-US" altLang="zh-CN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C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下氮气、氧气分子运动的平均速率   和</a:t>
                </a:r>
              </a:p>
              <a:p>
                <a:pPr algn="l">
                  <a:lnSpc>
                    <a:spcPct val="150000"/>
                  </a:lnSpc>
                </a:pP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方均根速率     ，并与解析解                    ，</a:t>
                </a:r>
              </a:p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做比较，其中    是气体的摩尔质量，           为摩尔气体常数。</a:t>
                </a:r>
              </a:p>
            </p:txBody>
          </p:sp>
          <p:graphicFrame>
            <p:nvGraphicFramePr>
              <p:cNvPr id="31749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8652344"/>
                  </p:ext>
                </p:extLst>
              </p:nvPr>
            </p:nvGraphicFramePr>
            <p:xfrm>
              <a:off x="1425" y="2382"/>
              <a:ext cx="384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89" name="公式" r:id="rId6" imgW="330057" imgH="253890" progId="Equation.3">
                      <p:embed/>
                    </p:oleObj>
                  </mc:Choice>
                  <mc:Fallback>
                    <p:oleObj name="公式" r:id="rId6" imgW="330057" imgH="25389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" y="2382"/>
                            <a:ext cx="384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8696387"/>
                  </p:ext>
                </p:extLst>
              </p:nvPr>
            </p:nvGraphicFramePr>
            <p:xfrm>
              <a:off x="2931" y="2303"/>
              <a:ext cx="960" cy="4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90" name="公式" r:id="rId8" imgW="939800" imgH="469900" progId="Equation.3">
                      <p:embed/>
                    </p:oleObj>
                  </mc:Choice>
                  <mc:Fallback>
                    <p:oleObj name="公式" r:id="rId8" imgW="939800" imgH="4699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1" y="2303"/>
                            <a:ext cx="960" cy="4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1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8922120"/>
                  </p:ext>
                </p:extLst>
              </p:nvPr>
            </p:nvGraphicFramePr>
            <p:xfrm>
              <a:off x="1632" y="2717"/>
              <a:ext cx="24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91" name="公式" r:id="rId10" imgW="215619" imgH="164885" progId="Equation.3">
                      <p:embed/>
                    </p:oleObj>
                  </mc:Choice>
                  <mc:Fallback>
                    <p:oleObj name="公式" r:id="rId10" imgW="215619" imgH="164885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717"/>
                            <a:ext cx="240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1555762"/>
                  </p:ext>
                </p:extLst>
              </p:nvPr>
            </p:nvGraphicFramePr>
            <p:xfrm>
              <a:off x="4072" y="2268"/>
              <a:ext cx="1200" cy="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92" name="公式" r:id="rId12" imgW="1143000" imgH="469900" progId="Equation.3">
                      <p:embed/>
                    </p:oleObj>
                  </mc:Choice>
                  <mc:Fallback>
                    <p:oleObj name="公式" r:id="rId12" imgW="1143000" imgH="4699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2268"/>
                            <a:ext cx="1200" cy="4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3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5415221"/>
                  </p:ext>
                </p:extLst>
              </p:nvPr>
            </p:nvGraphicFramePr>
            <p:xfrm>
              <a:off x="3508" y="2720"/>
              <a:ext cx="62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93" name="公式" r:id="rId14" imgW="583693" imgH="177646" progId="Equation.3">
                      <p:embed/>
                    </p:oleObj>
                  </mc:Choice>
                  <mc:Fallback>
                    <p:oleObj name="公式" r:id="rId14" imgW="583693" imgH="17764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8" y="2720"/>
                            <a:ext cx="620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3491880" y="116632"/>
            <a:ext cx="2286000" cy="533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32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练习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99A-1504-40F4-A057-C9943C33924F}" type="slidenum">
              <a:rPr lang="en-US" altLang="zh-CN" smtClean="0">
                <a:latin typeface="Microsoft Sans Serif"/>
                <a:ea typeface="微软雅黑 Light"/>
                <a:sym typeface="Microsoft Sans Serif"/>
              </a:rPr>
              <a:pPr/>
              <a:t>39</a:t>
            </a:fld>
            <a:endParaRPr lang="en-US" altLang="zh-CN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260648"/>
            <a:ext cx="8568952" cy="6147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5040" tIns="45720" rIns="108000" bIns="45720" numCol="2" spcCol="548640">
            <a:noAutofit/>
          </a:bodyPr>
          <a:lstStyle/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program main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implicit none 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integer,parameter :: DIM=48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y(0:DIM-1),coe,y3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integer ::j,k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coe=2*(4.561d0*1.0d-5)*9.81d0/0.0956d0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data y/0.10135,0.20064,0.27303,0.31095,0.33094,0.33991,0.34474,&amp;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0.35577,0.31508,0.29578,0.27717,0.26131,0.24545,0.23097,0.21718,&amp;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0.20339,0.19167,0.17995,0.16823,0.15789,0.14824,0.13927,0.13288,&amp;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0.12548,0.11859,0.11238,0.10687,0.10204,0.09215,0.09308,0.08894,&amp;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0.08480,0.08067,0.07722,0.07377,0.07032,0.06757,0.06481,0.06205,&amp;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0.05929,0.05654,0.05378,0.05102,0.04826,0.04550,0.04274,0.04067,&amp;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0.03861/</a:t>
            </a:r>
          </a:p>
          <a:p>
            <a:pPr algn="l"/>
            <a:endParaRPr lang="nl-NL" sz="18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8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!method 3：</a:t>
            </a:r>
            <a:r>
              <a:rPr lang="zh-CN" altLang="nl-NL" sz="1800" dirty="0">
                <a:solidFill>
                  <a:schemeClr val="accent1"/>
                </a:solidFill>
                <a:latin typeface="Microsoft Sans Serif"/>
                <a:ea typeface="微软雅黑 Light"/>
                <a:sym typeface="Microsoft Sans Serif"/>
              </a:rPr>
              <a:t>辛普森法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y3=0.d0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do  j=0,DIM-1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if(j==0.or.j==DIM-1) then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y3=y3+1.d0/3*y(j)*0.0127d0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else if(mod(j,2)==0) then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y3=y3+2.d0/3*y(j)*0.0127d0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else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y3=y3+4.d0/3*y(j)*0.0127d0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end if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end do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write(*,*) sqrt(coe*y3)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read(*,*)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program main</a:t>
            </a:r>
          </a:p>
        </p:txBody>
      </p:sp>
    </p:spTree>
    <p:extLst>
      <p:ext uri="{BB962C8B-B14F-4D97-AF65-F5344CB8AC3E}">
        <p14:creationId xmlns:p14="http://schemas.microsoft.com/office/powerpoint/2010/main" val="304209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2A7E6E3-2817-49E4-A44D-075E25F7F00E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4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55600" y="225292"/>
            <a:ext cx="2286000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2. </a:t>
            </a: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梯形法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038600" y="3238500"/>
            <a:ext cx="914400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12225"/>
              </p:ext>
            </p:extLst>
          </p:nvPr>
        </p:nvGraphicFramePr>
        <p:xfrm>
          <a:off x="965200" y="1101282"/>
          <a:ext cx="167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5" r:id="rId4" imgW="1066800" imgH="381000" progId="Equation.3">
                  <p:embed/>
                </p:oleObj>
              </mc:Choice>
              <mc:Fallback>
                <p:oleObj r:id="rId4" imgW="10668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101282"/>
                        <a:ext cx="1676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75029"/>
              </p:ext>
            </p:extLst>
          </p:nvPr>
        </p:nvGraphicFramePr>
        <p:xfrm>
          <a:off x="965200" y="1873002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6" r:id="rId6" imgW="1854200" imgH="444500" progId="Equation.3">
                  <p:embed/>
                </p:oleObj>
              </mc:Choice>
              <mc:Fallback>
                <p:oleObj r:id="rId6" imgW="18542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873002"/>
                        <a:ext cx="2819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55600" y="2727271"/>
            <a:ext cx="434340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曲线下所有梯形面积和为：</a:t>
            </a: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756078"/>
              </p:ext>
            </p:extLst>
          </p:nvPr>
        </p:nvGraphicFramePr>
        <p:xfrm>
          <a:off x="499269" y="3545027"/>
          <a:ext cx="81454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7" name="Equation" r:id="rId8" imgW="4991040" imgH="393480" progId="Equation.3">
                  <p:embed/>
                </p:oleObj>
              </mc:Choice>
              <mc:Fallback>
                <p:oleObj name="Equation" r:id="rId8" imgW="49910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9" y="3545027"/>
                        <a:ext cx="814546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6" name="Group 16"/>
          <p:cNvGrpSpPr>
            <a:grpSpLocks/>
          </p:cNvGrpSpPr>
          <p:nvPr/>
        </p:nvGrpSpPr>
        <p:grpSpPr bwMode="auto">
          <a:xfrm>
            <a:off x="558006" y="5721349"/>
            <a:ext cx="5346700" cy="717551"/>
            <a:chOff x="325" y="3765"/>
            <a:chExt cx="3368" cy="452"/>
          </a:xfrm>
        </p:grpSpPr>
        <p:graphicFrame>
          <p:nvGraphicFramePr>
            <p:cNvPr id="513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5723823"/>
                </p:ext>
              </p:extLst>
            </p:nvPr>
          </p:nvGraphicFramePr>
          <p:xfrm>
            <a:off x="896" y="3782"/>
            <a:ext cx="960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8" name="公式" r:id="rId10" imgW="990170" imgH="444307" progId="Equation.3">
                    <p:embed/>
                  </p:oleObj>
                </mc:Choice>
                <mc:Fallback>
                  <p:oleObj name="公式" r:id="rId10" imgW="990170" imgH="44430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3782"/>
                          <a:ext cx="960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680906"/>
                </p:ext>
              </p:extLst>
            </p:nvPr>
          </p:nvGraphicFramePr>
          <p:xfrm>
            <a:off x="1893" y="3869"/>
            <a:ext cx="180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9" name="公式" r:id="rId12" imgW="1638300" imgH="241300" progId="Equation.3">
                    <p:embed/>
                  </p:oleObj>
                </mc:Choice>
                <mc:Fallback>
                  <p:oleObj name="公式" r:id="rId12" imgW="16383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3869"/>
                          <a:ext cx="1800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325" y="3765"/>
              <a:ext cx="105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其中： </a:t>
              </a:r>
            </a:p>
          </p:txBody>
        </p:sp>
      </p:grpSp>
      <p:grpSp>
        <p:nvGrpSpPr>
          <p:cNvPr id="5139" name="Group 19"/>
          <p:cNvGrpSpPr>
            <a:grpSpLocks/>
          </p:cNvGrpSpPr>
          <p:nvPr/>
        </p:nvGrpSpPr>
        <p:grpSpPr bwMode="auto">
          <a:xfrm>
            <a:off x="1395413" y="4523651"/>
            <a:ext cx="5478463" cy="887413"/>
            <a:chOff x="879" y="2935"/>
            <a:chExt cx="3451" cy="559"/>
          </a:xfrm>
        </p:grpSpPr>
        <p:graphicFrame>
          <p:nvGraphicFramePr>
            <p:cNvPr id="513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3327729"/>
                </p:ext>
              </p:extLst>
            </p:nvPr>
          </p:nvGraphicFramePr>
          <p:xfrm>
            <a:off x="1882" y="2935"/>
            <a:ext cx="2448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0" name="公式" r:id="rId14" imgW="1955800" imgH="431800" progId="Equation.3">
                    <p:embed/>
                  </p:oleObj>
                </mc:Choice>
                <mc:Fallback>
                  <p:oleObj name="公式" r:id="rId14" imgW="1955800" imgH="431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935"/>
                          <a:ext cx="2448" cy="559"/>
                        </a:xfrm>
                        <a:prstGeom prst="rect">
                          <a:avLst/>
                        </a:prstGeom>
                        <a:solidFill>
                          <a:srgbClr val="FFF0B1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879" y="3094"/>
              <a:ext cx="768" cy="240"/>
            </a:xfrm>
            <a:prstGeom prst="rightArrow">
              <a:avLst>
                <a:gd name="adj1" fmla="val 50000"/>
                <a:gd name="adj2" fmla="val 8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479634" y="2452215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731497"/>
              </p:ext>
            </p:extLst>
          </p:nvPr>
        </p:nvGraphicFramePr>
        <p:xfrm>
          <a:off x="4167188" y="466195"/>
          <a:ext cx="4608512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91" r:id="rId16" imgW="4996973" imgH="4004295" progId="Visio.Drawing.11">
                  <p:embed/>
                </p:oleObj>
              </mc:Choice>
              <mc:Fallback>
                <p:oleObj r:id="rId16" imgW="4996973" imgH="40042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4204"/>
                      <a:stretch>
                        <a:fillRect/>
                      </a:stretch>
                    </p:blipFill>
                    <p:spPr bwMode="auto">
                      <a:xfrm>
                        <a:off x="4167188" y="466195"/>
                        <a:ext cx="4608512" cy="2882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485BA78-3156-4570-AA63-E3BD2BAE178F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40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39750" y="143668"/>
            <a:ext cx="1511300" cy="74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32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小结：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479634" y="-17351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479634" y="-17351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479634" y="-17351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479634" y="-17351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479634" y="-191015"/>
            <a:ext cx="184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479634" y="252682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32777" name="Group 9"/>
          <p:cNvGrpSpPr>
            <a:grpSpLocks/>
          </p:cNvGrpSpPr>
          <p:nvPr/>
        </p:nvGrpSpPr>
        <p:grpSpPr bwMode="auto">
          <a:xfrm>
            <a:off x="468313" y="990600"/>
            <a:ext cx="5613400" cy="866775"/>
            <a:chOff x="295" y="754"/>
            <a:chExt cx="3536" cy="546"/>
          </a:xfrm>
        </p:grpSpPr>
        <p:graphicFrame>
          <p:nvGraphicFramePr>
            <p:cNvPr id="3277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486671"/>
                </p:ext>
              </p:extLst>
            </p:nvPr>
          </p:nvGraphicFramePr>
          <p:xfrm>
            <a:off x="1527" y="766"/>
            <a:ext cx="230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1" name="公式" r:id="rId4" imgW="1916868" imgH="444307" progId="Equation.3">
                    <p:embed/>
                  </p:oleObj>
                </mc:Choice>
                <mc:Fallback>
                  <p:oleObj name="公式" r:id="rId4" imgW="1916868" imgH="44430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766"/>
                          <a:ext cx="2304" cy="5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295" y="754"/>
              <a:ext cx="1373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1</a:t>
              </a: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．矩形法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</a:p>
          </p:txBody>
        </p:sp>
      </p:grp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468313" y="1878541"/>
            <a:ext cx="5707063" cy="889000"/>
            <a:chOff x="295" y="1389"/>
            <a:chExt cx="3595" cy="560"/>
          </a:xfrm>
        </p:grpSpPr>
        <p:graphicFrame>
          <p:nvGraphicFramePr>
            <p:cNvPr id="3278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0072015"/>
                </p:ext>
              </p:extLst>
            </p:nvPr>
          </p:nvGraphicFramePr>
          <p:xfrm>
            <a:off x="1538" y="1391"/>
            <a:ext cx="235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2" name="公式" r:id="rId6" imgW="1955800" imgH="431800" progId="Equation.3">
                    <p:embed/>
                  </p:oleObj>
                </mc:Choice>
                <mc:Fallback>
                  <p:oleObj name="公式" r:id="rId6" imgW="1955800" imgH="431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1391"/>
                          <a:ext cx="2352" cy="5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295" y="1389"/>
              <a:ext cx="1373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2</a:t>
              </a:r>
              <a:r>
                <a:rPr kumimoji="0" lang="zh-CN" altLang="en-US" sz="28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．梯形法：</a:t>
              </a:r>
            </a:p>
          </p:txBody>
        </p:sp>
      </p:grpSp>
      <p:grpSp>
        <p:nvGrpSpPr>
          <p:cNvPr id="32783" name="Group 15"/>
          <p:cNvGrpSpPr>
            <a:grpSpLocks/>
          </p:cNvGrpSpPr>
          <p:nvPr/>
        </p:nvGrpSpPr>
        <p:grpSpPr bwMode="auto">
          <a:xfrm>
            <a:off x="539750" y="2769655"/>
            <a:ext cx="6591300" cy="806450"/>
            <a:chOff x="340" y="1979"/>
            <a:chExt cx="4152" cy="508"/>
          </a:xfrm>
        </p:grpSpPr>
        <p:graphicFrame>
          <p:nvGraphicFramePr>
            <p:cNvPr id="3278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3853956"/>
                </p:ext>
              </p:extLst>
            </p:nvPr>
          </p:nvGraphicFramePr>
          <p:xfrm>
            <a:off x="975" y="1988"/>
            <a:ext cx="110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3" name="公式" r:id="rId8" imgW="990170" imgH="444307" progId="Equation.3">
                    <p:embed/>
                  </p:oleObj>
                </mc:Choice>
                <mc:Fallback>
                  <p:oleObj name="公式" r:id="rId8" imgW="990170" imgH="44430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988"/>
                          <a:ext cx="1104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154157"/>
                </p:ext>
              </p:extLst>
            </p:nvPr>
          </p:nvGraphicFramePr>
          <p:xfrm>
            <a:off x="2428" y="2106"/>
            <a:ext cx="206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4" name="公式" r:id="rId10" imgW="1638300" imgH="241300" progId="Equation.3">
                    <p:embed/>
                  </p:oleObj>
                </mc:Choice>
                <mc:Fallback>
                  <p:oleObj name="公式" r:id="rId10" imgW="1638300" imgH="241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2106"/>
                          <a:ext cx="2064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340" y="1979"/>
              <a:ext cx="795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其中：</a:t>
              </a:r>
            </a:p>
          </p:txBody>
        </p:sp>
      </p:grpSp>
      <p:grpSp>
        <p:nvGrpSpPr>
          <p:cNvPr id="32787" name="Group 19"/>
          <p:cNvGrpSpPr>
            <a:grpSpLocks/>
          </p:cNvGrpSpPr>
          <p:nvPr/>
        </p:nvGrpSpPr>
        <p:grpSpPr bwMode="auto">
          <a:xfrm>
            <a:off x="468313" y="3606799"/>
            <a:ext cx="8158332" cy="960438"/>
            <a:chOff x="295" y="2402"/>
            <a:chExt cx="5100" cy="605"/>
          </a:xfrm>
        </p:grpSpPr>
        <p:graphicFrame>
          <p:nvGraphicFramePr>
            <p:cNvPr id="3278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7009289"/>
                </p:ext>
              </p:extLst>
            </p:nvPr>
          </p:nvGraphicFramePr>
          <p:xfrm>
            <a:off x="2803" y="2402"/>
            <a:ext cx="2592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5" name="公式" r:id="rId12" imgW="1955800" imgH="431800" progId="Equation.3">
                    <p:embed/>
                  </p:oleObj>
                </mc:Choice>
                <mc:Fallback>
                  <p:oleObj name="公式" r:id="rId12" imgW="1955800" imgH="431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2402"/>
                          <a:ext cx="2592" cy="6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95" y="2432"/>
              <a:ext cx="263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3</a:t>
              </a:r>
              <a:r>
                <a:rPr kumimoji="0" lang="zh-CN" altLang="en-US" sz="28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．抛物线法</a:t>
              </a:r>
              <a:r>
                <a:rPr kumimoji="0" lang="en-US" altLang="zh-CN" sz="28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(</a:t>
              </a:r>
              <a:r>
                <a:rPr kumimoji="0" lang="zh-CN" altLang="en-US" sz="28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辛普森法</a:t>
              </a:r>
              <a:r>
                <a:rPr kumimoji="0" lang="en-US" altLang="zh-CN" sz="28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)</a:t>
              </a:r>
              <a:r>
                <a:rPr kumimoji="0" lang="zh-CN" altLang="en-US" sz="28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</a:p>
          </p:txBody>
        </p:sp>
      </p:grpSp>
      <p:grpSp>
        <p:nvGrpSpPr>
          <p:cNvPr id="32790" name="Group 22"/>
          <p:cNvGrpSpPr>
            <a:grpSpLocks/>
          </p:cNvGrpSpPr>
          <p:nvPr/>
        </p:nvGrpSpPr>
        <p:grpSpPr bwMode="auto">
          <a:xfrm>
            <a:off x="4757738" y="4513263"/>
            <a:ext cx="3630612" cy="2238375"/>
            <a:chOff x="545" y="2847"/>
            <a:chExt cx="2287" cy="1410"/>
          </a:xfrm>
        </p:grpSpPr>
        <p:graphicFrame>
          <p:nvGraphicFramePr>
            <p:cNvPr id="3279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330781"/>
                </p:ext>
              </p:extLst>
            </p:nvPr>
          </p:nvGraphicFramePr>
          <p:xfrm>
            <a:off x="1248" y="2847"/>
            <a:ext cx="1584" cy="1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6" name="公式" r:id="rId14" imgW="1638300" imgH="1460500" progId="Equation.3">
                    <p:embed/>
                  </p:oleObj>
                </mc:Choice>
                <mc:Fallback>
                  <p:oleObj name="公式" r:id="rId14" imgW="1638300" imgH="14605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847"/>
                          <a:ext cx="1584" cy="141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545" y="3270"/>
              <a:ext cx="795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其中：</a:t>
              </a:r>
            </a:p>
          </p:txBody>
        </p:sp>
      </p:grpSp>
      <p:grpSp>
        <p:nvGrpSpPr>
          <p:cNvPr id="33856" name="Group 1088"/>
          <p:cNvGrpSpPr>
            <a:grpSpLocks/>
          </p:cNvGrpSpPr>
          <p:nvPr/>
        </p:nvGrpSpPr>
        <p:grpSpPr bwMode="auto">
          <a:xfrm>
            <a:off x="574600" y="4549244"/>
            <a:ext cx="3811589" cy="1317626"/>
            <a:chOff x="206" y="2997"/>
            <a:chExt cx="2401" cy="830"/>
          </a:xfrm>
        </p:grpSpPr>
        <p:sp>
          <p:nvSpPr>
            <p:cNvPr id="33852" name="Rectangle 1084"/>
            <p:cNvSpPr>
              <a:spLocks noChangeArrowheads="1"/>
            </p:cNvSpPr>
            <p:nvPr/>
          </p:nvSpPr>
          <p:spPr bwMode="auto">
            <a:xfrm>
              <a:off x="658" y="2997"/>
              <a:ext cx="1949" cy="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问题</a:t>
              </a: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</a:p>
            <a:p>
              <a:pPr algn="l">
                <a:lnSpc>
                  <a:spcPct val="150000"/>
                </a:lnSpc>
              </a:pPr>
              <a:r>
                <a:rPr kumimoji="0" lang="en-US" altLang="zh-CN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1. </a:t>
              </a: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二重积分问题？</a:t>
              </a:r>
            </a:p>
          </p:txBody>
        </p:sp>
        <p:pic>
          <p:nvPicPr>
            <p:cNvPr id="33853" name="Picture 1085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rcRect/>
            <a:stretch/>
          </p:blipFill>
          <p:spPr bwMode="auto">
            <a:xfrm>
              <a:off x="206" y="3299"/>
              <a:ext cx="528" cy="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855" name="Rectangle 1087"/>
          <p:cNvSpPr>
            <a:spLocks noChangeArrowheads="1"/>
          </p:cNvSpPr>
          <p:nvPr/>
        </p:nvSpPr>
        <p:spPr bwMode="auto">
          <a:xfrm>
            <a:off x="1292643" y="5800192"/>
            <a:ext cx="3094117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2. </a:t>
            </a: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不等分间隔问题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7AAB3129-A729-48FD-8C6F-F7CDC47EEDF5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41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343919" y="143668"/>
            <a:ext cx="4443462" cy="74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32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§3.2  </a:t>
            </a:r>
            <a:r>
              <a:rPr kumimoji="0" lang="zh-CN" altLang="en-US" sz="32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龙贝格法及其应用 </a:t>
            </a:r>
          </a:p>
        </p:txBody>
      </p:sp>
      <p:grpSp>
        <p:nvGrpSpPr>
          <p:cNvPr id="34840" name="Group 24"/>
          <p:cNvGrpSpPr>
            <a:grpSpLocks/>
          </p:cNvGrpSpPr>
          <p:nvPr/>
        </p:nvGrpSpPr>
        <p:grpSpPr bwMode="auto">
          <a:xfrm>
            <a:off x="567774" y="1127783"/>
            <a:ext cx="7826375" cy="787400"/>
            <a:chOff x="542" y="1344"/>
            <a:chExt cx="4930" cy="496"/>
          </a:xfrm>
        </p:grpSpPr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/>
          </p:blipFill>
          <p:spPr bwMode="auto">
            <a:xfrm>
              <a:off x="542" y="1370"/>
              <a:ext cx="470" cy="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1008" y="1344"/>
              <a:ext cx="446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三种简单定积分的计算方法缺点是</a:t>
              </a: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要在求积之前给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BE5F0E-F67A-4C7D-808E-C5FC1CA8497F}"/>
              </a:ext>
            </a:extLst>
          </p:cNvPr>
          <p:cNvGrpSpPr/>
          <p:nvPr/>
        </p:nvGrpSpPr>
        <p:grpSpPr>
          <a:xfrm>
            <a:off x="1253282" y="3083740"/>
            <a:ext cx="6624736" cy="3228160"/>
            <a:chOff x="755576" y="3080565"/>
            <a:chExt cx="6624736" cy="3228160"/>
          </a:xfrm>
        </p:grpSpPr>
        <p:sp>
          <p:nvSpPr>
            <p:cNvPr id="2" name="Scroll: Horizontal 1">
              <a:extLst>
                <a:ext uri="{FF2B5EF4-FFF2-40B4-BE49-F238E27FC236}">
                  <a16:creationId xmlns:a16="http://schemas.microsoft.com/office/drawing/2014/main" id="{75200446-3B11-4A5D-8BF9-A9A29C4CF615}"/>
                </a:ext>
              </a:extLst>
            </p:cNvPr>
            <p:cNvSpPr/>
            <p:nvPr/>
          </p:nvSpPr>
          <p:spPr>
            <a:xfrm>
              <a:off x="755576" y="3080565"/>
              <a:ext cx="6624736" cy="3228160"/>
            </a:xfrm>
            <a:prstGeom prst="horizont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1475656" y="3474551"/>
              <a:ext cx="5616624" cy="230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在实际计算中，经常</a:t>
              </a: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采用变步长的计算过程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，即在步长逐步分半的过程中，</a:t>
              </a: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反复利用求积公式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进行计算，直到求得的积分值满足精度要求为止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!</a:t>
              </a:r>
            </a:p>
          </p:txBody>
        </p:sp>
      </p:grp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1259632" y="1700808"/>
            <a:ext cx="695575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出步长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  <a:r>
              <a:rPr kumimoji="0"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如何选择最合适的步长来统一精度和计算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1259632" y="2300979"/>
            <a:ext cx="3262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量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的矛盾往往有困难！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75363"/>
            <a:ext cx="2133600" cy="365125"/>
          </a:xfrm>
        </p:spPr>
        <p:txBody>
          <a:bodyPr/>
          <a:lstStyle/>
          <a:p>
            <a:pPr>
              <a:lnSpc>
                <a:spcPct val="150000"/>
              </a:lnSpc>
            </a:pPr>
            <a:fld id="{15932D6D-20AC-4A3C-8427-C67626ED7986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42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55600" y="251936"/>
            <a:ext cx="44370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一、变步长的梯形法</a:t>
            </a:r>
          </a:p>
        </p:txBody>
      </p:sp>
      <p:grpSp>
        <p:nvGrpSpPr>
          <p:cNvPr id="64520" name="Group 8"/>
          <p:cNvGrpSpPr>
            <a:grpSpLocks/>
          </p:cNvGrpSpPr>
          <p:nvPr/>
        </p:nvGrpSpPr>
        <p:grpSpPr bwMode="auto">
          <a:xfrm>
            <a:off x="827584" y="1700808"/>
            <a:ext cx="6892925" cy="835025"/>
            <a:chOff x="567" y="1471"/>
            <a:chExt cx="4342" cy="526"/>
          </a:xfrm>
        </p:grpSpPr>
        <p:grpSp>
          <p:nvGrpSpPr>
            <p:cNvPr id="64519" name="Group 7"/>
            <p:cNvGrpSpPr>
              <a:grpSpLocks/>
            </p:cNvGrpSpPr>
            <p:nvPr/>
          </p:nvGrpSpPr>
          <p:grpSpPr bwMode="auto">
            <a:xfrm>
              <a:off x="567" y="1480"/>
              <a:ext cx="1588" cy="367"/>
              <a:chOff x="2744" y="663"/>
              <a:chExt cx="1588" cy="367"/>
            </a:xfrm>
          </p:grpSpPr>
          <p:sp>
            <p:nvSpPr>
              <p:cNvPr id="34820" name="Rectangle 4"/>
              <p:cNvSpPr>
                <a:spLocks noChangeArrowheads="1"/>
              </p:cNvSpPr>
              <p:nvPr/>
            </p:nvSpPr>
            <p:spPr bwMode="auto">
              <a:xfrm>
                <a:off x="2744" y="663"/>
                <a:ext cx="1588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共有       个分点</a:t>
                </a:r>
              </a:p>
            </p:txBody>
          </p:sp>
          <p:graphicFrame>
            <p:nvGraphicFramePr>
              <p:cNvPr id="34823" name="Object 7"/>
              <p:cNvGraphicFramePr>
                <a:graphicFrameLocks noChangeAspect="1"/>
              </p:cNvGraphicFramePr>
              <p:nvPr/>
            </p:nvGraphicFramePr>
            <p:xfrm>
              <a:off x="3179" y="799"/>
              <a:ext cx="4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31" name="公式" r:id="rId4" imgW="342603" imgH="177646" progId="Equation.3">
                      <p:embed/>
                    </p:oleObj>
                  </mc:Choice>
                  <mc:Fallback>
                    <p:oleObj name="公式" r:id="rId4" imgW="342603" imgH="177646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9" y="799"/>
                            <a:ext cx="408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24" name="Object 8"/>
            <p:cNvGraphicFramePr>
              <a:graphicFrameLocks noChangeAspect="1"/>
            </p:cNvGraphicFramePr>
            <p:nvPr/>
          </p:nvGraphicFramePr>
          <p:xfrm>
            <a:off x="1946" y="1597"/>
            <a:ext cx="9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2" name="公式" r:id="rId6" imgW="685800" imgH="203040" progId="Equation.3">
                    <p:embed/>
                  </p:oleObj>
                </mc:Choice>
                <mc:Fallback>
                  <p:oleObj name="公式" r:id="rId6" imgW="68580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" y="1597"/>
                          <a:ext cx="97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5" name="Object 9"/>
            <p:cNvGraphicFramePr>
              <a:graphicFrameLocks noChangeAspect="1"/>
            </p:cNvGraphicFramePr>
            <p:nvPr/>
          </p:nvGraphicFramePr>
          <p:xfrm>
            <a:off x="2907" y="1471"/>
            <a:ext cx="86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3" name="公式" r:id="rId8" imgW="596880" imgH="368280" progId="Equation.3">
                    <p:embed/>
                  </p:oleObj>
                </mc:Choice>
                <mc:Fallback>
                  <p:oleObj name="公式" r:id="rId8" imgW="596880" imgH="3682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1471"/>
                          <a:ext cx="862" cy="5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3778" y="1616"/>
            <a:ext cx="113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4" name="公式" r:id="rId10" imgW="964781" imgH="215806" progId="Equation.3">
                    <p:embed/>
                  </p:oleObj>
                </mc:Choice>
                <mc:Fallback>
                  <p:oleObj name="公式" r:id="rId10" imgW="964781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" y="1616"/>
                          <a:ext cx="1131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04800" y="3221038"/>
            <a:ext cx="8458200" cy="168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     </a:t>
            </a:r>
          </a:p>
        </p:txBody>
      </p:sp>
      <p:graphicFrame>
        <p:nvGraphicFramePr>
          <p:cNvPr id="348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947704"/>
              </p:ext>
            </p:extLst>
          </p:nvPr>
        </p:nvGraphicFramePr>
        <p:xfrm>
          <a:off x="2969791" y="4588471"/>
          <a:ext cx="30241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5" name="公式" r:id="rId12" imgW="1562100" imgH="431800" progId="Equation.3">
                  <p:embed/>
                </p:oleObj>
              </mc:Choice>
              <mc:Fallback>
                <p:oleObj name="公式" r:id="rId12" imgW="15621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791" y="4588471"/>
                        <a:ext cx="3024187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98996"/>
              </p:ext>
            </p:extLst>
          </p:nvPr>
        </p:nvGraphicFramePr>
        <p:xfrm>
          <a:off x="2393950" y="5513388"/>
          <a:ext cx="4343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6" name="公式" r:id="rId14" imgW="2311400" imgH="469900" progId="Equation.3">
                  <p:embed/>
                </p:oleObj>
              </mc:Choice>
              <mc:Fallback>
                <p:oleObj name="公式" r:id="rId14" imgW="23114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513388"/>
                        <a:ext cx="43434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827584" y="2492896"/>
            <a:ext cx="5354638" cy="617537"/>
            <a:chOff x="1322" y="210"/>
            <a:chExt cx="3373" cy="389"/>
          </a:xfrm>
        </p:grpSpPr>
        <p:graphicFrame>
          <p:nvGraphicFramePr>
            <p:cNvPr id="34827" name="Object 11"/>
            <p:cNvGraphicFramePr>
              <a:graphicFrameLocks noChangeAspect="1"/>
            </p:cNvGraphicFramePr>
            <p:nvPr/>
          </p:nvGraphicFramePr>
          <p:xfrm>
            <a:off x="1565" y="319"/>
            <a:ext cx="19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7" r:id="rId16" imgW="165028" imgH="228501" progId="Equation.DSMT4">
                    <p:embed/>
                  </p:oleObj>
                </mc:Choice>
                <mc:Fallback>
                  <p:oleObj r:id="rId16" imgW="165028" imgH="22850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19"/>
                          <a:ext cx="19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1322" y="210"/>
              <a:ext cx="337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用   表示简单梯形法所求得的积分值。</a:t>
              </a:r>
            </a:p>
          </p:txBody>
        </p:sp>
      </p:grp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355600" y="990600"/>
            <a:ext cx="7810500" cy="738189"/>
            <a:chOff x="251" y="1144"/>
            <a:chExt cx="4920" cy="465"/>
          </a:xfrm>
        </p:grpSpPr>
        <p:grpSp>
          <p:nvGrpSpPr>
            <p:cNvPr id="64516" name="Group 4"/>
            <p:cNvGrpSpPr>
              <a:grpSpLocks/>
            </p:cNvGrpSpPr>
            <p:nvPr/>
          </p:nvGrpSpPr>
          <p:grpSpPr bwMode="auto">
            <a:xfrm>
              <a:off x="408" y="1171"/>
              <a:ext cx="4763" cy="367"/>
              <a:chOff x="535" y="400"/>
              <a:chExt cx="4763" cy="367"/>
            </a:xfrm>
          </p:grpSpPr>
          <p:graphicFrame>
            <p:nvGraphicFramePr>
              <p:cNvPr id="34822" name="Object 6"/>
              <p:cNvGraphicFramePr>
                <a:graphicFrameLocks noChangeAspect="1"/>
              </p:cNvGraphicFramePr>
              <p:nvPr/>
            </p:nvGraphicFramePr>
            <p:xfrm>
              <a:off x="4177" y="527"/>
              <a:ext cx="16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38" name="公式" r:id="rId18" imgW="126835" imgH="139518" progId="Equation.3">
                      <p:embed/>
                    </p:oleObj>
                  </mc:Choice>
                  <mc:Fallback>
                    <p:oleObj name="公式" r:id="rId18" imgW="126835" imgH="139518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7" y="527"/>
                            <a:ext cx="161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4515" name="Group 3"/>
              <p:cNvGrpSpPr>
                <a:grpSpLocks/>
              </p:cNvGrpSpPr>
              <p:nvPr/>
            </p:nvGrpSpPr>
            <p:grpSpPr bwMode="auto">
              <a:xfrm>
                <a:off x="535" y="400"/>
                <a:ext cx="4763" cy="367"/>
                <a:chOff x="535" y="400"/>
                <a:chExt cx="4763" cy="367"/>
              </a:xfrm>
            </p:grpSpPr>
            <p:graphicFrame>
              <p:nvGraphicFramePr>
                <p:cNvPr id="34821" name="Object 5"/>
                <p:cNvGraphicFramePr>
                  <a:graphicFrameLocks noChangeAspect="1"/>
                </p:cNvGraphicFramePr>
                <p:nvPr/>
              </p:nvGraphicFramePr>
              <p:xfrm>
                <a:off x="3397" y="490"/>
                <a:ext cx="432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539" name="公式" r:id="rId20" imgW="368140" imgH="215806" progId="Equation.3">
                        <p:embed/>
                      </p:oleObj>
                    </mc:Choice>
                    <mc:Fallback>
                      <p:oleObj name="公式" r:id="rId20" imgW="368140" imgH="215806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97" y="490"/>
                              <a:ext cx="432" cy="2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4514" name="Rectangle 2"/>
                <p:cNvSpPr>
                  <a:spLocks noChangeArrowheads="1"/>
                </p:cNvSpPr>
                <p:nvPr/>
              </p:nvSpPr>
              <p:spPr bwMode="auto">
                <a:xfrm>
                  <a:off x="535" y="400"/>
                  <a:ext cx="4763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0" lang="zh-CN" altLang="en-US" sz="2400" dirty="0">
                      <a:solidFill>
                        <a:schemeClr val="tx1"/>
                      </a:solidFill>
                      <a:latin typeface="Microsoft Sans Serif"/>
                      <a:ea typeface="微软雅黑 Light"/>
                      <a:sym typeface="Microsoft Sans Serif"/>
                    </a:rPr>
                    <a:t>在简单的梯形法中，将求积区间        分成   等份，则</a:t>
                  </a:r>
                </a:p>
              </p:txBody>
            </p:sp>
          </p:grpSp>
        </p:grp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251" y="1144"/>
              <a:ext cx="343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dk2"/>
                  </a:solidFill>
                  <a:latin typeface="Microsoft Sans Serif"/>
                  <a:ea typeface="微软雅黑 Light"/>
                  <a:sym typeface="Microsoft Sans Serif"/>
                </a:rPr>
                <a:t></a:t>
              </a:r>
            </a:p>
          </p:txBody>
        </p:sp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355600" y="3143440"/>
            <a:ext cx="7339013" cy="819149"/>
            <a:chOff x="422" y="304"/>
            <a:chExt cx="4623" cy="516"/>
          </a:xfrm>
        </p:grpSpPr>
        <p:graphicFrame>
          <p:nvGraphicFramePr>
            <p:cNvPr id="3483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1903729"/>
                </p:ext>
              </p:extLst>
            </p:nvPr>
          </p:nvGraphicFramePr>
          <p:xfrm>
            <a:off x="3598" y="305"/>
            <a:ext cx="1447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0" name="公式" r:id="rId22" imgW="1168200" imgH="419040" progId="Equation.3">
                    <p:embed/>
                  </p:oleObj>
                </mc:Choice>
                <mc:Fallback>
                  <p:oleObj name="公式" r:id="rId22" imgW="1168200" imgH="419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305"/>
                          <a:ext cx="1447" cy="5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2667" y="304"/>
              <a:ext cx="89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其中点为</a:t>
              </a:r>
            </a:p>
          </p:txBody>
        </p:sp>
        <p:grpSp>
          <p:nvGrpSpPr>
            <p:cNvPr id="64525" name="Group 13"/>
            <p:cNvGrpSpPr>
              <a:grpSpLocks/>
            </p:cNvGrpSpPr>
            <p:nvPr/>
          </p:nvGrpSpPr>
          <p:grpSpPr bwMode="auto">
            <a:xfrm>
              <a:off x="422" y="304"/>
              <a:ext cx="2235" cy="367"/>
              <a:chOff x="422" y="304"/>
              <a:chExt cx="2235" cy="367"/>
            </a:xfrm>
          </p:grpSpPr>
          <p:graphicFrame>
            <p:nvGraphicFramePr>
              <p:cNvPr id="34831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5362236"/>
                  </p:ext>
                </p:extLst>
              </p:nvPr>
            </p:nvGraphicFramePr>
            <p:xfrm>
              <a:off x="1937" y="389"/>
              <a:ext cx="7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41" name="公式" r:id="rId24" imgW="571320" imgH="203040" progId="Equation.3">
                      <p:embed/>
                    </p:oleObj>
                  </mc:Choice>
                  <mc:Fallback>
                    <p:oleObj name="公式" r:id="rId24" imgW="57132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7" y="389"/>
                            <a:ext cx="72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4" name="Rectangle 12"/>
              <p:cNvSpPr>
                <a:spLocks noChangeArrowheads="1"/>
              </p:cNvSpPr>
              <p:nvPr/>
            </p:nvSpPr>
            <p:spPr bwMode="auto">
              <a:xfrm>
                <a:off x="422" y="304"/>
                <a:ext cx="1581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altLang="zh-CN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1</a:t>
                </a: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、考察一个子段</a:t>
                </a:r>
              </a:p>
            </p:txBody>
          </p:sp>
        </p:grpSp>
      </p:grp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827584" y="3815517"/>
            <a:ext cx="6647974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在该子段上二分前和二分后的两个积分值分别为</a:t>
            </a:r>
          </a:p>
        </p:txBody>
      </p:sp>
      <p:grpSp>
        <p:nvGrpSpPr>
          <p:cNvPr id="64530" name="Group 18"/>
          <p:cNvGrpSpPr>
            <a:grpSpLocks/>
          </p:cNvGrpSpPr>
          <p:nvPr/>
        </p:nvGrpSpPr>
        <p:grpSpPr bwMode="auto">
          <a:xfrm>
            <a:off x="900113" y="4397599"/>
            <a:ext cx="917575" cy="609598"/>
            <a:chOff x="643" y="2921"/>
            <a:chExt cx="578" cy="384"/>
          </a:xfrm>
        </p:grpSpPr>
        <p:graphicFrame>
          <p:nvGraphicFramePr>
            <p:cNvPr id="34833" name="Object 17"/>
            <p:cNvGraphicFramePr>
              <a:graphicFrameLocks noChangeAspect="1"/>
            </p:cNvGraphicFramePr>
            <p:nvPr/>
          </p:nvGraphicFramePr>
          <p:xfrm>
            <a:off x="643" y="3022"/>
            <a:ext cx="1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2" name="公式" r:id="rId26" imgW="152334" imgH="228501" progId="Equation.3">
                    <p:embed/>
                  </p:oleObj>
                </mc:Choice>
                <mc:Fallback>
                  <p:oleObj name="公式" r:id="rId26" imgW="152334" imgH="2285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3022"/>
                          <a:ext cx="18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18"/>
            <p:cNvGraphicFramePr>
              <a:graphicFrameLocks noChangeAspect="1"/>
            </p:cNvGraphicFramePr>
            <p:nvPr/>
          </p:nvGraphicFramePr>
          <p:xfrm>
            <a:off x="1020" y="3021"/>
            <a:ext cx="20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3" name="公式" r:id="rId28" imgW="165028" imgH="228501" progId="Equation.3">
                    <p:embed/>
                  </p:oleObj>
                </mc:Choice>
                <mc:Fallback>
                  <p:oleObj name="公式" r:id="rId28" imgW="165028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021"/>
                          <a:ext cx="201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9" name="Rectangle 17"/>
            <p:cNvSpPr>
              <a:spLocks noChangeArrowheads="1"/>
            </p:cNvSpPr>
            <p:nvPr/>
          </p:nvSpPr>
          <p:spPr bwMode="auto">
            <a:xfrm>
              <a:off x="767" y="2921"/>
              <a:ext cx="31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和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A88B25A2-BD30-4C0C-B557-99A2D461DEEE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43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355600" y="1856563"/>
            <a:ext cx="8382000" cy="582613"/>
            <a:chOff x="192" y="1163"/>
            <a:chExt cx="5280" cy="367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92" y="1163"/>
              <a:ext cx="528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2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、利用这个关系式当   从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0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到       累加时，可导出下面            </a:t>
              </a:r>
            </a:p>
          </p:txBody>
        </p:sp>
        <p:graphicFrame>
          <p:nvGraphicFramePr>
            <p:cNvPr id="358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344836"/>
                </p:ext>
              </p:extLst>
            </p:nvPr>
          </p:nvGraphicFramePr>
          <p:xfrm>
            <a:off x="2074" y="1275"/>
            <a:ext cx="15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13" name="公式" r:id="rId4" imgW="139639" imgH="190417" progId="Equation.3">
                    <p:embed/>
                  </p:oleObj>
                </mc:Choice>
                <mc:Fallback>
                  <p:oleObj name="公式" r:id="rId4" imgW="139639" imgH="19041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1275"/>
                          <a:ext cx="153" cy="2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0278451"/>
                </p:ext>
              </p:extLst>
            </p:nvPr>
          </p:nvGraphicFramePr>
          <p:xfrm>
            <a:off x="2738" y="1276"/>
            <a:ext cx="3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14" name="公式" r:id="rId6" imgW="329914" imgH="177646" progId="Equation.3">
                    <p:embed/>
                  </p:oleObj>
                </mc:Choice>
                <mc:Fallback>
                  <p:oleObj name="公式" r:id="rId6" imgW="329914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" y="1276"/>
                          <a:ext cx="3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91760"/>
              </p:ext>
            </p:extLst>
          </p:nvPr>
        </p:nvGraphicFramePr>
        <p:xfrm>
          <a:off x="3219450" y="2514600"/>
          <a:ext cx="26908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5" name="公式" r:id="rId8" imgW="1638300" imgH="469900" progId="Equation.3">
                  <p:embed/>
                </p:oleObj>
              </mc:Choice>
              <mc:Fallback>
                <p:oleObj name="公式" r:id="rId8" imgW="16383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514600"/>
                        <a:ext cx="2690813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355600" y="3387779"/>
            <a:ext cx="3714750" cy="2387600"/>
            <a:chOff x="605" y="2544"/>
            <a:chExt cx="2340" cy="1504"/>
          </a:xfrm>
        </p:grpSpPr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605" y="2544"/>
              <a:ext cx="203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3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、注意到：</a:t>
              </a:r>
            </a:p>
          </p:txBody>
        </p:sp>
        <p:graphicFrame>
          <p:nvGraphicFramePr>
            <p:cNvPr id="3585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117753"/>
                </p:ext>
              </p:extLst>
            </p:nvPr>
          </p:nvGraphicFramePr>
          <p:xfrm>
            <a:off x="701" y="2992"/>
            <a:ext cx="224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16" name="Equation" r:id="rId10" imgW="1777680" imgH="914400" progId="Equation.3">
                    <p:embed/>
                  </p:oleObj>
                </mc:Choice>
                <mc:Fallback>
                  <p:oleObj name="Equation" r:id="rId10" imgW="1777680" imgH="914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2992"/>
                          <a:ext cx="224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9" name="Group 29"/>
          <p:cNvGrpSpPr>
            <a:grpSpLocks/>
          </p:cNvGrpSpPr>
          <p:nvPr/>
        </p:nvGrpSpPr>
        <p:grpSpPr bwMode="auto">
          <a:xfrm>
            <a:off x="3963987" y="4562631"/>
            <a:ext cx="4811713" cy="822325"/>
            <a:chOff x="1266" y="3313"/>
            <a:chExt cx="3031" cy="518"/>
          </a:xfrm>
        </p:grpSpPr>
        <p:sp>
          <p:nvSpPr>
            <p:cNvPr id="35856" name="AutoShape 16"/>
            <p:cNvSpPr>
              <a:spLocks noChangeArrowheads="1"/>
            </p:cNvSpPr>
            <p:nvPr/>
          </p:nvSpPr>
          <p:spPr bwMode="auto">
            <a:xfrm>
              <a:off x="1266" y="3456"/>
              <a:ext cx="414" cy="204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>
              <a:solidFill>
                <a:schemeClr val="accent2">
                  <a:lumMod val="10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3585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393706"/>
                </p:ext>
              </p:extLst>
            </p:nvPr>
          </p:nvGraphicFramePr>
          <p:xfrm>
            <a:off x="1753" y="3313"/>
            <a:ext cx="2544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17" name="公式" r:id="rId12" imgW="2197100" imgH="444500" progId="Equation.3">
                    <p:embed/>
                  </p:oleObj>
                </mc:Choice>
                <mc:Fallback>
                  <p:oleObj name="公式" r:id="rId12" imgW="2197100" imgH="444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313"/>
                          <a:ext cx="2544" cy="51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71" name="Group 31"/>
          <p:cNvGrpSpPr>
            <a:grpSpLocks/>
          </p:cNvGrpSpPr>
          <p:nvPr/>
        </p:nvGrpSpPr>
        <p:grpSpPr bwMode="auto">
          <a:xfrm>
            <a:off x="355600" y="5813581"/>
            <a:ext cx="8420100" cy="582613"/>
            <a:chOff x="302" y="3888"/>
            <a:chExt cx="5230" cy="367"/>
          </a:xfrm>
        </p:grpSpPr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515" y="3888"/>
              <a:ext cx="501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二分步长以后的积分值可由二分步长以前的积分值来计算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!</a:t>
              </a:r>
            </a:p>
          </p:txBody>
        </p:sp>
        <p:pic>
          <p:nvPicPr>
            <p:cNvPr id="35867" name="Picture 2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rcRect/>
            <a:stretch/>
          </p:blipFill>
          <p:spPr bwMode="auto">
            <a:xfrm>
              <a:off x="302" y="3997"/>
              <a:ext cx="226" cy="215"/>
            </a:xfrm>
            <a:prstGeom prst="rect">
              <a:avLst/>
            </a:prstGeom>
            <a:solidFill>
              <a:schemeClr val="accent4"/>
            </a:solidFill>
          </p:spPr>
        </p:pic>
      </p:grp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827584" y="2525812"/>
            <a:ext cx="1723549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递推公式：</a:t>
            </a:r>
          </a:p>
        </p:txBody>
      </p:sp>
      <p:grpSp>
        <p:nvGrpSpPr>
          <p:cNvPr id="35880" name="Group 40"/>
          <p:cNvGrpSpPr>
            <a:grpSpLocks/>
          </p:cNvGrpSpPr>
          <p:nvPr/>
        </p:nvGrpSpPr>
        <p:grpSpPr bwMode="auto">
          <a:xfrm>
            <a:off x="1163638" y="407988"/>
            <a:ext cx="4200525" cy="1417637"/>
            <a:chOff x="733" y="257"/>
            <a:chExt cx="2646" cy="893"/>
          </a:xfrm>
        </p:grpSpPr>
        <p:graphicFrame>
          <p:nvGraphicFramePr>
            <p:cNvPr id="35875" name="Object 35"/>
            <p:cNvGraphicFramePr>
              <a:graphicFrameLocks noChangeAspect="1"/>
            </p:cNvGraphicFramePr>
            <p:nvPr/>
          </p:nvGraphicFramePr>
          <p:xfrm>
            <a:off x="733" y="663"/>
            <a:ext cx="241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18" name="公式" r:id="rId16" imgW="2311400" imgH="469900" progId="Equation.3">
                    <p:embed/>
                  </p:oleObj>
                </mc:Choice>
                <mc:Fallback>
                  <p:oleObj name="公式" r:id="rId16" imgW="2311400" imgH="4699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" y="663"/>
                          <a:ext cx="2419" cy="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78" name="Group 38"/>
            <p:cNvGrpSpPr>
              <a:grpSpLocks/>
            </p:cNvGrpSpPr>
            <p:nvPr/>
          </p:nvGrpSpPr>
          <p:grpSpPr bwMode="auto">
            <a:xfrm>
              <a:off x="748" y="257"/>
              <a:ext cx="2631" cy="711"/>
              <a:chOff x="748" y="257"/>
              <a:chExt cx="2631" cy="711"/>
            </a:xfrm>
          </p:grpSpPr>
          <p:graphicFrame>
            <p:nvGraphicFramePr>
              <p:cNvPr id="35874" name="Object 34"/>
              <p:cNvGraphicFramePr>
                <a:graphicFrameLocks noChangeAspect="1"/>
              </p:cNvGraphicFramePr>
              <p:nvPr/>
            </p:nvGraphicFramePr>
            <p:xfrm>
              <a:off x="748" y="257"/>
              <a:ext cx="1647" cy="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719" name="公式" r:id="rId18" imgW="1562100" imgH="431800" progId="Equation.3">
                      <p:embed/>
                    </p:oleObj>
                  </mc:Choice>
                  <mc:Fallback>
                    <p:oleObj name="公式" r:id="rId18" imgW="1562100" imgH="4318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" y="257"/>
                            <a:ext cx="1647" cy="4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6" name="AutoShape 36"/>
              <p:cNvSpPr>
                <a:spLocks/>
              </p:cNvSpPr>
              <p:nvPr/>
            </p:nvSpPr>
            <p:spPr bwMode="auto">
              <a:xfrm>
                <a:off x="3152" y="423"/>
                <a:ext cx="227" cy="545"/>
              </a:xfrm>
              <a:prstGeom prst="rightBrace">
                <a:avLst>
                  <a:gd name="adj1" fmla="val 20007"/>
                  <a:gd name="adj2" fmla="val 50000"/>
                </a:avLst>
              </a:prstGeom>
              <a:noFill/>
              <a:ln w="38100">
                <a:solidFill>
                  <a:schemeClr val="accent2">
                    <a:lumMod val="10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</p:grpSp>
      </p:grp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5399088" y="620713"/>
            <a:ext cx="3349625" cy="896937"/>
            <a:chOff x="3401" y="391"/>
            <a:chExt cx="2110" cy="565"/>
          </a:xfrm>
        </p:grpSpPr>
        <p:graphicFrame>
          <p:nvGraphicFramePr>
            <p:cNvPr id="35843" name="Object 3"/>
            <p:cNvGraphicFramePr>
              <a:graphicFrameLocks noChangeAspect="1"/>
            </p:cNvGraphicFramePr>
            <p:nvPr/>
          </p:nvGraphicFramePr>
          <p:xfrm>
            <a:off x="3839" y="391"/>
            <a:ext cx="1672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20" name="公式" r:id="rId20" imgW="1384300" imgH="469900" progId="Equation.3">
                    <p:embed/>
                  </p:oleObj>
                </mc:Choice>
                <mc:Fallback>
                  <p:oleObj name="公式" r:id="rId20" imgW="1384300" imgH="469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391"/>
                          <a:ext cx="1672" cy="56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7" name="AutoShape 37"/>
            <p:cNvSpPr>
              <a:spLocks noChangeArrowheads="1"/>
            </p:cNvSpPr>
            <p:nvPr/>
          </p:nvSpPr>
          <p:spPr bwMode="auto">
            <a:xfrm>
              <a:off x="3401" y="626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lt2"/>
            </a:solidFill>
            <a:ln w="9525">
              <a:solidFill>
                <a:schemeClr val="accent2">
                  <a:lumMod val="10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55600" y="990600"/>
            <a:ext cx="79248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二、变步长的辛普森求积法</a:t>
            </a:r>
          </a:p>
        </p:txBody>
      </p:sp>
      <p:grpSp>
        <p:nvGrpSpPr>
          <p:cNvPr id="36906" name="Group 42"/>
          <p:cNvGrpSpPr>
            <a:grpSpLocks/>
          </p:cNvGrpSpPr>
          <p:nvPr/>
        </p:nvGrpSpPr>
        <p:grpSpPr bwMode="auto">
          <a:xfrm>
            <a:off x="386106" y="1652614"/>
            <a:ext cx="7924800" cy="582613"/>
            <a:chOff x="402" y="1177"/>
            <a:chExt cx="4992" cy="367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402" y="1177"/>
              <a:ext cx="499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用梯形法二分前后的两个积分值    和     作如下线性组合，</a:t>
              </a:r>
            </a:p>
          </p:txBody>
        </p:sp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3136" y="1288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10" name="公式" r:id="rId4" imgW="177646" imgH="228402" progId="Equation.3">
                    <p:embed/>
                  </p:oleObj>
                </mc:Choice>
                <mc:Fallback>
                  <p:oleObj name="公式" r:id="rId4" imgW="177646" imgH="22840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288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4404303"/>
                </p:ext>
              </p:extLst>
            </p:nvPr>
          </p:nvGraphicFramePr>
          <p:xfrm>
            <a:off x="3567" y="1280"/>
            <a:ext cx="2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11" name="公式" r:id="rId6" imgW="228600" imgH="228600" progId="Equation.3">
                    <p:embed/>
                  </p:oleObj>
                </mc:Choice>
                <mc:Fallback>
                  <p:oleObj name="公式" r:id="rId6" imgW="2286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1280"/>
                          <a:ext cx="28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355600" y="258898"/>
            <a:ext cx="8420100" cy="71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NOTE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：变步长梯形法算法简单，但精度差，收敛慢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!</a:t>
            </a:r>
          </a:p>
        </p:txBody>
      </p:sp>
      <p:grpSp>
        <p:nvGrpSpPr>
          <p:cNvPr id="36907" name="Group 43"/>
          <p:cNvGrpSpPr>
            <a:grpSpLocks/>
          </p:cNvGrpSpPr>
          <p:nvPr/>
        </p:nvGrpSpPr>
        <p:grpSpPr bwMode="auto">
          <a:xfrm>
            <a:off x="1195388" y="4821237"/>
            <a:ext cx="7573963" cy="1460500"/>
            <a:chOff x="753" y="3160"/>
            <a:chExt cx="4771" cy="920"/>
          </a:xfrm>
        </p:grpSpPr>
        <p:grpSp>
          <p:nvGrpSpPr>
            <p:cNvPr id="36905" name="Group 41"/>
            <p:cNvGrpSpPr>
              <a:grpSpLocks/>
            </p:cNvGrpSpPr>
            <p:nvPr/>
          </p:nvGrpSpPr>
          <p:grpSpPr bwMode="auto">
            <a:xfrm>
              <a:off x="753" y="3160"/>
              <a:ext cx="4771" cy="920"/>
              <a:chOff x="753" y="3160"/>
              <a:chExt cx="4771" cy="920"/>
            </a:xfrm>
          </p:grpSpPr>
          <p:graphicFrame>
            <p:nvGraphicFramePr>
              <p:cNvPr id="36897" name="Object 33"/>
              <p:cNvGraphicFramePr>
                <a:graphicFrameLocks noChangeAspect="1"/>
              </p:cNvGraphicFramePr>
              <p:nvPr/>
            </p:nvGraphicFramePr>
            <p:xfrm>
              <a:off x="753" y="3160"/>
              <a:ext cx="1104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12" name="公式" r:id="rId8" imgW="901309" imgH="228501" progId="Equation.3">
                      <p:embed/>
                    </p:oleObj>
                  </mc:Choice>
                  <mc:Fallback>
                    <p:oleObj name="公式" r:id="rId8" imgW="901309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3" y="3160"/>
                            <a:ext cx="1104" cy="27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8" name="Object 34"/>
              <p:cNvGraphicFramePr>
                <a:graphicFrameLocks noChangeAspect="1"/>
              </p:cNvGraphicFramePr>
              <p:nvPr/>
            </p:nvGraphicFramePr>
            <p:xfrm>
              <a:off x="2205" y="3205"/>
              <a:ext cx="67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13" name="公式" r:id="rId10" imgW="558800" imgH="228600" progId="Equation.3">
                      <p:embed/>
                    </p:oleObj>
                  </mc:Choice>
                  <mc:Fallback>
                    <p:oleObj name="公式" r:id="rId10" imgW="558800" imgH="2286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5" y="3205"/>
                            <a:ext cx="672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9" name="Object 35"/>
              <p:cNvGraphicFramePr>
                <a:graphicFrameLocks noChangeAspect="1"/>
              </p:cNvGraphicFramePr>
              <p:nvPr/>
            </p:nvGraphicFramePr>
            <p:xfrm>
              <a:off x="753" y="3523"/>
              <a:ext cx="1104" cy="5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14" name="公式" r:id="rId12" imgW="927100" imgH="469900" progId="Equation.3">
                      <p:embed/>
                    </p:oleObj>
                  </mc:Choice>
                  <mc:Fallback>
                    <p:oleObj name="公式" r:id="rId12" imgW="927100" imgH="4699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3" y="3523"/>
                            <a:ext cx="1104" cy="55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0" name="Object 36"/>
              <p:cNvGraphicFramePr>
                <a:graphicFrameLocks noChangeAspect="1"/>
              </p:cNvGraphicFramePr>
              <p:nvPr/>
            </p:nvGraphicFramePr>
            <p:xfrm>
              <a:off x="2205" y="3659"/>
              <a:ext cx="672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15" name="公式" r:id="rId14" imgW="558800" imgH="228600" progId="Equation.3">
                      <p:embed/>
                    </p:oleObj>
                  </mc:Choice>
                  <mc:Fallback>
                    <p:oleObj name="公式" r:id="rId14" imgW="558800" imgH="2286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5" y="3659"/>
                            <a:ext cx="672" cy="2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02" name="Rectangle 38"/>
              <p:cNvSpPr>
                <a:spLocks noChangeArrowheads="1"/>
              </p:cNvSpPr>
              <p:nvPr/>
            </p:nvSpPr>
            <p:spPr bwMode="auto">
              <a:xfrm>
                <a:off x="3314" y="3328"/>
                <a:ext cx="2210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其中   为允许的误差限。</a:t>
                </a:r>
              </a:p>
            </p:txBody>
          </p:sp>
        </p:grpSp>
        <p:graphicFrame>
          <p:nvGraphicFramePr>
            <p:cNvPr id="3690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275314"/>
                </p:ext>
              </p:extLst>
            </p:nvPr>
          </p:nvGraphicFramePr>
          <p:xfrm>
            <a:off x="3716" y="3426"/>
            <a:ext cx="20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16" r:id="rId16" imgW="126835" imgH="139518" progId="Equation.DSMT4">
                    <p:embed/>
                  </p:oleObj>
                </mc:Choice>
                <mc:Fallback>
                  <p:oleObj r:id="rId16" imgW="126835" imgH="139518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3426"/>
                          <a:ext cx="20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10" name="Group 46"/>
          <p:cNvGrpSpPr>
            <a:grpSpLocks/>
          </p:cNvGrpSpPr>
          <p:nvPr/>
        </p:nvGrpSpPr>
        <p:grpSpPr bwMode="auto">
          <a:xfrm>
            <a:off x="355600" y="2624137"/>
            <a:ext cx="5640388" cy="882650"/>
            <a:chOff x="383" y="1776"/>
            <a:chExt cx="3553" cy="556"/>
          </a:xfrm>
        </p:grpSpPr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1392" y="1872"/>
            <a:ext cx="2544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17" name="公式" r:id="rId18" imgW="2374900" imgH="431800" progId="Equation.3">
                    <p:embed/>
                  </p:oleObj>
                </mc:Choice>
                <mc:Fallback>
                  <p:oleObj name="公式" r:id="rId18" imgW="23749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72"/>
                          <a:ext cx="2544" cy="46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383" y="1776"/>
              <a:ext cx="50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取：</a:t>
              </a:r>
            </a:p>
          </p:txBody>
        </p:sp>
      </p:grpSp>
      <p:sp>
        <p:nvSpPr>
          <p:cNvPr id="37930" name="Rectangle 1066"/>
          <p:cNvSpPr>
            <a:spLocks noChangeArrowheads="1"/>
          </p:cNvSpPr>
          <p:nvPr/>
        </p:nvSpPr>
        <p:spPr bwMode="auto">
          <a:xfrm>
            <a:off x="355600" y="2160854"/>
            <a:ext cx="2954655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结果为辛普森积分值</a:t>
            </a:r>
          </a:p>
        </p:txBody>
      </p:sp>
      <p:grpSp>
        <p:nvGrpSpPr>
          <p:cNvPr id="37934" name="Group 1070"/>
          <p:cNvGrpSpPr>
            <a:grpSpLocks/>
          </p:cNvGrpSpPr>
          <p:nvPr/>
        </p:nvGrpSpPr>
        <p:grpSpPr bwMode="auto">
          <a:xfrm>
            <a:off x="365125" y="3551235"/>
            <a:ext cx="7897813" cy="761999"/>
            <a:chOff x="293" y="2499"/>
            <a:chExt cx="4975" cy="480"/>
          </a:xfrm>
        </p:grpSpPr>
        <p:grpSp>
          <p:nvGrpSpPr>
            <p:cNvPr id="37933" name="Group 1069"/>
            <p:cNvGrpSpPr>
              <a:grpSpLocks/>
            </p:cNvGrpSpPr>
            <p:nvPr/>
          </p:nvGrpSpPr>
          <p:grpSpPr bwMode="auto">
            <a:xfrm>
              <a:off x="3960" y="2514"/>
              <a:ext cx="1080" cy="465"/>
              <a:chOff x="4115" y="2387"/>
              <a:chExt cx="1080" cy="465"/>
            </a:xfrm>
          </p:grpSpPr>
          <p:graphicFrame>
            <p:nvGraphicFramePr>
              <p:cNvPr id="36891" name="Object 27"/>
              <p:cNvGraphicFramePr>
                <a:graphicFrameLocks noChangeAspect="1"/>
              </p:cNvGraphicFramePr>
              <p:nvPr/>
            </p:nvGraphicFramePr>
            <p:xfrm>
              <a:off x="4115" y="2387"/>
              <a:ext cx="528" cy="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18" name="公式" r:id="rId20" imgW="482391" imgH="431613" progId="Equation.3">
                      <p:embed/>
                    </p:oleObj>
                  </mc:Choice>
                  <mc:Fallback>
                    <p:oleObj name="公式" r:id="rId20" imgW="482391" imgH="4316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5" y="2387"/>
                            <a:ext cx="528" cy="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2" name="Object 28"/>
              <p:cNvGraphicFramePr>
                <a:graphicFrameLocks noChangeAspect="1"/>
              </p:cNvGraphicFramePr>
              <p:nvPr/>
            </p:nvGraphicFramePr>
            <p:xfrm>
              <a:off x="4635" y="2506"/>
              <a:ext cx="56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19" name="公式" r:id="rId22" imgW="532937" imgH="177646" progId="Equation.3">
                      <p:embed/>
                    </p:oleObj>
                  </mc:Choice>
                  <mc:Fallback>
                    <p:oleObj name="公式" r:id="rId22" imgW="532937" imgH="177646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5" y="2506"/>
                            <a:ext cx="560" cy="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31" name="Rectangle 1067"/>
            <p:cNvSpPr>
              <a:spLocks noChangeArrowheads="1"/>
            </p:cNvSpPr>
            <p:nvPr/>
          </p:nvSpPr>
          <p:spPr bwMode="auto">
            <a:xfrm>
              <a:off x="293" y="2499"/>
              <a:ext cx="497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重复上述积分过程，将求积区间逐步折半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           ,           ),</a:t>
              </a:r>
            </a:p>
          </p:txBody>
        </p:sp>
      </p:grpSp>
      <p:grpSp>
        <p:nvGrpSpPr>
          <p:cNvPr id="37941" name="Group 1077"/>
          <p:cNvGrpSpPr>
            <a:grpSpLocks/>
          </p:cNvGrpSpPr>
          <p:nvPr/>
        </p:nvGrpSpPr>
        <p:grpSpPr bwMode="auto">
          <a:xfrm>
            <a:off x="355600" y="4135439"/>
            <a:ext cx="6567487" cy="628651"/>
            <a:chOff x="567" y="2710"/>
            <a:chExt cx="4137" cy="396"/>
          </a:xfrm>
        </p:grpSpPr>
        <p:grpSp>
          <p:nvGrpSpPr>
            <p:cNvPr id="37940" name="Group 1076"/>
            <p:cNvGrpSpPr>
              <a:grpSpLocks/>
            </p:cNvGrpSpPr>
            <p:nvPr/>
          </p:nvGrpSpPr>
          <p:grpSpPr bwMode="auto">
            <a:xfrm>
              <a:off x="567" y="2710"/>
              <a:ext cx="2687" cy="396"/>
              <a:chOff x="567" y="2710"/>
              <a:chExt cx="2687" cy="396"/>
            </a:xfrm>
          </p:grpSpPr>
          <p:graphicFrame>
            <p:nvGraphicFramePr>
              <p:cNvPr id="37936" name="Object 10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4650932"/>
                  </p:ext>
                </p:extLst>
              </p:nvPr>
            </p:nvGraphicFramePr>
            <p:xfrm>
              <a:off x="2538" y="2819"/>
              <a:ext cx="318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20" name="公式" r:id="rId24" imgW="228501" imgH="203112" progId="Equation.3">
                      <p:embed/>
                    </p:oleObj>
                  </mc:Choice>
                  <mc:Fallback>
                    <p:oleObj name="公式" r:id="rId24" imgW="228501" imgH="203112" progId="Equation.3">
                      <p:embed/>
                      <p:pic>
                        <p:nvPicPr>
                          <p:cNvPr id="0" name="Object 10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8" y="2819"/>
                            <a:ext cx="318" cy="2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35" name="Object 10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9640132"/>
                  </p:ext>
                </p:extLst>
              </p:nvPr>
            </p:nvGraphicFramePr>
            <p:xfrm>
              <a:off x="3008" y="2834"/>
              <a:ext cx="24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21" name="公式" r:id="rId26" imgW="177569" imgH="202936" progId="Equation.3">
                      <p:embed/>
                    </p:oleObj>
                  </mc:Choice>
                  <mc:Fallback>
                    <p:oleObj name="公式" r:id="rId26" imgW="177569" imgH="202936" progId="Equation.3">
                      <p:embed/>
                      <p:pic>
                        <p:nvPicPr>
                          <p:cNvPr id="0" name="Object 10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8" y="2834"/>
                            <a:ext cx="24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37" name="Rectangle 1073"/>
              <p:cNvSpPr>
                <a:spLocks noChangeArrowheads="1"/>
              </p:cNvSpPr>
              <p:nvPr/>
            </p:nvSpPr>
            <p:spPr bwMode="auto">
              <a:xfrm>
                <a:off x="567" y="2710"/>
                <a:ext cx="2055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直到相邻两次的积分值</a:t>
                </a:r>
                <a:endParaRPr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37938" name="Rectangle 1074"/>
              <p:cNvSpPr>
                <a:spLocks noChangeArrowheads="1"/>
              </p:cNvSpPr>
              <p:nvPr/>
            </p:nvSpPr>
            <p:spPr bwMode="auto">
              <a:xfrm>
                <a:off x="2772" y="2737"/>
                <a:ext cx="310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与</a:t>
                </a:r>
                <a:endPara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</p:grpSp>
        <p:sp>
          <p:nvSpPr>
            <p:cNvPr id="37939" name="Rectangle 1075"/>
            <p:cNvSpPr>
              <a:spLocks noChangeArrowheads="1"/>
            </p:cNvSpPr>
            <p:nvPr/>
          </p:nvSpPr>
          <p:spPr bwMode="auto">
            <a:xfrm>
              <a:off x="3179" y="2728"/>
              <a:ext cx="152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满足下列关系：</a:t>
              </a:r>
              <a:r>
                <a:rPr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592CAA0D-05D7-4779-8391-6BD51BA47AA8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45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55600" y="395818"/>
            <a:ext cx="8676457" cy="582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例</a:t>
            </a:r>
            <a:r>
              <a:rPr kumimoji="0"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11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：我国第一颗人造地球卫星轨道是一个椭圆，椭圆周长                  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74198"/>
              </p:ext>
            </p:extLst>
          </p:nvPr>
        </p:nvGraphicFramePr>
        <p:xfrm>
          <a:off x="2631281" y="1616075"/>
          <a:ext cx="38814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61" r:id="rId4" imgW="1828800" imgH="508000" progId="Equation.3">
                  <p:embed/>
                </p:oleObj>
              </mc:Choice>
              <mc:Fallback>
                <p:oleObj r:id="rId4" imgW="18288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281" y="1616075"/>
                        <a:ext cx="3881438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355600" y="2924944"/>
            <a:ext cx="8610600" cy="1852613"/>
            <a:chOff x="340" y="2478"/>
            <a:chExt cx="5424" cy="116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0" y="2478"/>
              <a:ext cx="5424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其中   是椭圆的半长轴， 是地球的中心与轨道中心（椭圆中心）的距离，地球半径   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=6371km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，近地点距离   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=439km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，</a:t>
              </a:r>
            </a:p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远地点距离   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=2384km,                             ,</a:t>
              </a:r>
            </a:p>
          </p:txBody>
        </p:sp>
        <p:graphicFrame>
          <p:nvGraphicFramePr>
            <p:cNvPr id="38922" name="Object 10"/>
            <p:cNvGraphicFramePr>
              <a:graphicFrameLocks noChangeAspect="1"/>
            </p:cNvGraphicFramePr>
            <p:nvPr/>
          </p:nvGraphicFramePr>
          <p:xfrm>
            <a:off x="765" y="261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2" name="公式" r:id="rId6" imgW="139700" imgH="139700" progId="Equation.3">
                    <p:embed/>
                  </p:oleObj>
                </mc:Choice>
                <mc:Fallback>
                  <p:oleObj name="公式" r:id="rId6" imgW="139700" imgH="139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2614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2372" y="2614"/>
            <a:ext cx="16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3" name="公式" r:id="rId8" imgW="126835" imgH="139518" progId="Equation.3">
                    <p:embed/>
                  </p:oleObj>
                </mc:Choice>
                <mc:Fallback>
                  <p:oleObj name="公式" r:id="rId8" imgW="126835" imgH="13951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2614"/>
                          <a:ext cx="161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2788628"/>
                </p:ext>
              </p:extLst>
            </p:nvPr>
          </p:nvGraphicFramePr>
          <p:xfrm>
            <a:off x="1907" y="2934"/>
            <a:ext cx="18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4" name="公式" r:id="rId10" imgW="152268" imgH="164957" progId="Equation.3">
                    <p:embed/>
                  </p:oleObj>
                </mc:Choice>
                <mc:Fallback>
                  <p:oleObj name="公式" r:id="rId10" imgW="152268" imgH="16495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2934"/>
                          <a:ext cx="18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910062"/>
                </p:ext>
              </p:extLst>
            </p:nvPr>
          </p:nvGraphicFramePr>
          <p:xfrm>
            <a:off x="4063" y="2892"/>
            <a:ext cx="1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5" name="公式" r:id="rId12" imgW="126890" imgH="190335" progId="Equation.3">
                    <p:embed/>
                  </p:oleObj>
                </mc:Choice>
                <mc:Fallback>
                  <p:oleObj name="公式" r:id="rId12" imgW="126890" imgH="19033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2892"/>
                          <a:ext cx="1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14"/>
            <p:cNvGraphicFramePr>
              <a:graphicFrameLocks noChangeAspect="1"/>
            </p:cNvGraphicFramePr>
            <p:nvPr/>
          </p:nvGraphicFramePr>
          <p:xfrm>
            <a:off x="1338" y="3185"/>
            <a:ext cx="22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6" name="公式" r:id="rId14" imgW="190335" imgH="164957" progId="Equation.3">
                    <p:embed/>
                  </p:oleObj>
                </mc:Choice>
                <mc:Fallback>
                  <p:oleObj name="公式" r:id="rId14" imgW="190335" imgH="16495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185"/>
                          <a:ext cx="227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2516110"/>
                </p:ext>
              </p:extLst>
            </p:nvPr>
          </p:nvGraphicFramePr>
          <p:xfrm>
            <a:off x="2453" y="3158"/>
            <a:ext cx="1432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7" name="Equation" r:id="rId16" imgW="1168200" imgH="393480" progId="Equation.3">
                    <p:embed/>
                  </p:oleObj>
                </mc:Choice>
                <mc:Fallback>
                  <p:oleObj name="Equation" r:id="rId16" imgW="1168200" imgH="3934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3158"/>
                          <a:ext cx="1432" cy="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586704"/>
                </p:ext>
              </p:extLst>
            </p:nvPr>
          </p:nvGraphicFramePr>
          <p:xfrm>
            <a:off x="3949" y="3132"/>
            <a:ext cx="1056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8" name="公式" r:id="rId18" imgW="927100" imgH="431800" progId="Equation.3">
                    <p:embed/>
                  </p:oleObj>
                </mc:Choice>
                <mc:Fallback>
                  <p:oleObj name="公式" r:id="rId18" imgW="927100" imgH="431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3132"/>
                          <a:ext cx="1056" cy="4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2042570" y="4806132"/>
            <a:ext cx="4517069" cy="1136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chemeClr val="bg2"/>
              </a:buClr>
              <a:buSzPct val="75000"/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试利用</a:t>
            </a:r>
            <a:r>
              <a:rPr kumimoji="0"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变步长辛普森法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求解定积分计算人造地球卫星的轨道周长。</a:t>
            </a:r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1312350" y="1037262"/>
            <a:ext cx="2339102" cy="582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的计算公式为：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99A-1504-40F4-A057-C9943C33924F}" type="slidenum">
              <a:rPr lang="en-US" altLang="zh-CN" smtClean="0">
                <a:latin typeface="Microsoft Sans Serif"/>
                <a:ea typeface="微软雅黑 Light"/>
                <a:sym typeface="Microsoft Sans Serif"/>
              </a:rPr>
              <a:pPr/>
              <a:t>46</a:t>
            </a:fld>
            <a:endParaRPr lang="en-US" altLang="zh-CN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361886"/>
            <a:ext cx="8308156" cy="6235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74320">
            <a:noAutofit/>
          </a:bodyPr>
          <a:lstStyle/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subroutine simp(a,b,ep,s2,f)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implicit none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real*8 :: a,b,ep,s2,f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real*8 :: h,t1,t2,s,s1,d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integer :: n,k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h=b-a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t1=h/2.*(f(a)+f(b)) 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n=1</a:t>
            </a:r>
          </a:p>
          <a:p>
            <a:pPr algn="l"/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5</a:t>
            </a:r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s=0.d0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do k=0,n-1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s=s+f(a+(k+0.5)*h)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end do</a:t>
            </a:r>
          </a:p>
          <a:p>
            <a:pPr algn="l"/>
            <a:r>
              <a:rPr lang="nl-NL" sz="1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      t2=t1/2+h/2*s</a:t>
            </a:r>
          </a:p>
          <a:p>
            <a:pPr algn="l"/>
            <a:r>
              <a:rPr lang="nl-NL" sz="1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      s2=t2+(t2-t1)/3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if(n/=1) </a:t>
            </a:r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goto 20</a:t>
            </a:r>
          </a:p>
          <a:p>
            <a:pPr algn="l"/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15</a:t>
            </a:r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n=n+n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h=h/2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t1=t2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s1=s2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</a:t>
            </a:r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goto 5</a:t>
            </a:r>
          </a:p>
          <a:p>
            <a:pPr algn="l"/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20</a:t>
            </a:r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</a:t>
            </a:r>
            <a:r>
              <a:rPr lang="nl-NL" sz="1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if(abs(s2)&lt;=1.) d=abs(s2-s1)</a:t>
            </a:r>
          </a:p>
          <a:p>
            <a:pPr algn="l"/>
            <a:r>
              <a:rPr lang="nl-NL" sz="1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      if(abs(s2)&gt;1.d0) d=abs((s2-s1)/s2)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if(d&gt;=ep) </a:t>
            </a:r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goto 15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return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subroutine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program main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implicit none  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s2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real*8, external :: f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call simp(0.d0,1.5708d0,1d-5,s2,f)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write(*,"(20x,'s=',f10.4)") s2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read(*,*)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program main</a:t>
            </a:r>
          </a:p>
          <a:p>
            <a:pPr algn="l"/>
            <a:endParaRPr lang="nl-NL" sz="18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function f(x)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implicit none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f,x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f=4*7782.5d0*sqrt(1.d0-(972.5d0/7782.5d0)**2*sin(x)**2)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78195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99A-1504-40F4-A057-C9943C33924F}" type="slidenum">
              <a:rPr lang="en-US" altLang="zh-CN" smtClean="0">
                <a:latin typeface="Microsoft Sans Serif"/>
                <a:ea typeface="微软雅黑 Light"/>
                <a:sym typeface="Microsoft Sans Serif"/>
              </a:rPr>
              <a:pPr/>
              <a:t>47</a:t>
            </a:fld>
            <a:endParaRPr lang="en-US" altLang="zh-CN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361886"/>
            <a:ext cx="8308156" cy="6235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74320">
            <a:noAutofit/>
          </a:bodyPr>
          <a:lstStyle/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subroutine simp(a,b,ep,s2,f)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implicit none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real*8 :: a,b,ep,s2,f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real*8 :: h,t1,t2,s,s1,d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integer :: n,k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h=b-a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t1=h/2.*(f(a)+f(b)) 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n=1</a:t>
            </a:r>
          </a:p>
          <a:p>
            <a:pPr algn="l"/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5</a:t>
            </a:r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s=0.d0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do k=0,n-1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    s=s+f(a+(k+0.5)*h)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end do</a:t>
            </a:r>
          </a:p>
          <a:p>
            <a:pPr algn="l"/>
            <a:r>
              <a:rPr lang="nl-NL" sz="1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      </a:t>
            </a:r>
            <a:r>
              <a:rPr lang="nl-NL" sz="1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/>
                <a:ea typeface="微软雅黑 Light"/>
                <a:sym typeface="Microsoft Sans Serif"/>
              </a:rPr>
              <a:t>t2=t1/2+h/2*s</a:t>
            </a:r>
          </a:p>
          <a:p>
            <a:pPr algn="l"/>
            <a:r>
              <a:rPr lang="nl-NL" sz="1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/>
                <a:ea typeface="微软雅黑 Light"/>
                <a:sym typeface="Microsoft Sans Serif"/>
              </a:rPr>
              <a:t>       s2=t2+(t2-t1)/3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if(n/=1) </a:t>
            </a:r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goto 20</a:t>
            </a:r>
          </a:p>
          <a:p>
            <a:pPr algn="l"/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15</a:t>
            </a:r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n=n+n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h=h/2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t1=t2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s1=s2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   </a:t>
            </a:r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goto 5</a:t>
            </a:r>
          </a:p>
          <a:p>
            <a:pPr algn="l"/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20</a:t>
            </a:r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</a:t>
            </a:r>
            <a:r>
              <a:rPr lang="nl-NL" sz="1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/>
                <a:ea typeface="微软雅黑 Light"/>
                <a:sym typeface="Microsoft Sans Serif"/>
              </a:rPr>
              <a:t>if(abs(s2)&lt;=1.) d=abs(s2-s1)</a:t>
            </a:r>
          </a:p>
          <a:p>
            <a:pPr algn="l"/>
            <a:r>
              <a:rPr lang="nl-NL" sz="1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/>
                <a:ea typeface="微软雅黑 Light"/>
                <a:sym typeface="Microsoft Sans Serif"/>
              </a:rPr>
              <a:t>       if(abs(s2)&gt;1.d0) d=abs((s2-s1)/s2)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if(d&gt;=ep) </a:t>
            </a:r>
            <a:r>
              <a:rPr lang="nl-NL" sz="1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goto 15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return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subroutine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program main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implicit none  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s2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real*8, external :: f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call simp(0.d0,1.5708d0,1d-5,s2,f)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write(*,"(20x,'s=',f10.4)") s2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read(*,*)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program main</a:t>
            </a:r>
          </a:p>
          <a:p>
            <a:pPr algn="l"/>
            <a:endParaRPr lang="nl-NL" sz="18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function f(x)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implicit none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real*8 :: f,x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 f=4*7782.5d0*sqrt(1.d0-(972.5d0/7782.5d0)**2*sin(x)**2)</a:t>
            </a:r>
          </a:p>
          <a:p>
            <a:pPr algn="l"/>
            <a:r>
              <a:rPr lang="nl-NL" sz="1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end function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99792" y="3356992"/>
            <a:ext cx="3600400" cy="1440160"/>
            <a:chOff x="1763688" y="2204864"/>
            <a:chExt cx="3600400" cy="1440160"/>
          </a:xfrm>
        </p:grpSpPr>
        <p:sp>
          <p:nvSpPr>
            <p:cNvPr id="4" name="Rectangle 3"/>
            <p:cNvSpPr/>
            <p:nvPr/>
          </p:nvSpPr>
          <p:spPr>
            <a:xfrm>
              <a:off x="1763688" y="2204864"/>
              <a:ext cx="3600400" cy="144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812322" y="2321694"/>
              <a:ext cx="3394075" cy="1250950"/>
              <a:chOff x="1837" y="1842"/>
              <a:chExt cx="2138" cy="788"/>
            </a:xfrm>
          </p:grpSpPr>
          <p:graphicFrame>
            <p:nvGraphicFramePr>
              <p:cNvPr id="1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9755584"/>
                  </p:ext>
                </p:extLst>
              </p:nvPr>
            </p:nvGraphicFramePr>
            <p:xfrm>
              <a:off x="2034" y="2279"/>
              <a:ext cx="194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66" name="公式" r:id="rId3" imgW="2374900" imgH="431800" progId="Equation.3">
                      <p:embed/>
                    </p:oleObj>
                  </mc:Choice>
                  <mc:Fallback>
                    <p:oleObj name="公式" r:id="rId3" imgW="23749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4" y="2279"/>
                            <a:ext cx="1941" cy="35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 flipV="1">
                <a:off x="1837" y="2024"/>
                <a:ext cx="227" cy="0"/>
              </a:xfrm>
              <a:prstGeom prst="line">
                <a:avLst/>
              </a:prstGeom>
              <a:noFill/>
              <a:ln w="25400">
                <a:solidFill>
                  <a:schemeClr val="accent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 flipV="1">
                <a:off x="1837" y="2205"/>
                <a:ext cx="181" cy="227"/>
              </a:xfrm>
              <a:prstGeom prst="line">
                <a:avLst/>
              </a:prstGeom>
              <a:noFill/>
              <a:ln w="25400">
                <a:solidFill>
                  <a:schemeClr val="accent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1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6037274"/>
                  </p:ext>
                </p:extLst>
              </p:nvPr>
            </p:nvGraphicFramePr>
            <p:xfrm>
              <a:off x="2064" y="1842"/>
              <a:ext cx="1270" cy="3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67" name="公式" r:id="rId5" imgW="1638300" imgH="469900" progId="Equation.3">
                      <p:embed/>
                    </p:oleObj>
                  </mc:Choice>
                  <mc:Fallback>
                    <p:oleObj name="公式" r:id="rId5" imgW="1638300" imgH="469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1842"/>
                            <a:ext cx="1270" cy="39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18"/>
          <p:cNvGrpSpPr/>
          <p:nvPr/>
        </p:nvGrpSpPr>
        <p:grpSpPr>
          <a:xfrm>
            <a:off x="4139952" y="5301208"/>
            <a:ext cx="3384376" cy="1440160"/>
            <a:chOff x="2267744" y="5085184"/>
            <a:chExt cx="3384376" cy="1440160"/>
          </a:xfrm>
        </p:grpSpPr>
        <p:sp>
          <p:nvSpPr>
            <p:cNvPr id="18" name="Rectangle 17"/>
            <p:cNvSpPr/>
            <p:nvPr/>
          </p:nvSpPr>
          <p:spPr>
            <a:xfrm>
              <a:off x="2754312" y="5085184"/>
              <a:ext cx="2897808" cy="144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2267744" y="5175026"/>
              <a:ext cx="3168649" cy="1260475"/>
              <a:chOff x="2562" y="3160"/>
              <a:chExt cx="1996" cy="794"/>
            </a:xfrm>
          </p:grpSpPr>
          <p:graphicFrame>
            <p:nvGraphicFramePr>
              <p:cNvPr id="8" name="Object 21"/>
              <p:cNvGraphicFramePr>
                <a:graphicFrameLocks noChangeAspect="1"/>
              </p:cNvGraphicFramePr>
              <p:nvPr/>
            </p:nvGraphicFramePr>
            <p:xfrm>
              <a:off x="4059" y="3182"/>
              <a:ext cx="499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68" name="公式" r:id="rId7" imgW="558800" imgH="228600" progId="Equation.3">
                      <p:embed/>
                    </p:oleObj>
                  </mc:Choice>
                  <mc:Fallback>
                    <p:oleObj name="公式" r:id="rId7" imgW="5588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3182"/>
                            <a:ext cx="499" cy="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22"/>
              <p:cNvGraphicFramePr>
                <a:graphicFrameLocks noChangeAspect="1"/>
              </p:cNvGraphicFramePr>
              <p:nvPr/>
            </p:nvGraphicFramePr>
            <p:xfrm>
              <a:off x="3024" y="3523"/>
              <a:ext cx="854" cy="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69" name="公式" r:id="rId9" imgW="927100" imgH="469900" progId="Equation.3">
                      <p:embed/>
                    </p:oleObj>
                  </mc:Choice>
                  <mc:Fallback>
                    <p:oleObj name="公式" r:id="rId9" imgW="927100" imgH="469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523"/>
                            <a:ext cx="854" cy="43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580754"/>
                  </p:ext>
                </p:extLst>
              </p:nvPr>
            </p:nvGraphicFramePr>
            <p:xfrm>
              <a:off x="4068" y="3612"/>
              <a:ext cx="49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70" name="公式" r:id="rId11" imgW="558800" imgH="228600" progId="Equation.3">
                      <p:embed/>
                    </p:oleObj>
                  </mc:Choice>
                  <mc:Fallback>
                    <p:oleObj name="公式" r:id="rId11" imgW="5588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8" y="3612"/>
                            <a:ext cx="490" cy="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Line 29"/>
              <p:cNvSpPr>
                <a:spLocks noChangeShapeType="1"/>
              </p:cNvSpPr>
              <p:nvPr/>
            </p:nvSpPr>
            <p:spPr bwMode="auto">
              <a:xfrm flipH="1">
                <a:off x="2562" y="3294"/>
                <a:ext cx="409" cy="229"/>
              </a:xfrm>
              <a:prstGeom prst="line">
                <a:avLst/>
              </a:prstGeom>
              <a:noFill/>
              <a:ln w="38100">
                <a:solidFill>
                  <a:schemeClr val="accent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12" name="Line 30"/>
              <p:cNvSpPr>
                <a:spLocks noChangeShapeType="1"/>
              </p:cNvSpPr>
              <p:nvPr/>
            </p:nvSpPr>
            <p:spPr bwMode="auto">
              <a:xfrm flipH="1">
                <a:off x="2766" y="3702"/>
                <a:ext cx="205" cy="36"/>
              </a:xfrm>
              <a:prstGeom prst="line">
                <a:avLst/>
              </a:prstGeom>
              <a:noFill/>
              <a:ln w="38100">
                <a:solidFill>
                  <a:schemeClr val="accent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nl-NL"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7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3532435"/>
                  </p:ext>
                </p:extLst>
              </p:nvPr>
            </p:nvGraphicFramePr>
            <p:xfrm>
              <a:off x="3024" y="3160"/>
              <a:ext cx="94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71" name="公式" r:id="rId13" imgW="901309" imgH="228501" progId="Equation.3">
                      <p:embed/>
                    </p:oleObj>
                  </mc:Choice>
                  <mc:Fallback>
                    <p:oleObj name="公式" r:id="rId13" imgW="901309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160"/>
                            <a:ext cx="945" cy="23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50689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55600" y="220663"/>
            <a:ext cx="3357563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三、龙贝格求积法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645862"/>
              </p:ext>
            </p:extLst>
          </p:nvPr>
        </p:nvGraphicFramePr>
        <p:xfrm>
          <a:off x="3143250" y="2714175"/>
          <a:ext cx="284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1" name="公式" r:id="rId4" imgW="1600200" imgH="431800" progId="Equation.3">
                  <p:embed/>
                </p:oleObj>
              </mc:Choice>
              <mc:Fallback>
                <p:oleObj name="公式" r:id="rId4" imgW="1600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714175"/>
                        <a:ext cx="284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80865" y="3255977"/>
            <a:ext cx="5809604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重复上述步骤，便可导出下列龙贝格公式</a:t>
            </a:r>
            <a:r>
              <a:rPr kumimoji="0" lang="en-US" altLang="zh-CN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:</a:t>
            </a: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32640"/>
              </p:ext>
            </p:extLst>
          </p:nvPr>
        </p:nvGraphicFramePr>
        <p:xfrm>
          <a:off x="3157538" y="3767440"/>
          <a:ext cx="28162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2" name="公式" r:id="rId6" imgW="1651000" imgH="431800" progId="Equation.3">
                  <p:embed/>
                </p:oleObj>
              </mc:Choice>
              <mc:Fallback>
                <p:oleObj name="公式" r:id="rId6" imgW="1651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3767440"/>
                        <a:ext cx="2816225" cy="735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1414462" y="4905375"/>
            <a:ext cx="3419475" cy="1406525"/>
            <a:chOff x="904" y="3406"/>
            <a:chExt cx="2154" cy="886"/>
          </a:xfrm>
        </p:grpSpPr>
        <p:graphicFrame>
          <p:nvGraphicFramePr>
            <p:cNvPr id="80904" name="Object 8"/>
            <p:cNvGraphicFramePr>
              <a:graphicFrameLocks noChangeAspect="1"/>
            </p:cNvGraphicFramePr>
            <p:nvPr/>
          </p:nvGraphicFramePr>
          <p:xfrm>
            <a:off x="904" y="3406"/>
            <a:ext cx="12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3" name="Equation" r:id="rId8" imgW="850680" imgH="228600" progId="Equation.3">
                    <p:embed/>
                  </p:oleObj>
                </mc:Choice>
                <mc:Fallback>
                  <p:oleObj name="Equation" r:id="rId8" imgW="85068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406"/>
                          <a:ext cx="1232" cy="29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5" name="Object 9"/>
            <p:cNvGraphicFramePr>
              <a:graphicFrameLocks noChangeAspect="1"/>
            </p:cNvGraphicFramePr>
            <p:nvPr/>
          </p:nvGraphicFramePr>
          <p:xfrm>
            <a:off x="2245" y="3430"/>
            <a:ext cx="72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4" name="Equation" r:id="rId10" imgW="520560" imgH="228600" progId="Equation.3">
                    <p:embed/>
                  </p:oleObj>
                </mc:Choice>
                <mc:Fallback>
                  <p:oleObj name="Equation" r:id="rId10" imgW="52056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430"/>
                          <a:ext cx="726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6" name="Object 10"/>
            <p:cNvGraphicFramePr>
              <a:graphicFrameLocks noChangeAspect="1"/>
            </p:cNvGraphicFramePr>
            <p:nvPr/>
          </p:nvGraphicFramePr>
          <p:xfrm>
            <a:off x="915" y="3768"/>
            <a:ext cx="1203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5" name="Equation" r:id="rId12" imgW="876240" imgH="431640" progId="Equation.3">
                    <p:embed/>
                  </p:oleObj>
                </mc:Choice>
                <mc:Fallback>
                  <p:oleObj name="Equation" r:id="rId12" imgW="87624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3768"/>
                          <a:ext cx="1203" cy="52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351656"/>
                </p:ext>
              </p:extLst>
            </p:nvPr>
          </p:nvGraphicFramePr>
          <p:xfrm>
            <a:off x="2272" y="3904"/>
            <a:ext cx="78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6" name="Equation" r:id="rId14" imgW="520560" imgH="228600" progId="Equation.3">
                    <p:embed/>
                  </p:oleObj>
                </mc:Choice>
                <mc:Fallback>
                  <p:oleObj name="Equation" r:id="rId14" imgW="52056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" y="3904"/>
                          <a:ext cx="786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08" name="Group 12"/>
          <p:cNvGrpSpPr>
            <a:grpSpLocks/>
          </p:cNvGrpSpPr>
          <p:nvPr/>
        </p:nvGrpSpPr>
        <p:grpSpPr bwMode="auto">
          <a:xfrm>
            <a:off x="5136357" y="5317330"/>
            <a:ext cx="3508376" cy="582614"/>
            <a:chOff x="3410" y="3575"/>
            <a:chExt cx="2210" cy="367"/>
          </a:xfrm>
        </p:grpSpPr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3410" y="3575"/>
              <a:ext cx="221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其中   为允许的误差限。</a:t>
              </a:r>
            </a:p>
          </p:txBody>
        </p:sp>
        <p:graphicFrame>
          <p:nvGraphicFramePr>
            <p:cNvPr id="80910" name="Object 14"/>
            <p:cNvGraphicFramePr>
              <a:graphicFrameLocks noChangeAspect="1"/>
            </p:cNvGraphicFramePr>
            <p:nvPr/>
          </p:nvGraphicFramePr>
          <p:xfrm>
            <a:off x="3866" y="3690"/>
            <a:ext cx="20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7" r:id="rId16" imgW="126835" imgH="139518" progId="Equation.DSMT4">
                    <p:embed/>
                  </p:oleObj>
                </mc:Choice>
                <mc:Fallback>
                  <p:oleObj r:id="rId16" imgW="126835" imgH="139518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3690"/>
                          <a:ext cx="203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11" name="Group 15"/>
          <p:cNvGrpSpPr>
            <a:grpSpLocks/>
          </p:cNvGrpSpPr>
          <p:nvPr/>
        </p:nvGrpSpPr>
        <p:grpSpPr bwMode="auto">
          <a:xfrm>
            <a:off x="72231" y="1163640"/>
            <a:ext cx="8869363" cy="738190"/>
            <a:chOff x="124" y="1158"/>
            <a:chExt cx="5587" cy="465"/>
          </a:xfrm>
        </p:grpSpPr>
        <p:sp>
          <p:nvSpPr>
            <p:cNvPr id="80912" name="Rectangle 16"/>
            <p:cNvSpPr>
              <a:spLocks noChangeArrowheads="1"/>
            </p:cNvSpPr>
            <p:nvPr/>
          </p:nvSpPr>
          <p:spPr bwMode="auto">
            <a:xfrm>
              <a:off x="383" y="1179"/>
              <a:ext cx="5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为了使求积结果的精度更高，可以利用</a:t>
              </a: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龙贝格法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进行计算。</a:t>
              </a:r>
            </a:p>
          </p:txBody>
        </p:sp>
        <p:sp>
          <p:nvSpPr>
            <p:cNvPr id="80913" name="Rectangle 17"/>
            <p:cNvSpPr>
              <a:spLocks noChangeArrowheads="1"/>
            </p:cNvSpPr>
            <p:nvPr/>
          </p:nvSpPr>
          <p:spPr bwMode="auto">
            <a:xfrm>
              <a:off x="124" y="1158"/>
              <a:ext cx="343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>
                  <a:solidFill>
                    <a:schemeClr val="dk2"/>
                  </a:solidFill>
                  <a:latin typeface="Microsoft Sans Serif"/>
                  <a:ea typeface="微软雅黑 Light"/>
                  <a:sym typeface="Microsoft Sans Serif"/>
                </a:rPr>
                <a:t></a:t>
              </a:r>
            </a:p>
          </p:txBody>
        </p:sp>
      </p:grpSp>
      <p:grpSp>
        <p:nvGrpSpPr>
          <p:cNvPr id="80914" name="Group 18"/>
          <p:cNvGrpSpPr>
            <a:grpSpLocks/>
          </p:cNvGrpSpPr>
          <p:nvPr/>
        </p:nvGrpSpPr>
        <p:grpSpPr bwMode="auto">
          <a:xfrm>
            <a:off x="448469" y="1660377"/>
            <a:ext cx="7916863" cy="582613"/>
            <a:chOff x="586" y="86"/>
            <a:chExt cx="4987" cy="367"/>
          </a:xfrm>
        </p:grpSpPr>
        <p:graphicFrame>
          <p:nvGraphicFramePr>
            <p:cNvPr id="80915" name="Object 19"/>
            <p:cNvGraphicFramePr>
              <a:graphicFrameLocks noChangeAspect="1"/>
            </p:cNvGraphicFramePr>
            <p:nvPr/>
          </p:nvGraphicFramePr>
          <p:xfrm>
            <a:off x="4459" y="201"/>
            <a:ext cx="24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8" name="公式" r:id="rId18" imgW="241300" imgH="228600" progId="Equation.3">
                    <p:embed/>
                  </p:oleObj>
                </mc:Choice>
                <mc:Fallback>
                  <p:oleObj name="公式" r:id="rId18" imgW="2413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201"/>
                          <a:ext cx="24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0916" name="Group 20"/>
            <p:cNvGrpSpPr>
              <a:grpSpLocks/>
            </p:cNvGrpSpPr>
            <p:nvPr/>
          </p:nvGrpSpPr>
          <p:grpSpPr bwMode="auto">
            <a:xfrm>
              <a:off x="586" y="86"/>
              <a:ext cx="4987" cy="367"/>
              <a:chOff x="586" y="86"/>
              <a:chExt cx="4987" cy="367"/>
            </a:xfrm>
          </p:grpSpPr>
          <p:graphicFrame>
            <p:nvGraphicFramePr>
              <p:cNvPr id="80917" name="Object 21"/>
              <p:cNvGraphicFramePr>
                <a:graphicFrameLocks noChangeAspect="1"/>
              </p:cNvGraphicFramePr>
              <p:nvPr/>
            </p:nvGraphicFramePr>
            <p:xfrm>
              <a:off x="4123" y="2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19" name="公式" r:id="rId20" imgW="190500" imgH="228600" progId="Equation.3">
                      <p:embed/>
                    </p:oleObj>
                  </mc:Choice>
                  <mc:Fallback>
                    <p:oleObj name="公式" r:id="rId20" imgW="190500" imgH="2286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3" y="2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8" name="Rectangle 22"/>
              <p:cNvSpPr>
                <a:spLocks noChangeArrowheads="1"/>
              </p:cNvSpPr>
              <p:nvPr/>
            </p:nvSpPr>
            <p:spPr bwMode="auto">
              <a:xfrm>
                <a:off x="586" y="86"/>
                <a:ext cx="4987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用变步长辛普森法二分前后的两个积分值    和    作如下的</a:t>
                </a:r>
              </a:p>
            </p:txBody>
          </p:sp>
        </p:grpSp>
      </p:grp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448469" y="2141239"/>
            <a:ext cx="5362576" cy="593726"/>
            <a:chOff x="703" y="398"/>
            <a:chExt cx="3378" cy="374"/>
          </a:xfrm>
        </p:grpSpPr>
        <p:graphicFrame>
          <p:nvGraphicFramePr>
            <p:cNvPr id="80920" name="Object 24"/>
            <p:cNvGraphicFramePr>
              <a:graphicFrameLocks noChangeAspect="1"/>
            </p:cNvGraphicFramePr>
            <p:nvPr/>
          </p:nvGraphicFramePr>
          <p:xfrm>
            <a:off x="3860" y="518"/>
            <a:ext cx="22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0" name="公式" r:id="rId22" imgW="203112" imgH="228501" progId="Equation.3">
                    <p:embed/>
                  </p:oleObj>
                </mc:Choice>
                <mc:Fallback>
                  <p:oleObj name="公式" r:id="rId22" imgW="203112" imgH="22850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518"/>
                          <a:ext cx="221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703" y="398"/>
              <a:ext cx="321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线性组合，得到的是柯特斯的积分值</a:t>
              </a:r>
            </a:p>
          </p:txBody>
        </p:sp>
      </p:grpSp>
      <p:grpSp>
        <p:nvGrpSpPr>
          <p:cNvPr id="80922" name="Group 26"/>
          <p:cNvGrpSpPr>
            <a:grpSpLocks/>
          </p:cNvGrpSpPr>
          <p:nvPr/>
        </p:nvGrpSpPr>
        <p:grpSpPr bwMode="auto">
          <a:xfrm>
            <a:off x="467519" y="4324499"/>
            <a:ext cx="8610600" cy="608014"/>
            <a:chOff x="420" y="3017"/>
            <a:chExt cx="5424" cy="383"/>
          </a:xfrm>
        </p:grpSpPr>
        <p:sp>
          <p:nvSpPr>
            <p:cNvPr id="80923" name="Rectangle 27"/>
            <p:cNvSpPr>
              <a:spLocks noChangeArrowheads="1"/>
            </p:cNvSpPr>
            <p:nvPr/>
          </p:nvSpPr>
          <p:spPr bwMode="auto">
            <a:xfrm>
              <a:off x="420" y="3017"/>
              <a:ext cx="542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重复积分过程，直到相邻两次的积分值 </a:t>
              </a:r>
              <a:r>
                <a:rPr lang="en-US" altLang="zh-CN" sz="2400" b="0" i="1" dirty="0">
                  <a:solidFill>
                    <a:schemeClr val="dk1"/>
                  </a:solidFill>
                  <a:latin typeface="Microsoft Sans Serif"/>
                  <a:ea typeface="微软雅黑 Light"/>
                  <a:sym typeface="Microsoft Sans Serif"/>
                </a:rPr>
                <a:t>R</a:t>
              </a:r>
              <a:r>
                <a:rPr lang="en-US" altLang="zh-CN" sz="2400" b="0" i="1" baseline="-25000" dirty="0">
                  <a:solidFill>
                    <a:schemeClr val="dk1"/>
                  </a:solidFill>
                  <a:latin typeface="Microsoft Sans Serif"/>
                  <a:ea typeface="微软雅黑 Light"/>
                  <a:sym typeface="Microsoft Sans Serif"/>
                </a:rPr>
                <a:t>2n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与</a:t>
              </a:r>
              <a:r>
                <a:rPr lang="en-US" altLang="zh-CN" sz="2400" b="0" i="1" dirty="0">
                  <a:solidFill>
                    <a:schemeClr val="dk1"/>
                  </a:solidFill>
                  <a:latin typeface="Microsoft Sans Serif"/>
                  <a:ea typeface="微软雅黑 Light"/>
                  <a:sym typeface="Microsoft Sans Serif"/>
                </a:rPr>
                <a:t>R</a:t>
              </a:r>
              <a:r>
                <a:rPr lang="en-US" altLang="zh-CN" sz="2400" b="0" i="1" baseline="-25000" dirty="0">
                  <a:solidFill>
                    <a:schemeClr val="dk1"/>
                  </a:solidFill>
                  <a:latin typeface="Microsoft Sans Serif"/>
                  <a:ea typeface="微软雅黑 Light"/>
                  <a:sym typeface="Microsoft Sans Serif"/>
                </a:rPr>
                <a:t>n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满足下列关系：</a:t>
              </a:r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4185" y="3129"/>
              <a:ext cx="28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aseline="-25000" dirty="0">
                <a:solidFill>
                  <a:schemeClr val="dk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D1312138-6C07-407C-A59D-FA53774890CA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49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479634" y="31808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40989" name="Group 29"/>
          <p:cNvGrpSpPr>
            <a:grpSpLocks/>
          </p:cNvGrpSpPr>
          <p:nvPr/>
        </p:nvGrpSpPr>
        <p:grpSpPr bwMode="auto">
          <a:xfrm>
            <a:off x="355600" y="354034"/>
            <a:ext cx="7224713" cy="646113"/>
            <a:chOff x="720" y="708"/>
            <a:chExt cx="4551" cy="407"/>
          </a:xfrm>
        </p:grpSpPr>
        <p:sp>
          <p:nvSpPr>
            <p:cNvPr id="40962" name="Rectangle 2"/>
            <p:cNvSpPr>
              <a:spLocks noChangeArrowheads="1"/>
            </p:cNvSpPr>
            <p:nvPr/>
          </p:nvSpPr>
          <p:spPr bwMode="auto">
            <a:xfrm>
              <a:off x="720" y="708"/>
              <a:ext cx="455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例</a:t>
              </a:r>
              <a:r>
                <a:rPr kumimoji="0"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12</a:t>
              </a: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利用</a:t>
              </a: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龙贝格法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计算单摆的振荡周期 </a:t>
              </a:r>
            </a:p>
          </p:txBody>
        </p:sp>
        <p:graphicFrame>
          <p:nvGraphicFramePr>
            <p:cNvPr id="409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327418"/>
                </p:ext>
              </p:extLst>
            </p:nvPr>
          </p:nvGraphicFramePr>
          <p:xfrm>
            <a:off x="4295" y="850"/>
            <a:ext cx="18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0" name="公式" r:id="rId4" imgW="139579" imgH="164957" progId="Equation.3">
                    <p:embed/>
                  </p:oleObj>
                </mc:Choice>
                <mc:Fallback>
                  <p:oleObj name="公式" r:id="rId4" imgW="139579" imgH="16495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850"/>
                          <a:ext cx="181" cy="2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479634" y="293799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479634" y="3171353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479634" y="314754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248836"/>
              </p:ext>
            </p:extLst>
          </p:nvPr>
        </p:nvGraphicFramePr>
        <p:xfrm>
          <a:off x="2622550" y="1352634"/>
          <a:ext cx="38862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1" r:id="rId6" imgW="2108200" imgH="647700" progId="Equation.DSMT4">
                  <p:embed/>
                </p:oleObj>
              </mc:Choice>
              <mc:Fallback>
                <p:oleObj r:id="rId6" imgW="2108200" imgH="647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352634"/>
                        <a:ext cx="3886200" cy="119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5" name="Group 25"/>
          <p:cNvGrpSpPr>
            <a:grpSpLocks/>
          </p:cNvGrpSpPr>
          <p:nvPr/>
        </p:nvGrpSpPr>
        <p:grpSpPr bwMode="auto">
          <a:xfrm>
            <a:off x="1158584" y="2283229"/>
            <a:ext cx="6642100" cy="614363"/>
            <a:chOff x="500" y="2061"/>
            <a:chExt cx="4184" cy="387"/>
          </a:xfrm>
        </p:grpSpPr>
        <p:graphicFrame>
          <p:nvGraphicFramePr>
            <p:cNvPr id="40975" name="Object 15"/>
            <p:cNvGraphicFramePr>
              <a:graphicFrameLocks noChangeAspect="1"/>
            </p:cNvGraphicFramePr>
            <p:nvPr/>
          </p:nvGraphicFramePr>
          <p:xfrm>
            <a:off x="1632" y="2160"/>
            <a:ext cx="86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2" name="Equation" r:id="rId8" imgW="749160" imgH="228600" progId="Equation.3">
                    <p:embed/>
                  </p:oleObj>
                </mc:Choice>
                <mc:Fallback>
                  <p:oleObj name="Equation" r:id="rId8" imgW="74916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160"/>
                          <a:ext cx="864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84" name="Group 24"/>
            <p:cNvGrpSpPr>
              <a:grpSpLocks/>
            </p:cNvGrpSpPr>
            <p:nvPr/>
          </p:nvGrpSpPr>
          <p:grpSpPr bwMode="auto">
            <a:xfrm>
              <a:off x="500" y="2061"/>
              <a:ext cx="4184" cy="387"/>
              <a:chOff x="500" y="1879"/>
              <a:chExt cx="4184" cy="387"/>
            </a:xfrm>
          </p:grpSpPr>
          <p:sp>
            <p:nvSpPr>
              <p:cNvPr id="40972" name="Rectangle 12"/>
              <p:cNvSpPr>
                <a:spLocks noChangeArrowheads="1"/>
              </p:cNvSpPr>
              <p:nvPr/>
            </p:nvSpPr>
            <p:spPr bwMode="auto">
              <a:xfrm>
                <a:off x="500" y="1879"/>
                <a:ext cx="418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其中           ，               ，               ，</a:t>
                </a:r>
              </a:p>
            </p:txBody>
          </p:sp>
          <p:graphicFrame>
            <p:nvGraphicFramePr>
              <p:cNvPr id="40973" name="Object 13"/>
              <p:cNvGraphicFramePr>
                <a:graphicFrameLocks noChangeAspect="1"/>
              </p:cNvGraphicFramePr>
              <p:nvPr/>
            </p:nvGraphicFramePr>
            <p:xfrm>
              <a:off x="986" y="1994"/>
              <a:ext cx="571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23" name="Equation" r:id="rId10" imgW="444240" imgH="177480" progId="Equation.3">
                      <p:embed/>
                    </p:oleObj>
                  </mc:Choice>
                  <mc:Fallback>
                    <p:oleObj name="Equation" r:id="rId10" imgW="444240" imgH="17748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6" y="1994"/>
                            <a:ext cx="571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7" name="Object 17"/>
              <p:cNvGraphicFramePr>
                <a:graphicFrameLocks noChangeAspect="1"/>
              </p:cNvGraphicFramePr>
              <p:nvPr/>
            </p:nvGraphicFramePr>
            <p:xfrm>
              <a:off x="2552" y="1992"/>
              <a:ext cx="812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24" name="公式" r:id="rId12" imgW="672808" imgH="228501" progId="Equation.3">
                      <p:embed/>
                    </p:oleObj>
                  </mc:Choice>
                  <mc:Fallback>
                    <p:oleObj name="公式" r:id="rId12" imgW="672808" imgH="228501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2" y="1992"/>
                            <a:ext cx="812" cy="2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9" name="Object 19"/>
              <p:cNvGraphicFramePr>
                <a:graphicFrameLocks noChangeAspect="1"/>
              </p:cNvGraphicFramePr>
              <p:nvPr/>
            </p:nvGraphicFramePr>
            <p:xfrm>
              <a:off x="3471" y="1990"/>
              <a:ext cx="593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25" r:id="rId14" imgW="507780" imgH="203112" progId="Equation.DSMT4">
                      <p:embed/>
                    </p:oleObj>
                  </mc:Choice>
                  <mc:Fallback>
                    <p:oleObj r:id="rId14" imgW="507780" imgH="203112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1" y="1990"/>
                            <a:ext cx="593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16DC9DCA-45E8-439D-A76C-638F41A959C6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5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55600" y="225292"/>
            <a:ext cx="4114800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3. </a:t>
            </a: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抛物线法（辛普森法）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400550" y="3328988"/>
            <a:ext cx="914400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169863" y="947739"/>
            <a:ext cx="4343400" cy="646113"/>
            <a:chOff x="107" y="677"/>
            <a:chExt cx="2736" cy="407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107" y="677"/>
              <a:ext cx="273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把区间       分成  （</a:t>
              </a: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偶数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）   </a:t>
              </a:r>
            </a:p>
          </p:txBody>
        </p:sp>
        <p:graphicFrame>
          <p:nvGraphicFramePr>
            <p:cNvPr id="614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440839"/>
                </p:ext>
              </p:extLst>
            </p:nvPr>
          </p:nvGraphicFramePr>
          <p:xfrm>
            <a:off x="921" y="790"/>
            <a:ext cx="3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6" r:id="rId4" imgW="342751" imgH="203112" progId="Equation.3">
                    <p:embed/>
                  </p:oleObj>
                </mc:Choice>
                <mc:Fallback>
                  <p:oleObj r:id="rId4" imgW="342751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790"/>
                          <a:ext cx="38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9015532"/>
                </p:ext>
              </p:extLst>
            </p:nvPr>
          </p:nvGraphicFramePr>
          <p:xfrm>
            <a:off x="1679" y="79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7" r:id="rId6" imgW="177492" imgH="177492" progId="Equation.3">
                    <p:embed/>
                  </p:oleObj>
                </mc:Choice>
                <mc:Fallback>
                  <p:oleObj r:id="rId6" imgW="177492" imgH="17749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792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731429"/>
              </p:ext>
            </p:extLst>
          </p:nvPr>
        </p:nvGraphicFramePr>
        <p:xfrm>
          <a:off x="1371600" y="2371020"/>
          <a:ext cx="167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" r:id="rId8" imgW="1066800" imgH="381000" progId="Equation.3">
                  <p:embed/>
                </p:oleObj>
              </mc:Choice>
              <mc:Fallback>
                <p:oleObj r:id="rId8" imgW="10668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71020"/>
                        <a:ext cx="1676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227013" y="3065463"/>
            <a:ext cx="4191000" cy="582613"/>
            <a:chOff x="126" y="2085"/>
            <a:chExt cx="2640" cy="367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26" y="2085"/>
              <a:ext cx="264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整个曲线       用     个以抛物  </a:t>
              </a:r>
            </a:p>
          </p:txBody>
        </p:sp>
        <p:graphicFrame>
          <p:nvGraphicFramePr>
            <p:cNvPr id="615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0443306"/>
                </p:ext>
              </p:extLst>
            </p:nvPr>
          </p:nvGraphicFramePr>
          <p:xfrm>
            <a:off x="1126" y="2221"/>
            <a:ext cx="32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" r:id="rId10" imgW="342751" imgH="203112" progId="Equation.3">
                    <p:embed/>
                  </p:oleObj>
                </mc:Choice>
                <mc:Fallback>
                  <p:oleObj r:id="rId10" imgW="342751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2221"/>
                          <a:ext cx="320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8611906"/>
                </p:ext>
              </p:extLst>
            </p:nvPr>
          </p:nvGraphicFramePr>
          <p:xfrm>
            <a:off x="1639" y="2207"/>
            <a:ext cx="30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0" r:id="rId12" imgW="304536" imgH="215713" progId="Equation.3">
                    <p:embed/>
                  </p:oleObj>
                </mc:Choice>
                <mc:Fallback>
                  <p:oleObj r:id="rId12" imgW="304536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2207"/>
                          <a:ext cx="304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5" name="Group 21"/>
          <p:cNvGrpSpPr>
            <a:grpSpLocks/>
          </p:cNvGrpSpPr>
          <p:nvPr/>
        </p:nvGrpSpPr>
        <p:grpSpPr bwMode="auto">
          <a:xfrm>
            <a:off x="190501" y="4425244"/>
            <a:ext cx="8648700" cy="582613"/>
            <a:chOff x="120" y="2904"/>
            <a:chExt cx="5448" cy="367"/>
          </a:xfrm>
        </p:grpSpPr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120" y="2904"/>
              <a:ext cx="544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hlink"/>
                </a:buClr>
                <a:buFont typeface="Wingdings" pitchFamily="2" charset="2"/>
                <a:buChar char="v"/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设                           </a:t>
              </a:r>
              <a:r>
                <a:rPr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,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对于第一个曲边四边形有 </a:t>
              </a:r>
            </a:p>
          </p:txBody>
        </p:sp>
        <p:graphicFrame>
          <p:nvGraphicFramePr>
            <p:cNvPr id="616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7204938"/>
                </p:ext>
              </p:extLst>
            </p:nvPr>
          </p:nvGraphicFramePr>
          <p:xfrm>
            <a:off x="575" y="3005"/>
            <a:ext cx="129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1" r:id="rId14" imgW="1117600" imgH="228600" progId="Equation.3">
                    <p:embed/>
                  </p:oleObj>
                </mc:Choice>
                <mc:Fallback>
                  <p:oleObj r:id="rId14" imgW="11176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3005"/>
                          <a:ext cx="129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54332"/>
              </p:ext>
            </p:extLst>
          </p:nvPr>
        </p:nvGraphicFramePr>
        <p:xfrm>
          <a:off x="3194050" y="5105400"/>
          <a:ext cx="27432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" r:id="rId16" imgW="1511300" imgH="787400" progId="Equation.3">
                  <p:embed/>
                </p:oleObj>
              </mc:Choice>
              <mc:Fallback>
                <p:oleObj r:id="rId16" imgW="1511300" imgH="787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5105400"/>
                        <a:ext cx="27432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31086" y="1691395"/>
            <a:ext cx="2339102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个均等的小区间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503278" y="3745619"/>
            <a:ext cx="3570208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线为边界的</a:t>
            </a:r>
            <a:r>
              <a:rPr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四边形来替代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479634" y="2466503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61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273142"/>
              </p:ext>
            </p:extLst>
          </p:nvPr>
        </p:nvGraphicFramePr>
        <p:xfrm>
          <a:off x="4383088" y="980412"/>
          <a:ext cx="4392612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" r:id="rId18" imgW="5438227" imgH="2618631" progId="Visio.Drawing.11">
                  <p:embed/>
                </p:oleObj>
              </mc:Choice>
              <mc:Fallback>
                <p:oleObj r:id="rId18" imgW="5438227" imgH="2618631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980412"/>
                        <a:ext cx="4392612" cy="2609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8E1A4-9BBD-4137-BE78-4F4F5D25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99A-1504-40F4-A057-C9943C33924F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B4EB0-90CB-41D7-A691-AD956D4AD067}"/>
              </a:ext>
            </a:extLst>
          </p:cNvPr>
          <p:cNvSpPr txBox="1"/>
          <p:nvPr/>
        </p:nvSpPr>
        <p:spPr>
          <a:xfrm>
            <a:off x="355600" y="341176"/>
            <a:ext cx="8420100" cy="641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Program main  </a:t>
            </a: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Microsoft Sans Serif"/>
                <a:ea typeface="微软雅黑 Light"/>
              </a:rPr>
              <a:t>  ! cha3-12.f90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External f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Call </a:t>
            </a:r>
            <a:r>
              <a:rPr kumimoji="0" lang="en-US" sz="1600" dirty="0" err="1">
                <a:solidFill>
                  <a:schemeClr val="tx1"/>
                </a:solidFill>
                <a:latin typeface="Microsoft Sans Serif"/>
                <a:ea typeface="微软雅黑 Light"/>
              </a:rPr>
              <a:t>romb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(0., 1.5708, 1E-5, r2, f)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Write (*, '(3x,''B='',e12.6)') r2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End Program main</a:t>
            </a:r>
          </a:p>
          <a:p>
            <a:pPr algn="l">
              <a:lnSpc>
                <a:spcPct val="120000"/>
              </a:lnSpc>
            </a:pPr>
            <a:endParaRPr kumimoji="0" lang="en-US" sz="1600" dirty="0">
              <a:solidFill>
                <a:schemeClr val="tx1"/>
              </a:solidFill>
              <a:latin typeface="Microsoft Sans Serif"/>
              <a:ea typeface="微软雅黑 Light"/>
            </a:endParaRP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Function f(x)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f = 4*sqrt(5/9.8)/(1-  &amp;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sin(10/3.14159)**2*sin(x)**2)**(1/2)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End Function f</a:t>
            </a:r>
          </a:p>
          <a:p>
            <a:pPr algn="l">
              <a:lnSpc>
                <a:spcPct val="120000"/>
              </a:lnSpc>
            </a:pPr>
            <a:endParaRPr kumimoji="0" lang="en-US" sz="1600" dirty="0">
              <a:solidFill>
                <a:schemeClr val="tx1"/>
              </a:solidFill>
              <a:latin typeface="Microsoft Sans Serif"/>
              <a:ea typeface="微软雅黑 Light"/>
            </a:endParaRP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Subroutine </a:t>
            </a:r>
            <a:r>
              <a:rPr kumimoji="0" lang="en-US" sz="1600" dirty="0" err="1">
                <a:solidFill>
                  <a:schemeClr val="tx1"/>
                </a:solidFill>
                <a:latin typeface="Microsoft Sans Serif"/>
                <a:ea typeface="微软雅黑 Light"/>
              </a:rPr>
              <a:t>romb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(a, b, ep, r2, f)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h = b - a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t1 = h/2.*(f(a)+f(b))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n = 1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5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s = 0.0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Do k = 0, n - 1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  s = s + f(a+(k+0.5)*h)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End Do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4"/>
                </a:solidFill>
                <a:latin typeface="Microsoft Sans Serif"/>
                <a:ea typeface="微软雅黑 Light"/>
              </a:rPr>
              <a:t>    t2 = t1/2. + h/2.*s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4"/>
                </a:solidFill>
                <a:latin typeface="Microsoft Sans Serif"/>
                <a:ea typeface="微软雅黑 Light"/>
              </a:rPr>
              <a:t>    s2 = t2 + (t2-t1)/3.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If (n/=1)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20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15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n = n + n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h = h/2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t1 = t2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s1 = s2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5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20</a:t>
            </a:r>
            <a:r>
              <a:rPr kumimoji="0" lang="en-US" altLang="zh-CN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</a:t>
            </a:r>
            <a:r>
              <a:rPr kumimoji="0" lang="en-US" altLang="zh-CN" sz="16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c2 </a:t>
            </a:r>
            <a:r>
              <a:rPr kumimoji="0" lang="en-US" sz="1600" dirty="0">
                <a:solidFill>
                  <a:schemeClr val="accent4"/>
                </a:solidFill>
                <a:latin typeface="Microsoft Sans Serif"/>
                <a:ea typeface="微软雅黑 Light"/>
              </a:rPr>
              <a:t>= s2 + (s2-s1)/15.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If (n/=2)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40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30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c1 = c2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15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40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</a:t>
            </a:r>
            <a:r>
              <a:rPr kumimoji="0" lang="en-US" sz="1600" dirty="0">
                <a:solidFill>
                  <a:schemeClr val="accent4"/>
                </a:solidFill>
                <a:latin typeface="Microsoft Sans Serif"/>
                <a:ea typeface="微软雅黑 Light"/>
              </a:rPr>
              <a:t>r2 = c2 + (c2-c1)/63.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If (n/=4)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60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50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r1 = r2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30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60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If (abs(r2)-1.) 70, 70, 80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70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If (abs(r2-r1)&gt;=ep)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50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Return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80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If (abs((r2-r1)/r2)&gt;=ep)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50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Return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End Subroutine </a:t>
            </a:r>
            <a:r>
              <a:rPr kumimoji="0" lang="en-US" sz="1600" dirty="0" err="1">
                <a:solidFill>
                  <a:schemeClr val="tx1"/>
                </a:solidFill>
                <a:latin typeface="Microsoft Sans Serif"/>
                <a:ea typeface="微软雅黑 Light"/>
              </a:rPr>
              <a:t>romb</a:t>
            </a:r>
            <a:endParaRPr kumimoji="0" lang="en-US" sz="1600" dirty="0">
              <a:solidFill>
                <a:schemeClr val="tx1"/>
              </a:solidFill>
              <a:latin typeface="Microsoft Sans Serif"/>
              <a:ea typeface="微软雅黑 Light"/>
            </a:endParaRPr>
          </a:p>
          <a:p>
            <a:pPr algn="l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22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8E1A4-9BBD-4137-BE78-4F4F5D25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99A-1504-40F4-A057-C9943C33924F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B4EB0-90CB-41D7-A691-AD956D4AD067}"/>
              </a:ext>
            </a:extLst>
          </p:cNvPr>
          <p:cNvSpPr txBox="1"/>
          <p:nvPr/>
        </p:nvSpPr>
        <p:spPr>
          <a:xfrm>
            <a:off x="355600" y="341176"/>
            <a:ext cx="8420100" cy="641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Program main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External f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Call </a:t>
            </a:r>
            <a:r>
              <a:rPr kumimoji="0" lang="en-US" sz="1600" dirty="0" err="1">
                <a:solidFill>
                  <a:schemeClr val="tx1"/>
                </a:solidFill>
                <a:latin typeface="Microsoft Sans Serif"/>
                <a:ea typeface="微软雅黑 Light"/>
              </a:rPr>
              <a:t>romb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(0., 1.5708, 1E-5, r2, f)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Write (*, '(3x,''B='',e12.6)') r2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End Program main</a:t>
            </a:r>
          </a:p>
          <a:p>
            <a:pPr algn="l">
              <a:lnSpc>
                <a:spcPct val="120000"/>
              </a:lnSpc>
            </a:pPr>
            <a:endParaRPr kumimoji="0" lang="en-US" sz="1600" dirty="0">
              <a:solidFill>
                <a:schemeClr val="tx1"/>
              </a:solidFill>
              <a:latin typeface="Microsoft Sans Serif"/>
              <a:ea typeface="微软雅黑 Light"/>
            </a:endParaRP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Function f(x)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f = 4*sqrt(5/9.8)/(1-  &amp;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sin(10/3.14159)**2*sin(x)**2)**(1/2)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End Function f</a:t>
            </a:r>
          </a:p>
          <a:p>
            <a:pPr algn="l">
              <a:lnSpc>
                <a:spcPct val="120000"/>
              </a:lnSpc>
            </a:pPr>
            <a:endParaRPr kumimoji="0" lang="en-US" sz="1600" dirty="0">
              <a:solidFill>
                <a:schemeClr val="tx1"/>
              </a:solidFill>
              <a:latin typeface="Microsoft Sans Serif"/>
              <a:ea typeface="微软雅黑 Light"/>
            </a:endParaRP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Subroutine </a:t>
            </a:r>
            <a:r>
              <a:rPr kumimoji="0" lang="en-US" sz="1600" dirty="0" err="1">
                <a:solidFill>
                  <a:schemeClr val="tx1"/>
                </a:solidFill>
                <a:latin typeface="Microsoft Sans Serif"/>
                <a:ea typeface="微软雅黑 Light"/>
              </a:rPr>
              <a:t>romb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(a, b, ep, r2, f)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h = b - a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t1 = h/2.*(f(a)+f(b))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n = 1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5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s = 0.0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Do k = 0, n - 1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  s = s + f(a+(k+0.5)*h)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End Do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4"/>
                </a:solidFill>
                <a:latin typeface="Microsoft Sans Serif"/>
                <a:ea typeface="微软雅黑 Light"/>
              </a:rPr>
              <a:t>    t2 = t1/2. + h/2.*s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4"/>
                </a:solidFill>
                <a:latin typeface="Microsoft Sans Serif"/>
                <a:ea typeface="微软雅黑 Light"/>
              </a:rPr>
              <a:t>    s2 = t2 + (t2-t1)/3.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If (n/=1)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20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15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n = n + n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h = h/2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t1 = t2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s1 = s2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5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sz="16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20</a:t>
            </a:r>
            <a:r>
              <a:rPr kumimoji="0" lang="en-US" altLang="zh-CN" sz="16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  </a:t>
            </a:r>
            <a:r>
              <a:rPr kumimoji="0" lang="en-US" altLang="zh-CN" sz="16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c2 </a:t>
            </a:r>
            <a:r>
              <a:rPr kumimoji="0" lang="en-US" sz="1600" dirty="0">
                <a:solidFill>
                  <a:schemeClr val="accent4"/>
                </a:solidFill>
                <a:latin typeface="Microsoft Sans Serif"/>
                <a:ea typeface="微软雅黑 Light"/>
              </a:rPr>
              <a:t>= s2 + (s2-s1)/15.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If (n/=2)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40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30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c1 = c2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15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40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</a:t>
            </a:r>
            <a:r>
              <a:rPr kumimoji="0" lang="en-US" sz="1600" dirty="0">
                <a:solidFill>
                  <a:schemeClr val="accent4"/>
                </a:solidFill>
                <a:latin typeface="Microsoft Sans Serif"/>
                <a:ea typeface="微软雅黑 Light"/>
              </a:rPr>
              <a:t>r2 = c2 + (c2-c1)/63.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If (n/=4)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60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50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r1 = r2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30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60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If (abs(r2)-1.) 70, 70, 80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70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If (abs(r2-r1)&gt;=ep)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50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Return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80</a:t>
            </a: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If (abs((r2-r1)/r2)&gt;=ep) </a:t>
            </a:r>
            <a:r>
              <a:rPr kumimoji="0" lang="en-US" sz="1600" dirty="0" err="1">
                <a:solidFill>
                  <a:schemeClr val="accent2"/>
                </a:solidFill>
                <a:latin typeface="Microsoft Sans Serif"/>
                <a:ea typeface="微软雅黑 Light"/>
              </a:rPr>
              <a:t>Goto</a:t>
            </a:r>
            <a:r>
              <a:rPr kumimoji="0" lang="en-US" sz="1600" dirty="0">
                <a:solidFill>
                  <a:schemeClr val="accent2"/>
                </a:solidFill>
                <a:latin typeface="Microsoft Sans Serif"/>
                <a:ea typeface="微软雅黑 Light"/>
              </a:rPr>
              <a:t> 50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       Return</a:t>
            </a:r>
          </a:p>
          <a:p>
            <a:pPr algn="l">
              <a:lnSpc>
                <a:spcPct val="120000"/>
              </a:lnSpc>
            </a:pPr>
            <a:r>
              <a:rPr kumimoji="0" lang="en-US" sz="1600" dirty="0">
                <a:solidFill>
                  <a:schemeClr val="tx1"/>
                </a:solidFill>
                <a:latin typeface="Microsoft Sans Serif"/>
                <a:ea typeface="微软雅黑 Light"/>
              </a:rPr>
              <a:t>End Subroutine </a:t>
            </a:r>
            <a:r>
              <a:rPr kumimoji="0" lang="en-US" sz="1600" dirty="0" err="1">
                <a:solidFill>
                  <a:schemeClr val="tx1"/>
                </a:solidFill>
                <a:latin typeface="Microsoft Sans Serif"/>
                <a:ea typeface="微软雅黑 Light"/>
              </a:rPr>
              <a:t>romb</a:t>
            </a:r>
            <a:endParaRPr kumimoji="0" lang="en-US" sz="1600" dirty="0">
              <a:solidFill>
                <a:schemeClr val="tx1"/>
              </a:solidFill>
              <a:latin typeface="Microsoft Sans Serif"/>
              <a:ea typeface="微软雅黑 Light"/>
            </a:endParaRPr>
          </a:p>
          <a:p>
            <a:pPr algn="l"/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D7112D-EF15-4181-BE8F-64C33B3C6955}"/>
              </a:ext>
            </a:extLst>
          </p:cNvPr>
          <p:cNvGrpSpPr/>
          <p:nvPr/>
        </p:nvGrpSpPr>
        <p:grpSpPr>
          <a:xfrm>
            <a:off x="6553200" y="1178789"/>
            <a:ext cx="2087563" cy="987561"/>
            <a:chOff x="6601130" y="1361319"/>
            <a:chExt cx="2087563" cy="987561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B770BC13-5113-4AE4-8ADA-EC772686BF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2496572"/>
                </p:ext>
              </p:extLst>
            </p:nvPr>
          </p:nvGraphicFramePr>
          <p:xfrm>
            <a:off x="6601130" y="1361319"/>
            <a:ext cx="208756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08" name="公式" r:id="rId4" imgW="1600200" imgH="431800" progId="Equation.3">
                    <p:embed/>
                  </p:oleObj>
                </mc:Choice>
                <mc:Fallback>
                  <p:oleObj name="公式" r:id="rId4" imgW="1600200" imgH="431800" progId="Equation.3">
                    <p:embed/>
                    <p:pic>
                      <p:nvPicPr>
                        <p:cNvPr id="4" name="Object 5">
                          <a:extLst>
                            <a:ext uri="{FF2B5EF4-FFF2-40B4-BE49-F238E27FC236}">
                              <a16:creationId xmlns:a16="http://schemas.microsoft.com/office/drawing/2014/main" id="{41A2BF6C-1DCE-4517-A74D-36E9F8823E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1130" y="1361319"/>
                          <a:ext cx="2087563" cy="5588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8838539F-6274-4730-97B4-3B1F1CAE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2280" y="2054275"/>
              <a:ext cx="288032" cy="2946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E5A9802A-52AF-43BA-AC1E-0D2978969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35004"/>
              </p:ext>
            </p:extLst>
          </p:nvPr>
        </p:nvGraphicFramePr>
        <p:xfrm>
          <a:off x="6565084" y="3789040"/>
          <a:ext cx="20891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公式" r:id="rId6" imgW="1651000" imgH="431800" progId="Equation.3">
                  <p:embed/>
                </p:oleObj>
              </mc:Choice>
              <mc:Fallback>
                <p:oleObj name="公式" r:id="rId6" imgW="1651000" imgH="43180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6A4CA5FC-ACD8-4CB0-8E54-7244ADEA5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084" y="3789040"/>
                        <a:ext cx="2089150" cy="544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9">
            <a:extLst>
              <a:ext uri="{FF2B5EF4-FFF2-40B4-BE49-F238E27FC236}">
                <a16:creationId xmlns:a16="http://schemas.microsoft.com/office/drawing/2014/main" id="{D22A6712-E8A5-443E-A4CB-0157F400A8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8114" y="3530494"/>
            <a:ext cx="360040" cy="151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554F36A-7947-4A05-A21B-3BCAAA407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948149"/>
            <a:ext cx="5237496" cy="141846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程序运行结果如下：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B=.448800E+01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C19879-E19E-482F-8404-7765227BDDE1}"/>
              </a:ext>
            </a:extLst>
          </p:cNvPr>
          <p:cNvSpPr/>
          <p:nvPr/>
        </p:nvSpPr>
        <p:spPr>
          <a:xfrm>
            <a:off x="355600" y="332656"/>
            <a:ext cx="3424312" cy="153908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21D6EE-CAC6-443C-A92F-A0D478FC99AA}"/>
              </a:ext>
            </a:extLst>
          </p:cNvPr>
          <p:cNvSpPr/>
          <p:nvPr/>
        </p:nvSpPr>
        <p:spPr>
          <a:xfrm>
            <a:off x="377986" y="2060848"/>
            <a:ext cx="3424312" cy="12961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725542E8-6C85-4FAD-B37E-080E44E46C49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52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60430" name="Group 14"/>
          <p:cNvGrpSpPr>
            <a:grpSpLocks/>
          </p:cNvGrpSpPr>
          <p:nvPr/>
        </p:nvGrpSpPr>
        <p:grpSpPr bwMode="auto">
          <a:xfrm>
            <a:off x="361950" y="1623919"/>
            <a:ext cx="8305800" cy="2862263"/>
            <a:chOff x="192" y="1494"/>
            <a:chExt cx="5232" cy="1803"/>
          </a:xfrm>
        </p:grpSpPr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192" y="1494"/>
              <a:ext cx="523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tabLst>
                  <a:tab pos="3362325" algn="l"/>
                </a:tabLst>
              </a:pP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EX3-6: 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应用</a:t>
              </a:r>
              <a:r>
                <a:rPr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变步长辛普森法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编程计算积分</a:t>
              </a:r>
            </a:p>
            <a:p>
              <a:pPr algn="just" eaLnBrk="0" hangingPunct="0">
                <a:lnSpc>
                  <a:spcPct val="150000"/>
                </a:lnSpc>
                <a:tabLst>
                  <a:tab pos="3362325" algn="l"/>
                </a:tabLst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                           	</a:t>
              </a:r>
            </a:p>
            <a:p>
              <a:pPr algn="l" eaLnBrk="0" hangingPunct="0">
                <a:lnSpc>
                  <a:spcPct val="150000"/>
                </a:lnSpc>
                <a:tabLst>
                  <a:tab pos="3362325" algn="l"/>
                </a:tabLst>
              </a:pPr>
              <a:endPara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  <a:p>
              <a:pPr algn="l" eaLnBrk="0" hangingPunct="0">
                <a:lnSpc>
                  <a:spcPct val="150000"/>
                </a:lnSpc>
                <a:tabLst>
                  <a:tab pos="3362325" algn="l"/>
                </a:tabLst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此积分值称为</a:t>
              </a: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Catalan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常数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， 的真值为</a:t>
              </a:r>
              <a:r>
                <a:rPr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0.915965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。要求误差不超过</a:t>
              </a:r>
              <a:r>
                <a:rPr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10</a:t>
              </a:r>
              <a:r>
                <a:rPr lang="en-US" altLang="zh-CN" sz="2400" baseline="300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-5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。 </a:t>
              </a:r>
            </a:p>
          </p:txBody>
        </p:sp>
        <p:graphicFrame>
          <p:nvGraphicFramePr>
            <p:cNvPr id="6042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145954"/>
                </p:ext>
              </p:extLst>
            </p:nvPr>
          </p:nvGraphicFramePr>
          <p:xfrm>
            <a:off x="2083" y="1848"/>
            <a:ext cx="1394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4" r:id="rId4" imgW="1066800" imgH="482600" progId="Equation.3">
                    <p:embed/>
                  </p:oleObj>
                </mc:Choice>
                <mc:Fallback>
                  <p:oleObj r:id="rId4" imgW="1066800" imgH="482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1848"/>
                          <a:ext cx="1394" cy="63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5879794"/>
                </p:ext>
              </p:extLst>
            </p:nvPr>
          </p:nvGraphicFramePr>
          <p:xfrm>
            <a:off x="2512" y="2664"/>
            <a:ext cx="183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5" r:id="rId6" imgW="164814" imgH="177492" progId="Equation.3">
                    <p:embed/>
                  </p:oleObj>
                </mc:Choice>
                <mc:Fallback>
                  <p:oleObj r:id="rId6" imgW="164814" imgH="17749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2664"/>
                          <a:ext cx="183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34" name="Group 18"/>
          <p:cNvGrpSpPr>
            <a:grpSpLocks/>
          </p:cNvGrpSpPr>
          <p:nvPr/>
        </p:nvGrpSpPr>
        <p:grpSpPr bwMode="auto">
          <a:xfrm>
            <a:off x="260350" y="4459381"/>
            <a:ext cx="8610600" cy="1219201"/>
            <a:chOff x="192" y="3500"/>
            <a:chExt cx="5424" cy="768"/>
          </a:xfrm>
        </p:grpSpPr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192" y="3552"/>
              <a:ext cx="5424" cy="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133350" algn="just"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EX3-7: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应用</a:t>
              </a:r>
              <a:r>
                <a:rPr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龙贝格法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计算积分</a:t>
              </a:r>
              <a:r>
                <a:rPr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:</a:t>
              </a:r>
            </a:p>
            <a:p>
              <a:pPr indent="133350" algn="l" eaLnBrk="0" hangingPunct="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要求误差不超过</a:t>
              </a:r>
              <a:r>
                <a:rPr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10</a:t>
              </a:r>
              <a:r>
                <a:rPr lang="en-US" altLang="zh-CN" sz="2400" baseline="300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-5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。 </a:t>
              </a:r>
            </a:p>
          </p:txBody>
        </p:sp>
        <p:graphicFrame>
          <p:nvGraphicFramePr>
            <p:cNvPr id="6043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2265976"/>
                </p:ext>
              </p:extLst>
            </p:nvPr>
          </p:nvGraphicFramePr>
          <p:xfrm>
            <a:off x="2960" y="3500"/>
            <a:ext cx="2528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6" r:id="rId8" imgW="2032000" imgH="482600" progId="Equation.3">
                    <p:embed/>
                  </p:oleObj>
                </mc:Choice>
                <mc:Fallback>
                  <p:oleObj r:id="rId8" imgW="2032000" imgH="482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3500"/>
                          <a:ext cx="2528" cy="6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3" name="AutoShape 17"/>
          <p:cNvSpPr>
            <a:spLocks noChangeArrowheads="1"/>
          </p:cNvSpPr>
          <p:nvPr/>
        </p:nvSpPr>
        <p:spPr bwMode="auto">
          <a:xfrm>
            <a:off x="3422650" y="342344"/>
            <a:ext cx="2286000" cy="533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32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练习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884686" y="143668"/>
            <a:ext cx="3361928" cy="74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32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§3.3  </a:t>
            </a:r>
            <a:r>
              <a:rPr kumimoji="0" lang="zh-CN" altLang="en-US" sz="32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高斯求积法 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1000" y="990600"/>
            <a:ext cx="3200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buSzPct val="100000"/>
              <a:buFont typeface="宋体" pitchFamily="2" charset="-122"/>
              <a:buChar char="一"/>
              <a:tabLst>
                <a:tab pos="361950" algn="l"/>
              </a:tabLst>
            </a:pPr>
            <a:r>
              <a:rPr kumimoji="0" lang="zh-CN" altLang="en-US" sz="28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、代数精度</a:t>
            </a:r>
          </a:p>
        </p:txBody>
      </p:sp>
      <p:grpSp>
        <p:nvGrpSpPr>
          <p:cNvPr id="43054" name="Group 46"/>
          <p:cNvGrpSpPr>
            <a:grpSpLocks/>
          </p:cNvGrpSpPr>
          <p:nvPr/>
        </p:nvGrpSpPr>
        <p:grpSpPr bwMode="auto">
          <a:xfrm>
            <a:off x="361950" y="2060848"/>
            <a:ext cx="3600450" cy="646114"/>
            <a:chOff x="240" y="1547"/>
            <a:chExt cx="2268" cy="407"/>
          </a:xfrm>
        </p:grpSpPr>
        <p:grpSp>
          <p:nvGrpSpPr>
            <p:cNvPr id="43053" name="Group 45"/>
            <p:cNvGrpSpPr>
              <a:grpSpLocks/>
            </p:cNvGrpSpPr>
            <p:nvPr/>
          </p:nvGrpSpPr>
          <p:grpSpPr bwMode="auto">
            <a:xfrm>
              <a:off x="240" y="1563"/>
              <a:ext cx="1416" cy="367"/>
              <a:chOff x="240" y="1563"/>
              <a:chExt cx="1416" cy="367"/>
            </a:xfrm>
          </p:grpSpPr>
          <p:sp>
            <p:nvSpPr>
              <p:cNvPr id="43015" name="Rectangle 7"/>
              <p:cNvSpPr>
                <a:spLocks noChangeArrowheads="1"/>
              </p:cNvSpPr>
              <p:nvPr/>
            </p:nvSpPr>
            <p:spPr bwMode="auto">
              <a:xfrm>
                <a:off x="240" y="1563"/>
                <a:ext cx="1279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点，用不同的</a:t>
                </a:r>
                <a:endPara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43016" name="Object 8"/>
              <p:cNvGraphicFramePr>
                <a:graphicFrameLocks noChangeAspect="1"/>
              </p:cNvGraphicFramePr>
              <p:nvPr/>
            </p:nvGraphicFramePr>
            <p:xfrm>
              <a:off x="1456" y="1688"/>
              <a:ext cx="200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81" name="公式" r:id="rId4" imgW="164957" imgH="139579" progId="Equation.3">
                      <p:embed/>
                    </p:oleObj>
                  </mc:Choice>
                  <mc:Fallback>
                    <p:oleObj name="公式" r:id="rId4" imgW="164957" imgH="139579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6" y="1688"/>
                            <a:ext cx="200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1565" y="1547"/>
              <a:ext cx="94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次</a:t>
              </a: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多项式</a:t>
              </a: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</a:p>
          </p:txBody>
        </p:sp>
      </p:grp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479634" y="31427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4479634" y="316182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86472"/>
              </p:ext>
            </p:extLst>
          </p:nvPr>
        </p:nvGraphicFramePr>
        <p:xfrm>
          <a:off x="1613694" y="2673234"/>
          <a:ext cx="59039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2" name="公式" r:id="rId6" imgW="2679700" imgH="241300" progId="Equation.3">
                  <p:embed/>
                </p:oleObj>
              </mc:Choice>
              <mc:Fallback>
                <p:oleObj name="公式" r:id="rId6" imgW="26797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94" y="2673234"/>
                        <a:ext cx="59039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45" name="Group 37"/>
          <p:cNvGrpSpPr>
            <a:grpSpLocks/>
          </p:cNvGrpSpPr>
          <p:nvPr/>
        </p:nvGrpSpPr>
        <p:grpSpPr bwMode="auto">
          <a:xfrm>
            <a:off x="388822" y="3618721"/>
            <a:ext cx="1976438" cy="646113"/>
            <a:chOff x="567" y="2656"/>
            <a:chExt cx="1245" cy="407"/>
          </a:xfrm>
        </p:grpSpPr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567" y="2656"/>
              <a:ext cx="89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矩形法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：</a:t>
              </a: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4302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3624750"/>
                </p:ext>
              </p:extLst>
            </p:nvPr>
          </p:nvGraphicFramePr>
          <p:xfrm>
            <a:off x="1323" y="2773"/>
            <a:ext cx="48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83" name="公式" r:id="rId8" imgW="380670" imgH="177646" progId="Equation.3">
                    <p:embed/>
                  </p:oleObj>
                </mc:Choice>
                <mc:Fallback>
                  <p:oleObj name="公式" r:id="rId8" imgW="380670" imgH="17764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3" y="2773"/>
                          <a:ext cx="48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4724400" y="3605998"/>
            <a:ext cx="1415772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常数近似</a:t>
            </a:r>
            <a:endParaRPr kumimoji="0" lang="zh-CN" altLang="en-US" sz="2400" dirty="0">
              <a:solidFill>
                <a:schemeClr val="accent2">
                  <a:lumMod val="100000"/>
                </a:schemeClr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43051" name="Group 43"/>
          <p:cNvGrpSpPr>
            <a:grpSpLocks/>
          </p:cNvGrpSpPr>
          <p:nvPr/>
        </p:nvGrpSpPr>
        <p:grpSpPr bwMode="auto">
          <a:xfrm>
            <a:off x="388822" y="4737042"/>
            <a:ext cx="3875087" cy="582613"/>
            <a:chOff x="579" y="3352"/>
            <a:chExt cx="2441" cy="367"/>
          </a:xfrm>
        </p:grpSpPr>
        <p:graphicFrame>
          <p:nvGraphicFramePr>
            <p:cNvPr id="4302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792913"/>
                </p:ext>
              </p:extLst>
            </p:nvPr>
          </p:nvGraphicFramePr>
          <p:xfrm>
            <a:off x="2500" y="3432"/>
            <a:ext cx="5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84" name="公式" r:id="rId10" imgW="393359" imgH="177646" progId="Equation.3">
                    <p:embed/>
                  </p:oleObj>
                </mc:Choice>
                <mc:Fallback>
                  <p:oleObj name="公式" r:id="rId10" imgW="393359" imgH="17764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3432"/>
                          <a:ext cx="5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579" y="3352"/>
              <a:ext cx="242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 eaLnBrk="0" hangingPunct="0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辛普森（抛物线）法：</a:t>
              </a:r>
              <a:endParaRPr kumimoji="0"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4724400" y="4702706"/>
            <a:ext cx="1821656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抛物线近似</a:t>
            </a:r>
            <a:endParaRPr kumimoji="0" lang="zh-CN" altLang="en-US" sz="2400" dirty="0">
              <a:solidFill>
                <a:schemeClr val="accent2">
                  <a:lumMod val="100000"/>
                </a:schemeClr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388822" y="4209631"/>
            <a:ext cx="1965325" cy="582614"/>
            <a:chOff x="568" y="3004"/>
            <a:chExt cx="1238" cy="367"/>
          </a:xfrm>
        </p:grpSpPr>
        <p:graphicFrame>
          <p:nvGraphicFramePr>
            <p:cNvPr id="4303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649085"/>
                </p:ext>
              </p:extLst>
            </p:nvPr>
          </p:nvGraphicFramePr>
          <p:xfrm>
            <a:off x="1340" y="3103"/>
            <a:ext cx="46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85" name="公式" r:id="rId12" imgW="355138" imgH="177569" progId="Equation.3">
                    <p:embed/>
                  </p:oleObj>
                </mc:Choice>
                <mc:Fallback>
                  <p:oleObj name="公式" r:id="rId12" imgW="355138" imgH="17756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3103"/>
                          <a:ext cx="466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568" y="3004"/>
              <a:ext cx="101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梯形法：</a:t>
              </a:r>
              <a:endParaRPr kumimoji="0"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4724400" y="4154352"/>
            <a:ext cx="1415772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线性近似</a:t>
            </a:r>
          </a:p>
        </p:txBody>
      </p:sp>
      <p:grpSp>
        <p:nvGrpSpPr>
          <p:cNvPr id="43049" name="Group 41"/>
          <p:cNvGrpSpPr>
            <a:grpSpLocks/>
          </p:cNvGrpSpPr>
          <p:nvPr/>
        </p:nvGrpSpPr>
        <p:grpSpPr bwMode="auto">
          <a:xfrm>
            <a:off x="2570957" y="5729287"/>
            <a:ext cx="3124200" cy="582613"/>
            <a:chOff x="3504" y="3752"/>
            <a:chExt cx="1968" cy="367"/>
          </a:xfrm>
        </p:grpSpPr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3504" y="3752"/>
              <a:ext cx="196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2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、   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可否任意大？</a:t>
              </a: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4304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742135"/>
                </p:ext>
              </p:extLst>
            </p:nvPr>
          </p:nvGraphicFramePr>
          <p:xfrm>
            <a:off x="3804" y="3876"/>
            <a:ext cx="24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86" name="公式" r:id="rId14" imgW="164957" imgH="139579" progId="Equation.3">
                    <p:embed/>
                  </p:oleObj>
                </mc:Choice>
                <mc:Fallback>
                  <p:oleObj name="公式" r:id="rId14" imgW="164957" imgH="139579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3876"/>
                          <a:ext cx="240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1858963" y="5228056"/>
            <a:ext cx="5413375" cy="944563"/>
            <a:chOff x="161" y="3775"/>
            <a:chExt cx="3410" cy="595"/>
          </a:xfrm>
        </p:grpSpPr>
        <p:graphicFrame>
          <p:nvGraphicFramePr>
            <p:cNvPr id="43037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1830223"/>
                </p:ext>
              </p:extLst>
            </p:nvPr>
          </p:nvGraphicFramePr>
          <p:xfrm>
            <a:off x="1342" y="3939"/>
            <a:ext cx="20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87" name="公式" r:id="rId16" imgW="164957" imgH="139579" progId="Equation.3">
                    <p:embed/>
                  </p:oleObj>
                </mc:Choice>
                <mc:Fallback>
                  <p:oleObj name="公式" r:id="rId16" imgW="164957" imgH="13957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3939"/>
                          <a:ext cx="206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1516" y="3775"/>
              <a:ext cx="205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越大，方法精度越高？</a:t>
              </a: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584" y="3775"/>
              <a:ext cx="80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1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、是否</a:t>
              </a:r>
            </a:p>
          </p:txBody>
        </p:sp>
        <p:pic>
          <p:nvPicPr>
            <p:cNvPr id="43047" name="Picture 39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rcRect/>
            <a:stretch/>
          </p:blipFill>
          <p:spPr bwMode="auto">
            <a:xfrm>
              <a:off x="161" y="3937"/>
              <a:ext cx="433" cy="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052" name="Rectangle 44"/>
          <p:cNvSpPr>
            <a:spLocks noChangeArrowheads="1"/>
          </p:cNvSpPr>
          <p:nvPr/>
        </p:nvSpPr>
        <p:spPr bwMode="auto">
          <a:xfrm>
            <a:off x="867311" y="1695536"/>
            <a:ext cx="7571303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前面介绍的三种求积法，都是限定用等分点作为求积节</a:t>
            </a:r>
          </a:p>
        </p:txBody>
      </p:sp>
      <p:grpSp>
        <p:nvGrpSpPr>
          <p:cNvPr id="43056" name="Group 48"/>
          <p:cNvGrpSpPr>
            <a:grpSpLocks/>
          </p:cNvGrpSpPr>
          <p:nvPr/>
        </p:nvGrpSpPr>
        <p:grpSpPr bwMode="auto">
          <a:xfrm>
            <a:off x="355600" y="3164968"/>
            <a:ext cx="3014663" cy="658814"/>
            <a:chOff x="521" y="2340"/>
            <a:chExt cx="1899" cy="415"/>
          </a:xfrm>
        </p:grpSpPr>
        <p:grpSp>
          <p:nvGrpSpPr>
            <p:cNvPr id="43044" name="Group 36"/>
            <p:cNvGrpSpPr>
              <a:grpSpLocks/>
            </p:cNvGrpSpPr>
            <p:nvPr/>
          </p:nvGrpSpPr>
          <p:grpSpPr bwMode="auto">
            <a:xfrm>
              <a:off x="521" y="2340"/>
              <a:ext cx="1760" cy="367"/>
              <a:chOff x="385" y="2340"/>
              <a:chExt cx="1760" cy="367"/>
            </a:xfrm>
          </p:grpSpPr>
          <p:sp>
            <p:nvSpPr>
              <p:cNvPr id="43022" name="Rectangle 14"/>
              <p:cNvSpPr>
                <a:spLocks noChangeArrowheads="1"/>
              </p:cNvSpPr>
              <p:nvPr/>
            </p:nvSpPr>
            <p:spPr bwMode="auto">
              <a:xfrm>
                <a:off x="385" y="2340"/>
                <a:ext cx="1525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去近似被积函数 </a:t>
                </a:r>
              </a:p>
            </p:txBody>
          </p:sp>
          <p:graphicFrame>
            <p:nvGraphicFramePr>
              <p:cNvPr id="43023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8529572"/>
                  </p:ext>
                </p:extLst>
              </p:nvPr>
            </p:nvGraphicFramePr>
            <p:xfrm>
              <a:off x="1766" y="2469"/>
              <a:ext cx="379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88" name="公式" r:id="rId19" imgW="342751" imgH="203112" progId="Equation.3">
                      <p:embed/>
                    </p:oleObj>
                  </mc:Choice>
                  <mc:Fallback>
                    <p:oleObj name="公式" r:id="rId19" imgW="342751" imgH="203112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6" y="2469"/>
                            <a:ext cx="379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055" name="Rectangle 47"/>
            <p:cNvSpPr>
              <a:spLocks noChangeArrowheads="1"/>
            </p:cNvSpPr>
            <p:nvPr/>
          </p:nvSpPr>
          <p:spPr bwMode="auto">
            <a:xfrm>
              <a:off x="2304" y="2392"/>
              <a:ext cx="11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F841C0A5-CE0A-4BF0-B96C-8A3ADA7EC95C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54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479634" y="304752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44067" name="Group 35"/>
          <p:cNvGrpSpPr>
            <a:grpSpLocks/>
          </p:cNvGrpSpPr>
          <p:nvPr/>
        </p:nvGrpSpPr>
        <p:grpSpPr bwMode="auto">
          <a:xfrm>
            <a:off x="887413" y="1844824"/>
            <a:ext cx="5259387" cy="582614"/>
            <a:chOff x="695" y="1668"/>
            <a:chExt cx="3313" cy="367"/>
          </a:xfrm>
        </p:grpSpPr>
        <p:graphicFrame>
          <p:nvGraphicFramePr>
            <p:cNvPr id="440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303618"/>
                </p:ext>
              </p:extLst>
            </p:nvPr>
          </p:nvGraphicFramePr>
          <p:xfrm>
            <a:off x="3152" y="1759"/>
            <a:ext cx="85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09" name="公式" r:id="rId4" imgW="672516" imgH="177646" progId="Equation.3">
                    <p:embed/>
                  </p:oleObj>
                </mc:Choice>
                <mc:Fallback>
                  <p:oleObj name="公式" r:id="rId4" imgW="672516" imgH="17764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759"/>
                          <a:ext cx="856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695" y="1668"/>
              <a:ext cx="263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可能达到的最高代数精度为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</a:p>
          </p:txBody>
        </p:sp>
      </p:grpSp>
      <p:grpSp>
        <p:nvGrpSpPr>
          <p:cNvPr id="44062" name="Group 30"/>
          <p:cNvGrpSpPr>
            <a:grpSpLocks/>
          </p:cNvGrpSpPr>
          <p:nvPr/>
        </p:nvGrpSpPr>
        <p:grpSpPr bwMode="auto">
          <a:xfrm>
            <a:off x="469900" y="1065213"/>
            <a:ext cx="7672388" cy="779463"/>
            <a:chOff x="294" y="1207"/>
            <a:chExt cx="4833" cy="491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294" y="1230"/>
              <a:ext cx="99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5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1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．对有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1146" y="1230"/>
              <a:ext cx="205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个积分点的求积公式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</a:p>
          </p:txBody>
        </p:sp>
        <p:graphicFrame>
          <p:nvGraphicFramePr>
            <p:cNvPr id="4404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002582"/>
                </p:ext>
              </p:extLst>
            </p:nvPr>
          </p:nvGraphicFramePr>
          <p:xfrm>
            <a:off x="1017" y="1352"/>
            <a:ext cx="22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10" name="公式" r:id="rId6" imgW="126835" imgH="139518" progId="Equation.3">
                    <p:embed/>
                  </p:oleObj>
                </mc:Choice>
                <mc:Fallback>
                  <p:oleObj name="公式" r:id="rId6" imgW="126835" imgH="13951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52"/>
                          <a:ext cx="223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844621"/>
                </p:ext>
              </p:extLst>
            </p:nvPr>
          </p:nvGraphicFramePr>
          <p:xfrm>
            <a:off x="3088" y="1207"/>
            <a:ext cx="2039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11" name="公式" r:id="rId8" imgW="1777229" imgH="431613" progId="Equation.3">
                    <p:embed/>
                  </p:oleObj>
                </mc:Choice>
                <mc:Fallback>
                  <p:oleObj name="公式" r:id="rId8" imgW="1777229" imgH="4316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1207"/>
                          <a:ext cx="2039" cy="49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65" name="Group 33"/>
          <p:cNvGrpSpPr>
            <a:grpSpLocks/>
          </p:cNvGrpSpPr>
          <p:nvPr/>
        </p:nvGrpSpPr>
        <p:grpSpPr bwMode="auto">
          <a:xfrm>
            <a:off x="469900" y="2753361"/>
            <a:ext cx="7812087" cy="582614"/>
            <a:chOff x="439" y="1962"/>
            <a:chExt cx="4921" cy="367"/>
          </a:xfrm>
        </p:grpSpPr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2144" y="1962"/>
              <a:ext cx="321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 给定的条件下，可找到一组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节点的</a:t>
              </a:r>
            </a:p>
          </p:txBody>
        </p:sp>
        <p:graphicFrame>
          <p:nvGraphicFramePr>
            <p:cNvPr id="4404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477326"/>
                </p:ext>
              </p:extLst>
            </p:nvPr>
          </p:nvGraphicFramePr>
          <p:xfrm>
            <a:off x="2085" y="2083"/>
            <a:ext cx="18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12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2083"/>
                          <a:ext cx="184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439" y="1962"/>
              <a:ext cx="173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2.  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在积分点的数目</a:t>
              </a: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887413" y="3429000"/>
            <a:ext cx="6388100" cy="582613"/>
            <a:chOff x="729" y="2387"/>
            <a:chExt cx="4024" cy="367"/>
          </a:xfrm>
        </p:grpSpPr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1347" y="2387"/>
              <a:ext cx="128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和对应的系数</a:t>
              </a: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44049" name="Object 17"/>
            <p:cNvGraphicFramePr>
              <a:graphicFrameLocks noChangeAspect="1"/>
            </p:cNvGraphicFramePr>
            <p:nvPr/>
          </p:nvGraphicFramePr>
          <p:xfrm>
            <a:off x="1168" y="2432"/>
            <a:ext cx="24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13" name="公式" r:id="rId12" imgW="190417" imgH="241195" progId="Equation.3">
                    <p:embed/>
                  </p:oleObj>
                </mc:Choice>
                <mc:Fallback>
                  <p:oleObj name="公式" r:id="rId12" imgW="190417" imgH="24119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432"/>
                          <a:ext cx="24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0" name="Object 18"/>
            <p:cNvGraphicFramePr>
              <a:graphicFrameLocks noChangeAspect="1"/>
            </p:cNvGraphicFramePr>
            <p:nvPr/>
          </p:nvGraphicFramePr>
          <p:xfrm>
            <a:off x="2544" y="2464"/>
            <a:ext cx="2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14" name="公式" r:id="rId14" imgW="190440" imgH="228600" progId="Equation.3">
                    <p:embed/>
                  </p:oleObj>
                </mc:Choice>
                <mc:Fallback>
                  <p:oleObj name="公式" r:id="rId14" imgW="19044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464"/>
                          <a:ext cx="235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2698" y="2387"/>
              <a:ext cx="205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，使以上求积公式达到</a:t>
              </a: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729" y="2387"/>
              <a:ext cx="50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坐标</a:t>
              </a:r>
            </a:p>
          </p:txBody>
        </p:sp>
      </p:grpSp>
      <p:grpSp>
        <p:nvGrpSpPr>
          <p:cNvPr id="44076" name="Group 44"/>
          <p:cNvGrpSpPr>
            <a:grpSpLocks/>
          </p:cNvGrpSpPr>
          <p:nvPr/>
        </p:nvGrpSpPr>
        <p:grpSpPr bwMode="auto">
          <a:xfrm>
            <a:off x="977900" y="4120992"/>
            <a:ext cx="3594100" cy="582613"/>
            <a:chOff x="793" y="2736"/>
            <a:chExt cx="2264" cy="367"/>
          </a:xfrm>
        </p:grpSpPr>
        <p:graphicFrame>
          <p:nvGraphicFramePr>
            <p:cNvPr id="4405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952875"/>
                </p:ext>
              </p:extLst>
            </p:nvPr>
          </p:nvGraphicFramePr>
          <p:xfrm>
            <a:off x="793" y="2843"/>
            <a:ext cx="86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15" name="公式" r:id="rId16" imgW="672516" imgH="177646" progId="Equation.3">
                    <p:embed/>
                  </p:oleObj>
                </mc:Choice>
                <mc:Fallback>
                  <p:oleObj name="公式" r:id="rId16" imgW="672516" imgH="17764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843"/>
                          <a:ext cx="862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1584" y="2736"/>
              <a:ext cx="147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的代数精确度。</a:t>
              </a:r>
            </a:p>
          </p:txBody>
        </p:sp>
      </p:grpSp>
      <p:sp>
        <p:nvSpPr>
          <p:cNvPr id="44061" name="AutoShape 29" descr="水滴"/>
          <p:cNvSpPr>
            <a:spLocks noChangeArrowheads="1"/>
          </p:cNvSpPr>
          <p:nvPr/>
        </p:nvSpPr>
        <p:spPr bwMode="auto">
          <a:xfrm>
            <a:off x="355600" y="479425"/>
            <a:ext cx="1143000" cy="4984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结 论</a:t>
            </a:r>
          </a:p>
        </p:txBody>
      </p:sp>
      <p:grpSp>
        <p:nvGrpSpPr>
          <p:cNvPr id="44071" name="Group 39"/>
          <p:cNvGrpSpPr>
            <a:grpSpLocks/>
          </p:cNvGrpSpPr>
          <p:nvPr/>
        </p:nvGrpSpPr>
        <p:grpSpPr bwMode="auto">
          <a:xfrm>
            <a:off x="234950" y="4718809"/>
            <a:ext cx="8137525" cy="1673226"/>
            <a:chOff x="288" y="3310"/>
            <a:chExt cx="5126" cy="1054"/>
          </a:xfrm>
        </p:grpSpPr>
        <p:grpSp>
          <p:nvGrpSpPr>
            <p:cNvPr id="44069" name="Group 37"/>
            <p:cNvGrpSpPr>
              <a:grpSpLocks/>
            </p:cNvGrpSpPr>
            <p:nvPr/>
          </p:nvGrpSpPr>
          <p:grpSpPr bwMode="auto">
            <a:xfrm>
              <a:off x="288" y="3310"/>
              <a:ext cx="5126" cy="374"/>
              <a:chOff x="336" y="3338"/>
              <a:chExt cx="5126" cy="374"/>
            </a:xfrm>
          </p:grpSpPr>
          <p:graphicFrame>
            <p:nvGraphicFramePr>
              <p:cNvPr id="44057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8436081"/>
                  </p:ext>
                </p:extLst>
              </p:nvPr>
            </p:nvGraphicFramePr>
            <p:xfrm>
              <a:off x="2499" y="3380"/>
              <a:ext cx="1099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16" name="公式" r:id="rId18" imgW="876300" imgH="241300" progId="Equation.3">
                      <p:embed/>
                    </p:oleObj>
                  </mc:Choice>
                  <mc:Fallback>
                    <p:oleObj name="公式" r:id="rId18" imgW="876300" imgH="2413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9" y="3380"/>
                            <a:ext cx="1099" cy="2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58" name="Rectangle 26"/>
              <p:cNvSpPr>
                <a:spLocks noChangeArrowheads="1"/>
              </p:cNvSpPr>
              <p:nvPr/>
            </p:nvSpPr>
            <p:spPr bwMode="auto">
              <a:xfrm>
                <a:off x="336" y="3338"/>
                <a:ext cx="2181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indent="266700" algn="l">
                  <a:lnSpc>
                    <a:spcPct val="150000"/>
                  </a:lnSpc>
                  <a:tabLst>
                    <a:tab pos="228600" algn="l"/>
                  </a:tabLst>
                </a:pPr>
                <a:r>
                  <a:rPr kumimoji="0" lang="en-US" altLang="zh-CN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NOTE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：适当选取节点</a:t>
                </a: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44059" name="Rectangle 27"/>
              <p:cNvSpPr>
                <a:spLocks noChangeArrowheads="1"/>
              </p:cNvSpPr>
              <p:nvPr/>
            </p:nvSpPr>
            <p:spPr bwMode="auto">
              <a:xfrm>
                <a:off x="3588" y="3345"/>
                <a:ext cx="187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的位置，可以使求积</a:t>
                </a: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</p:grpSp>
        <p:sp>
          <p:nvSpPr>
            <p:cNvPr id="44060" name="Rectangle 28"/>
            <p:cNvSpPr>
              <a:spLocks noChangeArrowheads="1"/>
            </p:cNvSpPr>
            <p:nvPr/>
          </p:nvSpPr>
          <p:spPr bwMode="auto">
            <a:xfrm>
              <a:off x="456" y="3648"/>
              <a:ext cx="4958" cy="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公式精度尽可能高。</a:t>
              </a: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当节点位置不同时，积分结果可能是不一样的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。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21772" y="3628920"/>
            <a:ext cx="822960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如上图所示，当节点位置不同时，积分结果是不一样的。</a:t>
            </a:r>
          </a:p>
        </p:txBody>
      </p:sp>
      <p:grpSp>
        <p:nvGrpSpPr>
          <p:cNvPr id="45089" name="Group 33"/>
          <p:cNvGrpSpPr>
            <a:grpSpLocks/>
          </p:cNvGrpSpPr>
          <p:nvPr/>
        </p:nvGrpSpPr>
        <p:grpSpPr bwMode="auto">
          <a:xfrm>
            <a:off x="260350" y="476672"/>
            <a:ext cx="4244975" cy="3023353"/>
            <a:chOff x="96" y="524"/>
            <a:chExt cx="2640" cy="1668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524"/>
              <a:ext cx="2640" cy="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981" y="1871"/>
              <a:ext cx="642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图 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(1)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E8A502-7B16-470B-A5E6-84CE0355A990}"/>
              </a:ext>
            </a:extLst>
          </p:cNvPr>
          <p:cNvGrpSpPr/>
          <p:nvPr/>
        </p:nvGrpSpPr>
        <p:grpSpPr>
          <a:xfrm>
            <a:off x="979683" y="4343229"/>
            <a:ext cx="7184632" cy="2384379"/>
            <a:chOff x="323528" y="3963106"/>
            <a:chExt cx="7184632" cy="2384379"/>
          </a:xfrm>
        </p:grpSpPr>
        <p:sp>
          <p:nvSpPr>
            <p:cNvPr id="2" name="Scroll: Horizontal 1">
              <a:extLst>
                <a:ext uri="{FF2B5EF4-FFF2-40B4-BE49-F238E27FC236}">
                  <a16:creationId xmlns:a16="http://schemas.microsoft.com/office/drawing/2014/main" id="{B6D4C7C3-7831-43D0-9FF0-9E5F38E0C693}"/>
                </a:ext>
              </a:extLst>
            </p:cNvPr>
            <p:cNvSpPr/>
            <p:nvPr/>
          </p:nvSpPr>
          <p:spPr>
            <a:xfrm>
              <a:off x="323528" y="3963106"/>
              <a:ext cx="7092429" cy="2384379"/>
            </a:xfrm>
            <a:prstGeom prst="horizont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611560" y="4244143"/>
              <a:ext cx="6732215" cy="1690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      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一般而言，代数精度越高，数值求积公式越准确。要使求积公式具有   次代数精度，只要令它对于</a:t>
              </a:r>
            </a:p>
          </p:txBody>
        </p:sp>
        <p:graphicFrame>
          <p:nvGraphicFramePr>
            <p:cNvPr id="4507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6855836"/>
                </p:ext>
              </p:extLst>
            </p:nvPr>
          </p:nvGraphicFramePr>
          <p:xfrm>
            <a:off x="1638300" y="5445224"/>
            <a:ext cx="2987675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02" name="公式" r:id="rId5" imgW="1308100" imgH="228600" progId="Equation.3">
                    <p:embed/>
                  </p:oleObj>
                </mc:Choice>
                <mc:Fallback>
                  <p:oleObj name="公式" r:id="rId5" imgW="13081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300" y="5445224"/>
                          <a:ext cx="2987675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4471272" y="5301208"/>
              <a:ext cx="3036888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都能准确成立即可。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</a:p>
          </p:txBody>
        </p:sp>
        <p:graphicFrame>
          <p:nvGraphicFramePr>
            <p:cNvPr id="4507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034708"/>
                </p:ext>
              </p:extLst>
            </p:nvPr>
          </p:nvGraphicFramePr>
          <p:xfrm>
            <a:off x="4002782" y="5013405"/>
            <a:ext cx="511175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03" name="公式" r:id="rId7" imgW="164957" imgH="139579" progId="Equation.3">
                    <p:embed/>
                  </p:oleObj>
                </mc:Choice>
                <mc:Fallback>
                  <p:oleObj name="公式" r:id="rId7" imgW="164957" imgH="13957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2782" y="5013405"/>
                          <a:ext cx="511175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4479634" y="319992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45088" name="Group 32"/>
          <p:cNvGrpSpPr>
            <a:grpSpLocks/>
          </p:cNvGrpSpPr>
          <p:nvPr/>
        </p:nvGrpSpPr>
        <p:grpSpPr bwMode="auto">
          <a:xfrm>
            <a:off x="4625975" y="476672"/>
            <a:ext cx="4244975" cy="3005915"/>
            <a:chOff x="2846" y="584"/>
            <a:chExt cx="2674" cy="1576"/>
          </a:xfrm>
        </p:grpSpPr>
        <p:pic>
          <p:nvPicPr>
            <p:cNvPr id="45063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584"/>
              <a:ext cx="2674" cy="1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3669" y="1855"/>
              <a:ext cx="65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图 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(2) </a:t>
              </a:r>
            </a:p>
          </p:txBody>
        </p:sp>
        <p:graphicFrame>
          <p:nvGraphicFramePr>
            <p:cNvPr id="45085" name="Object 29"/>
            <p:cNvGraphicFramePr>
              <a:graphicFrameLocks noChangeAspect="1"/>
            </p:cNvGraphicFramePr>
            <p:nvPr/>
          </p:nvGraphicFramePr>
          <p:xfrm>
            <a:off x="3330" y="1727"/>
            <a:ext cx="16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04" name="Equation" r:id="rId10" imgW="126725" imgH="126725" progId="Equation.DSMT4">
                    <p:embed/>
                  </p:oleObj>
                </mc:Choice>
                <mc:Fallback>
                  <p:oleObj name="Equation" r:id="rId10" imgW="126725" imgH="126725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" y="1727"/>
                          <a:ext cx="169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7" name="Object 31"/>
            <p:cNvGraphicFramePr>
              <a:graphicFrameLocks noChangeAspect="1"/>
            </p:cNvGraphicFramePr>
            <p:nvPr/>
          </p:nvGraphicFramePr>
          <p:xfrm>
            <a:off x="4558" y="1706"/>
            <a:ext cx="15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05" name="Equation" r:id="rId12" imgW="114120" imgH="164880" progId="Equation.DSMT4">
                    <p:embed/>
                  </p:oleObj>
                </mc:Choice>
                <mc:Fallback>
                  <p:oleObj name="Equation" r:id="rId12" imgW="114120" imgH="1648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706"/>
                          <a:ext cx="152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E958FA07-367D-4B14-B126-878812246011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56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4479634" y="30665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46192" name="Group 112"/>
          <p:cNvGrpSpPr>
            <a:grpSpLocks/>
          </p:cNvGrpSpPr>
          <p:nvPr/>
        </p:nvGrpSpPr>
        <p:grpSpPr bwMode="auto">
          <a:xfrm>
            <a:off x="355600" y="232834"/>
            <a:ext cx="6748462" cy="750887"/>
            <a:chOff x="589" y="487"/>
            <a:chExt cx="4251" cy="473"/>
          </a:xfrm>
        </p:grpSpPr>
        <p:sp>
          <p:nvSpPr>
            <p:cNvPr id="46143" name="Rectangle 63"/>
            <p:cNvSpPr>
              <a:spLocks noChangeArrowheads="1"/>
            </p:cNvSpPr>
            <p:nvPr/>
          </p:nvSpPr>
          <p:spPr bwMode="auto">
            <a:xfrm>
              <a:off x="589" y="516"/>
              <a:ext cx="19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例</a:t>
              </a:r>
              <a:r>
                <a:rPr kumimoji="0"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13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：求证梯形公式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: </a:t>
              </a:r>
            </a:p>
          </p:txBody>
        </p:sp>
        <p:graphicFrame>
          <p:nvGraphicFramePr>
            <p:cNvPr id="46144" name="Object 64"/>
            <p:cNvGraphicFramePr>
              <a:graphicFrameLocks noChangeAspect="1"/>
            </p:cNvGraphicFramePr>
            <p:nvPr/>
          </p:nvGraphicFramePr>
          <p:xfrm>
            <a:off x="2488" y="487"/>
            <a:ext cx="2352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17" name="公式" r:id="rId4" imgW="1943100" imgH="393700" progId="Equation.3">
                    <p:embed/>
                  </p:oleObj>
                </mc:Choice>
                <mc:Fallback>
                  <p:oleObj name="公式" r:id="rId4" imgW="1943100" imgH="3937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487"/>
                          <a:ext cx="2352" cy="4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45" name="Rectangle 65"/>
          <p:cNvSpPr>
            <a:spLocks noChangeArrowheads="1"/>
          </p:cNvSpPr>
          <p:nvPr/>
        </p:nvSpPr>
        <p:spPr bwMode="auto">
          <a:xfrm>
            <a:off x="1259724" y="836712"/>
            <a:ext cx="3036409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具有一阶代数精度。 </a:t>
            </a:r>
          </a:p>
        </p:txBody>
      </p:sp>
      <p:grpSp>
        <p:nvGrpSpPr>
          <p:cNvPr id="46171" name="Group 91"/>
          <p:cNvGrpSpPr>
            <a:grpSpLocks/>
          </p:cNvGrpSpPr>
          <p:nvPr/>
        </p:nvGrpSpPr>
        <p:grpSpPr bwMode="auto">
          <a:xfrm>
            <a:off x="355600" y="1405173"/>
            <a:ext cx="6997700" cy="585788"/>
            <a:chOff x="249" y="1356"/>
            <a:chExt cx="4408" cy="369"/>
          </a:xfrm>
        </p:grpSpPr>
        <p:sp>
          <p:nvSpPr>
            <p:cNvPr id="46147" name="Rectangle 67"/>
            <p:cNvSpPr>
              <a:spLocks noChangeArrowheads="1"/>
            </p:cNvSpPr>
            <p:nvPr/>
          </p:nvSpPr>
          <p:spPr bwMode="auto">
            <a:xfrm>
              <a:off x="249" y="1358"/>
              <a:ext cx="147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证明：首先验证</a:t>
              </a: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46148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068133"/>
                </p:ext>
              </p:extLst>
            </p:nvPr>
          </p:nvGraphicFramePr>
          <p:xfrm>
            <a:off x="1639" y="1461"/>
            <a:ext cx="8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18" name="公式" r:id="rId6" imgW="685800" imgH="203200" progId="Equation.3">
                    <p:embed/>
                  </p:oleObj>
                </mc:Choice>
                <mc:Fallback>
                  <p:oleObj name="公式" r:id="rId6" imgW="685800" imgH="2032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1461"/>
                          <a:ext cx="8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49" name="Rectangle 69"/>
            <p:cNvSpPr>
              <a:spLocks noChangeArrowheads="1"/>
            </p:cNvSpPr>
            <p:nvPr/>
          </p:nvSpPr>
          <p:spPr bwMode="auto">
            <a:xfrm>
              <a:off x="2408" y="1356"/>
              <a:ext cx="224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时，梯形公式准确成立。</a:t>
              </a:r>
              <a:endPara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sp>
        <p:nvSpPr>
          <p:cNvPr id="46150" name="Rectangle 70"/>
          <p:cNvSpPr>
            <a:spLocks noChangeArrowheads="1"/>
          </p:cNvSpPr>
          <p:nvPr/>
        </p:nvSpPr>
        <p:spPr bwMode="auto">
          <a:xfrm>
            <a:off x="4479634" y="30665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4615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25320"/>
              </p:ext>
            </p:extLst>
          </p:nvPr>
        </p:nvGraphicFramePr>
        <p:xfrm>
          <a:off x="1770063" y="2023592"/>
          <a:ext cx="55626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9" name="公式" r:id="rId8" imgW="2984500" imgH="393700" progId="Equation.3">
                  <p:embed/>
                </p:oleObj>
              </mc:Choice>
              <mc:Fallback>
                <p:oleObj name="公式" r:id="rId8" imgW="2984500" imgH="3937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023592"/>
                        <a:ext cx="55626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52" name="Rectangle 72"/>
          <p:cNvSpPr>
            <a:spLocks noChangeArrowheads="1"/>
          </p:cNvSpPr>
          <p:nvPr/>
        </p:nvSpPr>
        <p:spPr bwMode="auto">
          <a:xfrm>
            <a:off x="4479634" y="30665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4615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78647"/>
              </p:ext>
            </p:extLst>
          </p:nvPr>
        </p:nvGraphicFramePr>
        <p:xfrm>
          <a:off x="1295399" y="2728120"/>
          <a:ext cx="65532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0" name="Equation" r:id="rId10" imgW="3365280" imgH="393480" progId="Equation.3">
                  <p:embed/>
                </p:oleObj>
              </mc:Choice>
              <mc:Fallback>
                <p:oleObj name="Equation" r:id="rId10" imgW="3365280" imgH="3934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99" y="2728120"/>
                        <a:ext cx="65532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72" name="Group 92"/>
          <p:cNvGrpSpPr>
            <a:grpSpLocks/>
          </p:cNvGrpSpPr>
          <p:nvPr/>
        </p:nvGrpSpPr>
        <p:grpSpPr bwMode="auto">
          <a:xfrm>
            <a:off x="1163930" y="3400425"/>
            <a:ext cx="6513513" cy="588963"/>
            <a:chOff x="420" y="2816"/>
            <a:chExt cx="4103" cy="371"/>
          </a:xfrm>
        </p:grpSpPr>
        <p:sp>
          <p:nvSpPr>
            <p:cNvPr id="46156" name="Rectangle 76"/>
            <p:cNvSpPr>
              <a:spLocks noChangeArrowheads="1"/>
            </p:cNvSpPr>
            <p:nvPr/>
          </p:nvSpPr>
          <p:spPr bwMode="auto">
            <a:xfrm>
              <a:off x="420" y="2820"/>
              <a:ext cx="113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再验证，当 </a:t>
              </a:r>
            </a:p>
          </p:txBody>
        </p:sp>
        <p:graphicFrame>
          <p:nvGraphicFramePr>
            <p:cNvPr id="46157" name="Object 77"/>
            <p:cNvGraphicFramePr>
              <a:graphicFrameLocks noChangeAspect="1"/>
            </p:cNvGraphicFramePr>
            <p:nvPr/>
          </p:nvGraphicFramePr>
          <p:xfrm>
            <a:off x="1440" y="2884"/>
            <a:ext cx="70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21" name="公式" r:id="rId12" imgW="634725" imgH="228501" progId="Equation.3">
                    <p:embed/>
                  </p:oleObj>
                </mc:Choice>
                <mc:Fallback>
                  <p:oleObj name="公式" r:id="rId12" imgW="634725" imgH="228501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84"/>
                          <a:ext cx="705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58" name="Rectangle 78"/>
            <p:cNvSpPr>
              <a:spLocks noChangeArrowheads="1"/>
            </p:cNvSpPr>
            <p:nvPr/>
          </p:nvSpPr>
          <p:spPr bwMode="auto">
            <a:xfrm>
              <a:off x="2080" y="2816"/>
              <a:ext cx="244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时，梯形公式能否准确成立</a:t>
              </a:r>
            </a:p>
          </p:txBody>
        </p:sp>
      </p:grpSp>
      <p:sp>
        <p:nvSpPr>
          <p:cNvPr id="46159" name="Rectangle 79"/>
          <p:cNvSpPr>
            <a:spLocks noChangeArrowheads="1"/>
          </p:cNvSpPr>
          <p:nvPr/>
        </p:nvSpPr>
        <p:spPr bwMode="auto">
          <a:xfrm>
            <a:off x="4479634" y="305229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46160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078529"/>
              </p:ext>
            </p:extLst>
          </p:nvPr>
        </p:nvGraphicFramePr>
        <p:xfrm>
          <a:off x="1327150" y="4002881"/>
          <a:ext cx="64770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2" name="公式" r:id="rId14" imgW="3467100" imgH="419100" progId="Equation.3">
                  <p:embed/>
                </p:oleObj>
              </mc:Choice>
              <mc:Fallback>
                <p:oleObj name="公式" r:id="rId14" imgW="3467100" imgH="4191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002881"/>
                        <a:ext cx="64770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61" name="Rectangle 81"/>
          <p:cNvSpPr>
            <a:spLocks noChangeArrowheads="1"/>
          </p:cNvSpPr>
          <p:nvPr/>
        </p:nvSpPr>
        <p:spPr bwMode="auto">
          <a:xfrm>
            <a:off x="355600" y="6021288"/>
            <a:ext cx="70647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另外可以证明</a:t>
            </a:r>
            <a:r>
              <a:rPr kumimoji="0"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辛普森计算公式具有</a:t>
            </a:r>
            <a:r>
              <a:rPr kumimoji="0" lang="en-US" altLang="zh-CN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3</a:t>
            </a:r>
            <a:r>
              <a:rPr kumimoji="0"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阶代数精度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。</a:t>
            </a:r>
            <a:endParaRPr kumimoji="0" lang="zh-CN" altLang="en-US" sz="24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46191" name="Group 111"/>
          <p:cNvGrpSpPr>
            <a:grpSpLocks/>
          </p:cNvGrpSpPr>
          <p:nvPr/>
        </p:nvGrpSpPr>
        <p:grpSpPr bwMode="auto">
          <a:xfrm>
            <a:off x="355600" y="4638003"/>
            <a:ext cx="7791145" cy="1609724"/>
            <a:chOff x="336" y="3089"/>
            <a:chExt cx="4831" cy="1014"/>
          </a:xfrm>
        </p:grpSpPr>
        <p:sp>
          <p:nvSpPr>
            <p:cNvPr id="46181" name="Rectangle 101"/>
            <p:cNvSpPr>
              <a:spLocks noChangeArrowheads="1"/>
            </p:cNvSpPr>
            <p:nvPr/>
          </p:nvSpPr>
          <p:spPr bwMode="auto">
            <a:xfrm>
              <a:off x="4080" y="3089"/>
              <a:ext cx="10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的形式，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而</a:t>
              </a:r>
            </a:p>
          </p:txBody>
        </p:sp>
        <p:grpSp>
          <p:nvGrpSpPr>
            <p:cNvPr id="46189" name="Group 109"/>
            <p:cNvGrpSpPr>
              <a:grpSpLocks/>
            </p:cNvGrpSpPr>
            <p:nvPr/>
          </p:nvGrpSpPr>
          <p:grpSpPr bwMode="auto">
            <a:xfrm>
              <a:off x="336" y="3098"/>
              <a:ext cx="4831" cy="1005"/>
              <a:chOff x="336" y="3098"/>
              <a:chExt cx="4831" cy="1005"/>
            </a:xfrm>
          </p:grpSpPr>
          <p:graphicFrame>
            <p:nvGraphicFramePr>
              <p:cNvPr id="46183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6910280"/>
                  </p:ext>
                </p:extLst>
              </p:nvPr>
            </p:nvGraphicFramePr>
            <p:xfrm>
              <a:off x="3427" y="3157"/>
              <a:ext cx="681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23" name="公式" r:id="rId16" imgW="508000" imgH="228600" progId="Equation.3">
                      <p:embed/>
                    </p:oleObj>
                  </mc:Choice>
                  <mc:Fallback>
                    <p:oleObj name="公式" r:id="rId16" imgW="508000" imgH="228600" progId="Equation.3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7" y="3157"/>
                            <a:ext cx="681" cy="3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84" name="Object 10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2950037"/>
                  </p:ext>
                </p:extLst>
              </p:nvPr>
            </p:nvGraphicFramePr>
            <p:xfrm>
              <a:off x="877" y="3537"/>
              <a:ext cx="810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24" name="公式" r:id="rId18" imgW="685800" imgH="203200" progId="Equation.3">
                      <p:embed/>
                    </p:oleObj>
                  </mc:Choice>
                  <mc:Fallback>
                    <p:oleObj name="公式" r:id="rId18" imgW="685800" imgH="203200" progId="Equation.3">
                      <p:embed/>
                      <p:pic>
                        <p:nvPicPr>
                          <p:cNvPr id="0" name="Object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7" y="3537"/>
                            <a:ext cx="810" cy="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85" name="Rectangle 105"/>
              <p:cNvSpPr>
                <a:spLocks noChangeArrowheads="1"/>
              </p:cNvSpPr>
              <p:nvPr/>
            </p:nvSpPr>
            <p:spPr bwMode="auto">
              <a:xfrm>
                <a:off x="336" y="3098"/>
                <a:ext cx="3129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hlink"/>
                  </a:buClr>
                  <a:buFont typeface="Wingdings" pitchFamily="2" charset="2"/>
                  <a:buChar char="Ø"/>
                </a:pP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由于任意一个一次多项式可表示成</a:t>
                </a:r>
                <a:endPara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46186" name="Rectangle 106"/>
              <p:cNvSpPr>
                <a:spLocks noChangeArrowheads="1"/>
              </p:cNvSpPr>
              <p:nvPr/>
            </p:nvSpPr>
            <p:spPr bwMode="auto">
              <a:xfrm>
                <a:off x="1584" y="3424"/>
                <a:ext cx="3583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，梯形公式准确成立，所以</a:t>
                </a:r>
                <a:r>
                  <a:rPr kumimoji="0" lang="zh-CN" altLang="en-US" sz="2400">
                    <a:solidFill>
                      <a:schemeClr val="accent2">
                        <a:lumMod val="100000"/>
                      </a:schemeClr>
                    </a:solidFill>
                    <a:latin typeface="Microsoft Sans Serif"/>
                    <a:ea typeface="微软雅黑 Light"/>
                    <a:sym typeface="Microsoft Sans Serif"/>
                  </a:rPr>
                  <a:t>梯形公式具有</a:t>
                </a:r>
              </a:p>
            </p:txBody>
          </p:sp>
          <p:sp>
            <p:nvSpPr>
              <p:cNvPr id="46187" name="Rectangle 107"/>
              <p:cNvSpPr>
                <a:spLocks noChangeArrowheads="1"/>
              </p:cNvSpPr>
              <p:nvPr/>
            </p:nvSpPr>
            <p:spPr bwMode="auto">
              <a:xfrm>
                <a:off x="480" y="3696"/>
                <a:ext cx="2352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>
                    <a:solidFill>
                      <a:schemeClr val="accent2">
                        <a:lumMod val="100000"/>
                      </a:schemeClr>
                    </a:solidFill>
                    <a:latin typeface="Microsoft Sans Serif"/>
                    <a:ea typeface="微软雅黑 Light"/>
                    <a:sym typeface="Microsoft Sans Serif"/>
                  </a:rPr>
                  <a:t>一阶代数精度</a:t>
                </a: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。</a:t>
                </a:r>
              </a:p>
            </p:txBody>
          </p:sp>
          <p:sp>
            <p:nvSpPr>
              <p:cNvPr id="46188" name="Rectangle 108"/>
              <p:cNvSpPr>
                <a:spLocks noChangeArrowheads="1"/>
              </p:cNvSpPr>
              <p:nvPr/>
            </p:nvSpPr>
            <p:spPr bwMode="auto">
              <a:xfrm>
                <a:off x="483" y="3416"/>
                <a:ext cx="496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sz="240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对于</a:t>
                </a:r>
              </a:p>
            </p:txBody>
          </p:sp>
        </p:grpSp>
      </p:grpSp>
      <p:sp>
        <p:nvSpPr>
          <p:cNvPr id="46190" name="AutoShape 110"/>
          <p:cNvSpPr>
            <a:spLocks noChangeArrowheads="1"/>
          </p:cNvSpPr>
          <p:nvPr/>
        </p:nvSpPr>
        <p:spPr bwMode="auto">
          <a:xfrm>
            <a:off x="6320924" y="2489772"/>
            <a:ext cx="2713037" cy="1118426"/>
          </a:xfrm>
          <a:prstGeom prst="wedgeEllipseCallout">
            <a:avLst>
              <a:gd name="adj1" fmla="val -27648"/>
              <a:gd name="adj2" fmla="val 112282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tIns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梯形公式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不成立！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9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CF6D6EDF-A2E0-422C-B241-211541EABA21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57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55600" y="239236"/>
            <a:ext cx="5181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buSzPct val="100000"/>
              <a:buFont typeface="宋体" pitchFamily="2" charset="-122"/>
              <a:buNone/>
              <a:tabLst>
                <a:tab pos="361950" algn="l"/>
              </a:tabLst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二、高斯型代数求积公式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355600" y="889000"/>
            <a:ext cx="5109091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先考虑积分区间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[-1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1]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上的求积公式</a:t>
            </a:r>
          </a:p>
        </p:txBody>
      </p:sp>
      <p:graphicFrame>
        <p:nvGraphicFramePr>
          <p:cNvPr id="471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17724"/>
              </p:ext>
            </p:extLst>
          </p:nvPr>
        </p:nvGraphicFramePr>
        <p:xfrm>
          <a:off x="3176588" y="1573741"/>
          <a:ext cx="27781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3" name="Equation" r:id="rId4" imgW="1651000" imgH="444500" progId="Equation.DSMT4">
                  <p:embed/>
                </p:oleObj>
              </mc:Choice>
              <mc:Fallback>
                <p:oleObj name="Equation" r:id="rId4" imgW="16510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573741"/>
                        <a:ext cx="2778125" cy="7556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4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64" name="Group 60"/>
          <p:cNvGrpSpPr>
            <a:grpSpLocks/>
          </p:cNvGrpSpPr>
          <p:nvPr/>
        </p:nvGrpSpPr>
        <p:grpSpPr bwMode="auto">
          <a:xfrm>
            <a:off x="539552" y="2519780"/>
            <a:ext cx="8247065" cy="2049461"/>
            <a:chOff x="80" y="2020"/>
            <a:chExt cx="5195" cy="1291"/>
          </a:xfrm>
        </p:grpSpPr>
        <p:grpSp>
          <p:nvGrpSpPr>
            <p:cNvPr id="47147" name="Group 43"/>
            <p:cNvGrpSpPr>
              <a:grpSpLocks/>
            </p:cNvGrpSpPr>
            <p:nvPr/>
          </p:nvGrpSpPr>
          <p:grpSpPr bwMode="auto">
            <a:xfrm>
              <a:off x="844" y="2020"/>
              <a:ext cx="3454" cy="377"/>
              <a:chOff x="652" y="2124"/>
              <a:chExt cx="3454" cy="377"/>
            </a:xfrm>
          </p:grpSpPr>
          <p:graphicFrame>
            <p:nvGraphicFramePr>
              <p:cNvPr id="47121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2069068"/>
                  </p:ext>
                </p:extLst>
              </p:nvPr>
            </p:nvGraphicFramePr>
            <p:xfrm>
              <a:off x="1491" y="2216"/>
              <a:ext cx="1049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24" name="公式" r:id="rId6" imgW="876300" imgH="241300" progId="Equation.3">
                      <p:embed/>
                    </p:oleObj>
                  </mc:Choice>
                  <mc:Fallback>
                    <p:oleObj name="公式" r:id="rId6" imgW="876300" imgH="2413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1" y="2216"/>
                            <a:ext cx="1049" cy="2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2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2457958"/>
                  </p:ext>
                </p:extLst>
              </p:nvPr>
            </p:nvGraphicFramePr>
            <p:xfrm>
              <a:off x="2728" y="2245"/>
              <a:ext cx="41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25" name="公式" r:id="rId8" imgW="368300" imgH="190500" progId="Equation.3">
                      <p:embed/>
                    </p:oleObj>
                  </mc:Choice>
                  <mc:Fallback>
                    <p:oleObj name="公式" r:id="rId8" imgW="368300" imgH="1905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8" y="2245"/>
                            <a:ext cx="418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3" name="Rectangle 19"/>
              <p:cNvSpPr>
                <a:spLocks noChangeArrowheads="1"/>
              </p:cNvSpPr>
              <p:nvPr/>
            </p:nvSpPr>
            <p:spPr bwMode="auto">
              <a:xfrm>
                <a:off x="652" y="2124"/>
                <a:ext cx="892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如果节点</a:t>
                </a: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47124" name="Rectangle 20"/>
              <p:cNvSpPr>
                <a:spLocks noChangeArrowheads="1"/>
              </p:cNvSpPr>
              <p:nvPr/>
            </p:nvSpPr>
            <p:spPr bwMode="auto">
              <a:xfrm>
                <a:off x="2472" y="2124"/>
                <a:ext cx="151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是</a:t>
                </a: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47125" name="Rectangle 21"/>
              <p:cNvSpPr>
                <a:spLocks noChangeArrowheads="1"/>
              </p:cNvSpPr>
              <p:nvPr/>
            </p:nvSpPr>
            <p:spPr bwMode="auto">
              <a:xfrm>
                <a:off x="3080" y="2124"/>
                <a:ext cx="1026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次多项式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sym typeface="Microsoft Sans Serif"/>
                  </a:rPr>
                  <a:t> </a:t>
                </a:r>
              </a:p>
            </p:txBody>
          </p:sp>
        </p:grpSp>
        <p:graphicFrame>
          <p:nvGraphicFramePr>
            <p:cNvPr id="4712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29933"/>
                </p:ext>
              </p:extLst>
            </p:nvPr>
          </p:nvGraphicFramePr>
          <p:xfrm>
            <a:off x="1573" y="2406"/>
            <a:ext cx="340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26" name="公式" r:id="rId10" imgW="2908300" imgH="241300" progId="Equation.3">
                    <p:embed/>
                  </p:oleObj>
                </mc:Choice>
                <mc:Fallback>
                  <p:oleObj name="公式" r:id="rId10" imgW="29083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2406"/>
                          <a:ext cx="340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48" name="Group 44"/>
            <p:cNvGrpSpPr>
              <a:grpSpLocks/>
            </p:cNvGrpSpPr>
            <p:nvPr/>
          </p:nvGrpSpPr>
          <p:grpSpPr bwMode="auto">
            <a:xfrm>
              <a:off x="80" y="2644"/>
              <a:ext cx="5195" cy="667"/>
              <a:chOff x="340" y="2740"/>
              <a:chExt cx="5195" cy="667"/>
            </a:xfrm>
          </p:grpSpPr>
          <p:graphicFrame>
            <p:nvGraphicFramePr>
              <p:cNvPr id="47129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3148787"/>
                  </p:ext>
                </p:extLst>
              </p:nvPr>
            </p:nvGraphicFramePr>
            <p:xfrm>
              <a:off x="1353" y="2868"/>
              <a:ext cx="401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27" name="公式" r:id="rId12" imgW="393529" imgH="228501" progId="Equation.3">
                      <p:embed/>
                    </p:oleObj>
                  </mc:Choice>
                  <mc:Fallback>
                    <p:oleObj name="公式" r:id="rId12" imgW="393529" imgH="228501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3" y="2868"/>
                            <a:ext cx="401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0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0188369"/>
                  </p:ext>
                </p:extLst>
              </p:nvPr>
            </p:nvGraphicFramePr>
            <p:xfrm>
              <a:off x="3668" y="2876"/>
              <a:ext cx="19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28" name="公式" r:id="rId14" imgW="139639" imgH="152334" progId="Equation.3">
                      <p:embed/>
                    </p:oleObj>
                  </mc:Choice>
                  <mc:Fallback>
                    <p:oleObj name="公式" r:id="rId14" imgW="139639" imgH="152334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8" y="2876"/>
                            <a:ext cx="195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1" name="Rectangle 27"/>
              <p:cNvSpPr>
                <a:spLocks noChangeArrowheads="1"/>
              </p:cNvSpPr>
              <p:nvPr/>
            </p:nvSpPr>
            <p:spPr bwMode="auto">
              <a:xfrm>
                <a:off x="340" y="2740"/>
                <a:ext cx="1086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的根，并且</a:t>
                </a: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47132" name="Rectangle 28"/>
              <p:cNvSpPr>
                <a:spLocks noChangeArrowheads="1"/>
              </p:cNvSpPr>
              <p:nvPr/>
            </p:nvSpPr>
            <p:spPr bwMode="auto">
              <a:xfrm>
                <a:off x="1680" y="2740"/>
                <a:ext cx="230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与任意一个次数不超过</a:t>
                </a: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47133" name="Rectangle 29"/>
              <p:cNvSpPr>
                <a:spLocks noChangeArrowheads="1"/>
              </p:cNvSpPr>
              <p:nvPr/>
            </p:nvSpPr>
            <p:spPr bwMode="auto">
              <a:xfrm>
                <a:off x="3792" y="2740"/>
                <a:ext cx="1743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的多项式        正交</a:t>
                </a: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47135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4931915"/>
                  </p:ext>
                </p:extLst>
              </p:nvPr>
            </p:nvGraphicFramePr>
            <p:xfrm>
              <a:off x="4646" y="2850"/>
              <a:ext cx="384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29" name="公式" r:id="rId16" imgW="355446" imgH="228501" progId="Equation.3">
                      <p:embed/>
                    </p:oleObj>
                  </mc:Choice>
                  <mc:Fallback>
                    <p:oleObj name="公式" r:id="rId16" imgW="355446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6" y="2850"/>
                            <a:ext cx="384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6" name="Rectangle 32"/>
              <p:cNvSpPr>
                <a:spLocks noChangeArrowheads="1"/>
              </p:cNvSpPr>
              <p:nvPr/>
            </p:nvSpPr>
            <p:spPr bwMode="auto">
              <a:xfrm>
                <a:off x="345" y="3040"/>
                <a:ext cx="50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即：</a:t>
                </a: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</p:grpSp>
      </p:grpSp>
      <p:graphicFrame>
        <p:nvGraphicFramePr>
          <p:cNvPr id="471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06470"/>
              </p:ext>
            </p:extLst>
          </p:nvPr>
        </p:nvGraphicFramePr>
        <p:xfrm>
          <a:off x="3372008" y="4285872"/>
          <a:ext cx="2387284" cy="58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0" name="公式" r:id="rId18" imgW="1282144" imgH="317362" progId="Equation.3">
                  <p:embed/>
                </p:oleObj>
              </mc:Choice>
              <mc:Fallback>
                <p:oleObj name="公式" r:id="rId18" imgW="1282144" imgH="31736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008" y="4285872"/>
                        <a:ext cx="2387284" cy="582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49" name="Group 45"/>
          <p:cNvGrpSpPr>
            <a:grpSpLocks/>
          </p:cNvGrpSpPr>
          <p:nvPr/>
        </p:nvGrpSpPr>
        <p:grpSpPr bwMode="auto">
          <a:xfrm>
            <a:off x="547490" y="4906037"/>
            <a:ext cx="8012113" cy="582613"/>
            <a:chOff x="112" y="3424"/>
            <a:chExt cx="5047" cy="367"/>
          </a:xfrm>
        </p:grpSpPr>
        <p:sp>
          <p:nvSpPr>
            <p:cNvPr id="47141" name="Rectangle 37"/>
            <p:cNvSpPr>
              <a:spLocks noChangeArrowheads="1"/>
            </p:cNvSpPr>
            <p:nvPr/>
          </p:nvSpPr>
          <p:spPr bwMode="auto">
            <a:xfrm>
              <a:off x="112" y="3424"/>
              <a:ext cx="330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则</a:t>
              </a: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求积公式</a:t>
              </a: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对一切次数不超过</a:t>
              </a:r>
            </a:p>
          </p:txBody>
        </p:sp>
        <p:graphicFrame>
          <p:nvGraphicFramePr>
            <p:cNvPr id="4714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4825953"/>
                </p:ext>
              </p:extLst>
            </p:nvPr>
          </p:nvGraphicFramePr>
          <p:xfrm>
            <a:off x="2702" y="3551"/>
            <a:ext cx="49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1" name="公式" r:id="rId20" imgW="457200" imgH="190500" progId="Equation.3">
                    <p:embed/>
                  </p:oleObj>
                </mc:Choice>
                <mc:Fallback>
                  <p:oleObj name="公式" r:id="rId20" imgW="457200" imgH="1905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3551"/>
                          <a:ext cx="496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3" name="Rectangle 39"/>
            <p:cNvSpPr>
              <a:spLocks noChangeArrowheads="1"/>
            </p:cNvSpPr>
            <p:nvPr/>
          </p:nvSpPr>
          <p:spPr bwMode="auto">
            <a:xfrm>
              <a:off x="3104" y="3424"/>
              <a:ext cx="205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的多项式都准确成立，</a:t>
              </a:r>
            </a:p>
          </p:txBody>
        </p:sp>
      </p:grpSp>
      <p:grpSp>
        <p:nvGrpSpPr>
          <p:cNvPr id="47165" name="Group 61"/>
          <p:cNvGrpSpPr>
            <a:grpSpLocks/>
          </p:cNvGrpSpPr>
          <p:nvPr/>
        </p:nvGrpSpPr>
        <p:grpSpPr bwMode="auto">
          <a:xfrm>
            <a:off x="539552" y="5605153"/>
            <a:ext cx="4533900" cy="825500"/>
            <a:chOff x="264" y="3648"/>
            <a:chExt cx="2856" cy="520"/>
          </a:xfrm>
        </p:grpSpPr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264" y="3672"/>
              <a:ext cx="124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求积系数</a:t>
              </a:r>
              <a:r>
                <a:rPr kumimoji="0"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</a:p>
          </p:txBody>
        </p:sp>
        <p:graphicFrame>
          <p:nvGraphicFramePr>
            <p:cNvPr id="4714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933892"/>
                </p:ext>
              </p:extLst>
            </p:nvPr>
          </p:nvGraphicFramePr>
          <p:xfrm>
            <a:off x="1250" y="3648"/>
            <a:ext cx="187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2" name="公式" r:id="rId22" imgW="1777229" imgH="495085" progId="Equation.3">
                    <p:embed/>
                  </p:oleObj>
                </mc:Choice>
                <mc:Fallback>
                  <p:oleObj name="公式" r:id="rId22" imgW="1777229" imgH="49508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" y="3648"/>
                          <a:ext cx="1870" cy="52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4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46" name="AutoShape 42" descr="水滴"/>
          <p:cNvSpPr>
            <a:spLocks noChangeArrowheads="1"/>
          </p:cNvSpPr>
          <p:nvPr/>
        </p:nvSpPr>
        <p:spPr bwMode="auto">
          <a:xfrm>
            <a:off x="460375" y="2666274"/>
            <a:ext cx="1143000" cy="8758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>
            <a:flatTx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定 理</a:t>
            </a:r>
          </a:p>
        </p:txBody>
      </p:sp>
      <p:grpSp>
        <p:nvGrpSpPr>
          <p:cNvPr id="47163" name="Group 59"/>
          <p:cNvGrpSpPr>
            <a:grpSpLocks/>
          </p:cNvGrpSpPr>
          <p:nvPr/>
        </p:nvGrpSpPr>
        <p:grpSpPr bwMode="auto">
          <a:xfrm>
            <a:off x="5206803" y="5459102"/>
            <a:ext cx="3352800" cy="950913"/>
            <a:chOff x="3456" y="3568"/>
            <a:chExt cx="2112" cy="599"/>
          </a:xfrm>
        </p:grpSpPr>
        <p:sp>
          <p:nvSpPr>
            <p:cNvPr id="47157" name="AutoShape 53"/>
            <p:cNvSpPr>
              <a:spLocks noChangeArrowheads="1"/>
            </p:cNvSpPr>
            <p:nvPr/>
          </p:nvSpPr>
          <p:spPr bwMode="auto">
            <a:xfrm>
              <a:off x="3456" y="3600"/>
              <a:ext cx="2112" cy="567"/>
            </a:xfrm>
            <a:prstGeom prst="wedgeRoundRectCallout">
              <a:avLst>
                <a:gd name="adj1" fmla="val -63921"/>
                <a:gd name="adj2" fmla="val 34792"/>
                <a:gd name="adj3" fmla="val 16667"/>
              </a:avLst>
            </a:prstGeom>
            <a:solidFill>
              <a:schemeClr val="l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 sz="2800" b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47159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1563332"/>
                </p:ext>
              </p:extLst>
            </p:nvPr>
          </p:nvGraphicFramePr>
          <p:xfrm>
            <a:off x="5231" y="3616"/>
            <a:ext cx="24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3" name="公式" r:id="rId24" imgW="190417" imgH="241195" progId="Equation.3">
                    <p:embed/>
                  </p:oleObj>
                </mc:Choice>
                <mc:Fallback>
                  <p:oleObj name="公式" r:id="rId24" imgW="190417" imgH="241195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1" y="3616"/>
                          <a:ext cx="24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60" name="Rectangle 56"/>
            <p:cNvSpPr>
              <a:spLocks noChangeArrowheads="1"/>
            </p:cNvSpPr>
            <p:nvPr/>
          </p:nvSpPr>
          <p:spPr bwMode="auto">
            <a:xfrm>
              <a:off x="3657" y="3568"/>
              <a:ext cx="166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该定理未给出节点</a:t>
              </a:r>
              <a:endParaRPr kumimoji="0" lang="zh-CN" altLang="en-US" sz="24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sp>
          <p:nvSpPr>
            <p:cNvPr id="47161" name="Rectangle 57"/>
            <p:cNvSpPr>
              <a:spLocks noChangeArrowheads="1"/>
            </p:cNvSpPr>
            <p:nvPr/>
          </p:nvSpPr>
          <p:spPr bwMode="auto">
            <a:xfrm>
              <a:off x="3705" y="3800"/>
              <a:ext cx="128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的具体取法。</a:t>
              </a:r>
              <a:endParaRPr kumimoji="0"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4144" y="6003107"/>
            <a:ext cx="2133600" cy="365125"/>
          </a:xfrm>
        </p:spPr>
        <p:txBody>
          <a:bodyPr/>
          <a:lstStyle/>
          <a:p>
            <a:pPr>
              <a:lnSpc>
                <a:spcPct val="150000"/>
              </a:lnSpc>
            </a:pPr>
            <a:fld id="{5C99B0FB-A897-446C-8FB1-1BC47FF204AA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58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355600" y="990600"/>
            <a:ext cx="6720109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由特殊函数理论知，勒让德（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Legendre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）多项式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4470578" y="2675235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553848"/>
              </p:ext>
            </p:extLst>
          </p:nvPr>
        </p:nvGraphicFramePr>
        <p:xfrm>
          <a:off x="2954917" y="1624651"/>
          <a:ext cx="32400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5" name="公式" r:id="rId4" imgW="2032000" imgH="469900" progId="Equation.3">
                  <p:embed/>
                </p:oleObj>
              </mc:Choice>
              <mc:Fallback>
                <p:oleObj name="公式" r:id="rId4" imgW="20320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917" y="1624651"/>
                        <a:ext cx="3240087" cy="744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55600" y="2421158"/>
            <a:ext cx="3570208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在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[-1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1]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上是正交的，即</a:t>
            </a:r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83602"/>
              </p:ext>
            </p:extLst>
          </p:nvPr>
        </p:nvGraphicFramePr>
        <p:xfrm>
          <a:off x="3288507" y="3055209"/>
          <a:ext cx="25542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6" name="公式" r:id="rId6" imgW="1523339" imgH="317362" progId="Equation.3">
                  <p:embed/>
                </p:oleObj>
              </mc:Choice>
              <mc:Fallback>
                <p:oleObj name="公式" r:id="rId6" imgW="1523339" imgH="31736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507" y="3055209"/>
                        <a:ext cx="255428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69" name="Group 41"/>
          <p:cNvGrpSpPr>
            <a:grpSpLocks/>
          </p:cNvGrpSpPr>
          <p:nvPr/>
        </p:nvGrpSpPr>
        <p:grpSpPr bwMode="auto">
          <a:xfrm>
            <a:off x="373063" y="3632641"/>
            <a:ext cx="5764213" cy="714375"/>
            <a:chOff x="499" y="2638"/>
            <a:chExt cx="3631" cy="450"/>
          </a:xfrm>
        </p:grpSpPr>
        <p:graphicFrame>
          <p:nvGraphicFramePr>
            <p:cNvPr id="4814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5162367"/>
                </p:ext>
              </p:extLst>
            </p:nvPr>
          </p:nvGraphicFramePr>
          <p:xfrm>
            <a:off x="499" y="2762"/>
            <a:ext cx="52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07" name="公式" r:id="rId8" imgW="533169" imgH="241195" progId="Equation.3">
                    <p:embed/>
                  </p:oleObj>
                </mc:Choice>
                <mc:Fallback>
                  <p:oleObj name="公式" r:id="rId8" imgW="533169" imgH="24119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2762"/>
                          <a:ext cx="52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>
              <a:off x="971" y="2652"/>
              <a:ext cx="152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的首项系数为： </a:t>
              </a:r>
            </a:p>
          </p:txBody>
        </p:sp>
        <p:graphicFrame>
          <p:nvGraphicFramePr>
            <p:cNvPr id="48150" name="Object 22"/>
            <p:cNvGraphicFramePr>
              <a:graphicFrameLocks noChangeAspect="1"/>
            </p:cNvGraphicFramePr>
            <p:nvPr/>
          </p:nvGraphicFramePr>
          <p:xfrm>
            <a:off x="2311" y="2638"/>
            <a:ext cx="929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08" name="公式" r:id="rId10" imgW="1002865" imgH="482391" progId="Equation.3">
                    <p:embed/>
                  </p:oleObj>
                </mc:Choice>
                <mc:Fallback>
                  <p:oleObj name="公式" r:id="rId10" imgW="1002865" imgH="48239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2638"/>
                          <a:ext cx="929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>
              <a:off x="3187" y="2652"/>
              <a:ext cx="94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，故常取 </a:t>
              </a:r>
            </a:p>
          </p:txBody>
        </p:sp>
      </p:grpSp>
      <p:graphicFrame>
        <p:nvGraphicFramePr>
          <p:cNvPr id="481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689837"/>
              </p:ext>
            </p:extLst>
          </p:nvPr>
        </p:nvGraphicFramePr>
        <p:xfrm>
          <a:off x="1250950" y="4398985"/>
          <a:ext cx="6629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9" name="Equation" r:id="rId12" imgW="3619440" imgH="444240" progId="Equation.3">
                  <p:embed/>
                </p:oleObj>
              </mc:Choice>
              <mc:Fallback>
                <p:oleObj name="Equation" r:id="rId12" imgW="361944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4398985"/>
                        <a:ext cx="66294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2" name="Group 44"/>
          <p:cNvGrpSpPr>
            <a:grpSpLocks/>
          </p:cNvGrpSpPr>
          <p:nvPr/>
        </p:nvGrpSpPr>
        <p:grpSpPr bwMode="auto">
          <a:xfrm>
            <a:off x="355600" y="214313"/>
            <a:ext cx="5062538" cy="674688"/>
            <a:chOff x="733" y="677"/>
            <a:chExt cx="3189" cy="425"/>
          </a:xfrm>
        </p:grpSpPr>
        <p:graphicFrame>
          <p:nvGraphicFramePr>
            <p:cNvPr id="481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9838496"/>
                </p:ext>
              </p:extLst>
            </p:nvPr>
          </p:nvGraphicFramePr>
          <p:xfrm>
            <a:off x="1234" y="786"/>
            <a:ext cx="22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10" name="公式" r:id="rId14" imgW="190417" imgH="241195" progId="Equation.3">
                    <p:embed/>
                  </p:oleObj>
                </mc:Choice>
                <mc:Fallback>
                  <p:oleObj name="公式" r:id="rId14" imgW="190417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786"/>
                          <a:ext cx="22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2675" y="684"/>
              <a:ext cx="124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的选取方法</a:t>
              </a:r>
              <a:endPara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4813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619377"/>
                </p:ext>
              </p:extLst>
            </p:nvPr>
          </p:nvGraphicFramePr>
          <p:xfrm>
            <a:off x="2509" y="815"/>
            <a:ext cx="24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11" name="公式" r:id="rId16" imgW="215713" imgH="241091" progId="Equation.3">
                    <p:embed/>
                  </p:oleObj>
                </mc:Choice>
                <mc:Fallback>
                  <p:oleObj name="公式" r:id="rId16" imgW="215713" imgH="24109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" y="815"/>
                          <a:ext cx="24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351" y="684"/>
              <a:ext cx="124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及求积系数</a:t>
              </a:r>
              <a:endPara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733" y="677"/>
              <a:ext cx="569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节点</a:t>
              </a:r>
            </a:p>
          </p:txBody>
        </p:sp>
      </p:grp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4470578" y="2375197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48184" name="Group 56"/>
          <p:cNvGrpSpPr>
            <a:grpSpLocks/>
          </p:cNvGrpSpPr>
          <p:nvPr/>
        </p:nvGrpSpPr>
        <p:grpSpPr bwMode="auto">
          <a:xfrm>
            <a:off x="355600" y="5316146"/>
            <a:ext cx="7985125" cy="755651"/>
            <a:chOff x="296" y="3604"/>
            <a:chExt cx="5030" cy="476"/>
          </a:xfrm>
        </p:grpSpPr>
        <p:graphicFrame>
          <p:nvGraphicFramePr>
            <p:cNvPr id="48165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461126"/>
                </p:ext>
              </p:extLst>
            </p:nvPr>
          </p:nvGraphicFramePr>
          <p:xfrm>
            <a:off x="3669" y="3625"/>
            <a:ext cx="1581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12" name="Equation" r:id="rId18" imgW="1485720" imgH="431640" progId="Equation.3">
                    <p:embed/>
                  </p:oleObj>
                </mc:Choice>
                <mc:Fallback>
                  <p:oleObj name="Equation" r:id="rId18" imgW="1485720" imgH="431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3625"/>
                          <a:ext cx="1581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82" name="Group 54"/>
            <p:cNvGrpSpPr>
              <a:grpSpLocks/>
            </p:cNvGrpSpPr>
            <p:nvPr/>
          </p:nvGrpSpPr>
          <p:grpSpPr bwMode="auto">
            <a:xfrm>
              <a:off x="296" y="3604"/>
              <a:ext cx="5030" cy="407"/>
              <a:chOff x="296" y="3604"/>
              <a:chExt cx="5030" cy="407"/>
            </a:xfrm>
          </p:grpSpPr>
          <p:sp>
            <p:nvSpPr>
              <p:cNvPr id="48163" name="Rectangle 35"/>
              <p:cNvSpPr>
                <a:spLocks noChangeArrowheads="1"/>
              </p:cNvSpPr>
              <p:nvPr/>
            </p:nvSpPr>
            <p:spPr bwMode="auto">
              <a:xfrm>
                <a:off x="1247" y="3624"/>
                <a:ext cx="310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>
                    <a:solidFill>
                      <a:schemeClr val="accent4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的</a:t>
                </a:r>
                <a:endParaRPr kumimoji="0" lang="zh-CN" altLang="en-US" sz="24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graphicFrame>
            <p:nvGraphicFramePr>
              <p:cNvPr id="48159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4772123"/>
                  </p:ext>
                </p:extLst>
              </p:nvPr>
            </p:nvGraphicFramePr>
            <p:xfrm>
              <a:off x="738" y="3720"/>
              <a:ext cx="56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13" name="公式" r:id="rId20" imgW="533169" imgH="241195" progId="Equation.3">
                      <p:embed/>
                    </p:oleObj>
                  </mc:Choice>
                  <mc:Fallback>
                    <p:oleObj name="公式" r:id="rId20" imgW="533169" imgH="241195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8" y="3720"/>
                            <a:ext cx="560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60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6720516"/>
                  </p:ext>
                </p:extLst>
              </p:nvPr>
            </p:nvGraphicFramePr>
            <p:xfrm>
              <a:off x="1487" y="3785"/>
              <a:ext cx="33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14" name="公式" r:id="rId22" imgW="368300" imgH="190500" progId="Equation.3">
                      <p:embed/>
                    </p:oleObj>
                  </mc:Choice>
                  <mc:Fallback>
                    <p:oleObj name="公式" r:id="rId22" imgW="368300" imgH="1905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7" y="3785"/>
                            <a:ext cx="336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2" name="Rectangle 34"/>
              <p:cNvSpPr>
                <a:spLocks noChangeArrowheads="1"/>
              </p:cNvSpPr>
              <p:nvPr/>
            </p:nvSpPr>
            <p:spPr bwMode="auto">
              <a:xfrm>
                <a:off x="296" y="3624"/>
                <a:ext cx="50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此时</a:t>
                </a:r>
                <a:endPara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  <p:sp>
            <p:nvSpPr>
              <p:cNvPr id="48164" name="Rectangle 36"/>
              <p:cNvSpPr>
                <a:spLocks noChangeArrowheads="1"/>
              </p:cNvSpPr>
              <p:nvPr/>
            </p:nvSpPr>
            <p:spPr bwMode="auto">
              <a:xfrm>
                <a:off x="1775" y="3604"/>
                <a:ext cx="355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2400" dirty="0">
                    <a:solidFill>
                      <a:schemeClr val="accent4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个零点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就是求积式</a:t>
                </a:r>
                <a:r>
                  <a:rPr kumimoji="0" lang="en-US" altLang="zh-CN" sz="2400" dirty="0">
                    <a:solidFill>
                      <a:schemeClr val="tx1"/>
                    </a:solidFill>
                    <a:latin typeface="Microsoft Sans Serif"/>
                    <a:ea typeface="微软雅黑 Light"/>
                    <a:cs typeface="Times New Roman" pitchFamily="18" charset="0"/>
                    <a:sym typeface="Microsoft Sans Serif"/>
                  </a:rPr>
                  <a:t>:</a:t>
                </a:r>
                <a:endParaRPr kumimoji="0"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endParaRPr>
              </a:p>
            </p:txBody>
          </p:sp>
        </p:grpSp>
      </p:grpSp>
      <p:grpSp>
        <p:nvGrpSpPr>
          <p:cNvPr id="48183" name="Group 55"/>
          <p:cNvGrpSpPr>
            <a:grpSpLocks/>
          </p:cNvGrpSpPr>
          <p:nvPr/>
        </p:nvGrpSpPr>
        <p:grpSpPr bwMode="auto">
          <a:xfrm>
            <a:off x="355600" y="5840815"/>
            <a:ext cx="2443163" cy="582613"/>
            <a:chOff x="301" y="3979"/>
            <a:chExt cx="1539" cy="367"/>
          </a:xfrm>
        </p:grpSpPr>
        <p:graphicFrame>
          <p:nvGraphicFramePr>
            <p:cNvPr id="4816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4949727"/>
                </p:ext>
              </p:extLst>
            </p:nvPr>
          </p:nvGraphicFramePr>
          <p:xfrm>
            <a:off x="972" y="4091"/>
            <a:ext cx="86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15" name="公式" r:id="rId24" imgW="876300" imgH="241300" progId="Equation.3">
                    <p:embed/>
                  </p:oleObj>
                </mc:Choice>
                <mc:Fallback>
                  <p:oleObj name="公式" r:id="rId24" imgW="876300" imgH="2413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4091"/>
                          <a:ext cx="86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6" name="Rectangle 38"/>
            <p:cNvSpPr>
              <a:spLocks noChangeArrowheads="1"/>
            </p:cNvSpPr>
            <p:nvPr/>
          </p:nvSpPr>
          <p:spPr bwMode="auto">
            <a:xfrm>
              <a:off x="301" y="3979"/>
              <a:ext cx="69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的</a:t>
              </a: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节点</a:t>
              </a:r>
            </a:p>
          </p:txBody>
        </p:sp>
      </p:grpSp>
      <p:sp>
        <p:nvSpPr>
          <p:cNvPr id="48180" name="Oval 52"/>
          <p:cNvSpPr>
            <a:spLocks noChangeArrowheads="1"/>
          </p:cNvSpPr>
          <p:nvPr/>
        </p:nvSpPr>
        <p:spPr bwMode="auto">
          <a:xfrm>
            <a:off x="4572000" y="4167714"/>
            <a:ext cx="3527425" cy="1225550"/>
          </a:xfrm>
          <a:prstGeom prst="ellipse">
            <a:avLst/>
          </a:prstGeom>
          <a:noFill/>
          <a:ln w="9525">
            <a:solidFill>
              <a:schemeClr val="accent2">
                <a:lumMod val="10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12C296CC-8D72-4555-95B0-C4ED324E8435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59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55600" y="990600"/>
            <a:ext cx="1805302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求积系数：</a:t>
            </a:r>
            <a:r>
              <a:rPr kumimoji="0"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640143"/>
              </p:ext>
            </p:extLst>
          </p:nvPr>
        </p:nvGraphicFramePr>
        <p:xfrm>
          <a:off x="2943225" y="1763329"/>
          <a:ext cx="3124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4" name="公式" r:id="rId4" imgW="1777229" imgH="495085" progId="Equation.3">
                  <p:embed/>
                </p:oleObj>
              </mc:Choice>
              <mc:Fallback>
                <p:oleObj name="公式" r:id="rId4" imgW="1777229" imgH="4950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1763329"/>
                        <a:ext cx="31242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55600" y="2823926"/>
            <a:ext cx="2031325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经过计算得：</a:t>
            </a: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384524"/>
              </p:ext>
            </p:extLst>
          </p:nvPr>
        </p:nvGraphicFramePr>
        <p:xfrm>
          <a:off x="3197225" y="3596655"/>
          <a:ext cx="2743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5" name="公式" r:id="rId6" imgW="1663700" imgH="495300" progId="Equation.3">
                  <p:embed/>
                </p:oleObj>
              </mc:Choice>
              <mc:Fallback>
                <p:oleObj name="公式" r:id="rId6" imgW="1663700" imgH="495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596655"/>
                        <a:ext cx="2743200" cy="815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79297"/>
              </p:ext>
            </p:extLst>
          </p:nvPr>
        </p:nvGraphicFramePr>
        <p:xfrm>
          <a:off x="1898650" y="5376008"/>
          <a:ext cx="5334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6" name="公式" r:id="rId8" imgW="3492500" imgH="495300" progId="Equation.3">
                  <p:embed/>
                </p:oleObj>
              </mc:Choice>
              <mc:Fallback>
                <p:oleObj name="公式" r:id="rId8" imgW="3492500" imgH="495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376008"/>
                        <a:ext cx="53340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355600" y="4603277"/>
            <a:ext cx="632460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可以估得高斯求积公式的截断误差为：</a:t>
            </a:r>
            <a:r>
              <a:rPr lang="zh-CN" altLang="en-US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  <p:grpSp>
        <p:nvGrpSpPr>
          <p:cNvPr id="49173" name="Group 21"/>
          <p:cNvGrpSpPr>
            <a:grpSpLocks/>
          </p:cNvGrpSpPr>
          <p:nvPr/>
        </p:nvGrpSpPr>
        <p:grpSpPr bwMode="auto">
          <a:xfrm>
            <a:off x="331788" y="183418"/>
            <a:ext cx="5154613" cy="663575"/>
            <a:chOff x="675" y="675"/>
            <a:chExt cx="3247" cy="418"/>
          </a:xfrm>
        </p:grpSpPr>
        <p:graphicFrame>
          <p:nvGraphicFramePr>
            <p:cNvPr id="491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6254941"/>
                </p:ext>
              </p:extLst>
            </p:nvPr>
          </p:nvGraphicFramePr>
          <p:xfrm>
            <a:off x="1177" y="787"/>
            <a:ext cx="22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97" name="公式" r:id="rId10" imgW="190417" imgH="241195" progId="Equation.3">
                    <p:embed/>
                  </p:oleObj>
                </mc:Choice>
                <mc:Fallback>
                  <p:oleObj name="公式" r:id="rId10" imgW="190417" imgH="24119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787"/>
                          <a:ext cx="22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2675" y="675"/>
              <a:ext cx="124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的选取方法</a:t>
              </a:r>
              <a:endParaRPr kumimoji="0" lang="zh-CN" altLang="en-US" sz="28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4917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2336701"/>
                </p:ext>
              </p:extLst>
            </p:nvPr>
          </p:nvGraphicFramePr>
          <p:xfrm>
            <a:off x="2507" y="777"/>
            <a:ext cx="24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98" name="公式" r:id="rId12" imgW="215713" imgH="241091" progId="Equation.3">
                    <p:embed/>
                  </p:oleObj>
                </mc:Choice>
                <mc:Fallback>
                  <p:oleObj name="公式" r:id="rId12" imgW="215713" imgH="24109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777"/>
                          <a:ext cx="24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1336" y="675"/>
              <a:ext cx="124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及求积系数</a:t>
              </a:r>
              <a:endPara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sp>
          <p:nvSpPr>
            <p:cNvPr id="49178" name="Rectangle 26"/>
            <p:cNvSpPr>
              <a:spLocks noChangeArrowheads="1"/>
            </p:cNvSpPr>
            <p:nvPr/>
          </p:nvSpPr>
          <p:spPr bwMode="auto">
            <a:xfrm>
              <a:off x="675" y="675"/>
              <a:ext cx="569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节点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CA46B371-31DB-43A1-B0C9-4C67E852A16C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55600" y="990600"/>
            <a:ext cx="3289300" cy="5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该四边形的面积为</a:t>
            </a:r>
            <a:r>
              <a:rPr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: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81865"/>
              </p:ext>
            </p:extLst>
          </p:nvPr>
        </p:nvGraphicFramePr>
        <p:xfrm>
          <a:off x="1258888" y="1469843"/>
          <a:ext cx="4134431" cy="67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" name="公式" r:id="rId4" imgW="2145960" imgH="355320" progId="Equation.3">
                  <p:embed/>
                </p:oleObj>
              </mc:Choice>
              <mc:Fallback>
                <p:oleObj name="公式" r:id="rId4" imgW="214596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69843"/>
                        <a:ext cx="4134431" cy="679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355600" y="2936491"/>
            <a:ext cx="8153400" cy="581541"/>
            <a:chOff x="240" y="2160"/>
            <a:chExt cx="5136" cy="402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40" y="2160"/>
              <a:ext cx="513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显然有                   ，               ，</a:t>
              </a:r>
            </a:p>
          </p:txBody>
        </p:sp>
        <p:graphicFrame>
          <p:nvGraphicFramePr>
            <p:cNvPr id="71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148467"/>
                </p:ext>
              </p:extLst>
            </p:nvPr>
          </p:nvGraphicFramePr>
          <p:xfrm>
            <a:off x="919" y="2279"/>
            <a:ext cx="91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1" r:id="rId6" imgW="850900" imgH="228600" progId="Equation.3">
                    <p:embed/>
                  </p:oleObj>
                </mc:Choice>
                <mc:Fallback>
                  <p:oleObj r:id="rId6" imgW="8509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2279"/>
                          <a:ext cx="91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9651761"/>
                </p:ext>
              </p:extLst>
            </p:nvPr>
          </p:nvGraphicFramePr>
          <p:xfrm>
            <a:off x="1976" y="2267"/>
            <a:ext cx="83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" r:id="rId8" imgW="800100" imgH="228600" progId="Equation.3">
                    <p:embed/>
                  </p:oleObj>
                </mc:Choice>
                <mc:Fallback>
                  <p:oleObj r:id="rId8" imgW="8001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2267"/>
                          <a:ext cx="83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018404"/>
              </p:ext>
            </p:extLst>
          </p:nvPr>
        </p:nvGraphicFramePr>
        <p:xfrm>
          <a:off x="1828800" y="3448611"/>
          <a:ext cx="4444010" cy="62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" r:id="rId10" imgW="3251200" imgH="457200" progId="Equation.3">
                  <p:embed/>
                </p:oleObj>
              </mc:Choice>
              <mc:Fallback>
                <p:oleObj r:id="rId10" imgW="3251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48611"/>
                        <a:ext cx="4444010" cy="626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912111"/>
              </p:ext>
            </p:extLst>
          </p:nvPr>
        </p:nvGraphicFramePr>
        <p:xfrm>
          <a:off x="1841501" y="4023815"/>
          <a:ext cx="4513449" cy="63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4" r:id="rId12" imgW="3251200" imgH="457200" progId="Equation.3">
                  <p:embed/>
                </p:oleObj>
              </mc:Choice>
              <mc:Fallback>
                <p:oleObj r:id="rId12" imgW="3251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1" y="4023815"/>
                        <a:ext cx="4513449" cy="635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0615"/>
              </p:ext>
            </p:extLst>
          </p:nvPr>
        </p:nvGraphicFramePr>
        <p:xfrm>
          <a:off x="1828801" y="4607698"/>
          <a:ext cx="4467157" cy="62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5" r:id="rId14" imgW="3263900" imgH="457200" progId="Equation.3">
                  <p:embed/>
                </p:oleObj>
              </mc:Choice>
              <mc:Fallback>
                <p:oleObj r:id="rId14" imgW="32639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607698"/>
                        <a:ext cx="4467157" cy="624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692275" y="5013176"/>
            <a:ext cx="5948363" cy="1155847"/>
            <a:chOff x="1056" y="3504"/>
            <a:chExt cx="3984" cy="682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1056" y="3504"/>
              <a:ext cx="3984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 </a:t>
              </a:r>
              <a:endParaRPr lang="en-US" altLang="zh-CN" sz="10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  <a:p>
              <a:pPr algn="just" eaLnBrk="0" hangingPunct="0">
                <a:lnSpc>
                  <a:spcPct val="150000"/>
                </a:lnSpc>
              </a:pPr>
              <a:r>
                <a:rPr lang="en-US" altLang="zh-CN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  …………</a:t>
              </a:r>
              <a:r>
                <a:rPr lang="en-US" altLang="zh-CN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  <a:endParaRPr lang="en-US" altLang="zh-CN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1152" y="3783"/>
            <a:ext cx="331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6" r:id="rId16" imgW="3759200" imgH="457200" progId="Equation.3">
                    <p:embed/>
                  </p:oleObj>
                </mc:Choice>
                <mc:Fallback>
                  <p:oleObj r:id="rId16" imgW="37592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783"/>
                          <a:ext cx="3312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864102" y="2904096"/>
            <a:ext cx="881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因此</a:t>
            </a: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86870"/>
              </p:ext>
            </p:extLst>
          </p:nvPr>
        </p:nvGraphicFramePr>
        <p:xfrm>
          <a:off x="1331913" y="2098571"/>
          <a:ext cx="5774898" cy="92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" name="公式" r:id="rId18" imgW="3657600" imgH="583920" progId="Equation.3">
                  <p:embed/>
                </p:oleObj>
              </mc:Choice>
              <mc:Fallback>
                <p:oleObj name="公式" r:id="rId18" imgW="365760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98571"/>
                        <a:ext cx="5774898" cy="921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55600" y="390324"/>
            <a:ext cx="5570756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几个低阶高斯求积公式及其余项：</a:t>
            </a:r>
          </a:p>
        </p:txBody>
      </p:sp>
      <p:grpSp>
        <p:nvGrpSpPr>
          <p:cNvPr id="50200" name="Group 24"/>
          <p:cNvGrpSpPr>
            <a:grpSpLocks/>
          </p:cNvGrpSpPr>
          <p:nvPr/>
        </p:nvGrpSpPr>
        <p:grpSpPr bwMode="auto">
          <a:xfrm>
            <a:off x="355600" y="990599"/>
            <a:ext cx="2632076" cy="687386"/>
            <a:chOff x="441" y="1263"/>
            <a:chExt cx="1658" cy="433"/>
          </a:xfrm>
        </p:grpSpPr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441" y="1263"/>
              <a:ext cx="455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b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(1)</a:t>
              </a:r>
              <a:r>
                <a:rPr kumimoji="0" lang="en-US" altLang="zh-CN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80" name="Object 4"/>
                <p:cNvSpPr txBox="1"/>
                <p:nvPr/>
              </p:nvSpPr>
              <p:spPr bwMode="auto">
                <a:xfrm>
                  <a:off x="883" y="1396"/>
                  <a:ext cx="1216" cy="3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nor/>
                          </m:rPr>
                          <a:rPr 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点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180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3" y="1396"/>
                  <a:ext cx="1216" cy="300"/>
                </a:xfrm>
                <a:prstGeom prst="rect">
                  <a:avLst/>
                </a:prstGeom>
                <a:blipFill>
                  <a:blip r:embed="rId4"/>
                  <a:stretch>
                    <a:fillRect r="-252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063269"/>
              </p:ext>
            </p:extLst>
          </p:nvPr>
        </p:nvGraphicFramePr>
        <p:xfrm>
          <a:off x="1077913" y="1696963"/>
          <a:ext cx="31543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98" name="公式" r:id="rId5" imgW="1422360" imgH="368280" progId="Equation.3">
                  <p:embed/>
                </p:oleObj>
              </mc:Choice>
              <mc:Fallback>
                <p:oleObj name="公式" r:id="rId5" imgW="142236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696963"/>
                        <a:ext cx="315436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868556"/>
              </p:ext>
            </p:extLst>
          </p:nvPr>
        </p:nvGraphicFramePr>
        <p:xfrm>
          <a:off x="1077913" y="2742884"/>
          <a:ext cx="12414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99" name="公式" r:id="rId7" imgW="660113" imgH="241195" progId="Equation.3">
                  <p:embed/>
                </p:oleObj>
              </mc:Choice>
              <mc:Fallback>
                <p:oleObj name="公式" r:id="rId7" imgW="660113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742884"/>
                        <a:ext cx="12414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5934361" y="3417646"/>
            <a:ext cx="1919287" cy="663575"/>
            <a:chOff x="3677" y="2595"/>
            <a:chExt cx="1209" cy="418"/>
          </a:xfrm>
        </p:grpSpPr>
        <p:graphicFrame>
          <p:nvGraphicFramePr>
            <p:cNvPr id="5018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088625"/>
                </p:ext>
              </p:extLst>
            </p:nvPr>
          </p:nvGraphicFramePr>
          <p:xfrm>
            <a:off x="4342" y="2707"/>
            <a:ext cx="54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68" name="公式" r:id="rId9" imgW="482391" imgH="241195" progId="Equation.3">
                    <p:embed/>
                  </p:oleObj>
                </mc:Choice>
                <mc:Fallback>
                  <p:oleObj name="公式" r:id="rId9" imgW="482391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2707"/>
                          <a:ext cx="544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3677" y="2595"/>
              <a:ext cx="795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可得：</a:t>
              </a:r>
              <a:endParaRPr kumimoji="0" lang="zh-CN" altLang="en-US" sz="28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grpSp>
        <p:nvGrpSpPr>
          <p:cNvPr id="50190" name="Group 14"/>
          <p:cNvGrpSpPr>
            <a:grpSpLocks/>
          </p:cNvGrpSpPr>
          <p:nvPr/>
        </p:nvGrpSpPr>
        <p:grpSpPr bwMode="auto">
          <a:xfrm>
            <a:off x="1077913" y="5410750"/>
            <a:ext cx="3937000" cy="857250"/>
            <a:chOff x="431" y="2183"/>
            <a:chExt cx="2480" cy="540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431" y="2205"/>
              <a:ext cx="130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截断误差： </a:t>
              </a:r>
            </a:p>
          </p:txBody>
        </p:sp>
        <p:graphicFrame>
          <p:nvGraphicFramePr>
            <p:cNvPr id="5019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092019"/>
                </p:ext>
              </p:extLst>
            </p:nvPr>
          </p:nvGraphicFramePr>
          <p:xfrm>
            <a:off x="1595" y="2183"/>
            <a:ext cx="1316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69" name="公式" r:id="rId11" imgW="1117600" imgH="457200" progId="Equation.3">
                    <p:embed/>
                  </p:oleObj>
                </mc:Choice>
                <mc:Fallback>
                  <p:oleObj name="公式" r:id="rId11" imgW="111760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2183"/>
                          <a:ext cx="1316" cy="5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4784484" y="4280054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0202" name="Group 26"/>
          <p:cNvGrpSpPr>
            <a:grpSpLocks/>
          </p:cNvGrpSpPr>
          <p:nvPr/>
        </p:nvGrpSpPr>
        <p:grpSpPr bwMode="auto">
          <a:xfrm>
            <a:off x="355600" y="3412089"/>
            <a:ext cx="2530474" cy="674689"/>
            <a:chOff x="563" y="2268"/>
            <a:chExt cx="1594" cy="425"/>
          </a:xfrm>
        </p:grpSpPr>
        <p:graphicFrame>
          <p:nvGraphicFramePr>
            <p:cNvPr id="5018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0660088"/>
                </p:ext>
              </p:extLst>
            </p:nvPr>
          </p:nvGraphicFramePr>
          <p:xfrm>
            <a:off x="1560" y="2382"/>
            <a:ext cx="59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70" name="公式" r:id="rId13" imgW="457200" imgH="241300" progId="Equation.3">
                    <p:embed/>
                  </p:oleObj>
                </mc:Choice>
                <mc:Fallback>
                  <p:oleObj name="公式" r:id="rId13" imgW="4572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2382"/>
                          <a:ext cx="597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563" y="2268"/>
              <a:ext cx="100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b="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∴     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节点</a:t>
              </a:r>
              <a:endParaRPr kumimoji="0"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3236186" y="3417579"/>
            <a:ext cx="2698175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由</a:t>
            </a:r>
            <a:r>
              <a:rPr kumimoji="0" lang="zh-CN" altLang="en-US" sz="280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节点系数公式</a:t>
            </a:r>
          </a:p>
        </p:txBody>
      </p: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4876850" y="2718601"/>
            <a:ext cx="3484563" cy="893763"/>
            <a:chOff x="2880" y="2141"/>
            <a:chExt cx="2195" cy="563"/>
          </a:xfrm>
        </p:grpSpPr>
        <p:graphicFrame>
          <p:nvGraphicFramePr>
            <p:cNvPr id="5020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48808"/>
                </p:ext>
              </p:extLst>
            </p:nvPr>
          </p:nvGraphicFramePr>
          <p:xfrm>
            <a:off x="3347" y="2141"/>
            <a:ext cx="1728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71" name="公式" r:id="rId15" imgW="1663700" imgH="495300" progId="Equation.3">
                    <p:embed/>
                  </p:oleObj>
                </mc:Choice>
                <mc:Fallback>
                  <p:oleObj name="公式" r:id="rId15" imgW="1663700" imgH="495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2141"/>
                          <a:ext cx="1728" cy="51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 flipV="1">
              <a:off x="2880" y="2426"/>
              <a:ext cx="442" cy="278"/>
            </a:xfrm>
            <a:prstGeom prst="line">
              <a:avLst/>
            </a:prstGeom>
            <a:noFill/>
            <a:ln w="41275">
              <a:solidFill>
                <a:schemeClr val="accent2">
                  <a:lumMod val="10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355600" y="4385465"/>
            <a:ext cx="3641725" cy="755650"/>
            <a:chOff x="113" y="3067"/>
            <a:chExt cx="2294" cy="476"/>
          </a:xfrm>
        </p:grpSpPr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113" y="3104"/>
              <a:ext cx="72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b="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∴       </a:t>
              </a:r>
              <a:endParaRPr kumimoji="0" lang="en-US" altLang="zh-CN" sz="2800" b="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50209" name="Object 33"/>
            <p:cNvGraphicFramePr>
              <a:graphicFrameLocks noChangeAspect="1"/>
            </p:cNvGraphicFramePr>
            <p:nvPr/>
          </p:nvGraphicFramePr>
          <p:xfrm>
            <a:off x="657" y="3067"/>
            <a:ext cx="175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72" name="公式" r:id="rId17" imgW="1651000" imgH="444500" progId="Equation.3">
                    <p:embed/>
                  </p:oleObj>
                </mc:Choice>
                <mc:Fallback>
                  <p:oleObj name="公式" r:id="rId17" imgW="1651000" imgH="4445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067"/>
                          <a:ext cx="1750" cy="4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4198820" y="4440234"/>
            <a:ext cx="3381376" cy="646113"/>
            <a:chOff x="2554" y="3122"/>
            <a:chExt cx="2130" cy="407"/>
          </a:xfrm>
        </p:grpSpPr>
        <p:graphicFrame>
          <p:nvGraphicFramePr>
            <p:cNvPr id="5018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7228847"/>
                </p:ext>
              </p:extLst>
            </p:nvPr>
          </p:nvGraphicFramePr>
          <p:xfrm>
            <a:off x="2971" y="3122"/>
            <a:ext cx="1713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73" name="公式" r:id="rId19" imgW="1320227" imgH="317362" progId="Equation.3">
                    <p:embed/>
                  </p:oleObj>
                </mc:Choice>
                <mc:Fallback>
                  <p:oleObj name="公式" r:id="rId19" imgW="1320227" imgH="31736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122"/>
                          <a:ext cx="1713" cy="40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0" name="AutoShape 34"/>
            <p:cNvSpPr>
              <a:spLocks noChangeArrowheads="1"/>
            </p:cNvSpPr>
            <p:nvPr/>
          </p:nvSpPr>
          <p:spPr bwMode="auto">
            <a:xfrm>
              <a:off x="2554" y="3249"/>
              <a:ext cx="317" cy="181"/>
            </a:xfrm>
            <a:prstGeom prst="rightArrow">
              <a:avLst>
                <a:gd name="adj1" fmla="val 50000"/>
                <a:gd name="adj2" fmla="val 43785"/>
              </a:avLst>
            </a:prstGeom>
            <a:solidFill>
              <a:schemeClr val="lt2"/>
            </a:solidFill>
            <a:ln w="9525">
              <a:solidFill>
                <a:schemeClr val="accent2">
                  <a:lumMod val="10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grpSp>
        <p:nvGrpSpPr>
          <p:cNvPr id="50215" name="Group 39"/>
          <p:cNvGrpSpPr>
            <a:grpSpLocks/>
          </p:cNvGrpSpPr>
          <p:nvPr/>
        </p:nvGrpSpPr>
        <p:grpSpPr bwMode="auto">
          <a:xfrm>
            <a:off x="4356151" y="1735764"/>
            <a:ext cx="4059238" cy="744537"/>
            <a:chOff x="2744" y="1205"/>
            <a:chExt cx="2557" cy="469"/>
          </a:xfrm>
        </p:grpSpPr>
        <p:graphicFrame>
          <p:nvGraphicFramePr>
            <p:cNvPr id="5021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197283"/>
                </p:ext>
              </p:extLst>
            </p:nvPr>
          </p:nvGraphicFramePr>
          <p:xfrm>
            <a:off x="3260" y="1205"/>
            <a:ext cx="2041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74" name="公式" r:id="rId21" imgW="2032000" imgH="469900" progId="Equation.3">
                    <p:embed/>
                  </p:oleObj>
                </mc:Choice>
                <mc:Fallback>
                  <p:oleObj name="公式" r:id="rId21" imgW="2032000" imgH="4699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1205"/>
                          <a:ext cx="2041" cy="46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4" name="Line 38"/>
            <p:cNvSpPr>
              <a:spLocks noChangeShapeType="1"/>
            </p:cNvSpPr>
            <p:nvPr/>
          </p:nvSpPr>
          <p:spPr bwMode="auto">
            <a:xfrm flipH="1">
              <a:off x="2744" y="1459"/>
              <a:ext cx="442" cy="8"/>
            </a:xfrm>
            <a:prstGeom prst="line">
              <a:avLst/>
            </a:prstGeom>
            <a:noFill/>
            <a:ln w="47625">
              <a:solidFill>
                <a:schemeClr val="accent2">
                  <a:lumMod val="10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19C778D9-DA7D-425A-A86A-D0830E1C465C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61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1221" name="Group 21"/>
          <p:cNvGrpSpPr>
            <a:grpSpLocks/>
          </p:cNvGrpSpPr>
          <p:nvPr/>
        </p:nvGrpSpPr>
        <p:grpSpPr bwMode="auto">
          <a:xfrm>
            <a:off x="355600" y="193676"/>
            <a:ext cx="2789239" cy="690563"/>
            <a:chOff x="584" y="691"/>
            <a:chExt cx="1757" cy="435"/>
          </a:xfrm>
        </p:grpSpPr>
        <p:sp>
          <p:nvSpPr>
            <p:cNvPr id="51202" name="Rectangle 2"/>
            <p:cNvSpPr>
              <a:spLocks noChangeArrowheads="1"/>
            </p:cNvSpPr>
            <p:nvPr/>
          </p:nvSpPr>
          <p:spPr bwMode="auto">
            <a:xfrm>
              <a:off x="584" y="691"/>
              <a:ext cx="756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（</a:t>
              </a: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2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）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03" name="Object 3"/>
                <p:cNvSpPr txBox="1"/>
                <p:nvPr/>
              </p:nvSpPr>
              <p:spPr bwMode="auto">
                <a:xfrm>
                  <a:off x="1160" y="815"/>
                  <a:ext cx="1181" cy="311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点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203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60" y="815"/>
                  <a:ext cx="1181" cy="311"/>
                </a:xfrm>
                <a:prstGeom prst="rect">
                  <a:avLst/>
                </a:prstGeom>
                <a:blipFill>
                  <a:blip r:embed="rId4"/>
                  <a:stretch>
                    <a:fillRect r="-194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529907"/>
              </p:ext>
            </p:extLst>
          </p:nvPr>
        </p:nvGraphicFramePr>
        <p:xfrm>
          <a:off x="706438" y="890815"/>
          <a:ext cx="4953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5" name="公式" r:id="rId5" imgW="2514600" imgH="469900" progId="Equation.3">
                  <p:embed/>
                </p:oleObj>
              </mc:Choice>
              <mc:Fallback>
                <p:oleObj name="公式" r:id="rId5" imgW="2514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890815"/>
                        <a:ext cx="4953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913722"/>
              </p:ext>
            </p:extLst>
          </p:nvPr>
        </p:nvGraphicFramePr>
        <p:xfrm>
          <a:off x="6134652" y="1156721"/>
          <a:ext cx="1524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6" name="公式" r:id="rId7" imgW="787400" imgH="241300" progId="Equation.3">
                  <p:embed/>
                </p:oleObj>
              </mc:Choice>
              <mc:Fallback>
                <p:oleObj name="公式" r:id="rId7" imgW="7874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652" y="1156721"/>
                        <a:ext cx="1524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98993"/>
              </p:ext>
            </p:extLst>
          </p:nvPr>
        </p:nvGraphicFramePr>
        <p:xfrm>
          <a:off x="4091721" y="2025422"/>
          <a:ext cx="16859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7" name="Equation" r:id="rId9" imgW="876240" imgH="228600" progId="Equation.3">
                  <p:embed/>
                </p:oleObj>
              </mc:Choice>
              <mc:Fallback>
                <p:oleObj name="Equation" r:id="rId9" imgW="8762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721" y="2025422"/>
                        <a:ext cx="168592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36" name="Group 36"/>
          <p:cNvGrpSpPr>
            <a:grpSpLocks/>
          </p:cNvGrpSpPr>
          <p:nvPr/>
        </p:nvGrpSpPr>
        <p:grpSpPr bwMode="auto">
          <a:xfrm>
            <a:off x="406400" y="3485468"/>
            <a:ext cx="7597775" cy="854075"/>
            <a:chOff x="480" y="2316"/>
            <a:chExt cx="4786" cy="538"/>
          </a:xfrm>
        </p:grpSpPr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480" y="2316"/>
              <a:ext cx="160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2</a:t>
              </a: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点求积公式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</a:p>
          </p:txBody>
        </p:sp>
        <p:graphicFrame>
          <p:nvGraphicFramePr>
            <p:cNvPr id="512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9718563"/>
                </p:ext>
              </p:extLst>
            </p:nvPr>
          </p:nvGraphicFramePr>
          <p:xfrm>
            <a:off x="2030" y="2350"/>
            <a:ext cx="323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08" name="Equation" r:id="rId11" imgW="2501640" imgH="393480" progId="Equation.DSMT4">
                    <p:embed/>
                  </p:oleObj>
                </mc:Choice>
                <mc:Fallback>
                  <p:oleObj name="Equation" r:id="rId11" imgW="2501640" imgH="393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2350"/>
                          <a:ext cx="3236" cy="50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14" name="Group 14"/>
          <p:cNvGrpSpPr>
            <a:grpSpLocks/>
          </p:cNvGrpSpPr>
          <p:nvPr/>
        </p:nvGrpSpPr>
        <p:grpSpPr bwMode="auto">
          <a:xfrm>
            <a:off x="1056421" y="4346119"/>
            <a:ext cx="4205288" cy="809626"/>
            <a:chOff x="295" y="799"/>
            <a:chExt cx="2649" cy="510"/>
          </a:xfrm>
        </p:grpSpPr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295" y="799"/>
              <a:ext cx="130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截断误差： </a:t>
              </a:r>
            </a:p>
          </p:txBody>
        </p:sp>
        <p:graphicFrame>
          <p:nvGraphicFramePr>
            <p:cNvPr id="512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338786"/>
                </p:ext>
              </p:extLst>
            </p:nvPr>
          </p:nvGraphicFramePr>
          <p:xfrm>
            <a:off x="1470" y="818"/>
            <a:ext cx="1474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09" name="公式" r:id="rId13" imgW="1371600" imgH="457200" progId="Equation.3">
                    <p:embed/>
                  </p:oleObj>
                </mc:Choice>
                <mc:Fallback>
                  <p:oleObj name="公式" r:id="rId13" imgW="137160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818"/>
                          <a:ext cx="1474" cy="4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520576" y="1818141"/>
            <a:ext cx="3314700" cy="838200"/>
            <a:chOff x="648" y="1728"/>
            <a:chExt cx="2088" cy="528"/>
          </a:xfrm>
        </p:grpSpPr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648" y="1781"/>
              <a:ext cx="30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b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 ∴</a:t>
              </a:r>
              <a:endParaRPr kumimoji="0" lang="en-US" altLang="zh-CN" sz="2800" b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51208" name="Object 8"/>
            <p:cNvGraphicFramePr>
              <a:graphicFrameLocks noChangeAspect="1"/>
            </p:cNvGraphicFramePr>
            <p:nvPr/>
          </p:nvGraphicFramePr>
          <p:xfrm>
            <a:off x="1120" y="1728"/>
            <a:ext cx="875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10" name="Equation" r:id="rId15" imgW="698400" imgH="419040" progId="Equation.3">
                    <p:embed/>
                  </p:oleObj>
                </mc:Choice>
                <mc:Fallback>
                  <p:oleObj name="Equation" r:id="rId15" imgW="698400" imgH="419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1728"/>
                          <a:ext cx="875" cy="5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2064" y="1730"/>
            <a:ext cx="67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11" name="Equation" r:id="rId17" imgW="533160" imgH="419040" progId="Equation.3">
                    <p:embed/>
                  </p:oleObj>
                </mc:Choice>
                <mc:Fallback>
                  <p:oleObj name="Equation" r:id="rId17" imgW="53316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730"/>
                          <a:ext cx="672" cy="5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78254"/>
              </p:ext>
            </p:extLst>
          </p:nvPr>
        </p:nvGraphicFramePr>
        <p:xfrm>
          <a:off x="1854200" y="5832475"/>
          <a:ext cx="5029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2" r:id="rId19" imgW="2806700" imgH="431800" progId="Equation.3">
                  <p:embed/>
                </p:oleObj>
              </mc:Choice>
              <mc:Fallback>
                <p:oleObj r:id="rId19" imgW="28067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832475"/>
                        <a:ext cx="5029200" cy="7651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355600" y="5162321"/>
            <a:ext cx="7010400" cy="663575"/>
            <a:chOff x="448" y="3371"/>
            <a:chExt cx="4416" cy="418"/>
          </a:xfrm>
        </p:grpSpPr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448" y="3371"/>
              <a:ext cx="4416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3</a:t>
              </a:r>
              <a:r>
                <a:rPr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点            高斯求积公式</a:t>
              </a:r>
              <a:r>
                <a:rPr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为（不做推导） </a:t>
              </a:r>
            </a:p>
          </p:txBody>
        </p:sp>
        <p:graphicFrame>
          <p:nvGraphicFramePr>
            <p:cNvPr id="512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639673"/>
                </p:ext>
              </p:extLst>
            </p:nvPr>
          </p:nvGraphicFramePr>
          <p:xfrm>
            <a:off x="927" y="3469"/>
            <a:ext cx="58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13" name="Equation" r:id="rId21" imgW="457200" imgH="203040" progId="Equation.3">
                    <p:embed/>
                  </p:oleObj>
                </mc:Choice>
                <mc:Fallback>
                  <p:oleObj name="Equation" r:id="rId21" imgW="4572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3469"/>
                          <a:ext cx="580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73930"/>
              </p:ext>
            </p:extLst>
          </p:nvPr>
        </p:nvGraphicFramePr>
        <p:xfrm>
          <a:off x="3194050" y="2634343"/>
          <a:ext cx="2743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4" name="公式" r:id="rId23" imgW="1663700" imgH="495300" progId="Equation.3">
                  <p:embed/>
                </p:oleObj>
              </mc:Choice>
              <mc:Fallback>
                <p:oleObj name="公式" r:id="rId23" imgW="1663700" imgH="495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634343"/>
                        <a:ext cx="2743200" cy="815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82214"/>
              </p:ext>
            </p:extLst>
          </p:nvPr>
        </p:nvGraphicFramePr>
        <p:xfrm>
          <a:off x="5076056" y="150246"/>
          <a:ext cx="32400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5" name="公式" r:id="rId25" imgW="2032000" imgH="469900" progId="Equation.3">
                  <p:embed/>
                </p:oleObj>
              </mc:Choice>
              <mc:Fallback>
                <p:oleObj name="公式" r:id="rId25" imgW="20320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50246"/>
                        <a:ext cx="3240088" cy="7445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436D58B8-86D8-476C-87C3-39CAD7028943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62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55600" y="150336"/>
            <a:ext cx="7086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从代数精度角度出发求节点位置和求积系数 </a:t>
            </a:r>
          </a:p>
        </p:txBody>
      </p:sp>
      <p:grpSp>
        <p:nvGrpSpPr>
          <p:cNvPr id="52239" name="Group 15"/>
          <p:cNvGrpSpPr>
            <a:grpSpLocks/>
          </p:cNvGrpSpPr>
          <p:nvPr/>
        </p:nvGrpSpPr>
        <p:grpSpPr bwMode="auto">
          <a:xfrm>
            <a:off x="533400" y="920750"/>
            <a:ext cx="6800850" cy="611188"/>
            <a:chOff x="336" y="1248"/>
            <a:chExt cx="4284" cy="385"/>
          </a:xfrm>
        </p:grpSpPr>
        <p:sp>
          <p:nvSpPr>
            <p:cNvPr id="52227" name="Rectangle 3"/>
            <p:cNvSpPr>
              <a:spLocks noChangeArrowheads="1"/>
            </p:cNvSpPr>
            <p:nvPr/>
          </p:nvSpPr>
          <p:spPr bwMode="auto">
            <a:xfrm>
              <a:off x="336" y="1248"/>
              <a:ext cx="249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考虑两点型求积公式： </a:t>
              </a:r>
            </a:p>
          </p:txBody>
        </p:sp>
        <p:graphicFrame>
          <p:nvGraphicFramePr>
            <p:cNvPr id="5222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10941"/>
                </p:ext>
              </p:extLst>
            </p:nvPr>
          </p:nvGraphicFramePr>
          <p:xfrm>
            <a:off x="2472" y="1265"/>
            <a:ext cx="214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8" r:id="rId4" imgW="1943100" imgH="330200" progId="Equation.3">
                    <p:embed/>
                  </p:oleObj>
                </mc:Choice>
                <mc:Fallback>
                  <p:oleObj r:id="rId4" imgW="1943100" imgH="330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265"/>
                          <a:ext cx="2148" cy="36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5063292" y="1583625"/>
            <a:ext cx="3864809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设求积公式的</a:t>
            </a:r>
            <a:r>
              <a:rPr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代数精度为</a:t>
            </a:r>
            <a:r>
              <a:rPr lang="en-US" altLang="zh-CN" sz="2400" b="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，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550803" y="2985350"/>
            <a:ext cx="5724644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令积分值与数值积分值相等，可得方程组</a:t>
            </a:r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825934"/>
              </p:ext>
            </p:extLst>
          </p:nvPr>
        </p:nvGraphicFramePr>
        <p:xfrm>
          <a:off x="3422650" y="3687129"/>
          <a:ext cx="22860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9" r:id="rId6" imgW="1269449" imgH="990170" progId="Equation.3">
                  <p:embed/>
                </p:oleObj>
              </mc:Choice>
              <mc:Fallback>
                <p:oleObj r:id="rId6" imgW="1269449" imgH="99017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687129"/>
                        <a:ext cx="2286000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55" name="Group 31"/>
          <p:cNvGrpSpPr>
            <a:grpSpLocks/>
          </p:cNvGrpSpPr>
          <p:nvPr/>
        </p:nvGrpSpPr>
        <p:grpSpPr bwMode="auto">
          <a:xfrm>
            <a:off x="2039938" y="5594350"/>
            <a:ext cx="5051425" cy="838200"/>
            <a:chOff x="720" y="3600"/>
            <a:chExt cx="3182" cy="528"/>
          </a:xfrm>
        </p:grpSpPr>
        <p:graphicFrame>
          <p:nvGraphicFramePr>
            <p:cNvPr id="52249" name="Object 25"/>
            <p:cNvGraphicFramePr>
              <a:graphicFrameLocks noChangeAspect="1"/>
            </p:cNvGraphicFramePr>
            <p:nvPr/>
          </p:nvGraphicFramePr>
          <p:xfrm>
            <a:off x="1336" y="3600"/>
            <a:ext cx="875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90" name="Equation" r:id="rId8" imgW="698400" imgH="419040" progId="Equation.3">
                    <p:embed/>
                  </p:oleObj>
                </mc:Choice>
                <mc:Fallback>
                  <p:oleObj name="Equation" r:id="rId8" imgW="698400" imgH="419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3600"/>
                          <a:ext cx="875" cy="5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0" name="Object 26"/>
            <p:cNvGraphicFramePr>
              <a:graphicFrameLocks noChangeAspect="1"/>
            </p:cNvGraphicFramePr>
            <p:nvPr/>
          </p:nvGraphicFramePr>
          <p:xfrm>
            <a:off x="2248" y="3602"/>
            <a:ext cx="736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91" name="Equation" r:id="rId10" imgW="583920" imgH="419040" progId="Equation.3">
                    <p:embed/>
                  </p:oleObj>
                </mc:Choice>
                <mc:Fallback>
                  <p:oleObj name="Equation" r:id="rId10" imgW="583920" imgH="419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3602"/>
                          <a:ext cx="736" cy="5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2" name="Object 28"/>
            <p:cNvGraphicFramePr>
              <a:graphicFrameLocks noChangeAspect="1"/>
            </p:cNvGraphicFramePr>
            <p:nvPr/>
          </p:nvGraphicFramePr>
          <p:xfrm>
            <a:off x="3056" y="3744"/>
            <a:ext cx="84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92" name="Equation" r:id="rId12" imgW="698400" imgH="228600" progId="Equation.3">
                    <p:embed/>
                  </p:oleObj>
                </mc:Choice>
                <mc:Fallback>
                  <p:oleObj name="Equation" r:id="rId12" imgW="6984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" y="3744"/>
                          <a:ext cx="846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4" name="AutoShape 30"/>
            <p:cNvSpPr>
              <a:spLocks noChangeArrowheads="1"/>
            </p:cNvSpPr>
            <p:nvPr/>
          </p:nvSpPr>
          <p:spPr bwMode="auto">
            <a:xfrm>
              <a:off x="720" y="3792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lt2"/>
            </a:solidFill>
            <a:ln w="9525">
              <a:solidFill>
                <a:schemeClr val="accent2">
                  <a:lumMod val="10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grpSp>
        <p:nvGrpSpPr>
          <p:cNvPr id="52261" name="Group 37"/>
          <p:cNvGrpSpPr>
            <a:grpSpLocks/>
          </p:cNvGrpSpPr>
          <p:nvPr/>
        </p:nvGrpSpPr>
        <p:grpSpPr bwMode="auto">
          <a:xfrm>
            <a:off x="5850379" y="4387075"/>
            <a:ext cx="2481967" cy="1177926"/>
            <a:chOff x="3620" y="3079"/>
            <a:chExt cx="1524" cy="742"/>
          </a:xfrm>
        </p:grpSpPr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3620" y="3079"/>
              <a:ext cx="1489" cy="742"/>
            </a:xfrm>
            <a:prstGeom prst="wedgeRoundRectCallout">
              <a:avLst>
                <a:gd name="adj1" fmla="val -37834"/>
                <a:gd name="adj2" fmla="val 80016"/>
                <a:gd name="adj3" fmla="val 16667"/>
              </a:avLst>
            </a:prstGeom>
            <a:solidFill>
              <a:schemeClr val="l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 sz="2800" b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sp>
          <p:nvSpPr>
            <p:cNvPr id="52259" name="Rectangle 35"/>
            <p:cNvSpPr>
              <a:spLocks noChangeArrowheads="1"/>
            </p:cNvSpPr>
            <p:nvPr/>
          </p:nvSpPr>
          <p:spPr bwMode="auto">
            <a:xfrm>
              <a:off x="3763" y="3079"/>
              <a:ext cx="1381" cy="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与两点高斯求积公式一致！</a:t>
              </a:r>
            </a:p>
          </p:txBody>
        </p:sp>
      </p:grpSp>
      <p:grpSp>
        <p:nvGrpSpPr>
          <p:cNvPr id="52264" name="Group 40"/>
          <p:cNvGrpSpPr>
            <a:grpSpLocks/>
          </p:cNvGrpSpPr>
          <p:nvPr/>
        </p:nvGrpSpPr>
        <p:grpSpPr bwMode="auto">
          <a:xfrm>
            <a:off x="542469" y="1576215"/>
            <a:ext cx="4725988" cy="596902"/>
            <a:chOff x="1290" y="273"/>
            <a:chExt cx="2977" cy="376"/>
          </a:xfrm>
        </p:grpSpPr>
        <p:graphicFrame>
          <p:nvGraphicFramePr>
            <p:cNvPr id="5223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0206595"/>
                </p:ext>
              </p:extLst>
            </p:nvPr>
          </p:nvGraphicFramePr>
          <p:xfrm>
            <a:off x="1713" y="364"/>
            <a:ext cx="96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93" name="公式" r:id="rId14" imgW="736560" imgH="203040" progId="Equation.3">
                    <p:embed/>
                  </p:oleObj>
                </mc:Choice>
                <mc:Fallback>
                  <p:oleObj name="公式" r:id="rId14" imgW="73656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364"/>
                          <a:ext cx="967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2" name="Rectangle 38"/>
            <p:cNvSpPr>
              <a:spLocks noChangeArrowheads="1"/>
            </p:cNvSpPr>
            <p:nvPr/>
          </p:nvSpPr>
          <p:spPr bwMode="auto">
            <a:xfrm>
              <a:off x="1290" y="273"/>
              <a:ext cx="50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其中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600" y="282"/>
              <a:ext cx="166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为四个待定常数。</a:t>
              </a:r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538163" y="2283039"/>
            <a:ext cx="5624513" cy="582614"/>
            <a:chOff x="339" y="1915"/>
            <a:chExt cx="3543" cy="367"/>
          </a:xfrm>
        </p:grpSpPr>
        <p:graphicFrame>
          <p:nvGraphicFramePr>
            <p:cNvPr id="522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423784"/>
                </p:ext>
              </p:extLst>
            </p:nvPr>
          </p:nvGraphicFramePr>
          <p:xfrm>
            <a:off x="2549" y="1995"/>
            <a:ext cx="133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94" r:id="rId16" imgW="1079500" imgH="228600" progId="Equation.3">
                    <p:embed/>
                  </p:oleObj>
                </mc:Choice>
                <mc:Fallback>
                  <p:oleObj r:id="rId16" imgW="1079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" y="1995"/>
                          <a:ext cx="1333" cy="2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339" y="1915"/>
              <a:ext cx="224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由代数精度的概念分别取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FD7045CF-D923-4423-BBBF-8E615F1671DD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63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635919"/>
            <a:ext cx="7448550" cy="4097337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1735138" y="150812"/>
            <a:ext cx="5819774" cy="738188"/>
            <a:chOff x="1093" y="560"/>
            <a:chExt cx="3666" cy="465"/>
          </a:xfrm>
        </p:grpSpPr>
        <p:graphicFrame>
          <p:nvGraphicFramePr>
            <p:cNvPr id="53251" name="Object 3"/>
            <p:cNvGraphicFramePr>
              <a:graphicFrameLocks noChangeAspect="1"/>
            </p:cNvGraphicFramePr>
            <p:nvPr/>
          </p:nvGraphicFramePr>
          <p:xfrm>
            <a:off x="1093" y="720"/>
            <a:ext cx="44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8" name="公式" r:id="rId5" imgW="393529" imgH="190417" progId="Equation.3">
                    <p:embed/>
                  </p:oleObj>
                </mc:Choice>
                <mc:Fallback>
                  <p:oleObj name="公式" r:id="rId5" imgW="393529" imgH="19041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720"/>
                          <a:ext cx="443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476" y="560"/>
              <a:ext cx="3283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时的节点、求积系数及截断误差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4FE37F2C-A265-4E12-836D-832955AB2B91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64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4292" name="Group 20"/>
          <p:cNvGrpSpPr>
            <a:grpSpLocks/>
          </p:cNvGrpSpPr>
          <p:nvPr/>
        </p:nvGrpSpPr>
        <p:grpSpPr bwMode="auto">
          <a:xfrm>
            <a:off x="355600" y="1834661"/>
            <a:ext cx="7740651" cy="663184"/>
            <a:chOff x="384" y="1235"/>
            <a:chExt cx="4876" cy="400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384" y="1235"/>
              <a:ext cx="1926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当实际计算区间为</a:t>
              </a:r>
            </a:p>
          </p:txBody>
        </p:sp>
        <p:graphicFrame>
          <p:nvGraphicFramePr>
            <p:cNvPr id="542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8285600"/>
                </p:ext>
              </p:extLst>
            </p:nvPr>
          </p:nvGraphicFramePr>
          <p:xfrm>
            <a:off x="2259" y="1342"/>
            <a:ext cx="49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08" name="公式" r:id="rId4" imgW="393359" imgH="215713" progId="Equation.3">
                    <p:embed/>
                  </p:oleObj>
                </mc:Choice>
                <mc:Fallback>
                  <p:oleObj name="公式" r:id="rId4" imgW="393359" imgH="2157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1342"/>
                          <a:ext cx="499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698" y="1235"/>
              <a:ext cx="2562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, 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可采用如下变量替换：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</a:p>
          </p:txBody>
        </p:sp>
      </p:grp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479634" y="482394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53104"/>
              </p:ext>
            </p:extLst>
          </p:nvPr>
        </p:nvGraphicFramePr>
        <p:xfrm>
          <a:off x="2729706" y="2652598"/>
          <a:ext cx="36718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9" name="公式" r:id="rId6" imgW="1764534" imgH="444307" progId="Equation.3">
                  <p:embed/>
                </p:oleObj>
              </mc:Choice>
              <mc:Fallback>
                <p:oleObj name="公式" r:id="rId6" imgW="1764534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706" y="2652598"/>
                        <a:ext cx="3671887" cy="931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1" name="Group 9"/>
          <p:cNvGrpSpPr>
            <a:grpSpLocks/>
          </p:cNvGrpSpPr>
          <p:nvPr/>
        </p:nvGrpSpPr>
        <p:grpSpPr bwMode="auto">
          <a:xfrm>
            <a:off x="355600" y="3685057"/>
            <a:ext cx="6754813" cy="707952"/>
            <a:chOff x="295" y="1153"/>
            <a:chExt cx="4255" cy="427"/>
          </a:xfrm>
        </p:grpSpPr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95" y="1162"/>
              <a:ext cx="124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则积分区间</a:t>
              </a:r>
              <a:endParaRPr kumimoji="0" lang="zh-CN" altLang="en-US" sz="28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54283" name="Object 11"/>
            <p:cNvGraphicFramePr>
              <a:graphicFrameLocks noChangeAspect="1"/>
            </p:cNvGraphicFramePr>
            <p:nvPr/>
          </p:nvGraphicFramePr>
          <p:xfrm>
            <a:off x="1474" y="1253"/>
            <a:ext cx="46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10" name="公式" r:id="rId8" imgW="393359" imgH="215713" progId="Equation.3">
                    <p:embed/>
                  </p:oleObj>
                </mc:Choice>
                <mc:Fallback>
                  <p:oleObj name="公式" r:id="rId8" imgW="393359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253"/>
                          <a:ext cx="462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1882" y="1153"/>
              <a:ext cx="266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变为</a:t>
              </a:r>
              <a:r>
                <a:rPr kumimoji="0" lang="en-US" altLang="zh-CN" sz="28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[-1,1]</a:t>
              </a: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，且积分变为：</a:t>
              </a:r>
              <a:endParaRPr kumimoji="0" lang="zh-CN" altLang="en-US" sz="28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4479634" y="482394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54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0628"/>
              </p:ext>
            </p:extLst>
          </p:nvPr>
        </p:nvGraphicFramePr>
        <p:xfrm>
          <a:off x="2693988" y="4493606"/>
          <a:ext cx="37433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1" name="公式" r:id="rId10" imgW="1866090" imgH="444307" progId="Equation.3">
                  <p:embed/>
                </p:oleObj>
              </mc:Choice>
              <mc:Fallback>
                <p:oleObj name="公式" r:id="rId10" imgW="1866090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4493606"/>
                        <a:ext cx="3743325" cy="89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79634" y="482394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355600" y="5489551"/>
            <a:ext cx="3925887" cy="822350"/>
            <a:chOff x="340" y="3256"/>
            <a:chExt cx="2473" cy="496"/>
          </a:xfrm>
        </p:grpSpPr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40" y="3295"/>
              <a:ext cx="629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其中 </a:t>
              </a:r>
            </a:p>
          </p:txBody>
        </p:sp>
        <p:graphicFrame>
          <p:nvGraphicFramePr>
            <p:cNvPr id="54289" name="Object 17"/>
            <p:cNvGraphicFramePr>
              <a:graphicFrameLocks noChangeAspect="1"/>
            </p:cNvGraphicFramePr>
            <p:nvPr/>
          </p:nvGraphicFramePr>
          <p:xfrm>
            <a:off x="862" y="3256"/>
            <a:ext cx="195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12" name="公式" r:id="rId12" imgW="1764534" imgH="444307" progId="Equation.3">
                    <p:embed/>
                  </p:oleObj>
                </mc:Choice>
                <mc:Fallback>
                  <p:oleObj name="公式" r:id="rId12" imgW="1764534" imgH="44430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3256"/>
                          <a:ext cx="1951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355600" y="990600"/>
            <a:ext cx="6026150" cy="69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以</a:t>
            </a:r>
            <a:r>
              <a:rPr kumimoji="0"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上讨论中，积分区间为</a:t>
            </a: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[-1,1]</a:t>
            </a: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。</a:t>
            </a:r>
            <a:endParaRPr kumimoji="0" lang="zh-CN" altLang="en-US" sz="2800" dirty="0">
              <a:solidFill>
                <a:schemeClr val="accent4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89861" y="5604934"/>
            <a:ext cx="2133600" cy="365125"/>
          </a:xfrm>
        </p:spPr>
        <p:txBody>
          <a:bodyPr/>
          <a:lstStyle/>
          <a:p>
            <a:pPr>
              <a:lnSpc>
                <a:spcPct val="150000"/>
              </a:lnSpc>
            </a:pPr>
            <a:fld id="{A1B6DFE5-453F-4B53-B0EF-53487445063D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65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55600" y="239236"/>
            <a:ext cx="70739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>
                <a:solidFill>
                  <a:schemeClr val="accent4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例</a:t>
            </a:r>
            <a:r>
              <a:rPr kumimoji="0" lang="en-US" altLang="zh-CN" sz="2800">
                <a:solidFill>
                  <a:schemeClr val="accent4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14</a:t>
            </a:r>
            <a:r>
              <a:rPr kumimoji="0" lang="zh-CN" altLang="en-US" sz="2800">
                <a:solidFill>
                  <a:schemeClr val="tx1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：利用两点高斯公式求积分的近似值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73793"/>
              </p:ext>
            </p:extLst>
          </p:nvPr>
        </p:nvGraphicFramePr>
        <p:xfrm>
          <a:off x="3498850" y="990600"/>
          <a:ext cx="2133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0" name="公式" r:id="rId4" imgW="1117115" imgH="317362" progId="Equation.3">
                  <p:embed/>
                </p:oleObj>
              </mc:Choice>
              <mc:Fallback>
                <p:oleObj name="公式" r:id="rId4" imgW="1117115" imgH="3173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990600"/>
                        <a:ext cx="21336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0" name="Group 24"/>
          <p:cNvGrpSpPr>
            <a:grpSpLocks/>
          </p:cNvGrpSpPr>
          <p:nvPr/>
        </p:nvGrpSpPr>
        <p:grpSpPr bwMode="auto">
          <a:xfrm>
            <a:off x="355600" y="1809225"/>
            <a:ext cx="2990850" cy="668339"/>
            <a:chOff x="336" y="1613"/>
            <a:chExt cx="1884" cy="421"/>
          </a:xfrm>
        </p:grpSpPr>
        <p:graphicFrame>
          <p:nvGraphicFramePr>
            <p:cNvPr id="5530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8099540"/>
                </p:ext>
              </p:extLst>
            </p:nvPr>
          </p:nvGraphicFramePr>
          <p:xfrm>
            <a:off x="1172" y="1767"/>
            <a:ext cx="48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51" name="公式" r:id="rId6" imgW="393529" imgH="190417" progId="Equation.3">
                    <p:embed/>
                  </p:oleObj>
                </mc:Choice>
                <mc:Fallback>
                  <p:oleObj name="公式" r:id="rId6" imgW="393529" imgH="19041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1767"/>
                          <a:ext cx="48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697239"/>
                </p:ext>
              </p:extLst>
            </p:nvPr>
          </p:nvGraphicFramePr>
          <p:xfrm>
            <a:off x="1788" y="1768"/>
            <a:ext cx="43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52" name="公式" r:id="rId8" imgW="355446" imgH="190417" progId="Equation.3">
                    <p:embed/>
                  </p:oleObj>
                </mc:Choice>
                <mc:Fallback>
                  <p:oleObj name="公式" r:id="rId8" imgW="355446" imgH="19041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1768"/>
                          <a:ext cx="432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336" y="1613"/>
              <a:ext cx="696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解：∵</a:t>
              </a:r>
              <a:endParaRPr kumimoji="0"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1579" y="1616"/>
              <a:ext cx="340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b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，</a:t>
              </a:r>
              <a:endParaRPr kumimoji="0" lang="zh-CN" altLang="en-US" sz="2800" b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  <p:grpSp>
        <p:nvGrpSpPr>
          <p:cNvPr id="55326" name="Group 30"/>
          <p:cNvGrpSpPr>
            <a:grpSpLocks/>
          </p:cNvGrpSpPr>
          <p:nvPr/>
        </p:nvGrpSpPr>
        <p:grpSpPr bwMode="auto">
          <a:xfrm>
            <a:off x="3711737" y="1761598"/>
            <a:ext cx="4248150" cy="862013"/>
            <a:chOff x="2378" y="1601"/>
            <a:chExt cx="2676" cy="543"/>
          </a:xfrm>
        </p:grpSpPr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2378" y="1601"/>
              <a:ext cx="1269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∴ 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做变换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cs typeface="Times New Roman" pitchFamily="18" charset="0"/>
                  <a:sym typeface="Microsoft Sans Serif"/>
                </a:rPr>
                <a:t> </a:t>
              </a:r>
              <a:endParaRPr kumimoji="0"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endParaRPr>
            </a:p>
          </p:txBody>
        </p:sp>
        <p:graphicFrame>
          <p:nvGraphicFramePr>
            <p:cNvPr id="5531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2122073"/>
                </p:ext>
              </p:extLst>
            </p:nvPr>
          </p:nvGraphicFramePr>
          <p:xfrm>
            <a:off x="3519" y="1602"/>
            <a:ext cx="153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53" name="公式" r:id="rId10" imgW="1269449" imgH="444307" progId="Equation.3">
                    <p:embed/>
                  </p:oleObj>
                </mc:Choice>
                <mc:Fallback>
                  <p:oleObj name="公式" r:id="rId10" imgW="1269449" imgH="44430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9" y="1602"/>
                          <a:ext cx="1535" cy="5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4590920" y="2715212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449797" y="4831717"/>
            <a:ext cx="6764993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NOTE: </a:t>
            </a: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高斯求积法收敛速度快，误差小！</a:t>
            </a:r>
          </a:p>
        </p:txBody>
      </p:sp>
      <p:graphicFrame>
        <p:nvGraphicFramePr>
          <p:cNvPr id="553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43610"/>
              </p:ext>
            </p:extLst>
          </p:nvPr>
        </p:nvGraphicFramePr>
        <p:xfrm>
          <a:off x="1535906" y="2563022"/>
          <a:ext cx="4419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4" name="Equation" r:id="rId12" imgW="2349360" imgH="444240" progId="Equation.3">
                  <p:embed/>
                </p:oleObj>
              </mc:Choice>
              <mc:Fallback>
                <p:oleObj name="Equation" r:id="rId12" imgW="234936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906" y="2563022"/>
                        <a:ext cx="44196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6890"/>
              </p:ext>
            </p:extLst>
          </p:nvPr>
        </p:nvGraphicFramePr>
        <p:xfrm>
          <a:off x="3399000" y="3511755"/>
          <a:ext cx="4654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5" name="公式" r:id="rId14" imgW="2374560" imgH="431640" progId="Equation.3">
                  <p:embed/>
                </p:oleObj>
              </mc:Choice>
              <mc:Fallback>
                <p:oleObj name="公式" r:id="rId14" imgW="237456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000" y="3511755"/>
                        <a:ext cx="46545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58064"/>
              </p:ext>
            </p:extLst>
          </p:nvPr>
        </p:nvGraphicFramePr>
        <p:xfrm>
          <a:off x="3131840" y="4487493"/>
          <a:ext cx="21605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6" name="公式" r:id="rId16" imgW="1015920" imgH="164880" progId="Equation.3">
                  <p:embed/>
                </p:oleObj>
              </mc:Choice>
              <mc:Fallback>
                <p:oleObj name="公式" r:id="rId16" imgW="1015920" imgH="1648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487493"/>
                        <a:ext cx="21605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1478107" y="5576359"/>
            <a:ext cx="6175088" cy="58208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辛普森法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:</a:t>
            </a:r>
            <a:r>
              <a:rPr kumimoji="0" lang="en-US" altLang="zh-CN" sz="24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  </a:t>
            </a:r>
            <a:r>
              <a:rPr kumimoji="0" lang="en-US" altLang="zh-CN" sz="2400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a 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=0</a:t>
            </a:r>
            <a:r>
              <a:rPr kumimoji="0" lang="en-US" altLang="zh-CN" sz="2400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, b 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=1</a:t>
            </a:r>
            <a:r>
              <a:rPr kumimoji="0" lang="en-US" altLang="zh-CN" sz="2400" i="1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, </a:t>
            </a:r>
            <a:r>
              <a:rPr kumimoji="0" lang="en-US" altLang="zh-CN" sz="2400" i="1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N </a:t>
            </a:r>
            <a:r>
              <a:rPr kumimoji="0" lang="en-US" altLang="zh-CN" sz="24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=1000</a:t>
            </a:r>
            <a:r>
              <a:rPr kumimoji="0"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, </a:t>
            </a:r>
            <a:r>
              <a:rPr kumimoji="0" lang="en-US" altLang="zh-CN" sz="2400" i="1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I </a:t>
            </a:r>
            <a:r>
              <a:rPr kumimoji="0" lang="en-US" altLang="zh-CN" sz="2400" dirty="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=1.147793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76897379-B63B-4A8D-A06F-223459DCB740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66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1676400" y="143002"/>
            <a:ext cx="5791200" cy="762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三点</a:t>
            </a: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(n=2)</a:t>
            </a: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高斯法计算子程序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556786" y="1052736"/>
            <a:ext cx="8030428" cy="55823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2000" dirty="0" err="1"/>
              <a:t>Subroutine</a:t>
            </a:r>
            <a:r>
              <a:rPr lang="fr-FR" sz="2000" dirty="0"/>
              <a:t> gauss(a, b, g)</a:t>
            </a:r>
          </a:p>
          <a:p>
            <a:pPr lvl="1" algn="l">
              <a:lnSpc>
                <a:spcPct val="150000"/>
              </a:lnSpc>
            </a:pPr>
            <a:r>
              <a:rPr lang="fr-FR" sz="2000" dirty="0"/>
              <a:t>  Dimension t(3), w(3)</a:t>
            </a:r>
          </a:p>
          <a:p>
            <a:pPr lvl="1" algn="l">
              <a:lnSpc>
                <a:spcPct val="150000"/>
              </a:lnSpc>
            </a:pPr>
            <a:r>
              <a:rPr lang="fr-FR" sz="2000" dirty="0"/>
              <a:t>  Data t/0., 0.774597, -0.774597/</a:t>
            </a:r>
          </a:p>
          <a:p>
            <a:pPr lvl="1" algn="l">
              <a:lnSpc>
                <a:spcPct val="150000"/>
              </a:lnSpc>
            </a:pPr>
            <a:r>
              <a:rPr lang="fr-FR" sz="2000" dirty="0"/>
              <a:t>  Data w/0.888889, 0.555556, 0.555556/</a:t>
            </a:r>
          </a:p>
          <a:p>
            <a:pPr lvl="1" algn="l">
              <a:lnSpc>
                <a:spcPct val="150000"/>
              </a:lnSpc>
            </a:pPr>
            <a:r>
              <a:rPr lang="fr-FR" sz="2000" dirty="0"/>
              <a:t>  g = 0.0</a:t>
            </a:r>
          </a:p>
          <a:p>
            <a:pPr lvl="1" algn="l">
              <a:lnSpc>
                <a:spcPct val="150000"/>
              </a:lnSpc>
            </a:pPr>
            <a:r>
              <a:rPr lang="fr-FR" sz="2000" dirty="0"/>
              <a:t>  Do i = 1, 3</a:t>
            </a:r>
          </a:p>
          <a:p>
            <a:pPr lvl="2" algn="l">
              <a:lnSpc>
                <a:spcPct val="150000"/>
              </a:lnSpc>
            </a:pPr>
            <a:r>
              <a:rPr lang="fr-FR" sz="2000" dirty="0">
                <a:solidFill>
                  <a:schemeClr val="accent2"/>
                </a:solidFill>
              </a:rPr>
              <a:t>    x = 0.5* [ (</a:t>
            </a:r>
            <a:r>
              <a:rPr lang="fr-FR" sz="2000" dirty="0" err="1">
                <a:solidFill>
                  <a:schemeClr val="accent2"/>
                </a:solidFill>
              </a:rPr>
              <a:t>b+a</a:t>
            </a:r>
            <a:r>
              <a:rPr lang="fr-FR" sz="2000" dirty="0">
                <a:solidFill>
                  <a:schemeClr val="accent2"/>
                </a:solidFill>
              </a:rPr>
              <a:t>)+(b-a)*t(i) ]</a:t>
            </a:r>
          </a:p>
          <a:p>
            <a:pPr lvl="2" algn="l">
              <a:lnSpc>
                <a:spcPct val="150000"/>
              </a:lnSpc>
            </a:pPr>
            <a:r>
              <a:rPr lang="fr-FR" sz="2000" dirty="0">
                <a:solidFill>
                  <a:schemeClr val="accent2"/>
                </a:solidFill>
              </a:rPr>
              <a:t>    g = g + w(i)*f(x)</a:t>
            </a:r>
          </a:p>
          <a:p>
            <a:pPr lvl="1" algn="l">
              <a:lnSpc>
                <a:spcPct val="150000"/>
              </a:lnSpc>
            </a:pPr>
            <a:r>
              <a:rPr lang="fr-FR" sz="2000" dirty="0"/>
              <a:t>  End Do</a:t>
            </a:r>
          </a:p>
          <a:p>
            <a:pPr lvl="1" algn="l">
              <a:lnSpc>
                <a:spcPct val="150000"/>
              </a:lnSpc>
            </a:pPr>
            <a:r>
              <a:rPr lang="fr-FR" sz="2000" dirty="0"/>
              <a:t>  </a:t>
            </a:r>
            <a:r>
              <a:rPr lang="fr-FR" sz="2000" dirty="0">
                <a:solidFill>
                  <a:schemeClr val="accent2"/>
                </a:solidFill>
              </a:rPr>
              <a:t>g = 0.5*(b-a)*g</a:t>
            </a:r>
          </a:p>
          <a:p>
            <a:pPr lvl="1" algn="l">
              <a:lnSpc>
                <a:spcPct val="150000"/>
              </a:lnSpc>
            </a:pPr>
            <a:r>
              <a:rPr lang="fr-FR" sz="2000" dirty="0"/>
              <a:t>  Return</a:t>
            </a:r>
          </a:p>
          <a:p>
            <a:pPr algn="l">
              <a:lnSpc>
                <a:spcPct val="150000"/>
              </a:lnSpc>
            </a:pPr>
            <a:r>
              <a:rPr lang="fr-FR" sz="2000" dirty="0"/>
              <a:t>End </a:t>
            </a:r>
            <a:r>
              <a:rPr lang="fr-FR" sz="2000" dirty="0" err="1"/>
              <a:t>Subroutine</a:t>
            </a:r>
            <a:r>
              <a:rPr lang="fr-FR" sz="2000" dirty="0"/>
              <a:t> gauss</a:t>
            </a:r>
            <a:endParaRPr kumimoji="0" lang="en-US" altLang="zh-CN" sz="4400" dirty="0">
              <a:solidFill>
                <a:schemeClr val="tx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3275087" y="3447954"/>
            <a:ext cx="4752975" cy="2760662"/>
            <a:chOff x="2562" y="2341"/>
            <a:chExt cx="2994" cy="1739"/>
          </a:xfrm>
        </p:grpSpPr>
        <p:graphicFrame>
          <p:nvGraphicFramePr>
            <p:cNvPr id="56331" name="Object 11"/>
            <p:cNvGraphicFramePr>
              <a:graphicFrameLocks noChangeAspect="1"/>
            </p:cNvGraphicFramePr>
            <p:nvPr/>
          </p:nvGraphicFramePr>
          <p:xfrm>
            <a:off x="3761" y="3067"/>
            <a:ext cx="175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47" name="公式" r:id="rId4" imgW="1651000" imgH="444500" progId="Equation.3">
                    <p:embed/>
                  </p:oleObj>
                </mc:Choice>
                <mc:Fallback>
                  <p:oleObj name="公式" r:id="rId4" imgW="1651000" imgH="444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" y="3067"/>
                          <a:ext cx="1750" cy="4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Object 12"/>
            <p:cNvGraphicFramePr>
              <a:graphicFrameLocks noChangeAspect="1"/>
            </p:cNvGraphicFramePr>
            <p:nvPr/>
          </p:nvGraphicFramePr>
          <p:xfrm>
            <a:off x="3742" y="2341"/>
            <a:ext cx="1814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48" name="公式" r:id="rId6" imgW="1764534" imgH="444307" progId="Equation.3">
                    <p:embed/>
                  </p:oleObj>
                </mc:Choice>
                <mc:Fallback>
                  <p:oleObj name="公式" r:id="rId6" imgW="1764534" imgH="44430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341"/>
                          <a:ext cx="1814" cy="46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3" name="Object 13"/>
            <p:cNvGraphicFramePr>
              <a:graphicFrameLocks noChangeAspect="1"/>
            </p:cNvGraphicFramePr>
            <p:nvPr/>
          </p:nvGraphicFramePr>
          <p:xfrm>
            <a:off x="3742" y="3657"/>
            <a:ext cx="1769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49" name="公式" r:id="rId8" imgW="1866090" imgH="444307" progId="Equation.3">
                    <p:embed/>
                  </p:oleObj>
                </mc:Choice>
                <mc:Fallback>
                  <p:oleObj name="公式" r:id="rId8" imgW="1866090" imgH="44430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657"/>
                          <a:ext cx="1769" cy="42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H="1">
              <a:off x="3424" y="2500"/>
              <a:ext cx="272" cy="19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flipH="1" flipV="1">
              <a:off x="2835" y="3067"/>
              <a:ext cx="861" cy="136"/>
            </a:xfrm>
            <a:prstGeom prst="line">
              <a:avLst/>
            </a:prstGeom>
            <a:noFill/>
            <a:ln w="41275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H="1" flipV="1">
              <a:off x="2562" y="3690"/>
              <a:ext cx="1134" cy="103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D9898C67-D982-45F3-9897-A310BE112E7C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67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692275" y="96837"/>
            <a:ext cx="5759450" cy="792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例</a:t>
            </a: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14</a:t>
            </a: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（三点）高斯求积法程序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48889"/>
              </p:ext>
            </p:extLst>
          </p:nvPr>
        </p:nvGraphicFramePr>
        <p:xfrm>
          <a:off x="5936726" y="1300137"/>
          <a:ext cx="1800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6" name="公式" r:id="rId4" imgW="1117115" imgH="317362" progId="Equation.3">
                  <p:embed/>
                </p:oleObj>
              </mc:Choice>
              <mc:Fallback>
                <p:oleObj name="公式" r:id="rId4" imgW="1117115" imgH="3173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726" y="1300137"/>
                        <a:ext cx="18002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4479634" y="31808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68621" name="Group 13"/>
          <p:cNvGrpSpPr>
            <a:grpSpLocks/>
          </p:cNvGrpSpPr>
          <p:nvPr/>
        </p:nvGrpSpPr>
        <p:grpSpPr bwMode="auto">
          <a:xfrm>
            <a:off x="4664364" y="3839446"/>
            <a:ext cx="2931824" cy="960437"/>
            <a:chOff x="3604" y="3551"/>
            <a:chExt cx="1408" cy="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17" name="Object 9"/>
                <p:cNvSpPr txBox="1"/>
                <p:nvPr/>
              </p:nvSpPr>
              <p:spPr bwMode="auto">
                <a:xfrm>
                  <a:off x="3651" y="3927"/>
                  <a:ext cx="1361" cy="229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=1.1478001718</m:t>
                        </m:r>
                      </m:oMath>
                    </m:oMathPara>
                  </a14:m>
                  <a:endParaRPr lang="en-US" sz="24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617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1" y="3927"/>
                  <a:ext cx="1361" cy="229"/>
                </a:xfrm>
                <a:prstGeom prst="rect">
                  <a:avLst/>
                </a:prstGeom>
                <a:blipFill>
                  <a:blip r:embed="rId6"/>
                  <a:stretch>
                    <a:fillRect l="-430" b="-254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3604" y="3551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计算结果：</a:t>
              </a:r>
            </a:p>
          </p:txBody>
        </p:sp>
      </p:grp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4571999" y="2262512"/>
            <a:ext cx="4387740" cy="58208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辛普森法</a:t>
            </a:r>
            <a:r>
              <a:rPr kumimoji="0" lang="en-US" altLang="zh-CN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:</a:t>
            </a:r>
            <a:r>
              <a:rPr kumimoji="0" lang="en-US" altLang="zh-CN" sz="2400" i="1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 </a:t>
            </a:r>
            <a:r>
              <a:rPr kumimoji="0" lang="en-US" altLang="zh-CN" sz="2400" i="1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N=1000</a:t>
            </a:r>
            <a:r>
              <a:rPr kumimoji="0" lang="en-US" altLang="zh-CN" sz="240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, </a:t>
            </a:r>
            <a:r>
              <a:rPr kumimoji="0" lang="en-US" altLang="zh-CN" sz="2400" i="1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I</a:t>
            </a:r>
            <a:r>
              <a:rPr kumimoji="0" lang="en-US" altLang="zh-CN" sz="2400">
                <a:solidFill>
                  <a:schemeClr val="accent2"/>
                </a:solidFill>
                <a:latin typeface="Microsoft Sans Serif"/>
                <a:ea typeface="微软雅黑 Light"/>
                <a:sym typeface="Microsoft Sans Serif"/>
              </a:rPr>
              <a:t>=1.147793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F3FD6F-EA91-40C8-B142-770EE52E2C2F}"/>
              </a:ext>
            </a:extLst>
          </p:cNvPr>
          <p:cNvSpPr/>
          <p:nvPr/>
        </p:nvSpPr>
        <p:spPr>
          <a:xfrm>
            <a:off x="494073" y="1054690"/>
            <a:ext cx="3933911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main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*8 a, b, g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a = 0.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b = 1.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gauss(a, b, g, f)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(*, *) g</a:t>
            </a:r>
          </a:p>
          <a:p>
            <a:pPr algn="l"/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End Program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r>
              <a:rPr lang="fr-FR" sz="1400" dirty="0" err="1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Subroutine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gauss(a, b, g, f)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*8 t(3), w(3), a, b, g, x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t/0., 0.774597, -0.774597/</a:t>
            </a:r>
          </a:p>
          <a:p>
            <a:pPr algn="l"/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pl-PL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w/0.888889, 0.555556, 0.555556/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g = 0.0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1, 3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x = 0.5*((b+a)+(b-a)*t(i))</a:t>
            </a:r>
          </a:p>
          <a:p>
            <a:pPr algn="l"/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g = g + w(i)*f(x)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End Do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g = 0.5*(b-a)*g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End Subroutine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gauss</a:t>
            </a:r>
          </a:p>
          <a:p>
            <a:pPr algn="l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f(x)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*8 f, x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f = </a:t>
            </a:r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sqrt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(1.+x**2)</a:t>
            </a:r>
          </a:p>
          <a:p>
            <a:pPr algn="l"/>
            <a:r>
              <a:rPr lang="en-US" sz="1400" dirty="0"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End 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</a:t>
            </a:r>
            <a:endPara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115A9-5A20-4FC9-87DE-8166D0EA5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230" y="5025276"/>
            <a:ext cx="2235446" cy="910267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D741531D-A2FF-4328-BA79-8AC04C9FB645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68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55600" y="239236"/>
            <a:ext cx="341632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三、二维高斯求积法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479634" y="305229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55600" y="950432"/>
            <a:ext cx="45352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例</a:t>
            </a:r>
            <a:r>
              <a:rPr kumimoji="0" lang="en-US" altLang="zh-CN" sz="2800" dirty="0">
                <a:solidFill>
                  <a:schemeClr val="accent4"/>
                </a:solidFill>
                <a:latin typeface="Microsoft Sans Serif"/>
                <a:ea typeface="微软雅黑 Light"/>
                <a:cs typeface="Times New Roman" pitchFamily="18" charset="0"/>
                <a:sym typeface="Microsoft Sans Serif"/>
              </a:rPr>
              <a:t>15</a:t>
            </a:r>
            <a:r>
              <a:rPr kumimoji="0" lang="zh-CN" altLang="en-US" sz="28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：</a:t>
            </a:r>
            <a:r>
              <a:rPr kumimoji="0"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利用高斯求积法计算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572983"/>
              </p:ext>
            </p:extLst>
          </p:nvPr>
        </p:nvGraphicFramePr>
        <p:xfrm>
          <a:off x="2333625" y="1766645"/>
          <a:ext cx="44640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9" name="Equation" r:id="rId4" imgW="1866090" imgH="355446" progId="Equation.DSMT4">
                  <p:embed/>
                </p:oleObj>
              </mc:Choice>
              <mc:Fallback>
                <p:oleObj name="Equation" r:id="rId4" imgW="1866090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1766645"/>
                        <a:ext cx="446405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479634" y="3157065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7372" name="Group 28"/>
          <p:cNvGrpSpPr>
            <a:grpSpLocks/>
          </p:cNvGrpSpPr>
          <p:nvPr/>
        </p:nvGrpSpPr>
        <p:grpSpPr bwMode="auto">
          <a:xfrm>
            <a:off x="498475" y="2780928"/>
            <a:ext cx="7092951" cy="692150"/>
            <a:chOff x="314" y="2007"/>
            <a:chExt cx="4468" cy="436"/>
          </a:xfrm>
        </p:grpSpPr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314" y="2007"/>
              <a:ext cx="1370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将积分区间</a:t>
              </a:r>
              <a:r>
                <a:rPr kumimoji="0" lang="en-US" altLang="zh-CN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: </a:t>
              </a:r>
            </a:p>
          </p:txBody>
        </p:sp>
        <p:graphicFrame>
          <p:nvGraphicFramePr>
            <p:cNvPr id="5735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280813"/>
                </p:ext>
              </p:extLst>
            </p:nvPr>
          </p:nvGraphicFramePr>
          <p:xfrm>
            <a:off x="1657" y="2174"/>
            <a:ext cx="312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90" name="公式" r:id="rId6" imgW="2768600" imgH="228600" progId="Equation.3">
                    <p:embed/>
                  </p:oleObj>
                </mc:Choice>
                <mc:Fallback>
                  <p:oleObj name="公式" r:id="rId6" imgW="27686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2174"/>
                          <a:ext cx="3125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4479634" y="3152303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7369" name="Group 25"/>
          <p:cNvGrpSpPr>
            <a:grpSpLocks/>
          </p:cNvGrpSpPr>
          <p:nvPr/>
        </p:nvGrpSpPr>
        <p:grpSpPr bwMode="auto">
          <a:xfrm>
            <a:off x="498475" y="4653136"/>
            <a:ext cx="5765800" cy="1738312"/>
            <a:chOff x="384" y="3033"/>
            <a:chExt cx="3632" cy="1095"/>
          </a:xfrm>
        </p:grpSpPr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384" y="3055"/>
              <a:ext cx="795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即有：</a:t>
              </a:r>
            </a:p>
          </p:txBody>
        </p:sp>
        <p:graphicFrame>
          <p:nvGraphicFramePr>
            <p:cNvPr id="57361" name="Object 17"/>
            <p:cNvGraphicFramePr>
              <a:graphicFrameLocks noChangeAspect="1"/>
            </p:cNvGraphicFramePr>
            <p:nvPr/>
          </p:nvGraphicFramePr>
          <p:xfrm>
            <a:off x="1568" y="3033"/>
            <a:ext cx="2448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91" name="公式" r:id="rId8" imgW="2146300" imgH="952500" progId="Equation.3">
                    <p:embed/>
                  </p:oleObj>
                </mc:Choice>
                <mc:Fallback>
                  <p:oleObj name="公式" r:id="rId8" imgW="2146300" imgH="952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3033"/>
                          <a:ext cx="2448" cy="10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4479634" y="30665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4479634" y="31046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7371" name="Group 27"/>
          <p:cNvGrpSpPr>
            <a:grpSpLocks/>
          </p:cNvGrpSpPr>
          <p:nvPr/>
        </p:nvGrpSpPr>
        <p:grpSpPr bwMode="auto">
          <a:xfrm>
            <a:off x="2546350" y="3501008"/>
            <a:ext cx="4038600" cy="914400"/>
            <a:chOff x="1536" y="2400"/>
            <a:chExt cx="2544" cy="576"/>
          </a:xfrm>
        </p:grpSpPr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1536" y="2719"/>
            <a:ext cx="254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92" name="公式" r:id="rId10" imgW="2413000" imgH="241300" progId="Equation.3">
                    <p:embed/>
                  </p:oleObj>
                </mc:Choice>
                <mc:Fallback>
                  <p:oleObj name="公式" r:id="rId10" imgW="24130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19"/>
                          <a:ext cx="2544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8" name="AutoShape 24"/>
            <p:cNvSpPr>
              <a:spLocks noChangeArrowheads="1"/>
            </p:cNvSpPr>
            <p:nvPr/>
          </p:nvSpPr>
          <p:spPr bwMode="auto">
            <a:xfrm>
              <a:off x="2688" y="2400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lt2"/>
            </a:solidFill>
            <a:ln w="9525">
              <a:solidFill>
                <a:schemeClr val="accent2">
                  <a:lumMod val="10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nl-NL">
                <a:latin typeface="Microsoft Sans Serif"/>
                <a:ea typeface="微软雅黑 Light"/>
                <a:sym typeface="Microsoft Sans Serif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3E19E673-0510-4E90-A1F4-E59AE20F3301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69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8394" name="Group 26"/>
          <p:cNvGrpSpPr>
            <a:grpSpLocks/>
          </p:cNvGrpSpPr>
          <p:nvPr/>
        </p:nvGrpSpPr>
        <p:grpSpPr bwMode="auto">
          <a:xfrm>
            <a:off x="355600" y="260350"/>
            <a:ext cx="7151687" cy="1570038"/>
            <a:chOff x="489" y="295"/>
            <a:chExt cx="4505" cy="989"/>
          </a:xfrm>
        </p:grpSpPr>
        <p:graphicFrame>
          <p:nvGraphicFramePr>
            <p:cNvPr id="5837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524263"/>
                </p:ext>
              </p:extLst>
            </p:nvPr>
          </p:nvGraphicFramePr>
          <p:xfrm>
            <a:off x="1538" y="330"/>
            <a:ext cx="3456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0" name="Equation" r:id="rId4" imgW="2273040" imgH="622080" progId="Equation.DSMT4">
                    <p:embed/>
                  </p:oleObj>
                </mc:Choice>
                <mc:Fallback>
                  <p:oleObj name="Equation" r:id="rId4" imgW="2273040" imgH="6220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330"/>
                          <a:ext cx="3456" cy="9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489" y="295"/>
              <a:ext cx="102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因此有：</a:t>
              </a:r>
            </a:p>
          </p:txBody>
        </p:sp>
      </p:grp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479634" y="4820765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8395" name="Group 27"/>
          <p:cNvGrpSpPr>
            <a:grpSpLocks/>
          </p:cNvGrpSpPr>
          <p:nvPr/>
        </p:nvGrpSpPr>
        <p:grpSpPr bwMode="auto">
          <a:xfrm>
            <a:off x="355600" y="1857618"/>
            <a:ext cx="5564188" cy="725489"/>
            <a:chOff x="432" y="1134"/>
            <a:chExt cx="3505" cy="457"/>
          </a:xfrm>
        </p:grpSpPr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432" y="1173"/>
              <a:ext cx="629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使用 </a:t>
              </a:r>
            </a:p>
          </p:txBody>
        </p: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1333" y="1134"/>
              <a:ext cx="2604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的三点高斯求积公式，有</a:t>
              </a:r>
            </a:p>
          </p:txBody>
        </p:sp>
        <p:graphicFrame>
          <p:nvGraphicFramePr>
            <p:cNvPr id="58378" name="Object 10"/>
            <p:cNvGraphicFramePr>
              <a:graphicFrameLocks noChangeAspect="1"/>
            </p:cNvGraphicFramePr>
            <p:nvPr/>
          </p:nvGraphicFramePr>
          <p:xfrm>
            <a:off x="953" y="1247"/>
            <a:ext cx="4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1" name="公式" r:id="rId6" imgW="368140" imgH="177723" progId="Equation.3">
                    <p:embed/>
                  </p:oleObj>
                </mc:Choice>
                <mc:Fallback>
                  <p:oleObj name="公式" r:id="rId6" imgW="368140" imgH="17772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1247"/>
                          <a:ext cx="47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479634" y="481124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4479634" y="4806478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479634" y="481124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4479634" y="481124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4479634" y="4811240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726280" y="2659967"/>
            <a:ext cx="7691437" cy="1013266"/>
            <a:chOff x="439" y="1563"/>
            <a:chExt cx="4737" cy="568"/>
          </a:xfrm>
        </p:grpSpPr>
        <p:graphicFrame>
          <p:nvGraphicFramePr>
            <p:cNvPr id="5838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779775"/>
                </p:ext>
              </p:extLst>
            </p:nvPr>
          </p:nvGraphicFramePr>
          <p:xfrm>
            <a:off x="444" y="1563"/>
            <a:ext cx="181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2" name="公式" r:id="rId8" imgW="1447800" imgH="228600" progId="Equation.3">
                    <p:embed/>
                  </p:oleObj>
                </mc:Choice>
                <mc:Fallback>
                  <p:oleObj name="公式" r:id="rId8" imgW="14478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1563"/>
                          <a:ext cx="181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0973273"/>
                </p:ext>
              </p:extLst>
            </p:nvPr>
          </p:nvGraphicFramePr>
          <p:xfrm>
            <a:off x="2392" y="1570"/>
            <a:ext cx="86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3" name="公式" r:id="rId10" imgW="672808" imgH="215806" progId="Equation.3">
                    <p:embed/>
                  </p:oleObj>
                </mc:Choice>
                <mc:Fallback>
                  <p:oleObj name="公式" r:id="rId10" imgW="672808" imgH="21580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1570"/>
                          <a:ext cx="861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047082"/>
                </p:ext>
              </p:extLst>
            </p:nvPr>
          </p:nvGraphicFramePr>
          <p:xfrm>
            <a:off x="3449" y="1576"/>
            <a:ext cx="172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4" name="公式" r:id="rId12" imgW="1371600" imgH="215900" progId="Equation.3">
                    <p:embed/>
                  </p:oleObj>
                </mc:Choice>
                <mc:Fallback>
                  <p:oleObj name="公式" r:id="rId12" imgW="1371600" imgH="215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1576"/>
                          <a:ext cx="1727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1852424"/>
                </p:ext>
              </p:extLst>
            </p:nvPr>
          </p:nvGraphicFramePr>
          <p:xfrm>
            <a:off x="439" y="1861"/>
            <a:ext cx="167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5" name="公式" r:id="rId14" imgW="1384300" imgH="228600" progId="Equation.3">
                    <p:embed/>
                  </p:oleObj>
                </mc:Choice>
                <mc:Fallback>
                  <p:oleObj name="公式" r:id="rId14" imgW="13843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1861"/>
                          <a:ext cx="1673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175187"/>
                </p:ext>
              </p:extLst>
            </p:nvPr>
          </p:nvGraphicFramePr>
          <p:xfrm>
            <a:off x="2368" y="1865"/>
            <a:ext cx="128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6" name="公式" r:id="rId16" imgW="1053643" imgH="215806" progId="Equation.3">
                    <p:embed/>
                  </p:oleObj>
                </mc:Choice>
                <mc:Fallback>
                  <p:oleObj name="公式" r:id="rId16" imgW="1053643" imgH="21580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1865"/>
                          <a:ext cx="1280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9" name="Rectangle 21"/>
          <p:cNvSpPr>
            <a:spLocks noChangeArrowheads="1"/>
          </p:cNvSpPr>
          <p:nvPr/>
        </p:nvSpPr>
        <p:spPr bwMode="auto">
          <a:xfrm>
            <a:off x="355600" y="3836332"/>
            <a:ext cx="2079415" cy="6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积分结果为</a:t>
            </a:r>
            <a:r>
              <a:rPr kumimoji="0" lang="en-US" altLang="zh-CN" sz="28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:</a:t>
            </a: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4479634" y="4420715"/>
            <a:ext cx="18473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58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85494"/>
              </p:ext>
            </p:extLst>
          </p:nvPr>
        </p:nvGraphicFramePr>
        <p:xfrm>
          <a:off x="2616111" y="3904807"/>
          <a:ext cx="46624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7" name="公式" r:id="rId18" imgW="1866600" imgH="355320" progId="Equation.3">
                  <p:embed/>
                </p:oleObj>
              </mc:Choice>
              <mc:Fallback>
                <p:oleObj name="公式" r:id="rId18" imgW="1866600" imgH="3553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111" y="3904807"/>
                        <a:ext cx="466248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599694"/>
              </p:ext>
            </p:extLst>
          </p:nvPr>
        </p:nvGraphicFramePr>
        <p:xfrm>
          <a:off x="2915816" y="4724163"/>
          <a:ext cx="51069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8" name="公式" r:id="rId20" imgW="2323800" imgH="457200" progId="Equation.3">
                  <p:embed/>
                </p:oleObj>
              </mc:Choice>
              <mc:Fallback>
                <p:oleObj name="公式" r:id="rId20" imgW="232380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24163"/>
                        <a:ext cx="510698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950501"/>
              </p:ext>
            </p:extLst>
          </p:nvPr>
        </p:nvGraphicFramePr>
        <p:xfrm>
          <a:off x="2704981" y="5898523"/>
          <a:ext cx="194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9" name="公式" r:id="rId22" imgW="901440" imgH="164880" progId="Equation.3">
                  <p:embed/>
                </p:oleObj>
              </mc:Choice>
              <mc:Fallback>
                <p:oleObj name="公式" r:id="rId22" imgW="901440" imgH="164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981" y="5898523"/>
                        <a:ext cx="1943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64C2B3F-EB6D-4BE2-993E-EB61762A18B1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7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55600" y="889000"/>
            <a:ext cx="754380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积分值可近似可以表示为：            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42152"/>
              </p:ext>
            </p:extLst>
          </p:nvPr>
        </p:nvGraphicFramePr>
        <p:xfrm>
          <a:off x="1138238" y="2136775"/>
          <a:ext cx="61928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2" name="公式" r:id="rId4" imgW="3162240" imgH="583920" progId="Equation.3">
                  <p:embed/>
                </p:oleObj>
              </mc:Choice>
              <mc:Fallback>
                <p:oleObj name="公式" r:id="rId4" imgW="316224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136775"/>
                        <a:ext cx="619283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52850" y="2700338"/>
            <a:ext cx="9144000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nl-NL">
              <a:latin typeface="Microsoft Sans Serif"/>
              <a:ea typeface="微软雅黑 Light"/>
              <a:sym typeface="Microsoft Sans Serif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40203"/>
              </p:ext>
            </p:extLst>
          </p:nvPr>
        </p:nvGraphicFramePr>
        <p:xfrm>
          <a:off x="1371600" y="3327400"/>
          <a:ext cx="1905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3" name="Equation" r:id="rId6" imgW="977760" imgH="431640" progId="Equation.3">
                  <p:embed/>
                </p:oleObj>
              </mc:Choice>
              <mc:Fallback>
                <p:oleObj name="Equation" r:id="rId6" imgW="977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27400"/>
                        <a:ext cx="1905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9B95B31-BA3B-436C-9373-8F9647EE3229}"/>
              </a:ext>
            </a:extLst>
          </p:cNvPr>
          <p:cNvGrpSpPr/>
          <p:nvPr/>
        </p:nvGrpSpPr>
        <p:grpSpPr>
          <a:xfrm>
            <a:off x="355600" y="4707730"/>
            <a:ext cx="8420100" cy="1731169"/>
            <a:chOff x="355600" y="4707730"/>
            <a:chExt cx="8420100" cy="1731169"/>
          </a:xfrm>
        </p:grpSpPr>
        <p:sp>
          <p:nvSpPr>
            <p:cNvPr id="8264" name="AutoShape 72"/>
            <p:cNvSpPr>
              <a:spLocks noChangeArrowheads="1"/>
            </p:cNvSpPr>
            <p:nvPr/>
          </p:nvSpPr>
          <p:spPr bwMode="auto">
            <a:xfrm>
              <a:off x="355600" y="4707730"/>
              <a:ext cx="8420100" cy="1731169"/>
            </a:xfrm>
            <a:prstGeom prst="wedgeRectCallout">
              <a:avLst>
                <a:gd name="adj1" fmla="val -25214"/>
                <a:gd name="adj2" fmla="val -43431"/>
              </a:avLst>
            </a:prstGeom>
            <a:solidFill>
              <a:schemeClr val="lt2"/>
            </a:solidFill>
            <a:ln w="9525">
              <a:solidFill>
                <a:schemeClr val="accent2">
                  <a:lumMod val="10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需要说明的是被积函数有时并未写成                    的形式，给出的被积函数是一组离散的数据点                ，此时三种计算方法仍旧适用，只需将公式中             的换成     即可。</a:t>
              </a:r>
            </a:p>
          </p:txBody>
        </p:sp>
        <p:graphicFrame>
          <p:nvGraphicFramePr>
            <p:cNvPr id="8266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625412"/>
                </p:ext>
              </p:extLst>
            </p:nvPr>
          </p:nvGraphicFramePr>
          <p:xfrm>
            <a:off x="5292080" y="4837494"/>
            <a:ext cx="1710333" cy="493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4" name="Equation" r:id="rId8" imgW="583920" imgH="203040" progId="Equation.3">
                    <p:embed/>
                  </p:oleObj>
                </mc:Choice>
                <mc:Fallback>
                  <p:oleObj name="Equation" r:id="rId8" imgW="583920" imgH="20304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4837494"/>
                          <a:ext cx="1710333" cy="493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69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4435455"/>
                </p:ext>
              </p:extLst>
            </p:nvPr>
          </p:nvGraphicFramePr>
          <p:xfrm>
            <a:off x="5076056" y="5311006"/>
            <a:ext cx="1282750" cy="566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5" name="Equation" r:id="rId10" imgW="457200" imgH="228600" progId="Equation.3">
                    <p:embed/>
                  </p:oleObj>
                </mc:Choice>
                <mc:Fallback>
                  <p:oleObj name="Equation" r:id="rId10" imgW="457200" imgH="2286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5311006"/>
                          <a:ext cx="1282750" cy="566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1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731374"/>
                </p:ext>
              </p:extLst>
            </p:nvPr>
          </p:nvGraphicFramePr>
          <p:xfrm>
            <a:off x="4421547" y="5864394"/>
            <a:ext cx="1052513" cy="5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6" r:id="rId12" imgW="393529" imgH="228501" progId="Equation.3">
                    <p:embed/>
                  </p:oleObj>
                </mc:Choice>
                <mc:Fallback>
                  <p:oleObj r:id="rId12" imgW="393529" imgH="228501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547" y="5864394"/>
                          <a:ext cx="1052513" cy="5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3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487758"/>
                </p:ext>
              </p:extLst>
            </p:nvPr>
          </p:nvGraphicFramePr>
          <p:xfrm>
            <a:off x="6338292" y="5815612"/>
            <a:ext cx="465956" cy="580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7" r:id="rId14" imgW="165028" imgH="228501" progId="Equation.3">
                    <p:embed/>
                  </p:oleObj>
                </mc:Choice>
                <mc:Fallback>
                  <p:oleObj r:id="rId14" imgW="165028" imgH="228501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8292" y="5815612"/>
                          <a:ext cx="465956" cy="5807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7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117243"/>
              </p:ext>
            </p:extLst>
          </p:nvPr>
        </p:nvGraphicFramePr>
        <p:xfrm>
          <a:off x="1095375" y="1454150"/>
          <a:ext cx="33416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8" name="公式" r:id="rId16" imgW="1511280" imgH="355320" progId="Equation.3">
                  <p:embed/>
                </p:oleObj>
              </mc:Choice>
              <mc:Fallback>
                <p:oleObj name="公式" r:id="rId16" imgW="1511280" imgH="35532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454150"/>
                        <a:ext cx="33416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112151"/>
              </p:ext>
            </p:extLst>
          </p:nvPr>
        </p:nvGraphicFramePr>
        <p:xfrm>
          <a:off x="5376294" y="2796381"/>
          <a:ext cx="2659543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9" r:id="rId18" imgW="1638300" imgH="1460500" progId="Equation.3">
                  <p:embed/>
                </p:oleObj>
              </mc:Choice>
              <mc:Fallback>
                <p:oleObj r:id="rId18" imgW="1638300" imgH="146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294" y="2796381"/>
                        <a:ext cx="2659543" cy="18875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3CA9F928-0091-492C-91CC-A56B0DEE4B5D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70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3059113" y="1196975"/>
            <a:ext cx="2438400" cy="533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32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作业</a:t>
            </a:r>
            <a:r>
              <a:rPr kumimoji="0" lang="en-US" altLang="zh-CN" sz="32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3</a:t>
            </a:r>
            <a:endParaRPr kumimoji="0" lang="zh-CN" altLang="en-US" sz="3200" dirty="0">
              <a:solidFill>
                <a:schemeClr val="accent4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grpSp>
        <p:nvGrpSpPr>
          <p:cNvPr id="59400" name="Group 8"/>
          <p:cNvGrpSpPr>
            <a:grpSpLocks/>
          </p:cNvGrpSpPr>
          <p:nvPr/>
        </p:nvGrpSpPr>
        <p:grpSpPr bwMode="auto">
          <a:xfrm>
            <a:off x="450850" y="2470150"/>
            <a:ext cx="8229600" cy="1917699"/>
            <a:chOff x="296" y="2016"/>
            <a:chExt cx="5184" cy="1208"/>
          </a:xfrm>
        </p:grpSpPr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296" y="2016"/>
              <a:ext cx="518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EX3-8</a:t>
              </a:r>
              <a:r>
                <a:rPr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：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用</a:t>
              </a:r>
              <a:r>
                <a:rPr lang="en-US" altLang="zh-CN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4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点高斯求积公式</a:t>
              </a:r>
              <a:r>
                <a:rPr lang="zh-CN" altLang="en-US" sz="2400" dirty="0">
                  <a:solidFill>
                    <a:schemeClr val="accent2"/>
                  </a:solidFill>
                  <a:latin typeface="Microsoft Sans Serif"/>
                  <a:ea typeface="微软雅黑 Light"/>
                  <a:sym typeface="Microsoft Sans Serif"/>
                </a:rPr>
                <a:t>编程</a:t>
              </a: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计算积分                     </a:t>
              </a:r>
            </a:p>
          </p:txBody>
        </p:sp>
        <p:graphicFrame>
          <p:nvGraphicFramePr>
            <p:cNvPr id="5939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6022704"/>
                </p:ext>
              </p:extLst>
            </p:nvPr>
          </p:nvGraphicFramePr>
          <p:xfrm>
            <a:off x="1442" y="2665"/>
            <a:ext cx="2891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84" r:id="rId4" imgW="1562100" imgH="330200" progId="Equation.3">
                    <p:embed/>
                  </p:oleObj>
                </mc:Choice>
                <mc:Fallback>
                  <p:oleObj r:id="rId4" imgW="1562100" imgH="330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2665"/>
                          <a:ext cx="2891" cy="5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5600" y="5778501"/>
            <a:ext cx="2133600" cy="365125"/>
          </a:xfrm>
        </p:spPr>
        <p:txBody>
          <a:bodyPr/>
          <a:lstStyle/>
          <a:p>
            <a:pPr>
              <a:lnSpc>
                <a:spcPct val="150000"/>
              </a:lnSpc>
            </a:pPr>
            <a:fld id="{C429252A-E378-4E3B-BF9A-C86CEA9D8DD5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71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3041650" y="279400"/>
            <a:ext cx="3048000" cy="609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02000" anchor="ctr"/>
          <a:lstStyle/>
          <a:p>
            <a:pPr algn="l" latinLnBrk="1">
              <a:lnSpc>
                <a:spcPct val="150000"/>
              </a:lnSpc>
            </a:pPr>
            <a:r>
              <a:rPr kumimoji="0" lang="zh-CN" altLang="en-US" sz="320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本章小结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65150" y="818357"/>
            <a:ext cx="7696200" cy="2273298"/>
            <a:chOff x="576" y="1113"/>
            <a:chExt cx="4848" cy="1432"/>
          </a:xfrm>
        </p:grpSpPr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576" y="1113"/>
              <a:ext cx="446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0000FF"/>
                </a:buClr>
                <a:buSzPct val="120000"/>
                <a:buFont typeface="Wingdings" pitchFamily="2" charset="2"/>
                <a:buChar char="§"/>
              </a:pPr>
              <a:r>
                <a:rPr kumimoji="0" lang="en-US" altLang="zh-CN" sz="32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矩形法、梯形法和抛物线法</a:t>
              </a: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(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辛普森法</a:t>
              </a: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)</a:t>
              </a:r>
            </a:p>
          </p:txBody>
        </p:sp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816" y="1440"/>
              <a:ext cx="4608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hlink"/>
                </a:buClr>
                <a:buFont typeface="Wingdings" pitchFamily="2" charset="2"/>
                <a:buChar char="Ø"/>
              </a:pPr>
              <a:r>
                <a:rPr kumimoji="0" lang="en-US" altLang="zh-CN" sz="24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  </a:t>
              </a:r>
              <a:r>
                <a:rPr kumimoji="0" lang="zh-CN" altLang="en-US" sz="240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计算公式</a:t>
              </a:r>
            </a:p>
            <a:p>
              <a:pPr algn="l">
                <a:lnSpc>
                  <a:spcPct val="150000"/>
                </a:lnSpc>
                <a:buClr>
                  <a:schemeClr val="hlink"/>
                </a:buClr>
                <a:buFont typeface="Wingdings" pitchFamily="2" charset="2"/>
                <a:buChar char="Ø"/>
              </a:pPr>
              <a:r>
                <a:rPr kumimoji="0" lang="zh-CN" altLang="en-US" sz="240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  计算程序</a:t>
              </a:r>
            </a:p>
            <a:p>
              <a:pPr algn="l">
                <a:lnSpc>
                  <a:spcPct val="150000"/>
                </a:lnSpc>
                <a:buClr>
                  <a:schemeClr val="hlink"/>
                </a:buClr>
                <a:buFont typeface="Wingdings" pitchFamily="2" charset="2"/>
                <a:buChar char="Ø"/>
              </a:pPr>
              <a:r>
                <a:rPr kumimoji="0" lang="zh-CN" altLang="en-US" sz="240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  应用</a:t>
              </a:r>
            </a:p>
          </p:txBody>
        </p:sp>
      </p:grpSp>
      <p:grpSp>
        <p:nvGrpSpPr>
          <p:cNvPr id="61447" name="Group 7"/>
          <p:cNvGrpSpPr>
            <a:grpSpLocks/>
          </p:cNvGrpSpPr>
          <p:nvPr/>
        </p:nvGrpSpPr>
        <p:grpSpPr bwMode="auto">
          <a:xfrm>
            <a:off x="565150" y="2891457"/>
            <a:ext cx="8001000" cy="2197098"/>
            <a:chOff x="576" y="1968"/>
            <a:chExt cx="5040" cy="1384"/>
          </a:xfrm>
        </p:grpSpPr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576" y="1968"/>
              <a:ext cx="4224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0000FF"/>
                </a:buClr>
                <a:buSzPct val="120000"/>
                <a:buFont typeface="Wingdings" pitchFamily="2" charset="2"/>
                <a:buChar char="§"/>
              </a:pPr>
              <a:r>
                <a:rPr kumimoji="0" lang="en-US" altLang="zh-CN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龙贝格方法</a:t>
              </a: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816" y="2247"/>
              <a:ext cx="4800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lang="en-US" altLang="zh-CN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变步长梯形法（公式、计算程序）</a:t>
              </a:r>
              <a:endParaRPr lang="zh-CN" altLang="en-US" sz="2400" dirty="0">
                <a:solidFill>
                  <a:schemeClr val="accent2">
                    <a:lumMod val="100000"/>
                  </a:schemeClr>
                </a:solidFill>
                <a:latin typeface="Microsoft Sans Serif"/>
                <a:ea typeface="微软雅黑 Light"/>
                <a:sym typeface="Microsoft Sans Serif"/>
              </a:endParaRPr>
            </a:p>
            <a:p>
              <a:pPr algn="l">
                <a:lnSpc>
                  <a:spcPct val="150000"/>
                </a:lnSpc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  变步长辛普森法（公式、计算程序）</a:t>
              </a:r>
            </a:p>
            <a:p>
              <a:pPr algn="l">
                <a:lnSpc>
                  <a:spcPct val="150000"/>
                </a:lnSpc>
                <a:buClr>
                  <a:schemeClr val="hlink"/>
                </a:buClr>
                <a:buFont typeface="Wingdings" pitchFamily="2" charset="2"/>
                <a:buChar char="Ø"/>
              </a:pPr>
              <a:r>
                <a:rPr kumimoji="0" lang="zh-CN" altLang="en-US" sz="24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  龙贝格方法（公式、计算程序）</a:t>
              </a:r>
            </a:p>
          </p:txBody>
        </p:sp>
      </p:grp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565150" y="4893745"/>
            <a:ext cx="6781800" cy="1627189"/>
            <a:chOff x="624" y="2755"/>
            <a:chExt cx="4272" cy="1025"/>
          </a:xfrm>
        </p:grpSpPr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624" y="2755"/>
              <a:ext cx="388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0000FF"/>
                </a:buClr>
                <a:buSzPct val="120000"/>
                <a:buFont typeface="Wingdings" pitchFamily="2" charset="2"/>
                <a:buChar char="§"/>
              </a:pPr>
              <a:r>
                <a:rPr kumimoji="0" lang="en-US" altLang="zh-CN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  <a:r>
                <a:rPr kumimoji="0"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高斯求积法</a:t>
              </a: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816" y="3024"/>
              <a:ext cx="408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buClr>
                  <a:schemeClr val="hlink"/>
                </a:buClr>
                <a:buFont typeface="Wingdings" pitchFamily="2" charset="2"/>
                <a:buChar char="Ø"/>
              </a:pPr>
              <a:r>
                <a:rPr kumimoji="0" lang="en-US" altLang="zh-CN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 1</a:t>
              </a: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点、</a:t>
              </a:r>
              <a:r>
                <a:rPr kumimoji="0" lang="en-US" altLang="zh-CN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2</a:t>
              </a: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点、</a:t>
              </a:r>
              <a:r>
                <a:rPr kumimoji="0" lang="en-US" altLang="zh-CN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3</a:t>
              </a: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点高斯求积公式（一维、二维）</a:t>
              </a:r>
            </a:p>
            <a:p>
              <a:pPr algn="l">
                <a:lnSpc>
                  <a:spcPct val="150000"/>
                </a:lnSpc>
                <a:buClr>
                  <a:schemeClr val="hlink"/>
                </a:buClr>
                <a:buFont typeface="Wingdings" pitchFamily="2" charset="2"/>
                <a:buChar char="Ø"/>
              </a:pPr>
              <a:r>
                <a:rPr kumimoji="0"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Microsoft Sans Serif"/>
                  <a:ea typeface="微软雅黑 Light"/>
                  <a:sym typeface="Microsoft Sans Serif"/>
                </a:rPr>
                <a:t> 计算子程序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6" name="Group 30"/>
          <p:cNvGrpSpPr>
            <a:grpSpLocks/>
          </p:cNvGrpSpPr>
          <p:nvPr/>
        </p:nvGrpSpPr>
        <p:grpSpPr bwMode="auto">
          <a:xfrm>
            <a:off x="355600" y="168275"/>
            <a:ext cx="8077200" cy="720725"/>
            <a:chOff x="672" y="255"/>
            <a:chExt cx="5088" cy="454"/>
          </a:xfrm>
        </p:grpSpPr>
        <p:sp>
          <p:nvSpPr>
            <p:cNvPr id="9218" name="Rectangle 2"/>
            <p:cNvSpPr>
              <a:spLocks noChangeArrowheads="1"/>
            </p:cNvSpPr>
            <p:nvPr/>
          </p:nvSpPr>
          <p:spPr bwMode="auto">
            <a:xfrm>
              <a:off x="672" y="255"/>
              <a:ext cx="5088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例</a:t>
              </a:r>
              <a:r>
                <a:rPr lang="en-US" altLang="zh-CN" sz="2800" dirty="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1:</a:t>
              </a:r>
              <a:r>
                <a:rPr lang="en-US" altLang="zh-CN" sz="2800" dirty="0">
                  <a:solidFill>
                    <a:schemeClr val="tx2"/>
                  </a:solidFill>
                  <a:latin typeface="Microsoft Sans Serif"/>
                  <a:ea typeface="微软雅黑 Light"/>
                  <a:sym typeface="Microsoft Sans Serif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将区间          两等分，用矩形法、梯形法、</a:t>
              </a:r>
            </a:p>
          </p:txBody>
        </p:sp>
        <p:graphicFrame>
          <p:nvGraphicFramePr>
            <p:cNvPr id="92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9416022"/>
                </p:ext>
              </p:extLst>
            </p:nvPr>
          </p:nvGraphicFramePr>
          <p:xfrm>
            <a:off x="1922" y="358"/>
            <a:ext cx="52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2" r:id="rId4" imgW="482391" imgH="304668" progId="Equation.3">
                    <p:embed/>
                  </p:oleObj>
                </mc:Choice>
                <mc:Fallback>
                  <p:oleObj r:id="rId4" imgW="482391" imgH="30466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358"/>
                          <a:ext cx="521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16638" y="2184980"/>
            <a:ext cx="182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矩形法</a:t>
            </a: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：</a:t>
            </a: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621257"/>
              </p:ext>
            </p:extLst>
          </p:nvPr>
        </p:nvGraphicFramePr>
        <p:xfrm>
          <a:off x="1676400" y="2127544"/>
          <a:ext cx="5256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3" name="公式" r:id="rId6" imgW="2869920" imgH="431640" progId="Equation.3">
                  <p:embed/>
                </p:oleObj>
              </mc:Choice>
              <mc:Fallback>
                <p:oleObj name="公式" r:id="rId6" imgW="286992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27544"/>
                        <a:ext cx="5256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0B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55600" y="4288931"/>
            <a:ext cx="167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梯形法</a:t>
            </a: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：</a:t>
            </a:r>
          </a:p>
        </p:txBody>
      </p:sp>
      <p:grpSp>
        <p:nvGrpSpPr>
          <p:cNvPr id="9236" name="Group 20"/>
          <p:cNvGrpSpPr>
            <a:grpSpLocks/>
          </p:cNvGrpSpPr>
          <p:nvPr/>
        </p:nvGrpSpPr>
        <p:grpSpPr bwMode="auto">
          <a:xfrm>
            <a:off x="3788570" y="1506096"/>
            <a:ext cx="2411413" cy="744538"/>
            <a:chOff x="401" y="1128"/>
            <a:chExt cx="1519" cy="469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401" y="1144"/>
              <a:ext cx="105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两等分：</a:t>
              </a:r>
            </a:p>
          </p:txBody>
        </p:sp>
        <p:graphicFrame>
          <p:nvGraphicFramePr>
            <p:cNvPr id="9233" name="Object 17"/>
            <p:cNvGraphicFramePr>
              <a:graphicFrameLocks noChangeAspect="1"/>
            </p:cNvGraphicFramePr>
            <p:nvPr/>
          </p:nvGraphicFramePr>
          <p:xfrm>
            <a:off x="1345" y="1128"/>
            <a:ext cx="575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4" name="Equation" r:id="rId8" imgW="482400" imgH="393480" progId="Equation.3">
                    <p:embed/>
                  </p:oleObj>
                </mc:Choice>
                <mc:Fallback>
                  <p:oleObj name="Equation" r:id="rId8" imgW="48240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1128"/>
                          <a:ext cx="575" cy="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277887"/>
              </p:ext>
            </p:extLst>
          </p:nvPr>
        </p:nvGraphicFramePr>
        <p:xfrm>
          <a:off x="1676400" y="4312197"/>
          <a:ext cx="7099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5" name="Equation" r:id="rId10" imgW="4114800" imgH="431640" progId="Equation.3">
                  <p:embed/>
                </p:oleObj>
              </mc:Choice>
              <mc:Fallback>
                <p:oleObj name="Equation" r:id="rId10" imgW="411480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12197"/>
                        <a:ext cx="70993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032016"/>
              </p:ext>
            </p:extLst>
          </p:nvPr>
        </p:nvGraphicFramePr>
        <p:xfrm>
          <a:off x="1676400" y="2868991"/>
          <a:ext cx="3457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6" name="公式" r:id="rId12" imgW="1625400" imgH="368280" progId="Equation.3">
                  <p:embed/>
                </p:oleObj>
              </mc:Choice>
              <mc:Fallback>
                <p:oleObj name="公式" r:id="rId12" imgW="16254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68991"/>
                        <a:ext cx="3457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0B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530116"/>
              </p:ext>
            </p:extLst>
          </p:nvPr>
        </p:nvGraphicFramePr>
        <p:xfrm>
          <a:off x="1676400" y="5025069"/>
          <a:ext cx="44640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7" name="公式" r:id="rId14" imgW="2260440" imgH="368280" progId="Equation.3">
                  <p:embed/>
                </p:oleObj>
              </mc:Choice>
              <mc:Fallback>
                <p:oleObj name="公式" r:id="rId14" imgW="226044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25069"/>
                        <a:ext cx="446405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416638" y="1540084"/>
            <a:ext cx="1951038" cy="646113"/>
            <a:chOff x="432" y="1224"/>
            <a:chExt cx="1229" cy="407"/>
          </a:xfrm>
        </p:grpSpPr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432" y="1224"/>
              <a:ext cx="105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>
                  <a:solidFill>
                    <a:schemeClr val="accent4"/>
                  </a:solidFill>
                  <a:latin typeface="Microsoft Sans Serif"/>
                  <a:ea typeface="微软雅黑 Light"/>
                  <a:sym typeface="Microsoft Sans Serif"/>
                </a:rPr>
                <a:t>精确值：</a:t>
              </a:r>
            </a:p>
          </p:txBody>
        </p:sp>
        <p:graphicFrame>
          <p:nvGraphicFramePr>
            <p:cNvPr id="924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310815"/>
                </p:ext>
              </p:extLst>
            </p:nvPr>
          </p:nvGraphicFramePr>
          <p:xfrm>
            <a:off x="1238" y="1355"/>
            <a:ext cx="42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8" name="Equation" r:id="rId16" imgW="355320" imgH="177480" progId="Equation.3">
                    <p:embed/>
                  </p:oleObj>
                </mc:Choice>
                <mc:Fallback>
                  <p:oleObj name="Equation" r:id="rId16" imgW="355320" imgH="177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1355"/>
                          <a:ext cx="423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7" name="Group 31"/>
          <p:cNvGrpSpPr>
            <a:grpSpLocks/>
          </p:cNvGrpSpPr>
          <p:nvPr/>
        </p:nvGrpSpPr>
        <p:grpSpPr bwMode="auto">
          <a:xfrm>
            <a:off x="1092201" y="827584"/>
            <a:ext cx="4865686" cy="690563"/>
            <a:chOff x="1104" y="663"/>
            <a:chExt cx="3065" cy="435"/>
          </a:xfrm>
        </p:grpSpPr>
        <p:graphicFrame>
          <p:nvGraphicFramePr>
            <p:cNvPr id="92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7885382"/>
                </p:ext>
              </p:extLst>
            </p:nvPr>
          </p:nvGraphicFramePr>
          <p:xfrm>
            <a:off x="2990" y="720"/>
            <a:ext cx="11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9" r:id="rId18" imgW="1066800" imgH="342900" progId="Equation.3">
                    <p:embed/>
                  </p:oleObj>
                </mc:Choice>
                <mc:Fallback>
                  <p:oleObj r:id="rId18" imgW="1066800" imgH="342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720"/>
                          <a:ext cx="11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1104" y="663"/>
              <a:ext cx="1926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chemeClr val="tx1"/>
                  </a:solidFill>
                  <a:latin typeface="Microsoft Sans Serif"/>
                  <a:ea typeface="微软雅黑 Light"/>
                  <a:sym typeface="Microsoft Sans Serif"/>
                </a:rPr>
                <a:t>抛物线法计算积分</a:t>
              </a:r>
            </a:p>
          </p:txBody>
        </p:sp>
      </p:grpSp>
      <p:graphicFrame>
        <p:nvGraphicFramePr>
          <p:cNvPr id="92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47436"/>
              </p:ext>
            </p:extLst>
          </p:nvPr>
        </p:nvGraphicFramePr>
        <p:xfrm>
          <a:off x="1973976" y="3600913"/>
          <a:ext cx="44656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0" name="公式" r:id="rId20" imgW="2286000" imgH="393480" progId="Equation.3">
                  <p:embed/>
                </p:oleObj>
              </mc:Choice>
              <mc:Fallback>
                <p:oleObj name="公式" r:id="rId20" imgW="22860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976" y="3600913"/>
                        <a:ext cx="4465637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01624"/>
              </p:ext>
            </p:extLst>
          </p:nvPr>
        </p:nvGraphicFramePr>
        <p:xfrm>
          <a:off x="1973976" y="5720481"/>
          <a:ext cx="59769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1" name="公式" r:id="rId22" imgW="2920680" imgH="393480" progId="Equation.3">
                  <p:embed/>
                </p:oleObj>
              </mc:Choice>
              <mc:Fallback>
                <p:oleObj name="公式" r:id="rId22" imgW="292068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976" y="5720481"/>
                        <a:ext cx="59769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38D6499F-833D-437E-88B9-965781BED38E}" type="slidenum">
              <a:rPr lang="en-US" altLang="zh-CN">
                <a:solidFill>
                  <a:schemeClr val="lt1"/>
                </a:solidFill>
                <a:latin typeface="Microsoft Sans Serif"/>
                <a:ea typeface="微软雅黑 Light"/>
                <a:sym typeface="Microsoft Sans Serif"/>
              </a:rPr>
              <a:pPr>
                <a:lnSpc>
                  <a:spcPct val="150000"/>
                </a:lnSpc>
              </a:pPr>
              <a:t>9</a:t>
            </a:fld>
            <a:endParaRPr lang="en-US" altLang="zh-CN">
              <a:solidFill>
                <a:schemeClr val="lt1"/>
              </a:solidFill>
              <a:latin typeface="Microsoft Sans Serif"/>
              <a:ea typeface="微软雅黑 Light"/>
              <a:sym typeface="Microsoft Sans Serif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93700" y="344269"/>
            <a:ext cx="762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Microsoft Sans Serif"/>
                <a:ea typeface="微软雅黑 Light"/>
                <a:sym typeface="Microsoft Sans Serif"/>
              </a:rPr>
              <a:t>抛物线法</a:t>
            </a: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： 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52969"/>
              </p:ext>
            </p:extLst>
          </p:nvPr>
        </p:nvGraphicFramePr>
        <p:xfrm>
          <a:off x="939800" y="1066800"/>
          <a:ext cx="72517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" name="Equation" r:id="rId4" imgW="4203360" imgH="431640" progId="Equation.3">
                  <p:embed/>
                </p:oleObj>
              </mc:Choice>
              <mc:Fallback>
                <p:oleObj name="Equation" r:id="rId4" imgW="4203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066800"/>
                        <a:ext cx="72517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878310"/>
              </p:ext>
            </p:extLst>
          </p:nvPr>
        </p:nvGraphicFramePr>
        <p:xfrm>
          <a:off x="3850842" y="3224403"/>
          <a:ext cx="4924858" cy="359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" name="Graph" r:id="rId6" imgW="4746600" imgH="3754800" progId="Origin50.Graph">
                  <p:embed/>
                </p:oleObj>
              </mc:Choice>
              <mc:Fallback>
                <p:oleObj name="Graph" r:id="rId6" imgW="4746600" imgH="3754800" progId="Origin50.Grap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842" y="3224403"/>
                        <a:ext cx="4924858" cy="3590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55600" y="3517504"/>
            <a:ext cx="3124200" cy="5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若把区间</a:t>
            </a:r>
            <a:r>
              <a:rPr lang="en-US" altLang="zh-CN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Microsoft Sans Serif"/>
                <a:ea typeface="微软雅黑 Light"/>
                <a:sym typeface="Microsoft Sans Serif"/>
              </a:rPr>
              <a:t>等分，有</a:t>
            </a:r>
          </a:p>
        </p:txBody>
      </p: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1371600" y="4178300"/>
            <a:ext cx="1752600" cy="1460500"/>
            <a:chOff x="480" y="2680"/>
            <a:chExt cx="1104" cy="920"/>
          </a:xfrm>
        </p:grpSpPr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480" y="2680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6" r:id="rId8" imgW="876300" imgH="241300" progId="Equation.3">
                    <p:embed/>
                  </p:oleObj>
                </mc:Choice>
                <mc:Fallback>
                  <p:oleObj r:id="rId8" imgW="8763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680"/>
                          <a:ext cx="91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480" y="3013"/>
            <a:ext cx="9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7" r:id="rId10" imgW="914400" imgH="241300" progId="Equation.3">
                    <p:embed/>
                  </p:oleObj>
                </mc:Choice>
                <mc:Fallback>
                  <p:oleObj r:id="rId10" imgW="9144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013"/>
                          <a:ext cx="960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480" y="3353"/>
            <a:ext cx="11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8" r:id="rId12" imgW="1066800" imgH="241300" progId="Equation.3">
                    <p:embed/>
                  </p:oleObj>
                </mc:Choice>
                <mc:Fallback>
                  <p:oleObj r:id="rId12" imgW="10668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353"/>
                          <a:ext cx="1104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39589"/>
              </p:ext>
            </p:extLst>
          </p:nvPr>
        </p:nvGraphicFramePr>
        <p:xfrm>
          <a:off x="996876" y="1917039"/>
          <a:ext cx="42560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" name="公式" r:id="rId14" imgW="2298600" imgH="368280" progId="Equation.3">
                  <p:embed/>
                </p:oleObj>
              </mc:Choice>
              <mc:Fallback>
                <p:oleObj name="公式" r:id="rId14" imgW="229860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876" y="1917039"/>
                        <a:ext cx="4256087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85027"/>
              </p:ext>
            </p:extLst>
          </p:nvPr>
        </p:nvGraphicFramePr>
        <p:xfrm>
          <a:off x="1284908" y="2702190"/>
          <a:ext cx="55054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" name="公式" r:id="rId16" imgW="2946240" imgH="393480" progId="Equation.3">
                  <p:embed/>
                </p:oleObj>
              </mc:Choice>
              <mc:Fallback>
                <p:oleObj name="公式" r:id="rId16" imgW="29462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908" y="2702190"/>
                        <a:ext cx="55054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cd9fd3-95be-4895-a18c-01ed58a21124"/>
</p:tagLst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7822</TotalTime>
  <Words>5128</Words>
  <Application>Microsoft Office PowerPoint</Application>
  <PresentationFormat>On-screen Show (4:3)</PresentationFormat>
  <Paragraphs>845</Paragraphs>
  <Slides>71</Slides>
  <Notes>66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71</vt:i4>
      </vt:variant>
    </vt:vector>
  </HeadingPairs>
  <TitlesOfParts>
    <vt:vector size="86" baseType="lpstr">
      <vt:lpstr>宋体</vt:lpstr>
      <vt:lpstr>Arial</vt:lpstr>
      <vt:lpstr>Calibri</vt:lpstr>
      <vt:lpstr>Cambria Math</vt:lpstr>
      <vt:lpstr>Microsoft Sans Serif</vt:lpstr>
      <vt:lpstr>Microsoft Tai Le</vt:lpstr>
      <vt:lpstr>Times New Roman</vt:lpstr>
      <vt:lpstr>Wingdings</vt:lpstr>
      <vt:lpstr>Office Theme</vt:lpstr>
      <vt:lpstr>公式</vt:lpstr>
      <vt:lpstr>Equation.3</vt:lpstr>
      <vt:lpstr>Equation</vt:lpstr>
      <vt:lpstr>Visio.Drawing.11</vt:lpstr>
      <vt:lpstr>Graph</vt:lpstr>
      <vt:lpstr>MathType 6.0 Equation</vt:lpstr>
      <vt:lpstr> 计算物理 Computational Physics</vt:lpstr>
      <vt:lpstr>第二章  定积分的数值计算方法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例6：已知圆环带电量为q ，杆的线密度为 λ，长为L。    求：杆对圆环的作用力。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例8：求载流圆线圈轴线上一点 P 的磁感应强度</vt:lpstr>
      <vt:lpstr>PowerPoint Presentation</vt:lpstr>
      <vt:lpstr>PowerPoint Presentation</vt:lpstr>
      <vt:lpstr>例9：求绕轴旋转的带电圆盘轴线上的磁场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xidian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glx</dc:creator>
  <cp:lastModifiedBy>Lin Nansheng</cp:lastModifiedBy>
  <cp:revision>367</cp:revision>
  <dcterms:created xsi:type="dcterms:W3CDTF">2006-10-23T09:49:17Z</dcterms:created>
  <dcterms:modified xsi:type="dcterms:W3CDTF">2022-03-29T00:53:26Z</dcterms:modified>
</cp:coreProperties>
</file>